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  <p:sldId id="276" r:id="rId21"/>
    <p:sldId id="282" r:id="rId22"/>
    <p:sldId id="284" r:id="rId23"/>
    <p:sldId id="285" r:id="rId24"/>
    <p:sldId id="286" r:id="rId25"/>
    <p:sldId id="288" r:id="rId26"/>
    <p:sldId id="277" r:id="rId27"/>
    <p:sldId id="279" r:id="rId28"/>
    <p:sldId id="278" r:id="rId29"/>
    <p:sldId id="281" r:id="rId30"/>
    <p:sldId id="287" r:id="rId31"/>
    <p:sldId id="289" r:id="rId32"/>
    <p:sldId id="295" r:id="rId33"/>
    <p:sldId id="293" r:id="rId34"/>
    <p:sldId id="291" r:id="rId35"/>
    <p:sldId id="292" r:id="rId36"/>
    <p:sldId id="290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  <p14:sldId id="276"/>
            <p14:sldId id="282"/>
            <p14:sldId id="284"/>
            <p14:sldId id="285"/>
            <p14:sldId id="286"/>
            <p14:sldId id="288"/>
            <p14:sldId id="277"/>
            <p14:sldId id="279"/>
            <p14:sldId id="278"/>
            <p14:sldId id="281"/>
            <p14:sldId id="287"/>
            <p14:sldId id="289"/>
            <p14:sldId id="295"/>
            <p14:sldId id="293"/>
            <p14:sldId id="291"/>
            <p14:sldId id="292"/>
            <p14:sldId id="290"/>
            <p14:sldId id="294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2095"/>
  </p:normalViewPr>
  <p:slideViewPr>
    <p:cSldViewPr snapToGrid="0" snapToObjects="1">
      <p:cViewPr varScale="1">
        <p:scale>
          <a:sx n="82" d="100"/>
          <a:sy n="8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9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gtusername.gitbooks.io</a:t>
            </a:r>
            <a:r>
              <a:rPr lang="en-US" dirty="0" smtClean="0"/>
              <a:t>/study-notes/content/</a:t>
            </a:r>
            <a:r>
              <a:rPr lang="en-US" dirty="0" err="1" smtClean="0"/>
              <a:t>dva</a:t>
            </a:r>
            <a:r>
              <a:rPr lang="en-US" smtClean="0"/>
              <a:t>/dva%E7%9F%A5%E8%AF%86%E5%9C%B0%E5%9B%BE.html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toddmotto.com</a:t>
            </a:r>
            <a:r>
              <a:rPr lang="en-US" smtClean="0"/>
              <a:t>/walkthrough-to-migrate-an-angular-1-component-to-angular-2/#</a:t>
            </a:r>
            <a:r>
              <a:rPr lang="en-US" dirty="0" err="1" smtClean="0"/>
              <a:t>angularjs</a:t>
            </a:r>
            <a:r>
              <a:rPr lang="en-US" dirty="0" smtClean="0"/>
              <a:t>-</a:t>
            </a:r>
            <a:r>
              <a:rPr lang="en-US" dirty="0" err="1" smtClean="0"/>
              <a:t>todo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www.jianshu.com</a:t>
            </a:r>
            <a:r>
              <a:rPr lang="en-US" altLang="zh-CN" dirty="0" smtClean="0"/>
              <a:t>/p/9d89e6ee5e0c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</a:t>
            </a:r>
            <a:r>
              <a:rPr lang="en-US" dirty="0" err="1" smtClean="0"/>
              <a:t>www.runoob.com</a:t>
            </a:r>
            <a:r>
              <a:rPr lang="en-US" dirty="0" smtClean="0"/>
              <a:t>/</a:t>
            </a:r>
            <a:r>
              <a:rPr lang="en-US" dirty="0" err="1" smtClean="0"/>
              <a:t>angularjs</a:t>
            </a:r>
            <a:r>
              <a:rPr lang="en-US" dirty="0" smtClean="0"/>
              <a:t>/</a:t>
            </a:r>
            <a:r>
              <a:rPr lang="en-US" dirty="0" err="1" smtClean="0"/>
              <a:t>angularjs-filters.html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https://</a:t>
            </a:r>
            <a:r>
              <a:rPr lang="en-US" dirty="0" err="1" smtClean="0"/>
              <a:t>segmentfault.com</a:t>
            </a:r>
            <a:r>
              <a:rPr lang="en-US" dirty="0" smtClean="0"/>
              <a:t>/a/1190000003096933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material.angularjs.org</a:t>
            </a:r>
            <a:r>
              <a:rPr lang="en-US" dirty="0" smtClean="0"/>
              <a:t>/latest/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blog.csdn.net</a:t>
            </a:r>
            <a:r>
              <a:rPr lang="en-US" dirty="0" smtClean="0"/>
              <a:t>/</a:t>
            </a:r>
            <a:r>
              <a:rPr lang="en-US" dirty="0" err="1" smtClean="0"/>
              <a:t>napolunyishi</a:t>
            </a:r>
            <a:r>
              <a:rPr lang="en-US" dirty="0" smtClean="0"/>
              <a:t>/article/details/51339006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godbasin.github.io</a:t>
            </a:r>
            <a:r>
              <a:rPr lang="en-US" dirty="0" smtClean="0"/>
              <a:t>/2016/11/06/angular2-notes-8-rxjs-in-angular2/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&lt;app-dashboard&gt;</a:t>
            </a:r>
            <a:r>
              <a:rPr lang="en-US" baseline="0" dirty="0" smtClean="0"/>
              <a:t> &lt;/app-dashboard&gt;</a:t>
            </a:r>
          </a:p>
          <a:p>
            <a:r>
              <a:rPr lang="en-US" baseline="0" dirty="0" smtClean="0"/>
              <a:t>&lt;div 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 /&gt;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9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/questions/35944749/what-is-the-difference-between-parentheses-brackets-and-asterisks-in-angular2</a:t>
            </a:r>
          </a:p>
          <a:p>
            <a:r>
              <a:rPr lang="tr-TR" dirty="0" smtClean="0"/>
              <a:t>http://</a:t>
            </a:r>
            <a:r>
              <a:rPr lang="tr-TR" dirty="0" err="1" smtClean="0"/>
              <a:t>chonger.org</a:t>
            </a:r>
            <a:r>
              <a:rPr lang="tr-TR" dirty="0" smtClean="0"/>
              <a:t>/2017/08/09/20170809212600.html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cn.redux.js.org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/blog/2016/09/</a:t>
            </a:r>
            <a:r>
              <a:rPr lang="en-US" dirty="0" err="1" smtClean="0"/>
              <a:t>redux_tutorial_part_one_basic_usages.html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Relationship Id="rId3" Type="http://schemas.openxmlformats.org/officeDocument/2006/relationships/hyperlink" Target="https://css-tricks.com/snippets/css/a-guide-to-flexbo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.io/tutoria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wiip/generator-gulp-angula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/docs/3.3/</a:t>
            </a:r>
            <a:r>
              <a:rPr lang="en-US" dirty="0" err="1"/>
              <a:t>css</a:t>
            </a:r>
            <a:r>
              <a:rPr lang="en-US" dirty="0"/>
              <a:t>/#grid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打开命令行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实现官方教程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井字棋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6479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effectLst/>
              </a:rPr>
              <a:t>你</a:t>
            </a:r>
            <a:r>
              <a:rPr lang="zh-TW" altLang="en-US" sz="2800" dirty="0">
                <a:effectLst/>
              </a:rPr>
              <a:t>可能不需要 </a:t>
            </a:r>
            <a:r>
              <a:rPr lang="en-US" altLang="zh-TW" sz="2800" dirty="0" err="1">
                <a:effectLst/>
              </a:rPr>
              <a:t>Redux</a:t>
            </a:r>
            <a:endParaRPr lang="en-US" altLang="zh-TW" sz="2800" dirty="0">
              <a:effectLst/>
            </a:endParaRPr>
          </a:p>
          <a:p>
            <a:r>
              <a:rPr lang="en-US" altLang="zh-CN" sz="2800" dirty="0">
                <a:effectLst/>
              </a:rPr>
              <a:t>Web </a:t>
            </a:r>
            <a:r>
              <a:rPr lang="zh-CN" altLang="en-US" sz="2800" dirty="0">
                <a:effectLst/>
              </a:rPr>
              <a:t>应用是一个状态机，视图与状态是一一对应的</a:t>
            </a:r>
            <a:r>
              <a:rPr lang="zh-CN" altLang="en-US" sz="2800" dirty="0" smtClean="0">
                <a:effectLst/>
              </a:rPr>
              <a:t>。</a:t>
            </a:r>
            <a:endParaRPr lang="en-US" altLang="zh-CN" sz="2800" dirty="0" smtClean="0">
              <a:effectLst/>
            </a:endParaRPr>
          </a:p>
          <a:p>
            <a:r>
              <a:rPr lang="en-US" sz="2800" dirty="0">
                <a:effectLst/>
              </a:rPr>
              <a:t>Store</a:t>
            </a:r>
          </a:p>
          <a:p>
            <a:r>
              <a:rPr lang="en-US" sz="2800" dirty="0">
                <a:effectLst/>
              </a:rPr>
              <a:t>Action</a:t>
            </a:r>
          </a:p>
          <a:p>
            <a:r>
              <a:rPr lang="en-US" sz="2800" dirty="0">
                <a:effectLst/>
              </a:rPr>
              <a:t>dispatch</a:t>
            </a:r>
          </a:p>
          <a:p>
            <a:r>
              <a:rPr lang="en-US" sz="2800" dirty="0">
                <a:effectLst/>
              </a:rPr>
              <a:t>Reducer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70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179" y="976860"/>
            <a:ext cx="9118465" cy="58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阿里对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的封装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dvajs</a:t>
            </a:r>
            <a:r>
              <a:rPr lang="en-US" dirty="0"/>
              <a:t>/</a:t>
            </a:r>
            <a:r>
              <a:rPr lang="en-US" dirty="0" err="1"/>
              <a:t>dva</a:t>
            </a:r>
            <a:r>
              <a:rPr lang="en-US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17843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DVA</a:t>
            </a:r>
            <a:r>
              <a:rPr lang="zh-CN" altLang="en-US" dirty="0" smtClean="0"/>
              <a:t>的项目实例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获取模拟用户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Anuglar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angular.io/tutorial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docs.angularjs.org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20981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13444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保留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MVVM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大而全，不只是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库，规定好了</a:t>
            </a:r>
            <a:r>
              <a:rPr lang="zh-CN" altLang="en-US" smtClean="0"/>
              <a:t>最佳开发实践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2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dirty="0" smtClean="0">
                <a:effectLst/>
              </a:rPr>
              <a:t>Module</a:t>
            </a:r>
            <a:r>
              <a:rPr lang="zh-CN" altLang="en-US" dirty="0" smtClean="0">
                <a:effectLst/>
              </a:rPr>
              <a:t> 模块</a:t>
            </a:r>
            <a:endParaRPr lang="en-US" dirty="0" smtClean="0"/>
          </a:p>
          <a:p>
            <a:r>
              <a:rPr lang="en-US" altLang="zh-CN" dirty="0" smtClean="0"/>
              <a:t>Component</a:t>
            </a:r>
            <a:r>
              <a:rPr lang="zh-CN" altLang="en-US" dirty="0" smtClean="0"/>
              <a:t> 组件</a:t>
            </a:r>
            <a:endParaRPr lang="en-US" dirty="0" smtClean="0"/>
          </a:p>
          <a:p>
            <a:r>
              <a:rPr lang="en-US" dirty="0" smtClean="0"/>
              <a:t>Provider(Service, factory)</a:t>
            </a:r>
          </a:p>
          <a:p>
            <a:r>
              <a:rPr lang="en-US" dirty="0">
                <a:effectLst/>
              </a:rPr>
              <a:t>Dependency </a:t>
            </a:r>
            <a:r>
              <a:rPr lang="en-US" dirty="0" smtClean="0">
                <a:effectLst/>
              </a:rPr>
              <a:t>Injection </a:t>
            </a:r>
            <a:r>
              <a:rPr lang="zh-CN" altLang="en-US" dirty="0" smtClean="0">
                <a:effectLst/>
              </a:rPr>
              <a:t>依赖注入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Controller</a:t>
            </a:r>
            <a:r>
              <a:rPr lang="zh-CN" altLang="en-US" dirty="0" smtClean="0">
                <a:effectLst/>
              </a:rPr>
              <a:t> 控制器</a:t>
            </a:r>
            <a:endParaRPr lang="en-US" altLang="zh-CN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知识简介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 smtClean="0"/>
              <a:t>脚手架项目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Yeoman: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github.com/Swiip/generator-gulp-angular</a:t>
            </a:r>
            <a:endParaRPr lang="en-US" dirty="0" smtClean="0"/>
          </a:p>
          <a:p>
            <a:r>
              <a:rPr lang="en-US" dirty="0" smtClean="0"/>
              <a:t>Gulp serve</a:t>
            </a:r>
          </a:p>
          <a:p>
            <a:r>
              <a:rPr lang="en-US" dirty="0" err="1" smtClean="0"/>
              <a:t>Anuglar</a:t>
            </a:r>
            <a:r>
              <a:rPr lang="en-US" dirty="0" smtClean="0"/>
              <a:t> Material</a:t>
            </a:r>
          </a:p>
        </p:txBody>
      </p:sp>
    </p:spTree>
    <p:extLst>
      <p:ext uri="{BB962C8B-B14F-4D97-AF65-F5344CB8AC3E}">
        <p14:creationId xmlns:p14="http://schemas.microsoft.com/office/powerpoint/2010/main" val="14460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Typescript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其实与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比较相似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完整的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dirty="0" smtClean="0"/>
              <a:t>4. observables, </a:t>
            </a:r>
            <a:r>
              <a:rPr lang="en-US" dirty="0" err="1" smtClean="0"/>
              <a:t>RxJS</a:t>
            </a:r>
            <a:r>
              <a:rPr lang="en-US" dirty="0" smtClean="0"/>
              <a:t> (Reactive </a:t>
            </a:r>
            <a:r>
              <a:rPr lang="en-US" dirty="0">
                <a:effectLst/>
              </a:rPr>
              <a:t>Extensions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支持多个变量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掉一个</a:t>
            </a:r>
            <a:r>
              <a:rPr lang="en-US" altLang="zh-CN" dirty="0" smtClean="0"/>
              <a:t>observable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promise-&gt; 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  observable -&gt; subscribe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 指令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组件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带有模板的指令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组件皆指令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结构型指令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作用于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元素修改视图结构的指令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NgIf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NgFor</a:t>
            </a:r>
            <a:r>
              <a:rPr lang="zh-CN" altLang="en-US" dirty="0">
                <a:effectLst/>
              </a:rPr>
              <a:t>等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属性型指令 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作用于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元素的外观和行为的指令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/>
              <a:t>NgStyle</a:t>
            </a:r>
            <a:r>
              <a:rPr lang="zh-CN" altLang="en-US" dirty="0">
                <a:effectLst/>
              </a:rPr>
              <a:t>等</a:t>
            </a:r>
            <a:r>
              <a:rPr lang="en-US" altLang="zh-CN" dirty="0">
                <a:effectLst/>
              </a:rPr>
              <a:t>)</a:t>
            </a:r>
            <a:endParaRPr lang="zh-CN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2+ HTML </a:t>
            </a:r>
            <a:r>
              <a:rPr lang="zh-CN" altLang="en-US" dirty="0" smtClean="0"/>
              <a:t>模版语法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[prop]="</a:t>
            </a:r>
            <a:r>
              <a:rPr lang="en-US" dirty="0" smtClean="0">
                <a:effectLst/>
              </a:rPr>
              <a:t>value”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prop="{{value</a:t>
            </a:r>
            <a:r>
              <a:rPr lang="en-US" dirty="0" smtClean="0">
                <a:effectLst/>
              </a:rPr>
              <a:t>}}”</a:t>
            </a:r>
          </a:p>
          <a:p>
            <a:r>
              <a:rPr lang="en-US" dirty="0">
                <a:effectLst/>
              </a:rPr>
              <a:t>(event)="</a:t>
            </a:r>
            <a:r>
              <a:rPr lang="en-US" dirty="0" smtClean="0">
                <a:effectLst/>
              </a:rPr>
              <a:t>expr”</a:t>
            </a:r>
          </a:p>
          <a:p>
            <a:r>
              <a:rPr lang="en-US" dirty="0">
                <a:effectLst/>
              </a:rPr>
              <a:t>#</a:t>
            </a:r>
            <a:r>
              <a:rPr lang="en-US" dirty="0" err="1" smtClean="0">
                <a:effectLst/>
              </a:rPr>
              <a:t>var</a:t>
            </a:r>
            <a:endParaRPr lang="en-US" dirty="0" smtClean="0">
              <a:effectLst/>
            </a:endParaRPr>
          </a:p>
          <a:p>
            <a:r>
              <a:rPr lang="en-US" dirty="0"/>
              <a:t>bind-</a:t>
            </a:r>
            <a:r>
              <a:rPr lang="en-US" dirty="0">
                <a:effectLst/>
              </a:rPr>
              <a:t> for </a:t>
            </a:r>
            <a:r>
              <a:rPr lang="en-US" dirty="0"/>
              <a:t>[]</a:t>
            </a:r>
            <a:r>
              <a:rPr lang="en-US" dirty="0">
                <a:effectLst/>
              </a:rPr>
              <a:t> and </a:t>
            </a:r>
            <a:r>
              <a:rPr lang="en-US" dirty="0"/>
              <a:t>on-</a:t>
            </a:r>
            <a:r>
              <a:rPr lang="en-US" dirty="0">
                <a:effectLst/>
              </a:rPr>
              <a:t> for </a:t>
            </a:r>
            <a:r>
              <a:rPr lang="en-US" dirty="0"/>
              <a:t>()</a:t>
            </a:r>
            <a:r>
              <a:rPr lang="en-US" dirty="0">
                <a:effectLst/>
              </a:rPr>
              <a:t> or </a:t>
            </a:r>
            <a:r>
              <a:rPr lang="en-US" dirty="0"/>
              <a:t>&lt;template [</a:t>
            </a:r>
            <a:r>
              <a:rPr lang="en-US" dirty="0" err="1"/>
              <a:t>ngFor</a:t>
            </a:r>
            <a:r>
              <a:rPr lang="en-US" dirty="0"/>
              <a:t>]&gt;</a:t>
            </a:r>
            <a:r>
              <a:rPr lang="en-US" dirty="0">
                <a:effectLst/>
              </a:rPr>
              <a:t> for </a:t>
            </a:r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zh-CN" altLang="en-US" dirty="0" smtClean="0"/>
              <a:t>环境搭建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/angular/angular-cli</a:t>
            </a:r>
          </a:p>
        </p:txBody>
      </p:sp>
    </p:spTree>
    <p:extLst>
      <p:ext uri="{BB962C8B-B14F-4D97-AF65-F5344CB8AC3E}">
        <p14:creationId xmlns:p14="http://schemas.microsoft.com/office/powerpoint/2010/main" val="304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项目实战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官方英雄编辑器教程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angular.cn</a:t>
            </a:r>
            <a:r>
              <a:rPr lang="en-US" dirty="0"/>
              <a:t>/tutorial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2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做一个 </a:t>
            </a:r>
            <a:r>
              <a:rPr lang="en-US" altLang="zh-CN" dirty="0" err="1" smtClean="0"/>
              <a:t>todo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实现 添加， 删除功能</a:t>
            </a:r>
            <a:endParaRPr lang="en-US" altLang="zh-CN" dirty="0" smtClean="0"/>
          </a:p>
          <a:p>
            <a:r>
              <a:rPr lang="zh-CN" altLang="en-US" dirty="0" smtClean="0"/>
              <a:t>将代码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到自己的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下节课准备一段</a:t>
            </a:r>
            <a:r>
              <a:rPr lang="zh-CN" altLang="en-US" smtClean="0"/>
              <a:t>简短的介绍</a:t>
            </a:r>
            <a:endParaRPr lang="en-US" altLang="zh-CN" dirty="0" smtClean="0"/>
          </a:p>
          <a:p>
            <a:r>
              <a:rPr lang="zh-CN" altLang="en-US" dirty="0" smtClean="0"/>
              <a:t>不要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文件夹！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15239</TotalTime>
  <Words>612</Words>
  <Application>Microsoft Macintosh PowerPoint</Application>
  <PresentationFormat>Widescreen</PresentationFormat>
  <Paragraphs>171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Century Gothic</vt:lpstr>
      <vt:lpstr>DengXian</vt:lpstr>
      <vt:lpstr>宋体</vt:lpstr>
      <vt:lpstr>新細明體</vt:lpstr>
      <vt:lpstr>Arial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  <vt:lpstr>React项目实战</vt:lpstr>
      <vt:lpstr>Redux入门</vt:lpstr>
      <vt:lpstr>Redux</vt:lpstr>
      <vt:lpstr>PowerPoint Presentation</vt:lpstr>
      <vt:lpstr>Dva</vt:lpstr>
      <vt:lpstr>基于DVA的项目实例</vt:lpstr>
      <vt:lpstr>Anuglar Tutorial</vt:lpstr>
      <vt:lpstr>与React的区别</vt:lpstr>
      <vt:lpstr>Angular JS</vt:lpstr>
      <vt:lpstr>AngularJS项目实战</vt:lpstr>
      <vt:lpstr>Angular 脚手架项目</vt:lpstr>
      <vt:lpstr>Angular 5</vt:lpstr>
      <vt:lpstr>Observable</vt:lpstr>
      <vt:lpstr>Angular 指令</vt:lpstr>
      <vt:lpstr>Angular 2+ HTML 模版语法</vt:lpstr>
      <vt:lpstr>Angular 环境搭建</vt:lpstr>
      <vt:lpstr>Angular项目实战 </vt:lpstr>
      <vt:lpstr>大作业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44</cp:revision>
  <cp:lastPrinted>2018-01-13T13:53:04Z</cp:lastPrinted>
  <dcterms:created xsi:type="dcterms:W3CDTF">2018-01-09T03:46:39Z</dcterms:created>
  <dcterms:modified xsi:type="dcterms:W3CDTF">2018-02-25T02:39:30Z</dcterms:modified>
</cp:coreProperties>
</file>