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72" r:id="rId2"/>
    <p:sldId id="256" r:id="rId3"/>
    <p:sldId id="261" r:id="rId4"/>
    <p:sldId id="257" r:id="rId5"/>
    <p:sldId id="258" r:id="rId6"/>
    <p:sldId id="270" r:id="rId7"/>
    <p:sldId id="260" r:id="rId8"/>
    <p:sldId id="262" r:id="rId9"/>
    <p:sldId id="268" r:id="rId10"/>
    <p:sldId id="263" r:id="rId11"/>
    <p:sldId id="267" r:id="rId12"/>
    <p:sldId id="264" r:id="rId13"/>
    <p:sldId id="265" r:id="rId14"/>
    <p:sldId id="266" r:id="rId15"/>
    <p:sldId id="271" r:id="rId16"/>
    <p:sldId id="269" r:id="rId17"/>
    <p:sldId id="275" r:id="rId18"/>
    <p:sldId id="274" r:id="rId19"/>
    <p:sldId id="273" r:id="rId20"/>
    <p:sldId id="276" r:id="rId21"/>
    <p:sldId id="282" r:id="rId22"/>
    <p:sldId id="284" r:id="rId23"/>
    <p:sldId id="285" r:id="rId24"/>
    <p:sldId id="286" r:id="rId25"/>
    <p:sldId id="288" r:id="rId26"/>
    <p:sldId id="277" r:id="rId27"/>
    <p:sldId id="279" r:id="rId28"/>
    <p:sldId id="278" r:id="rId29"/>
    <p:sldId id="281" r:id="rId30"/>
    <p:sldId id="287" r:id="rId31"/>
    <p:sldId id="289" r:id="rId32"/>
    <p:sldId id="295" r:id="rId33"/>
    <p:sldId id="293" r:id="rId34"/>
    <p:sldId id="291" r:id="rId35"/>
    <p:sldId id="292" r:id="rId36"/>
    <p:sldId id="290" r:id="rId37"/>
    <p:sldId id="294" r:id="rId38"/>
    <p:sldId id="298" r:id="rId39"/>
    <p:sldId id="296" r:id="rId40"/>
    <p:sldId id="297" r:id="rId41"/>
    <p:sldId id="299" r:id="rId42"/>
    <p:sldId id="300" r:id="rId43"/>
    <p:sldId id="301" r:id="rId44"/>
    <p:sldId id="302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9CA9EC-8D83-C546-A3BC-4B99E16345BA}">
          <p14:sldIdLst>
            <p14:sldId id="272"/>
            <p14:sldId id="256"/>
            <p14:sldId id="261"/>
            <p14:sldId id="257"/>
            <p14:sldId id="258"/>
            <p14:sldId id="270"/>
            <p14:sldId id="260"/>
            <p14:sldId id="262"/>
            <p14:sldId id="268"/>
            <p14:sldId id="263"/>
            <p14:sldId id="267"/>
            <p14:sldId id="264"/>
            <p14:sldId id="265"/>
            <p14:sldId id="266"/>
            <p14:sldId id="271"/>
            <p14:sldId id="269"/>
            <p14:sldId id="275"/>
            <p14:sldId id="274"/>
            <p14:sldId id="273"/>
            <p14:sldId id="276"/>
            <p14:sldId id="282"/>
            <p14:sldId id="284"/>
            <p14:sldId id="285"/>
            <p14:sldId id="286"/>
            <p14:sldId id="288"/>
            <p14:sldId id="277"/>
            <p14:sldId id="279"/>
            <p14:sldId id="278"/>
            <p14:sldId id="281"/>
            <p14:sldId id="287"/>
            <p14:sldId id="289"/>
            <p14:sldId id="295"/>
            <p14:sldId id="293"/>
            <p14:sldId id="291"/>
            <p14:sldId id="292"/>
            <p14:sldId id="290"/>
            <p14:sldId id="294"/>
            <p14:sldId id="298"/>
            <p14:sldId id="296"/>
            <p14:sldId id="297"/>
            <p14:sldId id="299"/>
            <p14:sldId id="300"/>
            <p14:sldId id="301"/>
            <p14:sldId id="302"/>
          </p14:sldIdLst>
        </p14:section>
        <p14:section name="Untitled Section" id="{0F453BDA-0411-3C4B-9C87-D2233F80808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82095"/>
  </p:normalViewPr>
  <p:slideViewPr>
    <p:cSldViewPr snapToGrid="0" snapToObjects="1">
      <p:cViewPr varScale="1">
        <p:scale>
          <a:sx n="82" d="100"/>
          <a:sy n="82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DC609-2A5E-994A-AEB9-E13728C46CDD}" type="datetimeFigureOut">
              <a:rPr lang="en-US" smtClean="0"/>
              <a:t>3/2/18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071CD-55D8-0E40-9E87-5F5ADA6D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29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82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gtusername.gitbooks.io</a:t>
            </a:r>
            <a:r>
              <a:rPr lang="en-US" dirty="0" smtClean="0"/>
              <a:t>/study-notes/content/</a:t>
            </a:r>
            <a:r>
              <a:rPr lang="en-US" dirty="0" err="1" smtClean="0"/>
              <a:t>dva</a:t>
            </a:r>
            <a:r>
              <a:rPr lang="en-US" smtClean="0"/>
              <a:t>/dva%E7%9F%A5%E8%AF%86%E5%9C%B0%E5%9B%BE.html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64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toddmotto.com</a:t>
            </a:r>
            <a:r>
              <a:rPr lang="en-US" smtClean="0"/>
              <a:t>/walkthrough-to-migrate-an-angular-1-component-to-angular-2/#</a:t>
            </a:r>
            <a:r>
              <a:rPr lang="en-US" dirty="0" err="1" smtClean="0"/>
              <a:t>angularjs</a:t>
            </a:r>
            <a:r>
              <a:rPr lang="en-US" dirty="0" smtClean="0"/>
              <a:t>-</a:t>
            </a:r>
            <a:r>
              <a:rPr lang="en-US" dirty="0" err="1" smtClean="0"/>
              <a:t>todo</a:t>
            </a:r>
            <a:r>
              <a:rPr lang="en-US" dirty="0" smtClean="0"/>
              <a:t>-app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59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https://</a:t>
            </a:r>
            <a:r>
              <a:rPr lang="en-US" altLang="zh-CN" dirty="0" err="1" smtClean="0"/>
              <a:t>www.jianshu.com</a:t>
            </a:r>
            <a:r>
              <a:rPr lang="en-US" altLang="zh-CN" dirty="0" smtClean="0"/>
              <a:t>/p/9d89e6ee5e0c</a:t>
            </a:r>
          </a:p>
          <a:p>
            <a:pPr marL="228600" indent="-228600">
              <a:buAutoNum type="arabicPeriod"/>
            </a:pPr>
            <a:r>
              <a:rPr lang="en-US" dirty="0" smtClean="0"/>
              <a:t>http://</a:t>
            </a:r>
            <a:r>
              <a:rPr lang="en-US" dirty="0" err="1" smtClean="0"/>
              <a:t>www.runoob.com</a:t>
            </a:r>
            <a:r>
              <a:rPr lang="en-US" dirty="0" smtClean="0"/>
              <a:t>/</a:t>
            </a:r>
            <a:r>
              <a:rPr lang="en-US" dirty="0" err="1" smtClean="0"/>
              <a:t>angularjs</a:t>
            </a:r>
            <a:r>
              <a:rPr lang="en-US" dirty="0" smtClean="0"/>
              <a:t>/</a:t>
            </a:r>
            <a:r>
              <a:rPr lang="en-US" dirty="0" err="1" smtClean="0"/>
              <a:t>angularjs-filters.html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https://</a:t>
            </a:r>
            <a:r>
              <a:rPr lang="en-US" dirty="0" err="1" smtClean="0"/>
              <a:t>segmentfault.com</a:t>
            </a:r>
            <a:r>
              <a:rPr lang="en-US" dirty="0" smtClean="0"/>
              <a:t>/a/1190000003096933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2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reactjs.org</a:t>
            </a:r>
            <a:r>
              <a:rPr lang="en-US" dirty="0" smtClean="0"/>
              <a:t>/tutorial/</a:t>
            </a:r>
            <a:r>
              <a:rPr lang="en-US" dirty="0" err="1" smtClean="0"/>
              <a:t>tutorial.html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discountry.github.io</a:t>
            </a:r>
            <a:r>
              <a:rPr lang="en-US" dirty="0" smtClean="0"/>
              <a:t>/react/tutorial/</a:t>
            </a:r>
            <a:r>
              <a:rPr lang="en-US" smtClean="0"/>
              <a:t>tutorial.html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0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material.angularjs.org</a:t>
            </a:r>
            <a:r>
              <a:rPr lang="en-US" dirty="0" smtClean="0"/>
              <a:t>/latest/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12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blog.csdn.net</a:t>
            </a:r>
            <a:r>
              <a:rPr lang="en-US" dirty="0" smtClean="0"/>
              <a:t>/</a:t>
            </a:r>
            <a:r>
              <a:rPr lang="en-US" dirty="0" err="1" smtClean="0"/>
              <a:t>napolunyishi</a:t>
            </a:r>
            <a:r>
              <a:rPr lang="en-US" dirty="0" smtClean="0"/>
              <a:t>/article/details/51339006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godbasin.github.io</a:t>
            </a:r>
            <a:r>
              <a:rPr lang="en-US" dirty="0" smtClean="0"/>
              <a:t>/2016/11/06/angular2-notes-8-rxjs-in-angular2/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44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&lt;app-dashboard&gt;</a:t>
            </a:r>
            <a:r>
              <a:rPr lang="en-US" baseline="0" dirty="0" smtClean="0"/>
              <a:t> &lt;/app-dashboard&gt;</a:t>
            </a:r>
          </a:p>
          <a:p>
            <a:r>
              <a:rPr lang="en-US" baseline="0" dirty="0" smtClean="0"/>
              <a:t>&lt;div </a:t>
            </a:r>
            <a:r>
              <a:rPr lang="en-US" baseline="0" dirty="0" err="1" smtClean="0"/>
              <a:t>ngIf</a:t>
            </a:r>
            <a:r>
              <a:rPr lang="en-US" baseline="0" dirty="0" smtClean="0"/>
              <a:t> /&gt;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79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/questions/35944749/what-is-the-difference-between-parentheses-brackets-and-asterisks-in-angular2</a:t>
            </a:r>
          </a:p>
          <a:p>
            <a:r>
              <a:rPr lang="tr-TR" dirty="0" smtClean="0"/>
              <a:t>http://</a:t>
            </a:r>
            <a:r>
              <a:rPr lang="tr-TR" dirty="0" err="1" smtClean="0"/>
              <a:t>chonger.org</a:t>
            </a:r>
            <a:r>
              <a:rPr lang="tr-TR" dirty="0" smtClean="0"/>
              <a:t>/2017/08/09/20170809212600.html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9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4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http://es6.ruanyifeng.com/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80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91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pro.ant.design</a:t>
            </a:r>
            <a:r>
              <a:rPr lang="en-US" dirty="0" smtClean="0"/>
              <a:t>/docs/getting-started-</a:t>
            </a:r>
            <a:r>
              <a:rPr lang="en-US" dirty="0" err="1" smtClean="0"/>
              <a:t>cn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/ant-design/ant-design-pro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23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err="1" smtClean="0"/>
              <a:t>https</a:t>
            </a:r>
            <a:r>
              <a:rPr lang="mr-IN" dirty="0" smtClean="0"/>
              <a:t>://</a:t>
            </a:r>
            <a:r>
              <a:rPr lang="mr-IN" dirty="0" err="1" smtClean="0"/>
              <a:t>www.simpletense.com</a:t>
            </a:r>
            <a:r>
              <a:rPr lang="mr-IN" dirty="0" smtClean="0"/>
              <a:t>/</a:t>
            </a:r>
            <a:r>
              <a:rPr lang="mr-IN" dirty="0" err="1" smtClean="0"/>
              <a:t>blog</a:t>
            </a:r>
            <a:r>
              <a:rPr lang="mr-IN" dirty="0" smtClean="0"/>
              <a:t>/%E5%8C%97%E7%BE%8E%E6%B1%82%E8%81%8C-%E5%A6%82%E4%BD%95%E5%86%99%E5%A5%BDresume/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79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www.jianshu.com</a:t>
            </a:r>
            <a:r>
              <a:rPr lang="en-US" dirty="0" smtClean="0"/>
              <a:t>/p/65fa501e4683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7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www.jianshu.com</a:t>
            </a:r>
            <a:r>
              <a:rPr lang="en-US" dirty="0" smtClean="0"/>
              <a:t>/p/10a7959033f8  https://www.w3schools.com/</a:t>
            </a:r>
            <a:r>
              <a:rPr lang="en-US" dirty="0" err="1" smtClean="0"/>
              <a:t>css</a:t>
            </a:r>
            <a:r>
              <a:rPr lang="en-US" dirty="0" smtClean="0"/>
              <a:t>/</a:t>
            </a:r>
            <a:r>
              <a:rPr lang="en-US" dirty="0" err="1" smtClean="0"/>
              <a:t>css_positioning.asp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7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http://es6.ruanyifeng.com/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08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www.ruanyifeng.com</a:t>
            </a:r>
            <a:r>
              <a:rPr lang="en-US" dirty="0" smtClean="0"/>
              <a:t>/blog/2015/03/</a:t>
            </a:r>
            <a:r>
              <a:rPr lang="en-US" dirty="0" err="1" smtClean="0"/>
              <a:t>react.html</a:t>
            </a:r>
            <a:r>
              <a:rPr lang="en-US" dirty="0" smtClean="0"/>
              <a:t>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dvajs</a:t>
            </a:r>
            <a:r>
              <a:rPr lang="en-US" dirty="0" smtClean="0"/>
              <a:t>/</a:t>
            </a:r>
            <a:r>
              <a:rPr lang="en-US" dirty="0" err="1" smtClean="0"/>
              <a:t>dva-knowledgemap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8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ruanyf</a:t>
            </a:r>
            <a:r>
              <a:rPr lang="en-US" dirty="0" smtClean="0"/>
              <a:t>/react-demos</a:t>
            </a:r>
            <a:r>
              <a:rPr lang="zh-CN" altLang="en-US" dirty="0" smtClean="0"/>
              <a:t> 阮一峰</a:t>
            </a:r>
            <a:endParaRPr lang="en-US" altLang="zh-CN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reactjs.org</a:t>
            </a:r>
            <a:r>
              <a:rPr lang="en-US" dirty="0" smtClean="0"/>
              <a:t>/tutorial/</a:t>
            </a:r>
            <a:r>
              <a:rPr lang="en-US" dirty="0" err="1" smtClean="0"/>
              <a:t>tutorial.html</a:t>
            </a:r>
            <a:r>
              <a:rPr lang="en-US" dirty="0" smtClean="0"/>
              <a:t> </a:t>
            </a:r>
            <a:r>
              <a:rPr lang="zh-CN" altLang="en-US" dirty="0" smtClean="0"/>
              <a:t>官方教程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4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reactjs.org</a:t>
            </a:r>
            <a:r>
              <a:rPr lang="en-US" dirty="0" smtClean="0"/>
              <a:t>/tutorial/</a:t>
            </a:r>
            <a:r>
              <a:rPr lang="en-US" dirty="0" err="1" smtClean="0"/>
              <a:t>tutorial.html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discountry.github.io</a:t>
            </a:r>
            <a:r>
              <a:rPr lang="en-US" dirty="0" smtClean="0"/>
              <a:t>/react/tutorial/</a:t>
            </a:r>
            <a:r>
              <a:rPr lang="en-US" smtClean="0"/>
              <a:t>tutorial.html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43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redux.js.org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cn.redux.js.org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www.ruanyifeng.com</a:t>
            </a:r>
            <a:r>
              <a:rPr lang="en-US" dirty="0" smtClean="0"/>
              <a:t>/blog/2016/09/</a:t>
            </a:r>
            <a:r>
              <a:rPr lang="en-US" dirty="0" err="1" smtClean="0"/>
              <a:t>redux_tutorial_part_one_basic_usages.html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71CD-55D8-0E40-9E87-5F5ADA6DF0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7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github.com/lee813/ECVFrontend" TargetMode="External"/><Relationship Id="rId3" Type="http://schemas.openxmlformats.org/officeDocument/2006/relationships/hyperlink" Target="https://css-tricks.com/snippets/css/a-guide-to-flexbox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ngular.io/tutoria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Swiip/generator-gulp-angular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.ant.desig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github.com/camsong/redux-in-chines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ECVLearning</a:t>
            </a:r>
            <a:endParaRPr lang="en-US" dirty="0" smtClean="0"/>
          </a:p>
          <a:p>
            <a:r>
              <a:rPr lang="en-US" dirty="0"/>
              <a:t>j</a:t>
            </a:r>
            <a:r>
              <a:rPr lang="en-US" dirty="0" smtClean="0"/>
              <a:t>apfa96896! </a:t>
            </a:r>
            <a:r>
              <a:rPr lang="zh-CN" altLang="en-US" dirty="0" smtClean="0"/>
              <a:t>（全小写）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</a:t>
            </a:r>
            <a:r>
              <a:rPr lang="zh-CN" altLang="en-US" dirty="0" smtClean="0"/>
              <a:t>简史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8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前端框架简介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React</a:t>
            </a:r>
          </a:p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 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r>
              <a:rPr lang="en-US" altLang="zh-CN" dirty="0" err="1" smtClean="0"/>
              <a:t>Flexbox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 </a:t>
            </a:r>
            <a:r>
              <a:rPr lang="zh-CN" altLang="en-US" dirty="0" smtClean="0"/>
              <a:t>语法介绍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Hello world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</a:t>
            </a:r>
            <a:r>
              <a:rPr lang="zh-CN" altLang="en-US" dirty="0" smtClean="0"/>
              <a:t>知识图谱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github.com/lee813/ECVFrontend</a:t>
            </a:r>
            <a:endParaRPr lang="en-US" altLang="zh-CN" dirty="0" smtClean="0"/>
          </a:p>
          <a:p>
            <a:r>
              <a:rPr lang="en-US" dirty="0">
                <a:hlinkClick r:id="rId3"/>
              </a:rPr>
              <a:t>https://css-tricks.com/snippets/css/a-guide-to-flexbox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getbootstrap.com</a:t>
            </a:r>
            <a:r>
              <a:rPr lang="en-US" dirty="0"/>
              <a:t>/docs/3.3/</a:t>
            </a:r>
            <a:r>
              <a:rPr lang="en-US" dirty="0" err="1"/>
              <a:t>css</a:t>
            </a:r>
            <a:r>
              <a:rPr lang="en-US" dirty="0"/>
              <a:t>/#grid</a:t>
            </a:r>
          </a:p>
        </p:txBody>
      </p:sp>
    </p:spTree>
    <p:extLst>
      <p:ext uri="{BB962C8B-B14F-4D97-AF65-F5344CB8AC3E}">
        <p14:creationId xmlns:p14="http://schemas.microsoft.com/office/powerpoint/2010/main" val="1229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Grid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1" y="527281"/>
            <a:ext cx="8686800" cy="1468800"/>
          </a:xfrm>
        </p:spPr>
        <p:txBody>
          <a:bodyPr/>
          <a:lstStyle/>
          <a:p>
            <a:r>
              <a:rPr lang="en-US" dirty="0" smtClean="0"/>
              <a:t>React </a:t>
            </a:r>
            <a:r>
              <a:rPr lang="zh-CN" altLang="en-US" dirty="0" smtClean="0"/>
              <a:t>基础语法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311" y="2262781"/>
            <a:ext cx="8686801" cy="860400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www.ruanyifeng.com</a:t>
            </a:r>
            <a:r>
              <a:rPr lang="en-US" dirty="0"/>
              <a:t>/blog/2015/03/</a:t>
            </a:r>
            <a:r>
              <a:rPr lang="en-US" dirty="0" err="1"/>
              <a:t>react.html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1011" y="3683000"/>
            <a:ext cx="6605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打开命令行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-g create-react-app </a:t>
            </a:r>
            <a:endParaRPr lang="en-US" dirty="0" smtClean="0"/>
          </a:p>
          <a:p>
            <a:r>
              <a:rPr lang="en-US" dirty="0" smtClean="0"/>
              <a:t>create-react-app game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4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开发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Frank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  <a:r>
              <a:rPr lang="zh-CN" altLang="en-US" dirty="0" smtClean="0"/>
              <a:t>项目实战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实现官方教程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井字棋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1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Redux</a:t>
            </a:r>
            <a:r>
              <a:rPr lang="zh-CN" altLang="en-US" dirty="0" smtClean="0"/>
              <a:t>入门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Management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764798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effectLst/>
              </a:rPr>
              <a:t>你</a:t>
            </a:r>
            <a:r>
              <a:rPr lang="zh-TW" altLang="en-US" sz="2800" dirty="0">
                <a:effectLst/>
              </a:rPr>
              <a:t>可能不需要 </a:t>
            </a:r>
            <a:r>
              <a:rPr lang="en-US" altLang="zh-TW" sz="2800" dirty="0" err="1">
                <a:effectLst/>
              </a:rPr>
              <a:t>Redux</a:t>
            </a:r>
            <a:endParaRPr lang="en-US" altLang="zh-TW" sz="2800" dirty="0">
              <a:effectLst/>
            </a:endParaRPr>
          </a:p>
          <a:p>
            <a:r>
              <a:rPr lang="en-US" altLang="zh-CN" sz="2800" dirty="0">
                <a:effectLst/>
              </a:rPr>
              <a:t>Web </a:t>
            </a:r>
            <a:r>
              <a:rPr lang="zh-CN" altLang="en-US" sz="2800" dirty="0">
                <a:effectLst/>
              </a:rPr>
              <a:t>应用是一个状态机，视图与状态是一一对应的</a:t>
            </a:r>
            <a:r>
              <a:rPr lang="zh-CN" altLang="en-US" sz="2800" dirty="0" smtClean="0">
                <a:effectLst/>
              </a:rPr>
              <a:t>。</a:t>
            </a:r>
            <a:endParaRPr lang="en-US" altLang="zh-CN" sz="2800" dirty="0" smtClean="0">
              <a:effectLst/>
            </a:endParaRPr>
          </a:p>
          <a:p>
            <a:r>
              <a:rPr lang="en-US" sz="2800" dirty="0">
                <a:effectLst/>
              </a:rPr>
              <a:t>Store</a:t>
            </a:r>
          </a:p>
          <a:p>
            <a:r>
              <a:rPr lang="en-US" sz="2800" dirty="0">
                <a:effectLst/>
              </a:rPr>
              <a:t>Action</a:t>
            </a:r>
          </a:p>
          <a:p>
            <a:r>
              <a:rPr lang="en-US" sz="2800" dirty="0">
                <a:effectLst/>
              </a:rPr>
              <a:t>dispatch</a:t>
            </a:r>
          </a:p>
          <a:p>
            <a:r>
              <a:rPr lang="en-US" sz="2800" dirty="0">
                <a:effectLst/>
              </a:rPr>
              <a:t>Reducer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700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5179" y="976860"/>
            <a:ext cx="9118465" cy="588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阿里对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的封装</a:t>
            </a:r>
            <a:endParaRPr lang="en-US" altLang="zh-CN" dirty="0" smtClean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dvajs</a:t>
            </a:r>
            <a:r>
              <a:rPr lang="en-US" dirty="0"/>
              <a:t>/</a:t>
            </a:r>
            <a:r>
              <a:rPr lang="en-US" dirty="0" err="1"/>
              <a:t>dva</a:t>
            </a:r>
            <a:r>
              <a:rPr lang="en-US" dirty="0"/>
              <a:t>-cli</a:t>
            </a:r>
          </a:p>
        </p:txBody>
      </p:sp>
    </p:spTree>
    <p:extLst>
      <p:ext uri="{BB962C8B-B14F-4D97-AF65-F5344CB8AC3E}">
        <p14:creationId xmlns:p14="http://schemas.microsoft.com/office/powerpoint/2010/main" val="178438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DVA</a:t>
            </a:r>
            <a:r>
              <a:rPr lang="zh-CN" altLang="en-US" dirty="0" smtClean="0"/>
              <a:t>的项目实例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获取模拟用户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23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Anuglar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angular.io/tutorial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docs.angularjs.org</a:t>
            </a:r>
            <a:r>
              <a:rPr lang="en-US" dirty="0"/>
              <a:t>/tutorial</a:t>
            </a:r>
          </a:p>
        </p:txBody>
      </p:sp>
    </p:spTree>
    <p:extLst>
      <p:ext uri="{BB962C8B-B14F-4D97-AF65-F5344CB8AC3E}">
        <p14:creationId xmlns:p14="http://schemas.microsoft.com/office/powerpoint/2010/main" val="209811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的区别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134445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dirty="0" smtClean="0"/>
              <a:t>保留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MVVM</a:t>
            </a:r>
          </a:p>
          <a:p>
            <a:pPr marL="457200" indent="-457200">
              <a:buAutoNum type="arabicPeriod"/>
            </a:pPr>
            <a:r>
              <a:rPr lang="zh-CN" altLang="en-US" dirty="0" smtClean="0"/>
              <a:t>大而全，不只是</a:t>
            </a:r>
            <a:r>
              <a:rPr lang="en-US" altLang="zh-CN" dirty="0" smtClean="0"/>
              <a:t>UI</a:t>
            </a:r>
            <a:r>
              <a:rPr lang="zh-CN" altLang="en-US" dirty="0" smtClean="0"/>
              <a:t>库，规定好了</a:t>
            </a:r>
            <a:r>
              <a:rPr lang="zh-CN" altLang="en-US" smtClean="0"/>
              <a:t>最佳开发实践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24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Directive 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en-US" dirty="0" smtClean="0">
                <a:effectLst/>
              </a:rPr>
              <a:t>Module</a:t>
            </a:r>
            <a:r>
              <a:rPr lang="zh-CN" altLang="en-US" dirty="0" smtClean="0">
                <a:effectLst/>
              </a:rPr>
              <a:t> 模块</a:t>
            </a:r>
            <a:endParaRPr lang="en-US" dirty="0" smtClean="0"/>
          </a:p>
          <a:p>
            <a:r>
              <a:rPr lang="en-US" altLang="zh-CN" dirty="0" smtClean="0"/>
              <a:t>Component</a:t>
            </a:r>
            <a:r>
              <a:rPr lang="zh-CN" altLang="en-US" dirty="0" smtClean="0"/>
              <a:t> 组件</a:t>
            </a:r>
            <a:endParaRPr lang="en-US" dirty="0" smtClean="0"/>
          </a:p>
          <a:p>
            <a:r>
              <a:rPr lang="en-US" dirty="0" smtClean="0"/>
              <a:t>Provider(Service, factory)</a:t>
            </a:r>
          </a:p>
          <a:p>
            <a:r>
              <a:rPr lang="en-US" dirty="0">
                <a:effectLst/>
              </a:rPr>
              <a:t>Dependency </a:t>
            </a:r>
            <a:r>
              <a:rPr lang="en-US" dirty="0" smtClean="0">
                <a:effectLst/>
              </a:rPr>
              <a:t>Injection </a:t>
            </a:r>
            <a:r>
              <a:rPr lang="zh-CN" altLang="en-US" dirty="0" smtClean="0">
                <a:effectLst/>
              </a:rPr>
              <a:t>依赖注入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Controller</a:t>
            </a:r>
            <a:r>
              <a:rPr lang="zh-CN" altLang="en-US" dirty="0" smtClean="0">
                <a:effectLst/>
              </a:rPr>
              <a:t> 控制器</a:t>
            </a:r>
            <a:endParaRPr lang="en-US" altLang="zh-CN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知识简介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5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项目实战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Todo</a:t>
            </a:r>
            <a:r>
              <a:rPr lang="en-US" altLang="zh-CN" dirty="0" smtClean="0"/>
              <a:t>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altLang="zh-CN" dirty="0" smtClean="0"/>
              <a:t>developer</a:t>
            </a:r>
            <a:r>
              <a:rPr lang="zh-CN" altLang="en-US" dirty="0" smtClean="0"/>
              <a:t> 开始</a:t>
            </a:r>
            <a:endParaRPr lang="en-US" altLang="zh-CN" dirty="0" smtClean="0"/>
          </a:p>
          <a:p>
            <a:r>
              <a:rPr lang="en-US" altLang="zh-CN" dirty="0" smtClean="0"/>
              <a:t>12</a:t>
            </a:r>
            <a:r>
              <a:rPr lang="zh-CN" altLang="en-US" dirty="0" smtClean="0"/>
              <a:t>年左右接触前端技术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经验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经验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Domum</a:t>
            </a:r>
            <a:r>
              <a:rPr lang="zh-CN" altLang="en-US" dirty="0" smtClean="0"/>
              <a:t>做</a:t>
            </a:r>
            <a:r>
              <a:rPr lang="en-US" altLang="zh-CN" dirty="0" smtClean="0"/>
              <a:t>Senior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frontend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 </a:t>
            </a:r>
            <a:r>
              <a:rPr lang="zh-CN" altLang="en-US" dirty="0" smtClean="0"/>
              <a:t>脚手架项目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Yeoman: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github.com/Swiip/generator-gulp-angular</a:t>
            </a:r>
            <a:endParaRPr lang="en-US" dirty="0" smtClean="0"/>
          </a:p>
          <a:p>
            <a:r>
              <a:rPr lang="en-US" dirty="0" smtClean="0"/>
              <a:t>Gulp serve</a:t>
            </a:r>
          </a:p>
          <a:p>
            <a:r>
              <a:rPr lang="en-US" dirty="0" err="1" smtClean="0"/>
              <a:t>Anuglar</a:t>
            </a:r>
            <a:r>
              <a:rPr lang="en-US" dirty="0" smtClean="0"/>
              <a:t> Material</a:t>
            </a:r>
          </a:p>
        </p:txBody>
      </p:sp>
    </p:spTree>
    <p:extLst>
      <p:ext uri="{BB962C8B-B14F-4D97-AF65-F5344CB8AC3E}">
        <p14:creationId xmlns:p14="http://schemas.microsoft.com/office/powerpoint/2010/main" val="14460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Typescript</a:t>
            </a:r>
          </a:p>
          <a:p>
            <a:r>
              <a:rPr lang="en-US" dirty="0" smtClean="0"/>
              <a:t>2. </a:t>
            </a:r>
            <a:r>
              <a:rPr lang="zh-CN" altLang="en-US" dirty="0" smtClean="0"/>
              <a:t>其实与</a:t>
            </a:r>
            <a:r>
              <a:rPr lang="en-US" altLang="zh-CN" dirty="0" err="1" smtClean="0"/>
              <a:t>AngularJS</a:t>
            </a:r>
            <a:r>
              <a:rPr lang="zh-CN" altLang="en-US" dirty="0" smtClean="0"/>
              <a:t>比较相似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完整的</a:t>
            </a:r>
            <a:r>
              <a:rPr lang="en-US" altLang="zh-CN" dirty="0" err="1" smtClean="0"/>
              <a:t>Cli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en-US" dirty="0" smtClean="0"/>
              <a:t>4. observables, </a:t>
            </a:r>
            <a:r>
              <a:rPr lang="en-US" dirty="0" err="1" smtClean="0"/>
              <a:t>RxJS</a:t>
            </a:r>
            <a:r>
              <a:rPr lang="en-US" dirty="0" smtClean="0"/>
              <a:t> (Reactive </a:t>
            </a:r>
            <a:r>
              <a:rPr lang="en-US" dirty="0">
                <a:effectLst/>
              </a:rPr>
              <a:t>Extensions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2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zh-CN" altLang="en-US" dirty="0" smtClean="0"/>
              <a:t>支持多个变量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cancel</a:t>
            </a:r>
            <a:r>
              <a:rPr lang="zh-CN" altLang="en-US" dirty="0" smtClean="0"/>
              <a:t>掉一个</a:t>
            </a:r>
            <a:r>
              <a:rPr lang="en-US" altLang="zh-CN" dirty="0" smtClean="0"/>
              <a:t>observable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promise-&gt; 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  observable -&gt; subscribe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5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 指令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组件 </a:t>
            </a:r>
            <a:r>
              <a:rPr lang="en-US" altLang="zh-CN" dirty="0">
                <a:effectLst/>
              </a:rPr>
              <a:t>- </a:t>
            </a:r>
            <a:r>
              <a:rPr lang="zh-CN" altLang="en-US" dirty="0">
                <a:effectLst/>
              </a:rPr>
              <a:t>带有模板的指令</a:t>
            </a:r>
            <a:r>
              <a:rPr lang="en-US" altLang="zh-CN" dirty="0">
                <a:effectLst/>
              </a:rPr>
              <a:t>(</a:t>
            </a:r>
            <a:r>
              <a:rPr lang="zh-CN" altLang="en-US" dirty="0">
                <a:effectLst/>
              </a:rPr>
              <a:t>组件皆指令</a:t>
            </a:r>
            <a:r>
              <a:rPr lang="en-US" altLang="zh-CN" dirty="0">
                <a:effectLst/>
              </a:rPr>
              <a:t>)</a:t>
            </a:r>
          </a:p>
          <a:p>
            <a:r>
              <a:rPr lang="zh-CN" altLang="en-US" dirty="0">
                <a:effectLst/>
              </a:rPr>
              <a:t>结构型指令 </a:t>
            </a:r>
            <a:r>
              <a:rPr lang="en-US" altLang="zh-CN" dirty="0">
                <a:effectLst/>
              </a:rPr>
              <a:t>- </a:t>
            </a:r>
            <a:r>
              <a:rPr lang="zh-CN" altLang="en-US" dirty="0">
                <a:effectLst/>
              </a:rPr>
              <a:t>作用于</a:t>
            </a:r>
            <a:r>
              <a:rPr lang="en-US" altLang="zh-CN" dirty="0">
                <a:effectLst/>
              </a:rPr>
              <a:t>DOM</a:t>
            </a:r>
            <a:r>
              <a:rPr lang="zh-CN" altLang="en-US" dirty="0">
                <a:effectLst/>
              </a:rPr>
              <a:t>元素修改视图结构的指令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NgIf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 err="1">
                <a:effectLst/>
              </a:rPr>
              <a:t>NgFor</a:t>
            </a:r>
            <a:r>
              <a:rPr lang="zh-CN" altLang="en-US" dirty="0">
                <a:effectLst/>
              </a:rPr>
              <a:t>等</a:t>
            </a:r>
            <a:r>
              <a:rPr lang="en-US" altLang="zh-CN" dirty="0">
                <a:effectLst/>
              </a:rPr>
              <a:t>)</a:t>
            </a:r>
          </a:p>
          <a:p>
            <a:r>
              <a:rPr lang="zh-CN" altLang="en-US" dirty="0">
                <a:effectLst/>
              </a:rPr>
              <a:t>属性型指令 </a:t>
            </a:r>
            <a:r>
              <a:rPr lang="en-US" altLang="zh-CN" dirty="0">
                <a:effectLst/>
              </a:rPr>
              <a:t>- </a:t>
            </a:r>
            <a:r>
              <a:rPr lang="zh-CN" altLang="en-US" dirty="0">
                <a:effectLst/>
              </a:rPr>
              <a:t>作用于</a:t>
            </a:r>
            <a:r>
              <a:rPr lang="en-US" altLang="zh-CN" dirty="0">
                <a:effectLst/>
              </a:rPr>
              <a:t>DOM</a:t>
            </a:r>
            <a:r>
              <a:rPr lang="zh-CN" altLang="en-US" dirty="0">
                <a:effectLst/>
              </a:rPr>
              <a:t>元素的外观和行为的指令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/>
              <a:t>NgStyle</a:t>
            </a:r>
            <a:r>
              <a:rPr lang="zh-CN" altLang="en-US" dirty="0">
                <a:effectLst/>
              </a:rPr>
              <a:t>等</a:t>
            </a:r>
            <a:r>
              <a:rPr lang="en-US" altLang="zh-CN" dirty="0">
                <a:effectLst/>
              </a:rPr>
              <a:t>)</a:t>
            </a:r>
            <a:endParaRPr lang="zh-CN" alt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2+ HTML </a:t>
            </a:r>
            <a:r>
              <a:rPr lang="zh-CN" altLang="en-US" dirty="0" smtClean="0"/>
              <a:t>模版语法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[prop]="</a:t>
            </a:r>
            <a:r>
              <a:rPr lang="en-US" dirty="0" smtClean="0">
                <a:effectLst/>
              </a:rPr>
              <a:t>value”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prop="{{value</a:t>
            </a:r>
            <a:r>
              <a:rPr lang="en-US" dirty="0" smtClean="0">
                <a:effectLst/>
              </a:rPr>
              <a:t>}}”</a:t>
            </a:r>
          </a:p>
          <a:p>
            <a:r>
              <a:rPr lang="en-US" dirty="0">
                <a:effectLst/>
              </a:rPr>
              <a:t>(event)="</a:t>
            </a:r>
            <a:r>
              <a:rPr lang="en-US" dirty="0" smtClean="0">
                <a:effectLst/>
              </a:rPr>
              <a:t>expr”</a:t>
            </a:r>
          </a:p>
          <a:p>
            <a:r>
              <a:rPr lang="en-US" dirty="0">
                <a:effectLst/>
              </a:rPr>
              <a:t>#</a:t>
            </a:r>
            <a:r>
              <a:rPr lang="en-US" dirty="0" err="1" smtClean="0">
                <a:effectLst/>
              </a:rPr>
              <a:t>var</a:t>
            </a:r>
            <a:endParaRPr lang="en-US" dirty="0" smtClean="0">
              <a:effectLst/>
            </a:endParaRPr>
          </a:p>
          <a:p>
            <a:r>
              <a:rPr lang="en-US" dirty="0"/>
              <a:t>bind-</a:t>
            </a:r>
            <a:r>
              <a:rPr lang="en-US" dirty="0">
                <a:effectLst/>
              </a:rPr>
              <a:t> for </a:t>
            </a:r>
            <a:r>
              <a:rPr lang="en-US" dirty="0"/>
              <a:t>[]</a:t>
            </a:r>
            <a:r>
              <a:rPr lang="en-US" dirty="0">
                <a:effectLst/>
              </a:rPr>
              <a:t> and </a:t>
            </a:r>
            <a:r>
              <a:rPr lang="en-US" dirty="0"/>
              <a:t>on-</a:t>
            </a:r>
            <a:r>
              <a:rPr lang="en-US" dirty="0">
                <a:effectLst/>
              </a:rPr>
              <a:t> for </a:t>
            </a:r>
            <a:r>
              <a:rPr lang="en-US" dirty="0"/>
              <a:t>()</a:t>
            </a:r>
            <a:r>
              <a:rPr lang="en-US" dirty="0">
                <a:effectLst/>
              </a:rPr>
              <a:t> or </a:t>
            </a:r>
            <a:r>
              <a:rPr lang="en-US" dirty="0"/>
              <a:t>&lt;template [</a:t>
            </a:r>
            <a:r>
              <a:rPr lang="en-US" dirty="0" err="1"/>
              <a:t>ngFor</a:t>
            </a:r>
            <a:r>
              <a:rPr lang="en-US" dirty="0"/>
              <a:t>]&gt;</a:t>
            </a:r>
            <a:r>
              <a:rPr lang="en-US" dirty="0">
                <a:effectLst/>
              </a:rPr>
              <a:t> for </a:t>
            </a:r>
            <a:r>
              <a:rPr lang="en-US" dirty="0"/>
              <a:t>*</a:t>
            </a:r>
            <a:r>
              <a:rPr lang="en-US" dirty="0" err="1"/>
              <a:t>ngFor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1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zh-CN" altLang="en-US" dirty="0" smtClean="0"/>
              <a:t>环境搭建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/angular/angular-cli</a:t>
            </a:r>
          </a:p>
        </p:txBody>
      </p:sp>
    </p:spTree>
    <p:extLst>
      <p:ext uri="{BB962C8B-B14F-4D97-AF65-F5344CB8AC3E}">
        <p14:creationId xmlns:p14="http://schemas.microsoft.com/office/powerpoint/2010/main" val="3049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项目实战</a:t>
            </a:r>
            <a:r>
              <a:rPr lang="en-US" altLang="zh-CN" dirty="0" smtClean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官方英雄编辑器教程</a:t>
            </a:r>
            <a:endParaRPr lang="en-US" altLang="zh-CN" dirty="0" smtClean="0"/>
          </a:p>
          <a:p>
            <a:r>
              <a:rPr lang="en-US" dirty="0"/>
              <a:t>https://</a:t>
            </a:r>
            <a:r>
              <a:rPr lang="en-US" dirty="0" err="1"/>
              <a:t>angular.cn</a:t>
            </a:r>
            <a:r>
              <a:rPr lang="en-US" dirty="0"/>
              <a:t>/tutorial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72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大作业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Angular </a:t>
            </a:r>
            <a:r>
              <a:rPr lang="zh-CN" altLang="en-US" dirty="0" smtClean="0"/>
              <a:t>做一个 </a:t>
            </a:r>
            <a:r>
              <a:rPr lang="en-US" altLang="zh-CN" dirty="0" err="1" smtClean="0"/>
              <a:t>todo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</a:p>
          <a:p>
            <a:r>
              <a:rPr lang="zh-CN" altLang="en-US" dirty="0" smtClean="0"/>
              <a:t>实现 添加， 删除功能</a:t>
            </a:r>
            <a:endParaRPr lang="en-US" altLang="zh-CN" dirty="0" smtClean="0"/>
          </a:p>
          <a:p>
            <a:r>
              <a:rPr lang="zh-CN" altLang="en-US" dirty="0" smtClean="0"/>
              <a:t>将代码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到自己的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 smtClean="0"/>
              <a:t>下节课准备一段</a:t>
            </a:r>
            <a:r>
              <a:rPr lang="zh-CN" altLang="en-US" smtClean="0"/>
              <a:t>简短的介绍</a:t>
            </a:r>
            <a:endParaRPr lang="en-US" altLang="zh-CN" dirty="0" smtClean="0"/>
          </a:p>
          <a:p>
            <a:r>
              <a:rPr lang="zh-CN" altLang="en-US" dirty="0" smtClean="0"/>
              <a:t>不要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Node_modules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文件夹！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1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作业讨论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 代码组织结构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 命名规则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 代码质量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4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 Pro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https://pro.ant.design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zh-CN" altLang="en-US" dirty="0" smtClean="0"/>
              <a:t>开箱即用的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中后台系统</a:t>
            </a:r>
            <a:endParaRPr lang="en-US" altLang="zh-CN" dirty="0" smtClean="0"/>
          </a:p>
          <a:p>
            <a:r>
              <a:rPr lang="zh-CN" altLang="en-US" dirty="0" smtClean="0"/>
              <a:t>配套整套的开发环境和最佳实践</a:t>
            </a:r>
            <a:endParaRPr lang="en-US" altLang="zh-CN" dirty="0" smtClean="0"/>
          </a:p>
          <a:p>
            <a:r>
              <a:rPr lang="zh-CN" altLang="en-US" dirty="0" smtClean="0"/>
              <a:t>阿里开发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课程要干什么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了解前端技术</a:t>
            </a:r>
            <a:endParaRPr lang="en-US" altLang="zh-CN" dirty="0" smtClean="0"/>
          </a:p>
          <a:p>
            <a:r>
              <a:rPr lang="zh-CN" altLang="en-US" dirty="0" smtClean="0"/>
              <a:t>为什么要用前端技术</a:t>
            </a:r>
            <a:endParaRPr lang="en-US" altLang="zh-CN" dirty="0" smtClean="0"/>
          </a:p>
          <a:p>
            <a:r>
              <a:rPr lang="zh-CN" altLang="en-US" dirty="0" smtClean="0"/>
              <a:t>分别学习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 和 </a:t>
            </a:r>
            <a:r>
              <a:rPr lang="en-US" altLang="zh-CN" dirty="0" smtClean="0"/>
              <a:t>angular</a:t>
            </a:r>
          </a:p>
          <a:p>
            <a:r>
              <a:rPr lang="zh-CN" altLang="en-US" dirty="0" smtClean="0"/>
              <a:t>在课程结束时达到自己能写一个前端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的水平</a:t>
            </a:r>
            <a:endParaRPr lang="en-US" altLang="zh-CN" dirty="0" smtClean="0"/>
          </a:p>
          <a:p>
            <a:r>
              <a:rPr lang="zh-CN" altLang="en-US" dirty="0" smtClean="0"/>
              <a:t>能够形成自己对前端技术的理解</a:t>
            </a:r>
            <a:endParaRPr lang="en-US" altLang="zh-CN" dirty="0" smtClean="0"/>
          </a:p>
          <a:p>
            <a:r>
              <a:rPr lang="zh-CN" altLang="en-US" dirty="0" smtClean="0"/>
              <a:t>面试辅导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求职辅导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effectLst/>
              </a:rPr>
              <a:t>电话面试辅导</a:t>
            </a:r>
            <a:endParaRPr lang="en-US" dirty="0">
              <a:effectLst/>
            </a:endParaRPr>
          </a:p>
          <a:p>
            <a:pPr lvl="0"/>
            <a:r>
              <a:rPr lang="zh-CN" altLang="en-US" dirty="0">
                <a:effectLst/>
              </a:rPr>
              <a:t>技术面试辅导</a:t>
            </a:r>
            <a:endParaRPr lang="en-US" dirty="0">
              <a:effectLst/>
            </a:endParaRPr>
          </a:p>
          <a:p>
            <a:pPr lvl="0"/>
            <a:r>
              <a:rPr lang="en-US" dirty="0">
                <a:effectLst/>
              </a:rPr>
              <a:t>Coding test</a:t>
            </a:r>
            <a:r>
              <a:rPr lang="zh-CN" altLang="en-US" dirty="0">
                <a:effectLst/>
              </a:rPr>
              <a:t>辅导</a:t>
            </a:r>
            <a:endParaRPr lang="en-US" dirty="0">
              <a:effectLst/>
            </a:endParaRPr>
          </a:p>
          <a:p>
            <a:pPr lvl="0"/>
            <a:r>
              <a:rPr lang="zh-CN" altLang="en-US" dirty="0">
                <a:effectLst/>
              </a:rPr>
              <a:t>简历</a:t>
            </a:r>
            <a:r>
              <a:rPr lang="zh-CN" altLang="en-US" dirty="0" smtClean="0">
                <a:effectLst/>
              </a:rPr>
              <a:t>修改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3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电话面试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HR</a:t>
            </a:r>
            <a:r>
              <a:rPr lang="zh-CN" altLang="en-US" dirty="0" smtClean="0"/>
              <a:t>筛选简历的环节</a:t>
            </a:r>
            <a:endParaRPr lang="en-US" altLang="zh-CN" dirty="0" smtClean="0"/>
          </a:p>
          <a:p>
            <a:r>
              <a:rPr lang="en-US" altLang="zh-CN" dirty="0" err="1" smtClean="0"/>
              <a:t>Hr</a:t>
            </a:r>
            <a:r>
              <a:rPr lang="zh-CN" altLang="en-US" dirty="0" smtClean="0"/>
              <a:t>基本什么也不懂</a:t>
            </a:r>
            <a:endParaRPr lang="en-US" altLang="zh-CN" dirty="0" smtClean="0"/>
          </a:p>
          <a:p>
            <a:r>
              <a:rPr lang="zh-CN" altLang="en-US" dirty="0" smtClean="0"/>
              <a:t>适当夸大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技术面试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 反应要迅速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 不会的问题要大胆承认，但是可以根据自己的见解说一下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 基础知识最重要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 刷</a:t>
            </a:r>
            <a:r>
              <a:rPr lang="en-US" altLang="zh-CN" dirty="0" err="1" smtClean="0"/>
              <a:t>Leetcode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zh-CN" altLang="en-US" dirty="0" smtClean="0"/>
              <a:t>，认真读题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/>
              <a:t>，</a:t>
            </a:r>
            <a:r>
              <a:rPr lang="zh-CN" altLang="en-US" dirty="0" smtClean="0"/>
              <a:t>认清</a:t>
            </a:r>
            <a:r>
              <a:rPr lang="en-US" altLang="zh-CN" dirty="0" smtClean="0"/>
              <a:t>Coding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的目的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，作业讨论中的三点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 写不完没事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647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先研究市面上</a:t>
            </a:r>
            <a:r>
              <a:rPr lang="zh-CN" altLang="en-US" sz="1800" cap="all" dirty="0" smtClean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有哪些工作</a:t>
            </a:r>
            <a:r>
              <a:rPr lang="zh-CN" altLang="en-US" sz="1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适合</a:t>
            </a:r>
            <a:r>
              <a:rPr lang="zh-CN" altLang="en-US" sz="1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你</a:t>
            </a:r>
            <a:endParaRPr lang="en-US" altLang="zh-CN" sz="18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zh-CN" altLang="en-US" sz="1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根据职位修改简历</a:t>
            </a:r>
            <a:endParaRPr lang="en-US" altLang="zh-CN" sz="18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zh-CN" altLang="en-US" sz="1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要学会取舍</a:t>
            </a:r>
            <a:r>
              <a:rPr lang="zh-CN" altLang="en-US" sz="1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内容</a:t>
            </a:r>
            <a:endParaRPr lang="en-US" altLang="zh-CN" sz="18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zh-CN" altLang="en-US" sz="1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突出重点</a:t>
            </a:r>
            <a:endParaRPr lang="en-US" sz="18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452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80" y="0"/>
            <a:ext cx="9220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892300"/>
            <a:ext cx="9715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/>
              <a:t>GOOGLE</a:t>
            </a:r>
            <a:r>
              <a:rPr lang="zh-CN" altLang="en-US" sz="8000" dirty="0" smtClean="0"/>
              <a:t> </a:t>
            </a:r>
            <a:r>
              <a:rPr lang="en-US" altLang="zh-CN" sz="8000" dirty="0" smtClean="0"/>
              <a:t>V8 Engine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653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zh-CN" altLang="en-US" dirty="0" smtClean="0"/>
              <a:t>阮一峰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Youtube</a:t>
            </a:r>
            <a:endParaRPr lang="en-US" altLang="zh-CN" dirty="0" smtClean="0"/>
          </a:p>
          <a:p>
            <a:r>
              <a:rPr lang="en-US" dirty="0" smtClean="0"/>
              <a:t>3. 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r>
              <a:rPr lang="en-US" altLang="zh-CN" dirty="0" smtClean="0"/>
              <a:t>4.Gitbook(</a:t>
            </a:r>
            <a:r>
              <a:rPr lang="en-US" b="1" u="sng" dirty="0">
                <a:effectLst/>
                <a:hlinkClick r:id="rId2"/>
              </a:rPr>
              <a:t>Redux </a:t>
            </a:r>
            <a:r>
              <a:rPr lang="en-US" b="1" u="sng" dirty="0" smtClean="0">
                <a:effectLst/>
                <a:hlinkClick r:id="rId2"/>
              </a:rPr>
              <a:t>中文文档</a:t>
            </a:r>
            <a:r>
              <a:rPr lang="zh-CN" altLang="en-US" b="1" dirty="0" smtClean="0">
                <a:effectLst/>
              </a:rPr>
              <a:t>等</a:t>
            </a:r>
            <a:r>
              <a:rPr lang="en-US" b="1" dirty="0" smtClean="0">
                <a:effectLst/>
              </a:rPr>
              <a:t> </a:t>
            </a:r>
            <a:r>
              <a:rPr lang="en-US" altLang="zh-CN" dirty="0" smtClean="0"/>
              <a:t>)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/lee813/</a:t>
            </a:r>
            <a:r>
              <a:rPr lang="en-US" dirty="0" err="1"/>
              <a:t>ECVFrontend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工具和开发环境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 编辑器</a:t>
            </a:r>
            <a:r>
              <a:rPr lang="en-US" altLang="zh-CN" dirty="0" smtClean="0"/>
              <a:t> Atom or </a:t>
            </a:r>
            <a:r>
              <a:rPr lang="en-US" altLang="zh-CN" dirty="0" err="1" smtClean="0"/>
              <a:t>VSCode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dirty="0" smtClean="0"/>
              <a:t>. 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 和 </a:t>
            </a:r>
            <a:r>
              <a:rPr lang="en-US" dirty="0" smtClean="0"/>
              <a:t>NPM</a:t>
            </a:r>
          </a:p>
          <a:p>
            <a:r>
              <a:rPr lang="en-US" dirty="0" smtClean="0"/>
              <a:t>4. </a:t>
            </a:r>
            <a:r>
              <a:rPr lang="zh-CN" altLang="en-US" dirty="0" smtClean="0"/>
              <a:t>命令行工具 </a:t>
            </a:r>
            <a:r>
              <a:rPr lang="en-US" dirty="0" smtClean="0"/>
              <a:t>Windows: </a:t>
            </a:r>
            <a:r>
              <a:rPr lang="en-US" dirty="0" err="1" smtClean="0"/>
              <a:t>cmder</a:t>
            </a:r>
            <a:endParaRPr lang="en-US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 </a:t>
            </a:r>
            <a:r>
              <a:rPr lang="en-US" altLang="zh-CN" dirty="0" smtClean="0"/>
              <a:t>Chrome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-v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使用两种方法居中一张图片</a:t>
            </a:r>
            <a:r>
              <a:rPr lang="en-US" altLang="zh-CN" dirty="0" smtClean="0"/>
              <a:t> (</a:t>
            </a:r>
            <a:r>
              <a:rPr lang="zh-CN" altLang="en-US" dirty="0" smtClean="0"/>
              <a:t>提示：</a:t>
            </a:r>
            <a:r>
              <a:rPr lang="en-US" altLang="zh-CN" dirty="0" err="1" smtClean="0"/>
              <a:t>flexbox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 十个方块 奇数为红色 偶数为黑色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altLang="zh-CN" dirty="0" err="1" smtClean="0"/>
              <a:t>C</a:t>
            </a:r>
            <a:r>
              <a:rPr lang="en-US" dirty="0" err="1" smtClean="0"/>
              <a:t>ss</a:t>
            </a:r>
            <a:r>
              <a:rPr lang="en-US" dirty="0" smtClean="0"/>
              <a:t> </a:t>
            </a:r>
            <a:r>
              <a:rPr lang="zh-CN" altLang="en-US" dirty="0" smtClean="0"/>
              <a:t>水平测试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17565</TotalTime>
  <Words>777</Words>
  <Application>Microsoft Macintosh PowerPoint</Application>
  <PresentationFormat>Widescreen</PresentationFormat>
  <Paragraphs>209</Paragraphs>
  <Slides>44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Calibri</vt:lpstr>
      <vt:lpstr>Century Gothic</vt:lpstr>
      <vt:lpstr>DengXian</vt:lpstr>
      <vt:lpstr>Mangal</vt:lpstr>
      <vt:lpstr>宋体</vt:lpstr>
      <vt:lpstr>新細明體</vt:lpstr>
      <vt:lpstr>Arial</vt:lpstr>
      <vt:lpstr>Mesh</vt:lpstr>
      <vt:lpstr>WIFI</vt:lpstr>
      <vt:lpstr>前端JS开发</vt:lpstr>
      <vt:lpstr>自我介绍</vt:lpstr>
      <vt:lpstr>课程要干什么</vt:lpstr>
      <vt:lpstr>PowerPoint Presentation</vt:lpstr>
      <vt:lpstr>PowerPoint Presentation</vt:lpstr>
      <vt:lpstr>资源</vt:lpstr>
      <vt:lpstr>工具和开发环境</vt:lpstr>
      <vt:lpstr>1. 使用两种方法居中一张图片 (提示：flexbox) 2. 十个方块 奇数为红色 偶数为黑色</vt:lpstr>
      <vt:lpstr>Js简史</vt:lpstr>
      <vt:lpstr>前端框架简介</vt:lpstr>
      <vt:lpstr>HTML Recap</vt:lpstr>
      <vt:lpstr>CSS Recap</vt:lpstr>
      <vt:lpstr>ES6 语法介绍</vt:lpstr>
      <vt:lpstr>React Hello world</vt:lpstr>
      <vt:lpstr>React 知识图谱</vt:lpstr>
      <vt:lpstr>FLEXBOX</vt:lpstr>
      <vt:lpstr>Css Grid</vt:lpstr>
      <vt:lpstr>React 基础语法</vt:lpstr>
      <vt:lpstr>React项目实战</vt:lpstr>
      <vt:lpstr>Redux入门</vt:lpstr>
      <vt:lpstr>Redux</vt:lpstr>
      <vt:lpstr>PowerPoint Presentation</vt:lpstr>
      <vt:lpstr>Dva</vt:lpstr>
      <vt:lpstr>基于DVA的项目实例</vt:lpstr>
      <vt:lpstr>Anuglar Tutorial</vt:lpstr>
      <vt:lpstr>与React的区别</vt:lpstr>
      <vt:lpstr>Angular JS</vt:lpstr>
      <vt:lpstr>AngularJS项目实战</vt:lpstr>
      <vt:lpstr>Angular 脚手架项目</vt:lpstr>
      <vt:lpstr>Angular 5</vt:lpstr>
      <vt:lpstr>Observable</vt:lpstr>
      <vt:lpstr>Angular 指令</vt:lpstr>
      <vt:lpstr>Angular 2+ HTML 模版语法</vt:lpstr>
      <vt:lpstr>Angular 环境搭建</vt:lpstr>
      <vt:lpstr>Angular项目实战 </vt:lpstr>
      <vt:lpstr>大作业</vt:lpstr>
      <vt:lpstr>作业讨论</vt:lpstr>
      <vt:lpstr>Ant design Pro</vt:lpstr>
      <vt:lpstr>求职辅导</vt:lpstr>
      <vt:lpstr>电话面试</vt:lpstr>
      <vt:lpstr>技术面试</vt:lpstr>
      <vt:lpstr>Coding test</vt:lpstr>
      <vt:lpstr>简历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</dc:title>
  <dc:creator>Microsoft Office User</dc:creator>
  <cp:lastModifiedBy>Microsoft Office User</cp:lastModifiedBy>
  <cp:revision>51</cp:revision>
  <cp:lastPrinted>2018-03-03T17:36:59Z</cp:lastPrinted>
  <dcterms:created xsi:type="dcterms:W3CDTF">2018-01-09T03:46:39Z</dcterms:created>
  <dcterms:modified xsi:type="dcterms:W3CDTF">2018-03-03T18:18:14Z</dcterms:modified>
</cp:coreProperties>
</file>