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MEME GENERATOR</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MAJJARI NAVEEN</a:t>
            </a:r>
          </a:p>
          <a:p>
            <a:r>
              <a:rPr lang="en-US" sz="2000" b="1" dirty="0">
                <a:solidFill>
                  <a:schemeClr val="accent1">
                    <a:lumMod val="75000"/>
                  </a:schemeClr>
                </a:solidFill>
                <a:latin typeface="Arial" pitchFamily="34" charset="0"/>
                <a:cs typeface="Arial" pitchFamily="34" charset="0"/>
              </a:rPr>
              <a:t>2. BOGATHI PAVAN KUMAR REDDY</a:t>
            </a:r>
          </a:p>
          <a:p>
            <a:r>
              <a:rPr lang="en-US" sz="2000" b="1" dirty="0">
                <a:solidFill>
                  <a:schemeClr val="accent1">
                    <a:lumMod val="75000"/>
                  </a:schemeClr>
                </a:solidFill>
                <a:latin typeface="Arial" pitchFamily="34" charset="0"/>
                <a:cs typeface="Arial" pitchFamily="34" charset="0"/>
              </a:rPr>
              <a:t>3. SHAIK MANZOOR AHMED</a:t>
            </a:r>
          </a:p>
          <a:p>
            <a:r>
              <a:rPr lang="en-US" sz="2000" b="1" dirty="0">
                <a:solidFill>
                  <a:schemeClr val="accent1">
                    <a:lumMod val="75000"/>
                  </a:schemeClr>
                </a:solidFill>
                <a:latin typeface="Arial" pitchFamily="34" charset="0"/>
                <a:cs typeface="Arial" pitchFamily="34" charset="0"/>
              </a:rPr>
              <a:t>4. MUTHULURU KUMAR NAIDU</a:t>
            </a:r>
          </a:p>
        </p:txBody>
      </p:sp>
      <p:sp>
        <p:nvSpPr>
          <p:cNvPr id="5" name="TextBox 4"/>
          <p:cNvSpPr txBox="1"/>
          <p:nvPr/>
        </p:nvSpPr>
        <p:spPr>
          <a:xfrm>
            <a:off x="1723871" y="5337533"/>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a:t>
            </a:r>
            <a:r>
              <a:rPr lang="en-US" sz="2000" b="1" dirty="0" err="1">
                <a:solidFill>
                  <a:schemeClr val="accent1">
                    <a:lumMod val="75000"/>
                  </a:schemeClr>
                </a:solidFill>
                <a:latin typeface="Arial" pitchFamily="34" charset="0"/>
                <a:cs typeface="Arial" pitchFamily="34" charset="0"/>
              </a:rPr>
              <a:t>By:HRISHIKESH</a:t>
            </a:r>
            <a:r>
              <a:rPr lang="en-US" sz="2000" b="1" dirty="0">
                <a:solidFill>
                  <a:schemeClr val="accent1">
                    <a:lumMod val="75000"/>
                  </a:schemeClr>
                </a:solidFill>
                <a:latin typeface="Arial" pitchFamily="34" charset="0"/>
                <a:cs typeface="Arial" pitchFamily="34" charset="0"/>
              </a:rPr>
              <a:t> MAHURE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a:latin typeface="Arial"/>
              <a:cs typeface="Arial"/>
            </a:endParaRPr>
          </a:p>
          <a:p>
            <a:r>
              <a:rPr lang="en-US" sz="2000" b="1" dirty="0">
                <a:latin typeface="Arial"/>
                <a:ea typeface="+mn-lt"/>
                <a:cs typeface="Arial"/>
              </a:rPr>
              <a:t>Aims , Objective &amp; Proposed System/Solution</a:t>
            </a:r>
            <a:endParaRPr lang="en-US">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a:latin typeface="Arial"/>
              <a:cs typeface="Arial"/>
            </a:endParaRPr>
          </a:p>
          <a:p>
            <a:r>
              <a:rPr lang="en-US" sz="2000" b="1" dirty="0">
                <a:latin typeface="Arial"/>
                <a:ea typeface="+mn-lt"/>
                <a:cs typeface="Arial"/>
              </a:rPr>
              <a:t>References</a:t>
            </a:r>
            <a:endParaRPr lang="en-US">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Arial" pitchFamily="34" charset="0"/>
              <a:buChar char="•"/>
            </a:pPr>
            <a:r>
              <a:rPr lang="en-US" sz="2800" dirty="0">
                <a:solidFill>
                  <a:schemeClr val="accent6">
                    <a:lumMod val="75000"/>
                  </a:schemeClr>
                </a:solidFill>
                <a:latin typeface="Bahnschrift Light" panose="020B0502040204020203" pitchFamily="34" charset="0"/>
                <a:cs typeface="Arial" panose="020B0604020202020204" pitchFamily="34" charset="0"/>
              </a:rPr>
              <a:t>The </a:t>
            </a:r>
            <a:r>
              <a:rPr lang="en-US" sz="2800" dirty="0" err="1">
                <a:solidFill>
                  <a:schemeClr val="accent6">
                    <a:lumMod val="75000"/>
                  </a:schemeClr>
                </a:solidFill>
                <a:latin typeface="Bahnschrift Light" panose="020B0502040204020203" pitchFamily="34" charset="0"/>
                <a:cs typeface="Arial" panose="020B0604020202020204" pitchFamily="34" charset="0"/>
              </a:rPr>
              <a:t>Mememaker</a:t>
            </a:r>
            <a:r>
              <a:rPr lang="en-US" sz="2800" dirty="0">
                <a:solidFill>
                  <a:schemeClr val="accent6">
                    <a:lumMod val="75000"/>
                  </a:schemeClr>
                </a:solidFill>
                <a:latin typeface="Bahnschrift Light" panose="020B0502040204020203" pitchFamily="34" charset="0"/>
                <a:cs typeface="Arial" panose="020B0604020202020204" pitchFamily="34" charset="0"/>
              </a:rPr>
              <a:t> Project is a creative digital platform designed to empower users to generate, customize, and share humorous and engaging memes. Memes have become a ubiquitous form of online communication, enabling individuals to convey ideas, humor, and emotions quickly and effectively. This project aims to provide users with an intuitive and user-friendly meme creation experience, offering a range of tools, templates, and editing options to enhance their creative </a:t>
            </a:r>
            <a:r>
              <a:rPr lang="en-US" sz="2800" dirty="0" err="1">
                <a:solidFill>
                  <a:schemeClr val="accent6">
                    <a:lumMod val="75000"/>
                  </a:schemeClr>
                </a:solidFill>
                <a:latin typeface="Bahnschrift Light" panose="020B0502040204020203" pitchFamily="34" charset="0"/>
                <a:cs typeface="Arial" panose="020B0604020202020204" pitchFamily="34" charset="0"/>
              </a:rPr>
              <a:t>expression.Key</a:t>
            </a:r>
            <a:r>
              <a:rPr lang="en-US" sz="2800" dirty="0">
                <a:solidFill>
                  <a:schemeClr val="accent6">
                    <a:lumMod val="75000"/>
                  </a:schemeClr>
                </a:solidFill>
                <a:latin typeface="Bahnschrift Light" panose="020B0502040204020203" pitchFamily="34" charset="0"/>
                <a:cs typeface="Arial" panose="020B0604020202020204" pitchFamily="34" charset="0"/>
              </a:rPr>
              <a:t> features of the </a:t>
            </a:r>
            <a:r>
              <a:rPr lang="en-US" sz="2800" dirty="0" err="1">
                <a:solidFill>
                  <a:schemeClr val="accent6">
                    <a:lumMod val="75000"/>
                  </a:schemeClr>
                </a:solidFill>
                <a:latin typeface="Bahnschrift Light" panose="020B0502040204020203" pitchFamily="34" charset="0"/>
                <a:cs typeface="Arial" panose="020B0604020202020204" pitchFamily="34" charset="0"/>
              </a:rPr>
              <a:t>Mememaker</a:t>
            </a:r>
            <a:r>
              <a:rPr lang="en-US" sz="2800" dirty="0">
                <a:solidFill>
                  <a:schemeClr val="accent6">
                    <a:lumMod val="75000"/>
                  </a:schemeClr>
                </a:solidFill>
                <a:latin typeface="Bahnschrift Light" panose="020B0502040204020203" pitchFamily="34" charset="0"/>
                <a:cs typeface="Arial" panose="020B0604020202020204" pitchFamily="34" charset="0"/>
              </a:rPr>
              <a:t> Project include a diverse library of meme templates, an image editor with text overlay capabilities, and a repository for storing and organizing created memes. Users can leverage these features to craft unique memes that reflect their individual style and humor. Additionally, the platform encourages social interaction by allowing users to share their creations on various social media channels, fostering a sense of community and humor.</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70000" lnSpcReduction="20000"/>
          </a:bodyPr>
          <a:lstStyle/>
          <a:p>
            <a:pPr algn="l">
              <a:buFont typeface="Arial" pitchFamily="34" charset="0"/>
              <a:buChar char="•"/>
            </a:pPr>
            <a:r>
              <a:rPr lang="en-US" sz="2600" dirty="0">
                <a:solidFill>
                  <a:schemeClr val="accent4">
                    <a:lumMod val="50000"/>
                  </a:schemeClr>
                </a:solidFill>
                <a:latin typeface="Arial" panose="020B0604020202020204" pitchFamily="34" charset="0"/>
                <a:cs typeface="Arial" panose="020B0604020202020204" pitchFamily="34" charset="0"/>
              </a:rPr>
              <a:t>In today's digital landscape, memes have become a popular and influential form of communication, allowing individuals to convey ideas, humor, and emotions through visual content shared on various online platforms. However, there are several challenges and issues associated with the creation and sharing of memes:</a:t>
            </a:r>
          </a:p>
          <a:p>
            <a:pPr algn="l">
              <a:buFont typeface="Arial" pitchFamily="34" charset="0"/>
              <a:buChar char="•"/>
            </a:pPr>
            <a:r>
              <a:rPr lang="en-US" sz="2600" dirty="0">
                <a:solidFill>
                  <a:schemeClr val="accent4">
                    <a:lumMod val="50000"/>
                  </a:schemeClr>
                </a:solidFill>
                <a:latin typeface="Arial" panose="020B0604020202020204" pitchFamily="34" charset="0"/>
                <a:cs typeface="Arial" panose="020B0604020202020204" pitchFamily="34" charset="0"/>
              </a:rPr>
              <a:t>Limited Accessibility: Many potential meme creators lack the necessary tools, software, or design skills to create high-quality memes. This limits their ability to participate in meme culture and share their creative ideas effectively.</a:t>
            </a:r>
          </a:p>
          <a:p>
            <a:pPr algn="l">
              <a:buFont typeface="Arial" pitchFamily="34" charset="0"/>
              <a:buChar char="•"/>
            </a:pPr>
            <a:r>
              <a:rPr lang="en-US" sz="2600" dirty="0">
                <a:solidFill>
                  <a:schemeClr val="accent4">
                    <a:lumMod val="50000"/>
                  </a:schemeClr>
                </a:solidFill>
                <a:latin typeface="Arial" panose="020B0604020202020204" pitchFamily="34" charset="0"/>
                <a:cs typeface="Arial" panose="020B0604020202020204" pitchFamily="34" charset="0"/>
              </a:rPr>
              <a:t>Inconsistent Quality: Memes vary widely in quality, and poorly designed or offensive content can detract from the overall meme-sharing experience. Ensuring a certain level of quality can enhance the impact and enjoyment of memes.</a:t>
            </a:r>
          </a:p>
          <a:p>
            <a:pPr algn="l">
              <a:buFont typeface="Arial" pitchFamily="34" charset="0"/>
              <a:buChar char="•"/>
            </a:pPr>
            <a:r>
              <a:rPr lang="en-US" sz="2600" dirty="0">
                <a:solidFill>
                  <a:schemeClr val="accent4">
                    <a:lumMod val="50000"/>
                  </a:schemeClr>
                </a:solidFill>
                <a:latin typeface="Arial" panose="020B0604020202020204" pitchFamily="34" charset="0"/>
                <a:cs typeface="Arial" panose="020B0604020202020204" pitchFamily="34" charset="0"/>
              </a:rPr>
              <a:t>Copyright and Ownership Concerns: Meme creators often use copyrighted images or content without proper attribution or permissions, leading to legal issues. Clear guidelines on copyright and ownership are essential to avoid legal complications.</a:t>
            </a:r>
          </a:p>
          <a:p>
            <a:pPr algn="l">
              <a:buFont typeface="Arial" pitchFamily="34" charset="0"/>
              <a:buChar char="•"/>
            </a:pPr>
            <a:r>
              <a:rPr lang="en-US" sz="2600" dirty="0">
                <a:solidFill>
                  <a:schemeClr val="accent4">
                    <a:lumMod val="50000"/>
                  </a:schemeClr>
                </a:solidFill>
                <a:latin typeface="Arial" panose="020B0604020202020204" pitchFamily="34" charset="0"/>
                <a:cs typeface="Arial" panose="020B0604020202020204" pitchFamily="34" charset="0"/>
              </a:rPr>
              <a:t>Content Moderation: The open nature of meme sharing platforms can lead to the proliferation of offensive, harmful, or inappropriate content. Effective content moderation is crucial to maintain a safe and inclusive meme-sharing environment.</a:t>
            </a:r>
          </a:p>
          <a:p>
            <a:pPr algn="l">
              <a:buFont typeface="Arial" pitchFamily="34" charset="0"/>
              <a:buChar char="•"/>
            </a:pPr>
            <a:r>
              <a:rPr lang="en-US" sz="2600" dirty="0">
                <a:solidFill>
                  <a:schemeClr val="accent4">
                    <a:lumMod val="50000"/>
                  </a:schemeClr>
                </a:solidFill>
                <a:latin typeface="Arial" panose="020B0604020202020204" pitchFamily="34" charset="0"/>
                <a:cs typeface="Arial" panose="020B0604020202020204" pitchFamily="34" charset="0"/>
              </a:rPr>
              <a:t>Discoverability and Inspiration: Users may struggle to find relevant meme templates or come up with creative captions and ideas. Providing tools and features to aid in meme creation and discovery can enhance the user experience.</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Arial" pitchFamily="34" charset="0"/>
              <a:buChar char="•"/>
            </a:pPr>
            <a:r>
              <a:rPr lang="en-US" sz="2600" dirty="0">
                <a:solidFill>
                  <a:schemeClr val="accent6"/>
                </a:solidFill>
                <a:latin typeface="Agency FB" panose="020B0503020202020204" pitchFamily="34" charset="0"/>
                <a:cs typeface="Arial" panose="020B0604020202020204" pitchFamily="34" charset="0"/>
              </a:rPr>
              <a:t>The proposed solution for the </a:t>
            </a:r>
            <a:r>
              <a:rPr lang="en-US" sz="2600" dirty="0" err="1">
                <a:solidFill>
                  <a:schemeClr val="accent6"/>
                </a:solidFill>
                <a:latin typeface="Agency FB" panose="020B0503020202020204" pitchFamily="34" charset="0"/>
                <a:cs typeface="Arial" panose="020B0604020202020204" pitchFamily="34" charset="0"/>
              </a:rPr>
              <a:t>Mememaker</a:t>
            </a:r>
            <a:r>
              <a:rPr lang="en-US" sz="2600" dirty="0">
                <a:solidFill>
                  <a:schemeClr val="accent6"/>
                </a:solidFill>
                <a:latin typeface="Agency FB" panose="020B0503020202020204" pitchFamily="34" charset="0"/>
                <a:cs typeface="Arial" panose="020B0604020202020204" pitchFamily="34" charset="0"/>
              </a:rPr>
              <a:t> Project aims to address the challenges associated with meme creation and sharing by providing a comprehensive and user-centric platform. Key elements of the solution include:</a:t>
            </a:r>
          </a:p>
          <a:p>
            <a:pPr algn="l">
              <a:buFont typeface="Arial" pitchFamily="34" charset="0"/>
              <a:buChar char="•"/>
            </a:pPr>
            <a:r>
              <a:rPr lang="en-US" sz="2600" dirty="0">
                <a:solidFill>
                  <a:schemeClr val="accent6"/>
                </a:solidFill>
                <a:latin typeface="Agency FB" panose="020B0503020202020204" pitchFamily="34" charset="0"/>
                <a:cs typeface="Arial" panose="020B0604020202020204" pitchFamily="34" charset="0"/>
              </a:rPr>
              <a:t> User-Friendly Meme Creation: Develop an intuitive tool with a wide range of templates and customization options, making meme creation accessible to users of all skill levels.</a:t>
            </a:r>
          </a:p>
          <a:p>
            <a:pPr algn="l">
              <a:buFont typeface="Arial" pitchFamily="34" charset="0"/>
              <a:buChar char="•"/>
            </a:pPr>
            <a:r>
              <a:rPr lang="en-US" sz="2600" dirty="0">
                <a:solidFill>
                  <a:schemeClr val="accent6"/>
                </a:solidFill>
                <a:latin typeface="Agency FB" panose="020B0503020202020204" pitchFamily="34" charset="0"/>
                <a:cs typeface="Arial" panose="020B0604020202020204" pitchFamily="34" charset="0"/>
              </a:rPr>
              <a:t> Quality Assurance: Implement algorithms and user ratings to ensure meme quality, while also providing guidelines for responsible meme creation.</a:t>
            </a:r>
          </a:p>
          <a:p>
            <a:pPr algn="l">
              <a:buFont typeface="Arial" pitchFamily="34" charset="0"/>
              <a:buChar char="•"/>
            </a:pPr>
            <a:r>
              <a:rPr lang="en-US" sz="2600" dirty="0">
                <a:solidFill>
                  <a:schemeClr val="accent6"/>
                </a:solidFill>
                <a:latin typeface="Agency FB" panose="020B0503020202020204" pitchFamily="34" charset="0"/>
                <a:cs typeface="Arial" panose="020B0604020202020204" pitchFamily="34" charset="0"/>
              </a:rPr>
              <a:t> Copyright and Ownership: Educate users on copyright laws and offer licensed content options with watermarking and attribution features</a:t>
            </a:r>
          </a:p>
          <a:p>
            <a:pPr algn="l">
              <a:buFont typeface="Arial" pitchFamily="34" charset="0"/>
              <a:buChar char="•"/>
            </a:pPr>
            <a:r>
              <a:rPr lang="en-US" sz="2600" dirty="0">
                <a:solidFill>
                  <a:schemeClr val="accent6"/>
                </a:solidFill>
                <a:latin typeface="Agency FB" panose="020B0503020202020204" pitchFamily="34" charset="0"/>
                <a:cs typeface="Arial" panose="020B0604020202020204" pitchFamily="34" charset="0"/>
              </a:rPr>
              <a:t> Robust Content Moderation: Employ AI-based systems to automatically detect and remove offensive content, supported by user reporting for manual review</a:t>
            </a:r>
          </a:p>
          <a:p>
            <a:pPr algn="l">
              <a:buFont typeface="Arial" pitchFamily="34" charset="0"/>
              <a:buChar char="•"/>
            </a:pPr>
            <a:r>
              <a:rPr lang="en-US" sz="2600" dirty="0">
                <a:solidFill>
                  <a:schemeClr val="accent6"/>
                </a:solidFill>
                <a:latin typeface="Agency FB" panose="020B0503020202020204" pitchFamily="34" charset="0"/>
                <a:cs typeface="Arial" panose="020B0604020202020204" pitchFamily="34" charset="0"/>
              </a:rPr>
              <a:t> Meme Discovery and Inspiration: Create recommendation systems and user-generated content repositories to assist users in finding templates and caption ideas.</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55000" lnSpcReduction="20000"/>
          </a:bodyPr>
          <a:lstStyle/>
          <a:p>
            <a:pPr algn="l">
              <a:buFont typeface="Arial" pitchFamily="34" charset="0"/>
              <a:buChar char="•"/>
            </a:pPr>
            <a:r>
              <a:rPr lang="en-US" sz="2800" dirty="0">
                <a:solidFill>
                  <a:schemeClr val="accent6"/>
                </a:solidFill>
                <a:latin typeface="Arial" panose="020B0604020202020204" pitchFamily="34" charset="0"/>
                <a:cs typeface="Arial" panose="020B0604020202020204" pitchFamily="34" charset="0"/>
              </a:rPr>
              <a:t>The system architecture of the </a:t>
            </a:r>
            <a:r>
              <a:rPr lang="en-US" sz="2800" dirty="0" err="1">
                <a:solidFill>
                  <a:schemeClr val="accent6"/>
                </a:solidFill>
                <a:latin typeface="Arial" panose="020B0604020202020204" pitchFamily="34" charset="0"/>
                <a:cs typeface="Arial" panose="020B0604020202020204" pitchFamily="34" charset="0"/>
              </a:rPr>
              <a:t>Mememaker</a:t>
            </a:r>
            <a:r>
              <a:rPr lang="en-US" sz="2800" dirty="0">
                <a:solidFill>
                  <a:schemeClr val="accent6"/>
                </a:solidFill>
                <a:latin typeface="Arial" panose="020B0604020202020204" pitchFamily="34" charset="0"/>
                <a:cs typeface="Arial" panose="020B0604020202020204" pitchFamily="34" charset="0"/>
              </a:rPr>
              <a:t> Project is designed to provide a robust and scalable platform for meme creation and sharing. Key components of the system architecture include:</a:t>
            </a:r>
          </a:p>
          <a:p>
            <a:pPr algn="l">
              <a:buFont typeface="Arial" pitchFamily="34" charset="0"/>
              <a:buChar char="•"/>
            </a:pPr>
            <a:r>
              <a:rPr lang="en-US" sz="2800" dirty="0">
                <a:solidFill>
                  <a:schemeClr val="accent6"/>
                </a:solidFill>
                <a:latin typeface="Arial" panose="020B0604020202020204" pitchFamily="34" charset="0"/>
                <a:cs typeface="Arial" panose="020B0604020202020204" pitchFamily="34" charset="0"/>
              </a:rPr>
              <a:t>User </a:t>
            </a:r>
            <a:r>
              <a:rPr lang="en-US" sz="2800" dirty="0" err="1">
                <a:solidFill>
                  <a:schemeClr val="accent6"/>
                </a:solidFill>
                <a:latin typeface="Arial" panose="020B0604020202020204" pitchFamily="34" charset="0"/>
                <a:cs typeface="Arial" panose="020B0604020202020204" pitchFamily="34" charset="0"/>
              </a:rPr>
              <a:t>Interface:The</a:t>
            </a:r>
            <a:r>
              <a:rPr lang="en-US" sz="2800" dirty="0">
                <a:solidFill>
                  <a:schemeClr val="accent6"/>
                </a:solidFill>
                <a:latin typeface="Arial" panose="020B0604020202020204" pitchFamily="34" charset="0"/>
                <a:cs typeface="Arial" panose="020B0604020202020204" pitchFamily="34" charset="0"/>
              </a:rPr>
              <a:t> user interface offers an intuitive and user-friendly meme creation tool accessible via web and mobile </a:t>
            </a:r>
            <a:r>
              <a:rPr lang="en-US" sz="2800" dirty="0" err="1">
                <a:solidFill>
                  <a:schemeClr val="accent6"/>
                </a:solidFill>
                <a:latin typeface="Arial" panose="020B0604020202020204" pitchFamily="34" charset="0"/>
                <a:cs typeface="Arial" panose="020B0604020202020204" pitchFamily="34" charset="0"/>
              </a:rPr>
              <a:t>applications.Users</a:t>
            </a:r>
            <a:r>
              <a:rPr lang="en-US" sz="2800" dirty="0">
                <a:solidFill>
                  <a:schemeClr val="accent6"/>
                </a:solidFill>
                <a:latin typeface="Arial" panose="020B0604020202020204" pitchFamily="34" charset="0"/>
                <a:cs typeface="Arial" panose="020B0604020202020204" pitchFamily="34" charset="0"/>
              </a:rPr>
              <a:t> can access a wide range of meme templates, fonts, and editing options through a user-friendly </a:t>
            </a:r>
            <a:r>
              <a:rPr lang="en-US" sz="2800" dirty="0" err="1">
                <a:solidFill>
                  <a:schemeClr val="accent6"/>
                </a:solidFill>
                <a:latin typeface="Arial" panose="020B0604020202020204" pitchFamily="34" charset="0"/>
                <a:cs typeface="Arial" panose="020B0604020202020204" pitchFamily="34" charset="0"/>
              </a:rPr>
              <a:t>interface.Backend</a:t>
            </a:r>
            <a:r>
              <a:rPr lang="en-US" sz="2800" dirty="0">
                <a:solidFill>
                  <a:schemeClr val="accent6"/>
                </a:solidFill>
                <a:latin typeface="Arial" panose="020B0604020202020204" pitchFamily="34" charset="0"/>
                <a:cs typeface="Arial" panose="020B0604020202020204" pitchFamily="34" charset="0"/>
              </a:rPr>
              <a:t> Services:</a:t>
            </a:r>
          </a:p>
          <a:p>
            <a:pPr algn="l">
              <a:buFont typeface="Arial" pitchFamily="34" charset="0"/>
              <a:buChar char="•"/>
            </a:pPr>
            <a:r>
              <a:rPr lang="en-US" sz="2800" dirty="0">
                <a:solidFill>
                  <a:schemeClr val="accent6"/>
                </a:solidFill>
                <a:latin typeface="Arial" panose="020B0604020202020204" pitchFamily="34" charset="0"/>
                <a:cs typeface="Arial" panose="020B0604020202020204" pitchFamily="34" charset="0"/>
              </a:rPr>
              <a:t>Backend services are responsible for handling user requests, data processing, and integration with external APIs and </a:t>
            </a:r>
            <a:r>
              <a:rPr lang="en-US" sz="2800" dirty="0" err="1">
                <a:solidFill>
                  <a:schemeClr val="accent6"/>
                </a:solidFill>
                <a:latin typeface="Arial" panose="020B0604020202020204" pitchFamily="34" charset="0"/>
                <a:cs typeface="Arial" panose="020B0604020202020204" pitchFamily="34" charset="0"/>
              </a:rPr>
              <a:t>databases.They</a:t>
            </a:r>
            <a:r>
              <a:rPr lang="en-US" sz="2800" dirty="0">
                <a:solidFill>
                  <a:schemeClr val="accent6"/>
                </a:solidFill>
                <a:latin typeface="Arial" panose="020B0604020202020204" pitchFamily="34" charset="0"/>
                <a:cs typeface="Arial" panose="020B0604020202020204" pitchFamily="34" charset="0"/>
              </a:rPr>
              <a:t> support user authentication, content storage, content recommendation, and data analytics.</a:t>
            </a:r>
          </a:p>
          <a:p>
            <a:pPr algn="l">
              <a:buFont typeface="Arial" pitchFamily="34" charset="0"/>
              <a:buChar char="•"/>
            </a:pPr>
            <a:r>
              <a:rPr lang="en-US" sz="2800" dirty="0">
                <a:solidFill>
                  <a:schemeClr val="accent6"/>
                </a:solidFill>
                <a:latin typeface="Arial" panose="020B0604020202020204" pitchFamily="34" charset="0"/>
                <a:cs typeface="Arial" panose="020B0604020202020204" pitchFamily="34" charset="0"/>
              </a:rPr>
              <a:t>Meme Generation </a:t>
            </a:r>
            <a:r>
              <a:rPr lang="en-US" sz="2800" dirty="0" err="1">
                <a:solidFill>
                  <a:schemeClr val="accent6"/>
                </a:solidFill>
                <a:latin typeface="Arial" panose="020B0604020202020204" pitchFamily="34" charset="0"/>
                <a:cs typeface="Arial" panose="020B0604020202020204" pitchFamily="34" charset="0"/>
              </a:rPr>
              <a:t>Engine:The</a:t>
            </a:r>
            <a:r>
              <a:rPr lang="en-US" sz="2800" dirty="0">
                <a:solidFill>
                  <a:schemeClr val="accent6"/>
                </a:solidFill>
                <a:latin typeface="Arial" panose="020B0604020202020204" pitchFamily="34" charset="0"/>
                <a:cs typeface="Arial" panose="020B0604020202020204" pitchFamily="34" charset="0"/>
              </a:rPr>
              <a:t> meme generation engine processes user inputs, including selected templates, text, and customizations, to create </a:t>
            </a:r>
            <a:r>
              <a:rPr lang="en-US" sz="2800" dirty="0" err="1">
                <a:solidFill>
                  <a:schemeClr val="accent6"/>
                </a:solidFill>
                <a:latin typeface="Arial" panose="020B0604020202020204" pitchFamily="34" charset="0"/>
                <a:cs typeface="Arial" panose="020B0604020202020204" pitchFamily="34" charset="0"/>
              </a:rPr>
              <a:t>memes.It</a:t>
            </a:r>
            <a:r>
              <a:rPr lang="en-US" sz="2800" dirty="0">
                <a:solidFill>
                  <a:schemeClr val="accent6"/>
                </a:solidFill>
                <a:latin typeface="Arial" panose="020B0604020202020204" pitchFamily="34" charset="0"/>
                <a:cs typeface="Arial" panose="020B0604020202020204" pitchFamily="34" charset="0"/>
              </a:rPr>
              <a:t> may leverage image processing libraries and algorithms to generate high-quality </a:t>
            </a:r>
            <a:r>
              <a:rPr lang="en-US" sz="2800" dirty="0" err="1">
                <a:solidFill>
                  <a:schemeClr val="accent6"/>
                </a:solidFill>
                <a:latin typeface="Arial" panose="020B0604020202020204" pitchFamily="34" charset="0"/>
                <a:cs typeface="Arial" panose="020B0604020202020204" pitchFamily="34" charset="0"/>
              </a:rPr>
              <a:t>memes.Content</a:t>
            </a:r>
            <a:r>
              <a:rPr lang="en-US" sz="2800" dirty="0">
                <a:solidFill>
                  <a:schemeClr val="accent6"/>
                </a:solidFill>
                <a:latin typeface="Arial" panose="020B0604020202020204" pitchFamily="34" charset="0"/>
                <a:cs typeface="Arial" panose="020B0604020202020204" pitchFamily="34" charset="0"/>
              </a:rPr>
              <a:t> </a:t>
            </a:r>
            <a:r>
              <a:rPr lang="en-US" sz="2800" dirty="0" err="1">
                <a:solidFill>
                  <a:schemeClr val="accent6"/>
                </a:solidFill>
                <a:latin typeface="Arial" panose="020B0604020202020204" pitchFamily="34" charset="0"/>
                <a:cs typeface="Arial" panose="020B0604020202020204" pitchFamily="34" charset="0"/>
              </a:rPr>
              <a:t>Moderation:Content</a:t>
            </a:r>
            <a:r>
              <a:rPr lang="en-US" sz="2800" dirty="0">
                <a:solidFill>
                  <a:schemeClr val="accent6"/>
                </a:solidFill>
                <a:latin typeface="Arial" panose="020B0604020202020204" pitchFamily="34" charset="0"/>
                <a:cs typeface="Arial" panose="020B0604020202020204" pitchFamily="34" charset="0"/>
              </a:rPr>
              <a:t> moderation is a critical component using AI-based algorithms to automatically flag and remove offensive or inappropriate </a:t>
            </a:r>
            <a:r>
              <a:rPr lang="en-US" sz="2800" dirty="0" err="1">
                <a:solidFill>
                  <a:schemeClr val="accent6"/>
                </a:solidFill>
                <a:latin typeface="Arial" panose="020B0604020202020204" pitchFamily="34" charset="0"/>
                <a:cs typeface="Arial" panose="020B0604020202020204" pitchFamily="34" charset="0"/>
              </a:rPr>
              <a:t>memes.Manual</a:t>
            </a:r>
            <a:r>
              <a:rPr lang="en-US" sz="2800" dirty="0">
                <a:solidFill>
                  <a:schemeClr val="accent6"/>
                </a:solidFill>
                <a:latin typeface="Arial" panose="020B0604020202020204" pitchFamily="34" charset="0"/>
                <a:cs typeface="Arial" panose="020B0604020202020204" pitchFamily="34" charset="0"/>
              </a:rPr>
              <a:t> review and user reporting mechanisms are integrated to handle false positives and emerging content issues.</a:t>
            </a:r>
          </a:p>
          <a:p>
            <a:pPr algn="l">
              <a:buFont typeface="Arial" pitchFamily="34" charset="0"/>
              <a:buChar char="•"/>
            </a:pPr>
            <a:r>
              <a:rPr lang="en-US" sz="2800" dirty="0">
                <a:solidFill>
                  <a:schemeClr val="accent6"/>
                </a:solidFill>
                <a:latin typeface="Arial" panose="020B0604020202020204" pitchFamily="34" charset="0"/>
                <a:cs typeface="Arial" panose="020B0604020202020204" pitchFamily="34" charset="0"/>
              </a:rPr>
              <a:t>Data </a:t>
            </a:r>
            <a:r>
              <a:rPr lang="en-US" sz="2800" dirty="0" err="1">
                <a:solidFill>
                  <a:schemeClr val="accent6"/>
                </a:solidFill>
                <a:latin typeface="Arial" panose="020B0604020202020204" pitchFamily="34" charset="0"/>
                <a:cs typeface="Arial" panose="020B0604020202020204" pitchFamily="34" charset="0"/>
              </a:rPr>
              <a:t>Storage:Data</a:t>
            </a:r>
            <a:r>
              <a:rPr lang="en-US" sz="2800" dirty="0">
                <a:solidFill>
                  <a:schemeClr val="accent6"/>
                </a:solidFill>
                <a:latin typeface="Arial" panose="020B0604020202020204" pitchFamily="34" charset="0"/>
                <a:cs typeface="Arial" panose="020B0604020202020204" pitchFamily="34" charset="0"/>
              </a:rPr>
              <a:t> storage solutions, such as databases and cloud storage, manage user profiles, created memes, templates, and user-generated </a:t>
            </a:r>
            <a:r>
              <a:rPr lang="en-US" sz="2800" dirty="0" err="1">
                <a:solidFill>
                  <a:schemeClr val="accent6"/>
                </a:solidFill>
                <a:latin typeface="Arial" panose="020B0604020202020204" pitchFamily="34" charset="0"/>
                <a:cs typeface="Arial" panose="020B0604020202020204" pitchFamily="34" charset="0"/>
              </a:rPr>
              <a:t>content.They</a:t>
            </a:r>
            <a:r>
              <a:rPr lang="en-US" sz="2800" dirty="0">
                <a:solidFill>
                  <a:schemeClr val="accent6"/>
                </a:solidFill>
                <a:latin typeface="Arial" panose="020B0604020202020204" pitchFamily="34" charset="0"/>
                <a:cs typeface="Arial" panose="020B0604020202020204" pitchFamily="34" charset="0"/>
              </a:rPr>
              <a:t> prioritize data security and privacy compliance</a:t>
            </a:r>
          </a:p>
          <a:p>
            <a:pPr algn="l">
              <a:buFont typeface="Arial" pitchFamily="34" charset="0"/>
              <a:buChar char="•"/>
            </a:pPr>
            <a:r>
              <a:rPr lang="en-US" sz="2800" dirty="0">
                <a:solidFill>
                  <a:schemeClr val="accent6"/>
                </a:solidFill>
                <a:latin typeface="Arial" panose="020B0604020202020204" pitchFamily="34" charset="0"/>
                <a:cs typeface="Arial" panose="020B0604020202020204" pitchFamily="34" charset="0"/>
              </a:rPr>
              <a:t>.Recommendation </a:t>
            </a:r>
            <a:r>
              <a:rPr lang="en-US" sz="2800" dirty="0" err="1">
                <a:solidFill>
                  <a:schemeClr val="accent6"/>
                </a:solidFill>
                <a:latin typeface="Arial" panose="020B0604020202020204" pitchFamily="34" charset="0"/>
                <a:cs typeface="Arial" panose="020B0604020202020204" pitchFamily="34" charset="0"/>
              </a:rPr>
              <a:t>System:A</a:t>
            </a:r>
            <a:r>
              <a:rPr lang="en-US" sz="2800" dirty="0">
                <a:solidFill>
                  <a:schemeClr val="accent6"/>
                </a:solidFill>
                <a:latin typeface="Arial" panose="020B0604020202020204" pitchFamily="34" charset="0"/>
                <a:cs typeface="Arial" panose="020B0604020202020204" pitchFamily="34" charset="0"/>
              </a:rPr>
              <a:t> recommendation system suggests meme templates and caption ideas based on user preferences and trending </a:t>
            </a:r>
            <a:r>
              <a:rPr lang="en-US" sz="2800" dirty="0" err="1">
                <a:solidFill>
                  <a:schemeClr val="accent6"/>
                </a:solidFill>
                <a:latin typeface="Arial" panose="020B0604020202020204" pitchFamily="34" charset="0"/>
                <a:cs typeface="Arial" panose="020B0604020202020204" pitchFamily="34" charset="0"/>
              </a:rPr>
              <a:t>topics.It</a:t>
            </a:r>
            <a:r>
              <a:rPr lang="en-US" sz="2800" dirty="0">
                <a:solidFill>
                  <a:schemeClr val="accent6"/>
                </a:solidFill>
                <a:latin typeface="Arial" panose="020B0604020202020204" pitchFamily="34" charset="0"/>
                <a:cs typeface="Arial" panose="020B0604020202020204" pitchFamily="34" charset="0"/>
              </a:rPr>
              <a:t> uses user data and content analysis to provide personalized recommendations.</a:t>
            </a:r>
          </a:p>
          <a:p>
            <a:pPr algn="l">
              <a:buFont typeface="Arial" pitchFamily="34" charset="0"/>
              <a:buChar char="•"/>
            </a:pPr>
            <a:r>
              <a:rPr lang="en-US" sz="2800" dirty="0">
                <a:solidFill>
                  <a:schemeClr val="accent6"/>
                </a:solidFill>
                <a:latin typeface="Arial" panose="020B0604020202020204" pitchFamily="34" charset="0"/>
                <a:cs typeface="Arial" panose="020B0604020202020204" pitchFamily="34" charset="0"/>
              </a:rPr>
              <a:t>Social </a:t>
            </a:r>
            <a:r>
              <a:rPr lang="en-US" sz="2800" dirty="0" err="1">
                <a:solidFill>
                  <a:schemeClr val="accent6"/>
                </a:solidFill>
                <a:latin typeface="Arial" panose="020B0604020202020204" pitchFamily="34" charset="0"/>
                <a:cs typeface="Arial" panose="020B0604020202020204" pitchFamily="34" charset="0"/>
              </a:rPr>
              <a:t>Features:Social</a:t>
            </a:r>
            <a:r>
              <a:rPr lang="en-US" sz="2800" dirty="0">
                <a:solidFill>
                  <a:schemeClr val="accent6"/>
                </a:solidFill>
                <a:latin typeface="Arial" panose="020B0604020202020204" pitchFamily="34" charset="0"/>
                <a:cs typeface="Arial" panose="020B0604020202020204" pitchFamily="34" charset="0"/>
              </a:rPr>
              <a:t> features include user profiles, following/followers, likes, comments, and sharing </a:t>
            </a:r>
            <a:r>
              <a:rPr lang="en-US" sz="2800" dirty="0" err="1">
                <a:solidFill>
                  <a:schemeClr val="accent6"/>
                </a:solidFill>
                <a:latin typeface="Arial" panose="020B0604020202020204" pitchFamily="34" charset="0"/>
                <a:cs typeface="Arial" panose="020B0604020202020204" pitchFamily="34" charset="0"/>
              </a:rPr>
              <a:t>mechanisms.These</a:t>
            </a:r>
            <a:r>
              <a:rPr lang="en-US" sz="2800" dirty="0">
                <a:solidFill>
                  <a:schemeClr val="accent6"/>
                </a:solidFill>
                <a:latin typeface="Arial" panose="020B0604020202020204" pitchFamily="34" charset="0"/>
                <a:cs typeface="Arial" panose="020B0604020202020204" pitchFamily="34" charset="0"/>
              </a:rPr>
              <a:t> features foster user engagement and community building within the </a:t>
            </a:r>
            <a:r>
              <a:rPr lang="en-US" sz="2800" dirty="0" err="1">
                <a:solidFill>
                  <a:schemeClr val="accent6"/>
                </a:solidFill>
                <a:latin typeface="Arial" panose="020B0604020202020204" pitchFamily="34" charset="0"/>
                <a:cs typeface="Arial" panose="020B0604020202020204" pitchFamily="34" charset="0"/>
              </a:rPr>
              <a:t>platform.Cross</a:t>
            </a:r>
            <a:r>
              <a:rPr lang="en-US" sz="2800" dirty="0">
                <a:solidFill>
                  <a:schemeClr val="accent6"/>
                </a:solidFill>
                <a:latin typeface="Arial" panose="020B0604020202020204" pitchFamily="34" charset="0"/>
                <a:cs typeface="Arial" panose="020B0604020202020204" pitchFamily="34" charset="0"/>
              </a:rPr>
              <a:t>-Platform </a:t>
            </a:r>
            <a:r>
              <a:rPr lang="en-US" sz="2800" dirty="0" err="1">
                <a:solidFill>
                  <a:schemeClr val="accent6"/>
                </a:solidFill>
                <a:latin typeface="Arial" panose="020B0604020202020204" pitchFamily="34" charset="0"/>
                <a:cs typeface="Arial" panose="020B0604020202020204" pitchFamily="34" charset="0"/>
              </a:rPr>
              <a:t>Integration:Integration</a:t>
            </a:r>
            <a:r>
              <a:rPr lang="en-US" sz="2800" dirty="0">
                <a:solidFill>
                  <a:schemeClr val="accent6"/>
                </a:solidFill>
                <a:latin typeface="Arial" panose="020B0604020202020204" pitchFamily="34" charset="0"/>
                <a:cs typeface="Arial" panose="020B0604020202020204" pitchFamily="34" charset="0"/>
              </a:rPr>
              <a:t> with popular social media platforms allows users to easily share their memes on external networks, expanding the platform's reach.</a:t>
            </a:r>
          </a:p>
          <a:p>
            <a:pPr algn="l">
              <a:buFont typeface="Arial" pitchFamily="34" charset="0"/>
              <a:buChar char="•"/>
            </a:pPr>
            <a:r>
              <a:rPr lang="en-US" sz="2800" dirty="0">
                <a:solidFill>
                  <a:schemeClr val="accent6"/>
                </a:solidFill>
                <a:latin typeface="Arial" panose="020B0604020202020204" pitchFamily="34" charset="0"/>
                <a:cs typeface="Arial" panose="020B0604020202020204" pitchFamily="34" charset="0"/>
              </a:rPr>
              <a:t>Privacy and </a:t>
            </a:r>
            <a:r>
              <a:rPr lang="en-US" sz="2800" dirty="0" err="1">
                <a:solidFill>
                  <a:schemeClr val="accent6"/>
                </a:solidFill>
                <a:latin typeface="Arial" panose="020B0604020202020204" pitchFamily="34" charset="0"/>
                <a:cs typeface="Arial" panose="020B0604020202020204" pitchFamily="34" charset="0"/>
              </a:rPr>
              <a:t>Security:Privacy</a:t>
            </a:r>
            <a:r>
              <a:rPr lang="en-US" sz="2800" dirty="0">
                <a:solidFill>
                  <a:schemeClr val="accent6"/>
                </a:solidFill>
                <a:latin typeface="Arial" panose="020B0604020202020204" pitchFamily="34" charset="0"/>
                <a:cs typeface="Arial" panose="020B0604020202020204" pitchFamily="34" charset="0"/>
              </a:rPr>
              <a:t> measures ensure user data protection and compliance with privacy </a:t>
            </a:r>
            <a:r>
              <a:rPr lang="en-US" sz="2800" dirty="0" err="1">
                <a:solidFill>
                  <a:schemeClr val="accent6"/>
                </a:solidFill>
                <a:latin typeface="Arial" panose="020B0604020202020204" pitchFamily="34" charset="0"/>
                <a:cs typeface="Arial" panose="020B0604020202020204" pitchFamily="34" charset="0"/>
              </a:rPr>
              <a:t>regulations.Security</a:t>
            </a:r>
            <a:r>
              <a:rPr lang="en-US" sz="2800" dirty="0">
                <a:solidFill>
                  <a:schemeClr val="accent6"/>
                </a:solidFill>
                <a:latin typeface="Arial" panose="020B0604020202020204" pitchFamily="34" charset="0"/>
                <a:cs typeface="Arial" panose="020B0604020202020204" pitchFamily="34" charset="0"/>
              </a:rPr>
              <a:t> features guard against unauthorized access and data breaches.</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32500" lnSpcReduction="20000"/>
          </a:bodyPr>
          <a:lstStyle/>
          <a:p>
            <a:pPr algn="l">
              <a:buFont typeface="Arial" pitchFamily="34" charset="0"/>
              <a:buChar char="•"/>
            </a:pPr>
            <a:r>
              <a:rPr lang="en-US" sz="2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 </a:t>
            </a:r>
            <a:r>
              <a:rPr lang="en-US" sz="2800" dirty="0">
                <a:solidFill>
                  <a:srgbClr val="00B050"/>
                </a:solidFill>
                <a:latin typeface="Arial" panose="020B0604020202020204" pitchFamily="34" charset="0"/>
                <a:cs typeface="Arial" panose="020B0604020202020204" pitchFamily="34" charset="0"/>
              </a:rPr>
              <a:t>*Infrastructure Setup*:   - Begin by setting up the necessary infrastructure, which can be cloud-based (e.g., AWS, Azure) or on-premises, depending on your project's requirements and budget.</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2. *Environment Configuration*:   - Create development, testing, and production environments to isolate and test code changes before deploying to production.</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3. *Version Control*:   - Utilize a version control system like Git to manage your project's source code, enabling collaboration and tracking changes.</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4. *Continuous Integration/Continuous Deployment (CI/CD)*:   - Implement a CI/CD pipeline to automate the building, testing, and deployment of your meme maker application.</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 Popular tools include Jenkins, Travis CI, or GitHub Actions.</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5. *Containerization*:   - Use containerization technology like Docker to package your application and its dependencies, ensuring consistency across different environments</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.6. *Orchestration*:   - Employ container orchestration tools like Kubernetes to manage and scale containers in a production environment efficiently.</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7. *Database Setup*:   - Choose a suitable database system (e.g., PostgreSQL, MySQL) and set up the database schema for storing user-generated memes and metadata</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.8. *Security Measures*:   - Implement security best practices, such as firewalls, encryption, and access control, to protect user data and the application from potential threats.</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9. *Load Balancing*:   - Set up load balancing to distribute incoming traffic evenly across multiple application instances for improved performance and availability.</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10. *Monitoring and Logging*:    - Integrate monitoring tools like Prometheus and Grafana to track the health and performance of your system. Ensure proper logging for</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debugging and auditing.</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11. *Scalability*:    - Design your system to be horizontally scalable, allowing it to handle increased user demand by adding more resources or instances dynamically.</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12. *Backup and Recovery*:    - Implement regular backups of your database and application data to ensure data recovery in case of failures or data loss.</a:t>
            </a:r>
          </a:p>
          <a:p>
            <a:pPr algn="l">
              <a:buFont typeface="Arial" pitchFamily="34" charset="0"/>
              <a:buChar char="•"/>
            </a:pPr>
            <a:r>
              <a:rPr lang="en-US" sz="2800" dirty="0">
                <a:solidFill>
                  <a:srgbClr val="00B050"/>
                </a:solidFill>
                <a:latin typeface="Arial" panose="020B0604020202020204" pitchFamily="34" charset="0"/>
                <a:cs typeface="Arial" panose="020B0604020202020204" pitchFamily="34" charset="0"/>
              </a:rPr>
              <a:t>13. *Testing and Quality Assurance*:    - Thoroughly test the application in the staging environment to identify and fix issues before deploying to production.</a:t>
            </a:r>
          </a:p>
          <a:p>
            <a:pPr algn="l"/>
            <a:r>
              <a:rPr lang="en-US" sz="2800" dirty="0">
                <a:solidFill>
                  <a:srgbClr val="00B050"/>
                </a:solidFill>
                <a:latin typeface="Arial" panose="020B0604020202020204" pitchFamily="34" charset="0"/>
                <a:cs typeface="Arial" panose="020B0604020202020204" pitchFamily="34" charset="0"/>
              </a:rPr>
              <a:t>14. *Deployment Strategy*:    - Depending on your project's needs, consider blue-green deployments or canary releases to minimize downtime and risks during updates.</a:t>
            </a:r>
          </a:p>
          <a:p>
            <a:pPr algn="l"/>
            <a:r>
              <a:rPr lang="en-US" sz="2800" dirty="0">
                <a:solidFill>
                  <a:srgbClr val="00B050"/>
                </a:solidFill>
                <a:latin typeface="Arial" panose="020B0604020202020204" pitchFamily="34" charset="0"/>
                <a:cs typeface="Arial" panose="020B0604020202020204" pitchFamily="34" charset="0"/>
              </a:rPr>
              <a:t>15. *Documentation*:    - Maintain comprehensive documentation for system architecture, deployment procedures, and troubleshooting guides to assist your team in managing</a:t>
            </a:r>
          </a:p>
          <a:p>
            <a:pPr algn="l"/>
            <a:r>
              <a:rPr lang="en-US" sz="2800" dirty="0">
                <a:solidFill>
                  <a:srgbClr val="00B050"/>
                </a:solidFill>
                <a:latin typeface="Arial" panose="020B0604020202020204" pitchFamily="34" charset="0"/>
                <a:cs typeface="Arial" panose="020B0604020202020204" pitchFamily="34" charset="0"/>
              </a:rPr>
              <a:t> the system effectively.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32500" lnSpcReduction="20000"/>
          </a:bodyPr>
          <a:lstStyle/>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Text and Image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Integration:Allow</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users to input text captions and select or upload images for their memes</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.Layout and Design::Design meme templates with placeholders for text and images, ensuring readability and visual appeal.</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Text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Placement:Implement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an algorithm to intelligently place text on the image to avoid overlapping with key elements and maintain aesthetic balance.</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Text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Styling:Offer</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options for users to customize text style, including fonts, colors, sizes, and text effects like outlines and shadows.</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Image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Manipulation:Allow</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users to resize, crop, and position the image within the meme template</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.Preview and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Editing:Provide</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 real-time preview of the meme as users make changes, enabling them to edit and refine their creations.</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Exporting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Meme:Enable</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users to export the meme in various formats (e.g., PNG, JPEG) and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resolutions.Watermarking</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and Branding (optional):Include an option for users to add watermarks or branding to their memes, if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desired.Save</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and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Share:Allow</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users to save the meme locally and share it on social media platforms directly from the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application.Deployment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of Meme Maker Project:</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Choose Technology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Stack:Select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 technology stack suitable for your project, such as front-end frameworks (e.g., React, Vue.js), back-end technologies (e.g., Node.js, Django), and databases (e.g., PostgreSQL, MongoDB).</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Development:Develop</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the meme maker application using the chosen technologies, following best practices for coding standards and security.</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Cloud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Hosting:Host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your application on a cloud platform like AWS, Azure, or Google Cloud for scalability and reliability.</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Setup:Set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up a database to store user-generated memes, templates, and user profiles.</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User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Authentication:Implement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user authentication and authorization to secure user accounts and data.</a:t>
            </a:r>
          </a:p>
          <a:p>
            <a:pPr algn="l">
              <a:buFont typeface="Arial" pitchFamily="34" charset="0"/>
              <a:buChar char="•"/>
            </a:pP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API Integration (optional):If desired, integrate with third-party APIs for features like image search or meme template libraries.</a:t>
            </a:r>
          </a:p>
          <a:p>
            <a:pPr algn="l">
              <a:buFont typeface="Arial" pitchFamily="34" charset="0"/>
              <a:buChar char="•"/>
            </a:pP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Scalability:Ensure</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your application can handle increased traffic by implementing load balancing and auto-scaling mechanisms.</a:t>
            </a:r>
          </a:p>
          <a:p>
            <a:pPr algn="l"/>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Testing:Conduct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thorough testing, including unit testing, integration testing, and user acceptance testing, to identify and fix issues.</a:t>
            </a:r>
          </a:p>
          <a:p>
            <a:pPr algn="l"/>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Security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Measures:Implement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security practices to protect against common web application vulnerabilities, like SQL injection and Cross-Site Scripting (XSS).</a:t>
            </a:r>
          </a:p>
          <a:p>
            <a:pPr algn="l"/>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Deployment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Strategy:Choose</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 deployment strategy, such as blue-green deployments, to minimize downtime during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updates.Monitoring</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and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Logging:Set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up monitoring tools to track application performance and log errors for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debugging.User</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Feedback and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Updates:Encourage</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user feedback and use it to continuously improve the application with regular updates.</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1986</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Arial</vt:lpstr>
      <vt:lpstr>Bahnschrift Light</vt:lpstr>
      <vt:lpstr>Calibri</vt:lpstr>
      <vt:lpstr>Calibri Light</vt:lpstr>
      <vt:lpstr>Office Theme</vt:lpstr>
      <vt:lpstr>MEME GENERATOR</vt:lpstr>
      <vt:lpstr>OUTLINE</vt:lpstr>
      <vt:lpstr>Abstract</vt:lpstr>
      <vt:lpstr>Problem Statement</vt:lpstr>
      <vt:lpstr>Proposed Solution</vt:lpstr>
      <vt:lpstr>System Architecture</vt:lpstr>
      <vt:lpstr>System Deployment Approach</vt:lpstr>
      <vt:lpstr>Algorithm &amp;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majjari sadananda</cp:lastModifiedBy>
  <cp:revision>48</cp:revision>
  <dcterms:created xsi:type="dcterms:W3CDTF">2021-04-26T07:43:48Z</dcterms:created>
  <dcterms:modified xsi:type="dcterms:W3CDTF">2023-10-05T15:01:39Z</dcterms:modified>
</cp:coreProperties>
</file>