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6"/>
  </p:normalViewPr>
  <p:slideViewPr>
    <p:cSldViewPr>
      <p:cViewPr varScale="1">
        <p:scale>
          <a:sx n="120" d="100"/>
          <a:sy n="120" d="100"/>
        </p:scale>
        <p:origin x="19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B47CE56-730B-6044-AF72-505667485E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981B1A8-BE5D-284C-84C0-8262052060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EA85CDB-8222-8B4F-A92C-FB83C684AA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9BB3688-29B9-F149-9AAC-59BD715E64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AD89FE4-187F-9146-AC8E-55B7B756E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01F2A82-B05A-F447-9F8B-8A7F84C6B7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7FD338-E7D8-714E-9383-F4347DFE5F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B56D93-CBC2-C945-97C6-1F7B7EF244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A3393BB-CFFC-4E40-B9EE-71C8A81F74B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227C0D2-7B7D-CC4B-B594-9A5F18222D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EE61C2B-BD9E-FD47-9B7E-3FBA7A41B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5969F0F-60E5-9543-8D1A-4372066AB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ECA31D33-ACD4-0647-AEF1-0D045F8CE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86776E-DB28-DB40-8CB4-FC6319C1F93A}" type="slidenum">
              <a:rPr lang="en-US" altLang="en-US" smtClean="0">
                <a:ea typeface="Osaka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ea typeface="Osaka" charset="-128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7BC25FF-085A-F148-9840-AE5899248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3C67D95-5D04-DE48-A737-331C984F8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>
            <a:extLst>
              <a:ext uri="{FF2B5EF4-FFF2-40B4-BE49-F238E27FC236}">
                <a16:creationId xmlns:a16="http://schemas.microsoft.com/office/drawing/2014/main" id="{D9E94C16-2F78-2B46-967A-A9684B139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75EA9CD6-59BD-7649-860B-D42279AACA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GB" altLang="en-US">
              <a:ea typeface="Osaka" charset="-128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EB1A011-1E65-7045-9BEA-22F62E06E9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GB" altLang="en-US">
              <a:ea typeface="Osaka" charset="-128"/>
            </a:endParaRPr>
          </a:p>
        </p:txBody>
      </p:sp>
      <p:pic>
        <p:nvPicPr>
          <p:cNvPr id="7" name="Picture 16" descr="lec-logo">
            <a:extLst>
              <a:ext uri="{FF2B5EF4-FFF2-40B4-BE49-F238E27FC236}">
                <a16:creationId xmlns:a16="http://schemas.microsoft.com/office/drawing/2014/main" id="{50EBBD0A-896E-8845-84D6-52013C992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>
            <a:extLst>
              <a:ext uri="{FF2B5EF4-FFF2-40B4-BE49-F238E27FC236}">
                <a16:creationId xmlns:a16="http://schemas.microsoft.com/office/drawing/2014/main" id="{347330F8-9279-084B-9E3F-E913938579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6DB921-ADD0-8E46-9B0F-B6C76B6650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>
                <a:latin typeface="Arial" charset="0"/>
                <a:ea typeface="Osak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37198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B4C726-0FE4-9549-9D96-3A57248FE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609D-1746-D543-91E6-DD92CFDA6422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DE58A5-E57D-E74A-B42C-36794A5C1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AA5FD6-847F-E14F-8FCF-6569AD29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A402D-C820-4F42-96C0-3B1911C3D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9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B6F5C-3F6D-6242-A3E9-C78B408B41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CE035-496E-8649-9F23-E26BCFD92A82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8D5C56-ACBF-C642-B8B4-49C9B09A4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3C086F-D64F-344C-A7C7-2887DA0D8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8D1A1-6ED0-9749-ADC0-71F11EE6D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51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FC7424-739A-0246-BEBF-4756EDA95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DEBD7-F4F4-9A43-B916-46F610EEDB0B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FBDD7A-29A3-BE4C-A770-1582F4D21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66BB62-98F0-AF42-9DAD-156BFA450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A981-856C-974E-A976-E242DBCDD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BC3970-CFDA-8346-90F1-904AD1DA0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BBF09-D6BD-C942-9C91-E05F7E8F6627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95C27F-CFC3-894A-97D2-715CE39F8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08AD22-8CF7-9B45-8E97-942A76AF67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EA1F-BDF2-5449-A0B3-C1073BAD4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8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9B421-62BF-D842-8F25-7DA5F2A1C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1FF01-29A2-AE40-AACE-8A3710A583C0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3E31F-32E8-EF41-BD41-C2E1AF12B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A1338-2237-6C46-A3DC-8E86EED7B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FA784-1F8E-E142-82EE-163D2974C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E0D1D0-55FD-E64E-B3C1-626828AD5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3774-9AD4-9543-B7CF-155832932583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887D65-27ED-2641-A7E3-802B50CD0B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2FFC6D-0D5B-B146-9B5C-1F9469703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D904-5557-2446-9CE8-43BAA30E7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34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009E62-2F6D-6341-93CD-CBCAD33C13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5DAF-5612-5046-9E23-0737C4A6FB22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219A41-2174-BF44-8A5C-EDD638FEF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0D5711-3D30-B44B-8AD9-587E52410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FD40-44C2-D24C-AD37-CFA06FCDA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91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01456E-3977-AB4D-AE35-6AF82251E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20796-0E97-7442-9CBB-46383E9A6DA0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C9E34B-6498-A947-8D56-F209B6FD8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5D7B79-C5E1-C042-882C-8FF8F02404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D2BF0-9076-6341-BF8F-339C9E638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5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AC04F-15C4-3248-A1CF-E344E8B7D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58965-5210-B445-BD40-C514D01A7445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A392-F6FF-A744-A468-B9387C206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89496-39A5-A343-A09F-8D0818E58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7B28-B26C-4C4F-80CB-613E6CCDE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5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2D0AE-F58D-D74F-8A21-52A288D68F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621C5-347A-EC45-B3F2-3AAAFF985282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5EA50-8EDD-F840-9F76-2E552C611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358C97-CA33-244C-AD84-B5FDF06E4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A17F6-86A6-DA4B-A6D1-BD3277A39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90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EAFDCC-04B0-FA4C-9633-A73F5D2C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8C7D01-C94A-7443-934A-E845FDDCE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7CC9CB2-E556-CD48-89C5-FEB6DA3F3B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1pPr>
          </a:lstStyle>
          <a:p>
            <a:pPr>
              <a:defRPr/>
            </a:pPr>
            <a:fld id="{4302128F-B0BE-CE43-94CA-C2D5F567BB42}" type="datetime1">
              <a:rPr lang="en-US" altLang="en-US"/>
              <a:pPr>
                <a:defRPr/>
              </a:pPr>
              <a:t>11/2/21</a:t>
            </a:fld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F2CB01EF-040F-F847-8BA8-B9D1014C35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0DD64AA3-F07F-D541-8F53-CAE8404329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panose="020B0604020202020204" pitchFamily="34" charset="0"/>
                <a:ea typeface="Osaka" charset="-128"/>
              </a:defRPr>
            </a:lvl1pPr>
          </a:lstStyle>
          <a:p>
            <a:pPr>
              <a:defRPr/>
            </a:pPr>
            <a:fld id="{A1F117C6-E2C6-D045-86FB-D71CA4FE5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banner">
            <a:extLst>
              <a:ext uri="{FF2B5EF4-FFF2-40B4-BE49-F238E27FC236}">
                <a16:creationId xmlns:a16="http://schemas.microsoft.com/office/drawing/2014/main" id="{0860DCD5-D3A0-5D4A-9A4A-4E31E4F0F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600BD4-DC68-514E-9384-26FAFC790DD8}"/>
              </a:ext>
            </a:extLst>
          </p:cNvPr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4CAFCC14-3C79-A647-91B4-2344AC331BA0}" type="slidenum">
              <a:rPr lang="en-US" altLang="en-US" sz="1100" b="1" smtClean="0">
                <a:ea typeface="Osaka" charset="-128"/>
              </a:rPr>
              <a:pPr>
                <a:defRPr/>
              </a:pPr>
              <a:t>‹#›</a:t>
            </a:fld>
            <a:endParaRPr lang="en-US" altLang="en-US" sz="1100" b="1">
              <a:ea typeface="Osaka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onal.utulsa.edu/~kenneth-west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277F6-A6AA-0B44-B2AB-E1F28D4771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Thermodynamik III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92A5B71-C8F4-AB4D-9908-136C34F7E8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557588"/>
            <a:ext cx="7620000" cy="1600200"/>
          </a:xfrm>
        </p:spPr>
        <p:txBody>
          <a:bodyPr/>
          <a:lstStyle/>
          <a:p>
            <a:pPr eaLnBrk="1" hangingPunct="1"/>
            <a:r>
              <a:rPr lang="de-DE" altLang="en-US" b="1" dirty="0"/>
              <a:t>Thermodynamische Arbeitsprozesse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HS 2021</a:t>
            </a:r>
          </a:p>
          <a:p>
            <a:pPr eaLnBrk="1" hangingPunct="1"/>
            <a:r>
              <a:rPr lang="en-US" altLang="en-US" dirty="0"/>
              <a:t>Prof. Reza S. Abhari</a:t>
            </a:r>
          </a:p>
          <a:p>
            <a:pPr eaLnBrk="1" hangingPunct="1"/>
            <a:r>
              <a:rPr lang="en-US" altLang="en-US" dirty="0"/>
              <a:t>Dr. Ndaona Chokani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CC1359E-BA6D-8E4A-9FB4-9A144B78C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Inhalt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A4631610-9574-7E44-85DF-5C340E5E6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844675"/>
            <a:ext cx="8359775" cy="4267200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/>
              <a:t>	1	Physikalischer Prozess des 	Energieaustausches</a:t>
            </a:r>
          </a:p>
          <a:p>
            <a:pPr>
              <a:buFontTx/>
              <a:buNone/>
            </a:pPr>
            <a:br>
              <a:rPr lang="de-DE" altLang="en-US"/>
            </a:br>
            <a:r>
              <a:rPr lang="de-DE" altLang="en-US"/>
              <a:t>2	Dampfkraftprozesse</a:t>
            </a:r>
          </a:p>
          <a:p>
            <a:pPr>
              <a:buFontTx/>
              <a:buNone/>
            </a:pPr>
            <a:br>
              <a:rPr lang="de-DE" altLang="en-US"/>
            </a:br>
            <a:r>
              <a:rPr lang="de-DE" altLang="en-US"/>
              <a:t>3	Gas-Arbeitsprozesse</a:t>
            </a:r>
          </a:p>
          <a:p>
            <a:pPr>
              <a:buFontTx/>
              <a:buNone/>
            </a:pPr>
            <a:br>
              <a:rPr lang="de-DE" altLang="en-US"/>
            </a:br>
            <a:r>
              <a:rPr lang="de-DE" altLang="en-US"/>
              <a:t>4	Kältemaschinen und Wärmepumpen</a:t>
            </a:r>
            <a:endParaRPr lang="en-US" altLang="en-US"/>
          </a:p>
        </p:txBody>
      </p:sp>
      <p:sp>
        <p:nvSpPr>
          <p:cNvPr id="17411" name="Date Placeholder 3">
            <a:extLst>
              <a:ext uri="{FF2B5EF4-FFF2-40B4-BE49-F238E27FC236}">
                <a16:creationId xmlns:a16="http://schemas.microsoft.com/office/drawing/2014/main" id="{54A6A554-2346-1041-9E10-558D9CA2AB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heSans 5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heSans 5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heSans 5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2B43C-9B0A-D747-9468-CA4A6B628AB6}" type="datetime1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11/2/21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76CDFC13-3FF8-3F4C-94CD-C3E9F38E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heSans 5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heSans 5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heSans 5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heSans 5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DE5C92-E32E-3245-B328-64C4A7921C19}" type="slidenum">
              <a:rPr lang="en-US" altLang="en-US" sz="14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BD645E8-03DB-AA46-B388-4BB3BD2A9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/>
              <a:t>Empfohlene Literatur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9727640-7D69-9A4B-86D0-FF969658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CH" altLang="en-US"/>
              <a:t>Michael J. Moran and Howard N. Shapiro, </a:t>
            </a:r>
            <a:r>
              <a:rPr lang="de-CH" altLang="en-US" b="1" i="1"/>
              <a:t>Fundamentals of Engineering Thermodynamics</a:t>
            </a:r>
            <a:r>
              <a:rPr lang="de-CH" altLang="en-US"/>
              <a:t>, J. Wiley &amp; Sons</a:t>
            </a:r>
          </a:p>
          <a:p>
            <a:pPr>
              <a:lnSpc>
                <a:spcPct val="90000"/>
              </a:lnSpc>
            </a:pPr>
            <a:endParaRPr lang="de-CH" altLang="en-US"/>
          </a:p>
          <a:p>
            <a:pPr>
              <a:lnSpc>
                <a:spcPct val="90000"/>
              </a:lnSpc>
            </a:pPr>
            <a:r>
              <a:rPr lang="de-CH" altLang="en-US">
                <a:solidFill>
                  <a:srgbClr val="000000"/>
                </a:solidFill>
              </a:rPr>
              <a:t>Kenneth C. Weston, </a:t>
            </a:r>
            <a:r>
              <a:rPr lang="de-CH" altLang="en-US" b="1" i="1">
                <a:solidFill>
                  <a:srgbClr val="000000"/>
                </a:solidFill>
              </a:rPr>
              <a:t>Energy Conversion - The Ebook</a:t>
            </a:r>
            <a:r>
              <a:rPr lang="de-CH" altLang="en-US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CH" altLang="en-US">
                <a:solidFill>
                  <a:srgbClr val="000000"/>
                </a:solidFill>
              </a:rPr>
              <a:t>	</a:t>
            </a:r>
            <a:r>
              <a:rPr lang="de-CH" altLang="en-US" sz="2000">
                <a:solidFill>
                  <a:srgbClr val="000000"/>
                </a:solidFill>
                <a:hlinkClick r:id="rId2"/>
              </a:rPr>
              <a:t>http://www.personal.utulsa.edu/~kenneth-weston/</a:t>
            </a:r>
            <a:endParaRPr lang="de-CH" alt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de-CH" altLang="en-US" sz="20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5</TotalTime>
  <Words>88</Words>
  <Application>Microsoft Macintosh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TheSans 5</vt:lpstr>
      <vt:lpstr>TheSans 6-SemiBold</vt:lpstr>
      <vt:lpstr>Times New Roman</vt:lpstr>
      <vt:lpstr>Blank Presentation</vt:lpstr>
      <vt:lpstr>Thermodynamik III</vt:lpstr>
      <vt:lpstr>Inhalt</vt:lpstr>
      <vt:lpstr>Empfohlene Literatur</vt:lpstr>
    </vt:vector>
  </TitlesOfParts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John Newton</dc:creator>
  <cp:lastModifiedBy>Pagani  Marco</cp:lastModifiedBy>
  <cp:revision>384</cp:revision>
  <cp:lastPrinted>2012-11-04T11:46:18Z</cp:lastPrinted>
  <dcterms:created xsi:type="dcterms:W3CDTF">2008-10-23T07:25:39Z</dcterms:created>
  <dcterms:modified xsi:type="dcterms:W3CDTF">2021-11-02T16:03:05Z</dcterms:modified>
</cp:coreProperties>
</file>