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e4dfb2b4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e4dfb2b4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dec3052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dec3052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e4dfb2b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e4dfb2b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e4dfb2b4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e4dfb2b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e4dfb2b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e4dfb2b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e4dfb2b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e4dfb2b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e4dfb2b4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e4dfb2b4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e4dfb2b4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e4dfb2b4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f20bb63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f20bb63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Express Currency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pl"/>
              <a:t>kalkulator </a:t>
            </a:r>
            <a:r>
              <a:rPr lang="pl"/>
              <a:t>aktyw, </a:t>
            </a:r>
            <a:r>
              <a:rPr lang="pl"/>
              <a:t>walut i kryptowalut.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l"/>
              <a:t>Dziękuję za uwagę </a:t>
            </a:r>
            <a:endParaRPr/>
          </a:p>
        </p:txBody>
      </p:sp>
      <p:sp>
        <p:nvSpPr>
          <p:cNvPr id="115" name="Google Shape;115;p22"/>
          <p:cNvSpPr txBox="1"/>
          <p:nvPr/>
        </p:nvSpPr>
        <p:spPr>
          <a:xfrm>
            <a:off x="653150" y="4145650"/>
            <a:ext cx="432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t>Karol Makarowski</a:t>
            </a:r>
            <a:endParaRPr/>
          </a:p>
          <a:p>
            <a:pPr indent="0" lvl="0" marL="0" rtl="0" algn="l">
              <a:spcBef>
                <a:spcPts val="0"/>
              </a:spcBef>
              <a:spcAft>
                <a:spcPts val="0"/>
              </a:spcAft>
              <a:buNone/>
            </a:pPr>
            <a:r>
              <a:rPr lang="pl"/>
              <a:t>Informatyka Stosowana i Systemy Pomiarowe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Kalkulator walut</a:t>
            </a:r>
            <a:endParaRPr/>
          </a:p>
        </p:txBody>
      </p:sp>
      <p:sp>
        <p:nvSpPr>
          <p:cNvPr id="61" name="Google Shape;61;p14"/>
          <p:cNvSpPr txBox="1"/>
          <p:nvPr>
            <p:ph idx="1" type="body"/>
          </p:nvPr>
        </p:nvSpPr>
        <p:spPr>
          <a:xfrm>
            <a:off x="311700" y="1152475"/>
            <a:ext cx="55485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51549"/>
              <a:buFont typeface="Arial"/>
              <a:buNone/>
            </a:pPr>
            <a:r>
              <a:rPr lang="pl" sz="2133">
                <a:solidFill>
                  <a:schemeClr val="dk1"/>
                </a:solidFill>
              </a:rPr>
              <a:t>Projekt, jaki mam w planach przygotować to aplikacja mobilna, dzięki której użytkownik będzie mógł przeliczać wybrane przez niego waluty na inne. Do stworzenia jej wykorzystam oprogramowanie Kivy, jest to bezpłatna platforma do Python’a dzięki, której można tworzyć aplikacje z interfejsem.</a:t>
            </a:r>
            <a:endParaRPr sz="2133">
              <a:solidFill>
                <a:schemeClr val="dk1"/>
              </a:solidFill>
            </a:endParaRPr>
          </a:p>
          <a:p>
            <a:pPr indent="0" lvl="0" marL="0" rtl="0" algn="l">
              <a:spcBef>
                <a:spcPts val="0"/>
              </a:spcBef>
              <a:spcAft>
                <a:spcPts val="0"/>
              </a:spcAft>
              <a:buClr>
                <a:schemeClr val="dk1"/>
              </a:buClr>
              <a:buSzPct val="51549"/>
              <a:buFont typeface="Arial"/>
              <a:buNone/>
            </a:pPr>
            <a:r>
              <a:rPr lang="pl" sz="2133">
                <a:solidFill>
                  <a:schemeClr val="dk1"/>
                </a:solidFill>
              </a:rPr>
              <a:t>Kierując się wyborem loga, chciałem, aby</a:t>
            </a:r>
            <a:endParaRPr sz="2133">
              <a:solidFill>
                <a:schemeClr val="dk1"/>
              </a:solidFill>
            </a:endParaRPr>
          </a:p>
          <a:p>
            <a:pPr indent="0" lvl="0" marL="0" rtl="0" algn="l">
              <a:spcBef>
                <a:spcPts val="0"/>
              </a:spcBef>
              <a:spcAft>
                <a:spcPts val="0"/>
              </a:spcAft>
              <a:buClr>
                <a:schemeClr val="dk1"/>
              </a:buClr>
              <a:buSzPct val="51549"/>
              <a:buFont typeface="Arial"/>
              <a:buNone/>
            </a:pPr>
            <a:r>
              <a:rPr lang="pl" sz="2133">
                <a:solidFill>
                  <a:schemeClr val="dk1"/>
                </a:solidFill>
              </a:rPr>
              <a:t>było ono minimalistyczne i proste.</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4623150" y="367138"/>
            <a:ext cx="4409224" cy="4409224"/>
          </a:xfrm>
          <a:prstGeom prst="rect">
            <a:avLst/>
          </a:prstGeom>
          <a:noFill/>
          <a:ln>
            <a:noFill/>
          </a:ln>
        </p:spPr>
      </p:pic>
      <p:sp>
        <p:nvSpPr>
          <p:cNvPr id="63" name="Google Shape;63;p14"/>
          <p:cNvSpPr txBox="1"/>
          <p:nvPr/>
        </p:nvSpPr>
        <p:spPr>
          <a:xfrm>
            <a:off x="5977575" y="4601350"/>
            <a:ext cx="19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t>https://icon-icons.com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4239625" y="45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Dlaczego kivy? </a:t>
            </a:r>
            <a:endParaRPr/>
          </a:p>
        </p:txBody>
      </p:sp>
      <p:sp>
        <p:nvSpPr>
          <p:cNvPr id="69" name="Google Shape;69;p15"/>
          <p:cNvSpPr txBox="1"/>
          <p:nvPr>
            <p:ph idx="1" type="body"/>
          </p:nvPr>
        </p:nvSpPr>
        <p:spPr>
          <a:xfrm>
            <a:off x="4239625" y="1152475"/>
            <a:ext cx="4317900" cy="458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Ponieważ jest proste do zrozumienia dla nowego programisty (czyli mnie).</a:t>
            </a:r>
            <a:endParaRPr/>
          </a:p>
          <a:p>
            <a:pPr indent="0" lvl="0" marL="0" rtl="0" algn="l">
              <a:spcBef>
                <a:spcPts val="1200"/>
              </a:spcBef>
              <a:spcAft>
                <a:spcPts val="0"/>
              </a:spcAft>
              <a:buNone/>
            </a:pPr>
            <a:r>
              <a:rPr lang="pl"/>
              <a:t>Pozwala ona również tworzyć proste, jak i zaawansowane aplikacje </a:t>
            </a:r>
            <a:r>
              <a:rPr lang="pl"/>
              <a:t>mobilne, czyli</a:t>
            </a:r>
            <a:r>
              <a:rPr lang="pl"/>
              <a:t> robi </a:t>
            </a:r>
            <a:r>
              <a:rPr lang="pl"/>
              <a:t>dokładnie</a:t>
            </a:r>
            <a:r>
              <a:rPr lang="pl"/>
              <a:t> </a:t>
            </a:r>
            <a:r>
              <a:rPr lang="pl"/>
              <a:t>to, czego</a:t>
            </a:r>
            <a:r>
              <a:rPr lang="pl"/>
              <a:t> potrzebuje. </a:t>
            </a:r>
            <a:endParaRPr/>
          </a:p>
          <a:p>
            <a:pPr indent="0" lvl="0" marL="0" rtl="0" algn="l">
              <a:spcBef>
                <a:spcPts val="1200"/>
              </a:spcBef>
              <a:spcAft>
                <a:spcPts val="0"/>
              </a:spcAft>
              <a:buNone/>
            </a:pPr>
            <a:r>
              <a:rPr lang="pl"/>
              <a:t>Duża społeczność i rozpiętość możliwości. Społeczność kivy stworzyła już dużo projektów, </a:t>
            </a:r>
            <a:r>
              <a:rPr lang="pl"/>
              <a:t>dzięki</a:t>
            </a:r>
            <a:r>
              <a:rPr lang="pl"/>
              <a:t> czemu łatwiej będzie mi szukać informacji i rozwiązań problemów, które </a:t>
            </a:r>
            <a:r>
              <a:rPr lang="pl"/>
              <a:t>mogę</a:t>
            </a:r>
            <a:r>
              <a:rPr lang="pl"/>
              <a:t> napotkać.</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pl"/>
              <a:t> </a:t>
            </a:r>
            <a:endParaRPr/>
          </a:p>
        </p:txBody>
      </p:sp>
      <p:pic>
        <p:nvPicPr>
          <p:cNvPr id="70" name="Google Shape;70;p15"/>
          <p:cNvPicPr preferRelativeResize="0"/>
          <p:nvPr/>
        </p:nvPicPr>
        <p:blipFill>
          <a:blip r:embed="rId3">
            <a:alphaModFix/>
          </a:blip>
          <a:stretch>
            <a:fillRect/>
          </a:stretch>
        </p:blipFill>
        <p:spPr>
          <a:xfrm>
            <a:off x="355600" y="1172025"/>
            <a:ext cx="3377300" cy="337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Jakie możliwości będzie posiadać aplikacja?</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l" sz="1500">
                <a:solidFill>
                  <a:schemeClr val="dk1"/>
                </a:solidFill>
              </a:rPr>
              <a:t>Aplikacja ta nazywać się będzie Express currency, pozwoli ona na przeliczanie dóbr ogólnodostępnych, będzie posiadać również możliwość stworzenia własnego kursu i waluty, będzie to pomocne dla osób, które będą chciały np. sprzedać walutę komuś innemu po własnym kursie (Niezależnym od tego z kantoru)</a:t>
            </a:r>
            <a:endParaRPr sz="1500">
              <a:solidFill>
                <a:schemeClr val="dk1"/>
              </a:solidFill>
            </a:endParaRPr>
          </a:p>
          <a:p>
            <a:pPr indent="0" lvl="0" marL="0" rtl="0" algn="l">
              <a:spcBef>
                <a:spcPts val="0"/>
              </a:spcBef>
              <a:spcAft>
                <a:spcPts val="0"/>
              </a:spcAft>
              <a:buNone/>
            </a:pPr>
            <a:r>
              <a:rPr lang="pl" sz="1500">
                <a:solidFill>
                  <a:schemeClr val="dk1"/>
                </a:solidFill>
              </a:rPr>
              <a:t>Kalkulator ten będzie posiadać również spis wszystkich walut, aktyw i kryptowalut, które obsługuje, oraz w których krajach dana waluta występuje, pozwoli to użytkownikowi lepiej zorientować się, jaką potencjalnie walutę chce kupić przy wyjeździe za granicę. Wchodząc w listę owych, walut itp. będzie można wejść w szczegóły każdej z nich i odczyt historii wartości dobra na przestrzeni wybranego przez nas czasu. Pomoże to osobie na podjęcie dobrej decyzji finansowej (zakup, sprzedaż) w danym momencie. Jedną z opcji będzie również wybranie języka, w której aplikacja będzie działać.</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5769425" y="454100"/>
            <a:ext cx="2445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Kolorystyka</a:t>
            </a:r>
            <a:endParaRPr/>
          </a:p>
        </p:txBody>
      </p:sp>
      <p:sp>
        <p:nvSpPr>
          <p:cNvPr id="82" name="Google Shape;82;p17"/>
          <p:cNvSpPr txBox="1"/>
          <p:nvPr>
            <p:ph idx="1" type="body"/>
          </p:nvPr>
        </p:nvSpPr>
        <p:spPr>
          <a:xfrm>
            <a:off x="5070875" y="1152475"/>
            <a:ext cx="384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l" sz="2100">
                <a:solidFill>
                  <a:schemeClr val="dk1"/>
                </a:solidFill>
              </a:rPr>
              <a:t>Jednym z najważniejszych aspektów aplikacji jest wygląd, dlatego wybierając paletę barw, postawiłem na pastelowe, ładne dla oka jednocześnie przykuwające uwagę kolory.</a:t>
            </a:r>
            <a:endParaRPr sz="2800"/>
          </a:p>
        </p:txBody>
      </p:sp>
      <p:pic>
        <p:nvPicPr>
          <p:cNvPr id="83" name="Google Shape;83;p17"/>
          <p:cNvPicPr preferRelativeResize="0"/>
          <p:nvPr/>
        </p:nvPicPr>
        <p:blipFill>
          <a:blip r:embed="rId3">
            <a:alphaModFix/>
          </a:blip>
          <a:stretch>
            <a:fillRect/>
          </a:stretch>
        </p:blipFill>
        <p:spPr>
          <a:xfrm>
            <a:off x="243125" y="940334"/>
            <a:ext cx="4673600" cy="326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Deadline’y</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l" sz="1100">
                <a:solidFill>
                  <a:schemeClr val="dk1"/>
                </a:solidFill>
              </a:rPr>
              <a:t>Daty i oczekiwania:</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17.03) Wstępny plan działania, zapoznanie się z językiem, stworzenie prostego kalkulatora </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24.03) Opracowanie wizualne aplikacji</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31.03) Dodanie paska z wyborami opcji</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07.03) Dodanie pól tekstowych dla waluty, wartości, przelicznika itp.</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14.04) Dodanie działającej mechaniki obliczania waluty na inną walutę (z pliku z walutami)</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21.04) Dodanie opcji przeliczania waluty użytkownika </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05.05) Dodanie zakładki wszystkich dostępnych walut, krypto, aktyw oraz selekcji ulubionych</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	oraz występowanie jej w danym kraju</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19.05) Dodanie obliczania waluty w czasie rzeczywistym </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26.05) Dodanie pełnej obsługi kryptowalut i aktyw w czasie rzeczywistym</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02.06) </a:t>
            </a:r>
            <a:r>
              <a:rPr lang="pl" sz="1100">
                <a:solidFill>
                  <a:schemeClr val="dk1"/>
                </a:solidFill>
              </a:rPr>
              <a:t>Dodanie historii wartości waluty</a:t>
            </a:r>
            <a:r>
              <a:rPr lang="pl" sz="1100">
                <a:solidFill>
                  <a:schemeClr val="dk1"/>
                </a:solidFill>
              </a:rPr>
              <a:t>, dodanie drugiego języka</a:t>
            </a:r>
            <a:endParaRPr sz="1100">
              <a:solidFill>
                <a:schemeClr val="dk1"/>
              </a:solidFill>
            </a:endParaRPr>
          </a:p>
          <a:p>
            <a:pPr indent="0" lvl="0" marL="0" rtl="0" algn="l">
              <a:spcBef>
                <a:spcPts val="0"/>
              </a:spcBef>
              <a:spcAft>
                <a:spcPts val="0"/>
              </a:spcAft>
              <a:buClr>
                <a:schemeClr val="dk1"/>
              </a:buClr>
              <a:buSzPts val="1100"/>
              <a:buFont typeface="Arial"/>
              <a:buNone/>
            </a:pPr>
            <a:r>
              <a:rPr lang="pl" sz="1100">
                <a:solidFill>
                  <a:schemeClr val="dk1"/>
                </a:solidFill>
              </a:rPr>
              <a:t>02.06</a:t>
            </a:r>
            <a:r>
              <a:rPr lang="pl" sz="1100">
                <a:solidFill>
                  <a:schemeClr val="dk1"/>
                </a:solidFill>
              </a:rPr>
              <a:t>~~</a:t>
            </a:r>
            <a:r>
              <a:rPr lang="pl" sz="1100">
                <a:solidFill>
                  <a:schemeClr val="dk1"/>
                </a:solidFill>
              </a:rPr>
              <a:t>16.06) W pełni działająca aplikacja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Kalkulator prosty</a:t>
            </a:r>
            <a:endParaRPr/>
          </a:p>
        </p:txBody>
      </p:sp>
      <p:sp>
        <p:nvSpPr>
          <p:cNvPr id="95" name="Google Shape;95;p19"/>
          <p:cNvSpPr txBox="1"/>
          <p:nvPr>
            <p:ph idx="1" type="body"/>
          </p:nvPr>
        </p:nvSpPr>
        <p:spPr>
          <a:xfrm>
            <a:off x="311700" y="1152475"/>
            <a:ext cx="328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Tak jak w deadline’ach, </a:t>
            </a:r>
            <a:endParaRPr/>
          </a:p>
          <a:p>
            <a:pPr indent="0" lvl="0" marL="0" rtl="0" algn="l">
              <a:spcBef>
                <a:spcPts val="1200"/>
              </a:spcBef>
              <a:spcAft>
                <a:spcPts val="1200"/>
              </a:spcAft>
              <a:buNone/>
            </a:pPr>
            <a:r>
              <a:rPr lang="pl"/>
              <a:t>mam </a:t>
            </a:r>
            <a:r>
              <a:rPr lang="pl"/>
              <a:t>już</a:t>
            </a:r>
            <a:r>
              <a:rPr lang="pl"/>
              <a:t> stworzony działający projekt </a:t>
            </a:r>
            <a:r>
              <a:rPr lang="pl"/>
              <a:t>kalkulatora, który</a:t>
            </a:r>
            <a:r>
              <a:rPr lang="pl"/>
              <a:t> powstał po </a:t>
            </a:r>
            <a:r>
              <a:rPr lang="pl"/>
              <a:t>to, żebym</a:t>
            </a:r>
            <a:r>
              <a:rPr lang="pl"/>
              <a:t> mógł lepiej zapoznać się z kivy.</a:t>
            </a:r>
            <a:endParaRPr/>
          </a:p>
        </p:txBody>
      </p:sp>
      <p:pic>
        <p:nvPicPr>
          <p:cNvPr id="96" name="Google Shape;96;p19"/>
          <p:cNvPicPr preferRelativeResize="0"/>
          <p:nvPr/>
        </p:nvPicPr>
        <p:blipFill>
          <a:blip r:embed="rId3">
            <a:alphaModFix/>
          </a:blip>
          <a:stretch>
            <a:fillRect/>
          </a:stretch>
        </p:blipFill>
        <p:spPr>
          <a:xfrm>
            <a:off x="3714250" y="661263"/>
            <a:ext cx="5118062" cy="3820975"/>
          </a:xfrm>
          <a:prstGeom prst="rect">
            <a:avLst/>
          </a:prstGeom>
          <a:noFill/>
          <a:ln>
            <a:noFill/>
          </a:ln>
        </p:spPr>
      </p:pic>
      <p:sp>
        <p:nvSpPr>
          <p:cNvPr id="97" name="Google Shape;97;p19"/>
          <p:cNvSpPr txBox="1"/>
          <p:nvPr/>
        </p:nvSpPr>
        <p:spPr>
          <a:xfrm>
            <a:off x="5361200" y="4568875"/>
            <a:ext cx="50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t>Liczby są przypadkowe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604100" y="738025"/>
            <a:ext cx="3674900" cy="3674900"/>
          </a:xfrm>
          <a:prstGeom prst="rect">
            <a:avLst/>
          </a:prstGeom>
          <a:noFill/>
          <a:ln>
            <a:noFill/>
          </a:ln>
        </p:spPr>
      </p:pic>
      <p:pic>
        <p:nvPicPr>
          <p:cNvPr id="103" name="Google Shape;103;p20"/>
          <p:cNvPicPr preferRelativeResize="0"/>
          <p:nvPr/>
        </p:nvPicPr>
        <p:blipFill>
          <a:blip r:embed="rId4">
            <a:alphaModFix/>
          </a:blip>
          <a:stretch>
            <a:fillRect/>
          </a:stretch>
        </p:blipFill>
        <p:spPr>
          <a:xfrm>
            <a:off x="4957425" y="738025"/>
            <a:ext cx="3674900" cy="367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790175" y="817375"/>
            <a:ext cx="3508751" cy="3508751"/>
          </a:xfrm>
          <a:prstGeom prst="rect">
            <a:avLst/>
          </a:prstGeom>
          <a:noFill/>
          <a:ln>
            <a:noFill/>
          </a:ln>
        </p:spPr>
      </p:pic>
      <p:pic>
        <p:nvPicPr>
          <p:cNvPr id="109" name="Google Shape;109;p21"/>
          <p:cNvPicPr preferRelativeResize="0"/>
          <p:nvPr/>
        </p:nvPicPr>
        <p:blipFill>
          <a:blip r:embed="rId4">
            <a:alphaModFix/>
          </a:blip>
          <a:stretch>
            <a:fillRect/>
          </a:stretch>
        </p:blipFill>
        <p:spPr>
          <a:xfrm>
            <a:off x="5023900" y="817375"/>
            <a:ext cx="3508751" cy="3508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