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5" r:id="rId5"/>
    <p:sldId id="266" r:id="rId6"/>
    <p:sldId id="263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AC336-0368-4968-B119-6C9A45413E5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4709938-F82D-4A77-BEA1-55201391F279}">
      <dgm:prSet phldrT="[Tekst]" custT="1"/>
      <dgm:spPr/>
      <dgm:t>
        <a:bodyPr/>
        <a:lstStyle/>
        <a:p>
          <a:r>
            <a:rPr lang="pl-PL" sz="1400" dirty="0"/>
            <a:t>21.03.2021</a:t>
          </a:r>
          <a:br>
            <a:rPr lang="pl-PL" sz="1400" dirty="0"/>
          </a:br>
          <a:r>
            <a:rPr lang="pl-PL" sz="1400" dirty="0"/>
            <a:t>strona główna - aspekt wizualny</a:t>
          </a:r>
        </a:p>
      </dgm:t>
    </dgm:pt>
    <dgm:pt modelId="{FFAC4AD0-881C-4C37-81D0-46E8F32C46D7}" type="parTrans" cxnId="{A409FFC3-82F2-4870-8857-1A7799FDA1AA}">
      <dgm:prSet/>
      <dgm:spPr/>
      <dgm:t>
        <a:bodyPr/>
        <a:lstStyle/>
        <a:p>
          <a:endParaRPr lang="pl-PL"/>
        </a:p>
      </dgm:t>
    </dgm:pt>
    <dgm:pt modelId="{4492D1BC-ED74-407D-82C1-403C48B42F9E}" type="sibTrans" cxnId="{A409FFC3-82F2-4870-8857-1A7799FDA1AA}">
      <dgm:prSet/>
      <dgm:spPr/>
      <dgm:t>
        <a:bodyPr/>
        <a:lstStyle/>
        <a:p>
          <a:endParaRPr lang="pl-PL"/>
        </a:p>
      </dgm:t>
    </dgm:pt>
    <dgm:pt modelId="{7FA2B025-AD7D-47F7-A0BA-027551CFC25E}">
      <dgm:prSet phldrT="[Tekst]" custT="1"/>
      <dgm:spPr/>
      <dgm:t>
        <a:bodyPr/>
        <a:lstStyle/>
        <a:p>
          <a:r>
            <a:rPr lang="pl-PL" sz="1400" dirty="0"/>
            <a:t>28.03.2021</a:t>
          </a:r>
          <a:br>
            <a:rPr lang="pl-PL" sz="1400" dirty="0"/>
          </a:br>
          <a:r>
            <a:rPr lang="pl-PL" sz="1400" dirty="0"/>
            <a:t>- zakładka „O nas”</a:t>
          </a:r>
          <a:br>
            <a:rPr lang="pl-PL" sz="1400" dirty="0"/>
          </a:br>
          <a:r>
            <a:rPr lang="pl-PL" sz="1400" dirty="0"/>
            <a:t>- zakładka „Usługi”</a:t>
          </a:r>
          <a:br>
            <a:rPr lang="pl-PL" sz="1400" dirty="0"/>
          </a:br>
          <a:r>
            <a:rPr lang="pl-PL" sz="1400" dirty="0"/>
            <a:t>- zakładka „Cennik”</a:t>
          </a:r>
        </a:p>
      </dgm:t>
    </dgm:pt>
    <dgm:pt modelId="{64F42B87-4C4B-433C-B9CB-E9606B8BB42E}" type="parTrans" cxnId="{2B83BD12-838A-4ABB-A8F7-AFD47969B254}">
      <dgm:prSet/>
      <dgm:spPr/>
      <dgm:t>
        <a:bodyPr/>
        <a:lstStyle/>
        <a:p>
          <a:endParaRPr lang="pl-PL"/>
        </a:p>
      </dgm:t>
    </dgm:pt>
    <dgm:pt modelId="{B94EB197-C995-47B4-ABD3-56F32F010329}" type="sibTrans" cxnId="{2B83BD12-838A-4ABB-A8F7-AFD47969B254}">
      <dgm:prSet/>
      <dgm:spPr/>
      <dgm:t>
        <a:bodyPr/>
        <a:lstStyle/>
        <a:p>
          <a:endParaRPr lang="pl-PL"/>
        </a:p>
      </dgm:t>
    </dgm:pt>
    <dgm:pt modelId="{B8C70CCB-1FCC-4671-955A-E83DE0711909}">
      <dgm:prSet phldrT="[Tekst]" custT="1"/>
      <dgm:spPr/>
      <dgm:t>
        <a:bodyPr/>
        <a:lstStyle/>
        <a:p>
          <a:r>
            <a:rPr lang="pl-PL" sz="1400" dirty="0"/>
            <a:t>25.04.2021</a:t>
          </a:r>
          <a:br>
            <a:rPr lang="pl-PL" sz="1400" dirty="0"/>
          </a:br>
          <a:r>
            <a:rPr lang="pl-PL" sz="1400" dirty="0"/>
            <a:t>Zmiana danych osobowych / hasła</a:t>
          </a:r>
        </a:p>
      </dgm:t>
    </dgm:pt>
    <dgm:pt modelId="{1DA7AC97-A999-4819-AC62-D3376563AEA6}" type="parTrans" cxnId="{D33F362A-8F19-4919-998F-EC37460A1FA1}">
      <dgm:prSet/>
      <dgm:spPr/>
      <dgm:t>
        <a:bodyPr/>
        <a:lstStyle/>
        <a:p>
          <a:endParaRPr lang="pl-PL"/>
        </a:p>
      </dgm:t>
    </dgm:pt>
    <dgm:pt modelId="{1D0B2B3F-0B00-4A94-8F05-3A71DF7F780F}" type="sibTrans" cxnId="{D33F362A-8F19-4919-998F-EC37460A1FA1}">
      <dgm:prSet/>
      <dgm:spPr/>
      <dgm:t>
        <a:bodyPr/>
        <a:lstStyle/>
        <a:p>
          <a:endParaRPr lang="pl-PL"/>
        </a:p>
      </dgm:t>
    </dgm:pt>
    <dgm:pt modelId="{F7E57161-EE36-461F-AE12-34F6F9A28206}">
      <dgm:prSet phldrT="[Tekst]" custT="1"/>
      <dgm:spPr/>
      <dgm:t>
        <a:bodyPr/>
        <a:lstStyle/>
        <a:p>
          <a:r>
            <a:rPr lang="pl-PL" sz="1400" dirty="0"/>
            <a:t>2.05.2021</a:t>
          </a:r>
          <a:br>
            <a:rPr lang="pl-PL" sz="1400" dirty="0"/>
          </a:br>
          <a:r>
            <a:rPr lang="pl-PL" sz="1400" dirty="0"/>
            <a:t>Kalendarz – aspekt wizualny</a:t>
          </a:r>
        </a:p>
      </dgm:t>
    </dgm:pt>
    <dgm:pt modelId="{6AAAEAD6-8AA1-40DF-AD10-F6D809E3C88D}" type="parTrans" cxnId="{79A1B9B6-B05F-4130-ACA8-E990EFDFD125}">
      <dgm:prSet/>
      <dgm:spPr/>
      <dgm:t>
        <a:bodyPr/>
        <a:lstStyle/>
        <a:p>
          <a:endParaRPr lang="pl-PL"/>
        </a:p>
      </dgm:t>
    </dgm:pt>
    <dgm:pt modelId="{8D1CE76B-6D97-4472-866C-278C4E516EEA}" type="sibTrans" cxnId="{79A1B9B6-B05F-4130-ACA8-E990EFDFD125}">
      <dgm:prSet/>
      <dgm:spPr/>
      <dgm:t>
        <a:bodyPr/>
        <a:lstStyle/>
        <a:p>
          <a:endParaRPr lang="pl-PL"/>
        </a:p>
      </dgm:t>
    </dgm:pt>
    <dgm:pt modelId="{F20B2E8C-E6CE-45E1-9173-85F487B7D28A}">
      <dgm:prSet phldrT="[Tekst]" custT="1"/>
      <dgm:spPr/>
      <dgm:t>
        <a:bodyPr/>
        <a:lstStyle/>
        <a:p>
          <a:r>
            <a:rPr lang="pl-PL" sz="1400" dirty="0"/>
            <a:t>18.04.2021</a:t>
          </a:r>
          <a:br>
            <a:rPr lang="pl-PL" sz="1400" dirty="0"/>
          </a:br>
          <a:r>
            <a:rPr lang="pl-PL" sz="1400" dirty="0"/>
            <a:t>- Panel użytkownika</a:t>
          </a:r>
        </a:p>
      </dgm:t>
    </dgm:pt>
    <dgm:pt modelId="{02BDD7B9-6362-42B3-9865-D79DACF5E7A4}" type="parTrans" cxnId="{318E3127-5FD5-4644-8427-5DBDB1348F49}">
      <dgm:prSet/>
      <dgm:spPr/>
      <dgm:t>
        <a:bodyPr/>
        <a:lstStyle/>
        <a:p>
          <a:endParaRPr lang="pl-PL"/>
        </a:p>
      </dgm:t>
    </dgm:pt>
    <dgm:pt modelId="{7EB2B76F-DA3B-4B66-8858-3E52C689A8FF}" type="sibTrans" cxnId="{318E3127-5FD5-4644-8427-5DBDB1348F49}">
      <dgm:prSet/>
      <dgm:spPr/>
      <dgm:t>
        <a:bodyPr/>
        <a:lstStyle/>
        <a:p>
          <a:endParaRPr lang="pl-PL"/>
        </a:p>
      </dgm:t>
    </dgm:pt>
    <dgm:pt modelId="{28CDB07F-9CD8-4CD2-9FC9-9B90C425787C}">
      <dgm:prSet phldrT="[Tekst]" custT="1"/>
      <dgm:spPr/>
      <dgm:t>
        <a:bodyPr/>
        <a:lstStyle/>
        <a:p>
          <a:r>
            <a:rPr lang="pl-PL" sz="1400" dirty="0"/>
            <a:t>4.04.2021</a:t>
          </a:r>
        </a:p>
        <a:p>
          <a:r>
            <a:rPr lang="pl-PL" sz="1400"/>
            <a:t>- Panel logowania / rejestracji</a:t>
          </a:r>
          <a:br>
            <a:rPr lang="pl-PL" sz="1400" dirty="0"/>
          </a:br>
          <a:r>
            <a:rPr lang="pl-PL" sz="1400" dirty="0"/>
            <a:t>- zakładka „Galeria”</a:t>
          </a:r>
          <a:br>
            <a:rPr lang="pl-PL" sz="1400" dirty="0"/>
          </a:br>
          <a:r>
            <a:rPr lang="pl-PL" sz="1400" dirty="0"/>
            <a:t>- zakładka „Kontakt”</a:t>
          </a:r>
        </a:p>
      </dgm:t>
    </dgm:pt>
    <dgm:pt modelId="{AC62FBC9-A52A-4F4E-9BDA-CFA186676EC2}" type="parTrans" cxnId="{3BE4D0F4-6E61-4BBC-A0ED-B75FD85DD964}">
      <dgm:prSet/>
      <dgm:spPr/>
      <dgm:t>
        <a:bodyPr/>
        <a:lstStyle/>
        <a:p>
          <a:endParaRPr lang="pl-PL"/>
        </a:p>
      </dgm:t>
    </dgm:pt>
    <dgm:pt modelId="{7FC7376B-A71C-433F-8D4C-954D5215F4A4}" type="sibTrans" cxnId="{3BE4D0F4-6E61-4BBC-A0ED-B75FD85DD964}">
      <dgm:prSet/>
      <dgm:spPr/>
      <dgm:t>
        <a:bodyPr/>
        <a:lstStyle/>
        <a:p>
          <a:endParaRPr lang="pl-PL"/>
        </a:p>
      </dgm:t>
    </dgm:pt>
    <dgm:pt modelId="{2135EFF7-E076-4F52-ADC4-6CF31A45518B}">
      <dgm:prSet phldrT="[Tekst]" custT="1"/>
      <dgm:spPr/>
      <dgm:t>
        <a:bodyPr/>
        <a:lstStyle/>
        <a:p>
          <a:r>
            <a:rPr lang="pl-PL" sz="1400" dirty="0"/>
            <a:t>16.05.2021</a:t>
          </a:r>
        </a:p>
        <a:p>
          <a:r>
            <a:rPr lang="pl-PL" sz="1400" dirty="0"/>
            <a:t>- Kalendarz – aspekt wizualny</a:t>
          </a:r>
          <a:br>
            <a:rPr lang="pl-PL" sz="1400" dirty="0"/>
          </a:br>
          <a:r>
            <a:rPr lang="pl-PL" sz="1400" dirty="0"/>
            <a:t>- Dodawanie / anulowanie rezerwacji terminu</a:t>
          </a:r>
        </a:p>
      </dgm:t>
    </dgm:pt>
    <dgm:pt modelId="{B0E4444E-A9CD-402B-AEB4-5D87BA07A801}" type="parTrans" cxnId="{85307711-7B67-47FE-8961-6A2F3156BED5}">
      <dgm:prSet/>
      <dgm:spPr/>
      <dgm:t>
        <a:bodyPr/>
        <a:lstStyle/>
        <a:p>
          <a:endParaRPr lang="pl-PL"/>
        </a:p>
      </dgm:t>
    </dgm:pt>
    <dgm:pt modelId="{73A7A007-A269-4E52-A695-08DA7AD1DB1B}" type="sibTrans" cxnId="{85307711-7B67-47FE-8961-6A2F3156BED5}">
      <dgm:prSet/>
      <dgm:spPr/>
      <dgm:t>
        <a:bodyPr/>
        <a:lstStyle/>
        <a:p>
          <a:endParaRPr lang="pl-PL"/>
        </a:p>
      </dgm:t>
    </dgm:pt>
    <dgm:pt modelId="{954AA5D0-3C55-4D5C-9F19-5F28AA74017D}">
      <dgm:prSet phldrT="[Tekst]" custT="1"/>
      <dgm:spPr/>
      <dgm:t>
        <a:bodyPr/>
        <a:lstStyle/>
        <a:p>
          <a:r>
            <a:rPr lang="pl-PL" sz="1400" dirty="0"/>
            <a:t>30.05.2021</a:t>
          </a:r>
          <a:br>
            <a:rPr lang="pl-PL" sz="1400" dirty="0"/>
          </a:br>
          <a:r>
            <a:rPr lang="pl-PL" sz="1400" dirty="0"/>
            <a:t>- powiadomienie w panelu użytkownika o zbliżającej się wizycie</a:t>
          </a:r>
          <a:br>
            <a:rPr lang="pl-PL" sz="1400" dirty="0"/>
          </a:br>
          <a:r>
            <a:rPr lang="pl-PL" sz="1400" dirty="0"/>
            <a:t>- powiadomienie e-mail</a:t>
          </a:r>
        </a:p>
      </dgm:t>
    </dgm:pt>
    <dgm:pt modelId="{02AF202F-FC41-4C32-A5F3-6F571D368C6D}" type="parTrans" cxnId="{B1E2927C-BAD0-4BDB-9898-1882BEEB241D}">
      <dgm:prSet/>
      <dgm:spPr/>
      <dgm:t>
        <a:bodyPr/>
        <a:lstStyle/>
        <a:p>
          <a:endParaRPr lang="pl-PL"/>
        </a:p>
      </dgm:t>
    </dgm:pt>
    <dgm:pt modelId="{ED8B9CF6-D13F-41FB-8D82-B1C63289187E}" type="sibTrans" cxnId="{B1E2927C-BAD0-4BDB-9898-1882BEEB241D}">
      <dgm:prSet/>
      <dgm:spPr/>
      <dgm:t>
        <a:bodyPr/>
        <a:lstStyle/>
        <a:p>
          <a:endParaRPr lang="pl-PL"/>
        </a:p>
      </dgm:t>
    </dgm:pt>
    <dgm:pt modelId="{D4CE9C67-6076-4C60-AD16-36AF9475986C}" type="pres">
      <dgm:prSet presAssocID="{954AC336-0368-4968-B119-6C9A45413E5A}" presName="Name0" presStyleCnt="0">
        <dgm:presLayoutVars>
          <dgm:dir/>
          <dgm:resizeHandles val="exact"/>
        </dgm:presLayoutVars>
      </dgm:prSet>
      <dgm:spPr/>
    </dgm:pt>
    <dgm:pt modelId="{14AFE50E-7001-4913-B28D-9D7F151967B8}" type="pres">
      <dgm:prSet presAssocID="{954AC336-0368-4968-B119-6C9A45413E5A}" presName="arrow" presStyleLbl="bgShp" presStyleIdx="0" presStyleCnt="1"/>
      <dgm:spPr/>
    </dgm:pt>
    <dgm:pt modelId="{173D2AB9-6369-4B67-BBBA-41CC5C6E6FB0}" type="pres">
      <dgm:prSet presAssocID="{954AC336-0368-4968-B119-6C9A45413E5A}" presName="points" presStyleCnt="0"/>
      <dgm:spPr/>
    </dgm:pt>
    <dgm:pt modelId="{F51B441B-4934-4B02-BE34-755D0E6DE6FC}" type="pres">
      <dgm:prSet presAssocID="{F4709938-F82D-4A77-BEA1-55201391F279}" presName="compositeA" presStyleCnt="0"/>
      <dgm:spPr/>
    </dgm:pt>
    <dgm:pt modelId="{17484B97-42B0-4147-992B-0E5416396647}" type="pres">
      <dgm:prSet presAssocID="{F4709938-F82D-4A77-BEA1-55201391F279}" presName="textA" presStyleLbl="revTx" presStyleIdx="0" presStyleCnt="8" custScaleX="199067" custScaleY="65108" custLinFactNeighborX="67873" custLinFactNeighborY="5734">
        <dgm:presLayoutVars>
          <dgm:bulletEnabled val="1"/>
        </dgm:presLayoutVars>
      </dgm:prSet>
      <dgm:spPr/>
    </dgm:pt>
    <dgm:pt modelId="{95D0930E-E15E-4130-A6CA-38BCDF1D9280}" type="pres">
      <dgm:prSet presAssocID="{F4709938-F82D-4A77-BEA1-55201391F279}" presName="circleA" presStyleLbl="node1" presStyleIdx="0" presStyleCnt="8" custLinFactNeighborX="63896" custLinFactNeighborY="-11664"/>
      <dgm:spPr/>
    </dgm:pt>
    <dgm:pt modelId="{ED8875E7-7BD2-44D5-B04C-483C0EF799C7}" type="pres">
      <dgm:prSet presAssocID="{F4709938-F82D-4A77-BEA1-55201391F279}" presName="spaceA" presStyleCnt="0"/>
      <dgm:spPr/>
    </dgm:pt>
    <dgm:pt modelId="{AD41E8E6-3FE5-4C99-BBCF-FD1CD4021B07}" type="pres">
      <dgm:prSet presAssocID="{4492D1BC-ED74-407D-82C1-403C48B42F9E}" presName="space" presStyleCnt="0"/>
      <dgm:spPr/>
    </dgm:pt>
    <dgm:pt modelId="{B06763B0-3DFA-4E5E-B129-236CF39F9665}" type="pres">
      <dgm:prSet presAssocID="{7FA2B025-AD7D-47F7-A0BA-027551CFC25E}" presName="compositeB" presStyleCnt="0"/>
      <dgm:spPr/>
    </dgm:pt>
    <dgm:pt modelId="{0DBFB141-6539-4271-A44A-839DD617454C}" type="pres">
      <dgm:prSet presAssocID="{7FA2B025-AD7D-47F7-A0BA-027551CFC25E}" presName="textB" presStyleLbl="revTx" presStyleIdx="1" presStyleCnt="8" custScaleX="312890" custScaleY="74302" custLinFactNeighborX="4634" custLinFactNeighborY="-3467">
        <dgm:presLayoutVars>
          <dgm:bulletEnabled val="1"/>
        </dgm:presLayoutVars>
      </dgm:prSet>
      <dgm:spPr/>
    </dgm:pt>
    <dgm:pt modelId="{23EC3441-52E1-400D-8ECD-BCEF1AB1E7F8}" type="pres">
      <dgm:prSet presAssocID="{7FA2B025-AD7D-47F7-A0BA-027551CFC25E}" presName="circleB" presStyleLbl="node1" presStyleIdx="1" presStyleCnt="8" custLinFactNeighborX="16593" custLinFactNeighborY="18022"/>
      <dgm:spPr/>
    </dgm:pt>
    <dgm:pt modelId="{7C2CC7AF-9302-4A36-900F-C759CC6769D0}" type="pres">
      <dgm:prSet presAssocID="{7FA2B025-AD7D-47F7-A0BA-027551CFC25E}" presName="spaceB" presStyleCnt="0"/>
      <dgm:spPr/>
    </dgm:pt>
    <dgm:pt modelId="{D0B4996F-6B8C-4D5F-9AD2-B00A418FAD15}" type="pres">
      <dgm:prSet presAssocID="{B94EB197-C995-47B4-ABD3-56F32F010329}" presName="space" presStyleCnt="0"/>
      <dgm:spPr/>
    </dgm:pt>
    <dgm:pt modelId="{191E014F-2242-4AE2-A69B-294B8EA6664B}" type="pres">
      <dgm:prSet presAssocID="{28CDB07F-9CD8-4CD2-9FC9-9B90C425787C}" presName="compositeA" presStyleCnt="0"/>
      <dgm:spPr/>
    </dgm:pt>
    <dgm:pt modelId="{5DA46348-892C-4B65-A6C7-EEA284652B39}" type="pres">
      <dgm:prSet presAssocID="{28CDB07F-9CD8-4CD2-9FC9-9B90C425787C}" presName="textA" presStyleLbl="revTx" presStyleIdx="2" presStyleCnt="8" custScaleX="229198" custScaleY="84436" custLinFactNeighborX="-15071">
        <dgm:presLayoutVars>
          <dgm:bulletEnabled val="1"/>
        </dgm:presLayoutVars>
      </dgm:prSet>
      <dgm:spPr/>
    </dgm:pt>
    <dgm:pt modelId="{38E3D304-FC78-4B72-805B-D8675539B4D0}" type="pres">
      <dgm:prSet presAssocID="{28CDB07F-9CD8-4CD2-9FC9-9B90C425787C}" presName="circleA" presStyleLbl="node1" presStyleIdx="2" presStyleCnt="8" custLinFactNeighborX="-13107" custLinFactNeighborY="-30992"/>
      <dgm:spPr/>
    </dgm:pt>
    <dgm:pt modelId="{6EE4712C-4F61-4A67-99DD-5E7CB1B3237A}" type="pres">
      <dgm:prSet presAssocID="{28CDB07F-9CD8-4CD2-9FC9-9B90C425787C}" presName="spaceA" presStyleCnt="0"/>
      <dgm:spPr/>
    </dgm:pt>
    <dgm:pt modelId="{008209DA-ACED-4EE7-95C0-7E01A4CCC1D4}" type="pres">
      <dgm:prSet presAssocID="{7FC7376B-A71C-433F-8D4C-954D5215F4A4}" presName="space" presStyleCnt="0"/>
      <dgm:spPr/>
    </dgm:pt>
    <dgm:pt modelId="{EAE07314-4081-4525-ADC1-47AC7C14A7EA}" type="pres">
      <dgm:prSet presAssocID="{F20B2E8C-E6CE-45E1-9173-85F487B7D28A}" presName="compositeB" presStyleCnt="0"/>
      <dgm:spPr/>
    </dgm:pt>
    <dgm:pt modelId="{71111E40-C038-4C98-9FB0-BF9080FFD19A}" type="pres">
      <dgm:prSet presAssocID="{F20B2E8C-E6CE-45E1-9173-85F487B7D28A}" presName="textB" presStyleLbl="revTx" presStyleIdx="3" presStyleCnt="8" custScaleX="223642" custScaleY="37439" custLinFactNeighborY="-31948">
        <dgm:presLayoutVars>
          <dgm:bulletEnabled val="1"/>
        </dgm:presLayoutVars>
      </dgm:prSet>
      <dgm:spPr/>
    </dgm:pt>
    <dgm:pt modelId="{8916BD09-6671-444C-905A-A885F4D22C3F}" type="pres">
      <dgm:prSet presAssocID="{F20B2E8C-E6CE-45E1-9173-85F487B7D28A}" presName="circleB" presStyleLbl="node1" presStyleIdx="3" presStyleCnt="8" custLinFactNeighborX="-1639" custLinFactNeighborY="-19660"/>
      <dgm:spPr/>
    </dgm:pt>
    <dgm:pt modelId="{00276159-4A04-484A-9B14-540A24A31AB9}" type="pres">
      <dgm:prSet presAssocID="{F20B2E8C-E6CE-45E1-9173-85F487B7D28A}" presName="spaceB" presStyleCnt="0"/>
      <dgm:spPr/>
    </dgm:pt>
    <dgm:pt modelId="{AC110FB5-331A-4D58-8831-34ED6B179602}" type="pres">
      <dgm:prSet presAssocID="{7EB2B76F-DA3B-4B66-8858-3E52C689A8FF}" presName="space" presStyleCnt="0"/>
      <dgm:spPr/>
    </dgm:pt>
    <dgm:pt modelId="{B0BDD686-C604-4D6C-9169-4238D74E40AC}" type="pres">
      <dgm:prSet presAssocID="{B8C70CCB-1FCC-4671-955A-E83DE0711909}" presName="compositeA" presStyleCnt="0"/>
      <dgm:spPr/>
    </dgm:pt>
    <dgm:pt modelId="{2C9B9E6C-0F48-429B-8140-2F49B81DC83E}" type="pres">
      <dgm:prSet presAssocID="{B8C70CCB-1FCC-4671-955A-E83DE0711909}" presName="textA" presStyleLbl="revTx" presStyleIdx="4" presStyleCnt="8" custScaleX="206067" custScaleY="77882" custLinFactNeighborX="-18674">
        <dgm:presLayoutVars>
          <dgm:bulletEnabled val="1"/>
        </dgm:presLayoutVars>
      </dgm:prSet>
      <dgm:spPr/>
    </dgm:pt>
    <dgm:pt modelId="{7A182D24-725A-4ECD-8D55-C80D5CDC5394}" type="pres">
      <dgm:prSet presAssocID="{B8C70CCB-1FCC-4671-955A-E83DE0711909}" presName="circleA" presStyleLbl="node1" presStyleIdx="4" presStyleCnt="8" custLinFactNeighborX="-24575" custLinFactNeighborY="-24438"/>
      <dgm:spPr/>
    </dgm:pt>
    <dgm:pt modelId="{8465DA28-9B8D-43DA-A407-27A153D08717}" type="pres">
      <dgm:prSet presAssocID="{B8C70CCB-1FCC-4671-955A-E83DE0711909}" presName="spaceA" presStyleCnt="0"/>
      <dgm:spPr/>
    </dgm:pt>
    <dgm:pt modelId="{FC877F76-E5EE-465B-BCF7-8F20C941BDFA}" type="pres">
      <dgm:prSet presAssocID="{1D0B2B3F-0B00-4A94-8F05-3A71DF7F780F}" presName="space" presStyleCnt="0"/>
      <dgm:spPr/>
    </dgm:pt>
    <dgm:pt modelId="{70D9967D-AF5C-4E2C-A597-952D5DF4EC85}" type="pres">
      <dgm:prSet presAssocID="{F7E57161-EE36-461F-AE12-34F6F9A28206}" presName="compositeB" presStyleCnt="0"/>
      <dgm:spPr/>
    </dgm:pt>
    <dgm:pt modelId="{40A9DB82-ABE1-40C8-84CB-714506768A46}" type="pres">
      <dgm:prSet presAssocID="{F7E57161-EE36-461F-AE12-34F6F9A28206}" presName="textB" presStyleLbl="revTx" presStyleIdx="5" presStyleCnt="8" custScaleX="218735" custScaleY="40716" custLinFactNeighborX="-5993" custLinFactNeighborY="-33177">
        <dgm:presLayoutVars>
          <dgm:bulletEnabled val="1"/>
        </dgm:presLayoutVars>
      </dgm:prSet>
      <dgm:spPr/>
    </dgm:pt>
    <dgm:pt modelId="{2880ADF1-640C-4312-91D2-DBB73EB555B7}" type="pres">
      <dgm:prSet presAssocID="{F7E57161-EE36-461F-AE12-34F6F9A28206}" presName="circleB" presStyleLbl="node1" presStyleIdx="5" presStyleCnt="8" custLinFactNeighborX="-1639" custLinFactNeighborY="-19660"/>
      <dgm:spPr/>
    </dgm:pt>
    <dgm:pt modelId="{612D922F-B7FA-47D3-A838-8E5E740F7377}" type="pres">
      <dgm:prSet presAssocID="{F7E57161-EE36-461F-AE12-34F6F9A28206}" presName="spaceB" presStyleCnt="0"/>
      <dgm:spPr/>
    </dgm:pt>
    <dgm:pt modelId="{AAB3D6D1-8A80-4569-AFD6-E875302B7F3F}" type="pres">
      <dgm:prSet presAssocID="{8D1CE76B-6D97-4472-866C-278C4E516EEA}" presName="space" presStyleCnt="0"/>
      <dgm:spPr/>
    </dgm:pt>
    <dgm:pt modelId="{1177441D-7D52-483C-903F-EB58C003DACA}" type="pres">
      <dgm:prSet presAssocID="{2135EFF7-E076-4F52-ADC4-6CF31A45518B}" presName="compositeA" presStyleCnt="0"/>
      <dgm:spPr/>
    </dgm:pt>
    <dgm:pt modelId="{20E9C5FB-989E-4EFE-9240-91D1A3EA414C}" type="pres">
      <dgm:prSet presAssocID="{2135EFF7-E076-4F52-ADC4-6CF31A45518B}" presName="textA" presStyleLbl="revTx" presStyleIdx="6" presStyleCnt="8" custScaleX="238102">
        <dgm:presLayoutVars>
          <dgm:bulletEnabled val="1"/>
        </dgm:presLayoutVars>
      </dgm:prSet>
      <dgm:spPr/>
    </dgm:pt>
    <dgm:pt modelId="{947EF386-3382-4B33-9DE1-A4950AA96375}" type="pres">
      <dgm:prSet presAssocID="{2135EFF7-E076-4F52-ADC4-6CF31A45518B}" presName="circleA" presStyleLbl="node1" presStyleIdx="6" presStyleCnt="8" custLinFactNeighborX="-1638" custLinFactNeighborY="-46556"/>
      <dgm:spPr/>
    </dgm:pt>
    <dgm:pt modelId="{81493613-F533-4A31-AE89-F480F3054D75}" type="pres">
      <dgm:prSet presAssocID="{2135EFF7-E076-4F52-ADC4-6CF31A45518B}" presName="spaceA" presStyleCnt="0"/>
      <dgm:spPr/>
    </dgm:pt>
    <dgm:pt modelId="{33422E73-8485-4237-8FAF-022F98677A95}" type="pres">
      <dgm:prSet presAssocID="{73A7A007-A269-4E52-A695-08DA7AD1DB1B}" presName="space" presStyleCnt="0"/>
      <dgm:spPr/>
    </dgm:pt>
    <dgm:pt modelId="{730CF181-EDB2-481C-B013-FFE4248E401C}" type="pres">
      <dgm:prSet presAssocID="{954AA5D0-3C55-4D5C-9F19-5F28AA74017D}" presName="compositeB" presStyleCnt="0"/>
      <dgm:spPr/>
    </dgm:pt>
    <dgm:pt modelId="{E0181C4D-746B-4B0A-BD82-1BDD840DB4B3}" type="pres">
      <dgm:prSet presAssocID="{954AA5D0-3C55-4D5C-9F19-5F28AA74017D}" presName="textB" presStyleLbl="revTx" presStyleIdx="7" presStyleCnt="8" custScaleX="287668">
        <dgm:presLayoutVars>
          <dgm:bulletEnabled val="1"/>
        </dgm:presLayoutVars>
      </dgm:prSet>
      <dgm:spPr/>
    </dgm:pt>
    <dgm:pt modelId="{2F1EE9E3-A6CA-495F-98C2-98028935AC53}" type="pres">
      <dgm:prSet presAssocID="{954AA5D0-3C55-4D5C-9F19-5F28AA74017D}" presName="circleB" presStyleLbl="node1" presStyleIdx="7" presStyleCnt="8" custLinFactNeighborX="3276" custLinFactNeighborY="40958"/>
      <dgm:spPr/>
    </dgm:pt>
    <dgm:pt modelId="{14361271-F3FC-4077-9D73-6B6AFBE2C0DA}" type="pres">
      <dgm:prSet presAssocID="{954AA5D0-3C55-4D5C-9F19-5F28AA74017D}" presName="spaceB" presStyleCnt="0"/>
      <dgm:spPr/>
    </dgm:pt>
  </dgm:ptLst>
  <dgm:cxnLst>
    <dgm:cxn modelId="{85307711-7B67-47FE-8961-6A2F3156BED5}" srcId="{954AC336-0368-4968-B119-6C9A45413E5A}" destId="{2135EFF7-E076-4F52-ADC4-6CF31A45518B}" srcOrd="6" destOrd="0" parTransId="{B0E4444E-A9CD-402B-AEB4-5D87BA07A801}" sibTransId="{73A7A007-A269-4E52-A695-08DA7AD1DB1B}"/>
    <dgm:cxn modelId="{2B83BD12-838A-4ABB-A8F7-AFD47969B254}" srcId="{954AC336-0368-4968-B119-6C9A45413E5A}" destId="{7FA2B025-AD7D-47F7-A0BA-027551CFC25E}" srcOrd="1" destOrd="0" parTransId="{64F42B87-4C4B-433C-B9CB-E9606B8BB42E}" sibTransId="{B94EB197-C995-47B4-ABD3-56F32F010329}"/>
    <dgm:cxn modelId="{4AAB6E17-81E1-42B2-9D60-7B736322FB61}" type="presOf" srcId="{F7E57161-EE36-461F-AE12-34F6F9A28206}" destId="{40A9DB82-ABE1-40C8-84CB-714506768A46}" srcOrd="0" destOrd="0" presId="urn:microsoft.com/office/officeart/2005/8/layout/hProcess11"/>
    <dgm:cxn modelId="{318E3127-5FD5-4644-8427-5DBDB1348F49}" srcId="{954AC336-0368-4968-B119-6C9A45413E5A}" destId="{F20B2E8C-E6CE-45E1-9173-85F487B7D28A}" srcOrd="3" destOrd="0" parTransId="{02BDD7B9-6362-42B3-9865-D79DACF5E7A4}" sibTransId="{7EB2B76F-DA3B-4B66-8858-3E52C689A8FF}"/>
    <dgm:cxn modelId="{D33F362A-8F19-4919-998F-EC37460A1FA1}" srcId="{954AC336-0368-4968-B119-6C9A45413E5A}" destId="{B8C70CCB-1FCC-4671-955A-E83DE0711909}" srcOrd="4" destOrd="0" parTransId="{1DA7AC97-A999-4819-AC62-D3376563AEA6}" sibTransId="{1D0B2B3F-0B00-4A94-8F05-3A71DF7F780F}"/>
    <dgm:cxn modelId="{173E8B3E-7F55-4828-9DE9-FB99FBBE541F}" type="presOf" srcId="{2135EFF7-E076-4F52-ADC4-6CF31A45518B}" destId="{20E9C5FB-989E-4EFE-9240-91D1A3EA414C}" srcOrd="0" destOrd="0" presId="urn:microsoft.com/office/officeart/2005/8/layout/hProcess11"/>
    <dgm:cxn modelId="{CA2AAF45-C36B-468B-88D1-49104CE31F64}" type="presOf" srcId="{954AA5D0-3C55-4D5C-9F19-5F28AA74017D}" destId="{E0181C4D-746B-4B0A-BD82-1BDD840DB4B3}" srcOrd="0" destOrd="0" presId="urn:microsoft.com/office/officeart/2005/8/layout/hProcess11"/>
    <dgm:cxn modelId="{FA7B9C56-C411-4F12-9C68-1B5D217BE545}" type="presOf" srcId="{954AC336-0368-4968-B119-6C9A45413E5A}" destId="{D4CE9C67-6076-4C60-AD16-36AF9475986C}" srcOrd="0" destOrd="0" presId="urn:microsoft.com/office/officeart/2005/8/layout/hProcess11"/>
    <dgm:cxn modelId="{B1E2927C-BAD0-4BDB-9898-1882BEEB241D}" srcId="{954AC336-0368-4968-B119-6C9A45413E5A}" destId="{954AA5D0-3C55-4D5C-9F19-5F28AA74017D}" srcOrd="7" destOrd="0" parTransId="{02AF202F-FC41-4C32-A5F3-6F571D368C6D}" sibTransId="{ED8B9CF6-D13F-41FB-8D82-B1C63289187E}"/>
    <dgm:cxn modelId="{BE7CEBA7-D2C3-4E5F-9DE3-BBE814DC53A7}" type="presOf" srcId="{F20B2E8C-E6CE-45E1-9173-85F487B7D28A}" destId="{71111E40-C038-4C98-9FB0-BF9080FFD19A}" srcOrd="0" destOrd="0" presId="urn:microsoft.com/office/officeart/2005/8/layout/hProcess11"/>
    <dgm:cxn modelId="{79A1B9B6-B05F-4130-ACA8-E990EFDFD125}" srcId="{954AC336-0368-4968-B119-6C9A45413E5A}" destId="{F7E57161-EE36-461F-AE12-34F6F9A28206}" srcOrd="5" destOrd="0" parTransId="{6AAAEAD6-8AA1-40DF-AD10-F6D809E3C88D}" sibTransId="{8D1CE76B-6D97-4472-866C-278C4E516EEA}"/>
    <dgm:cxn modelId="{A409FFC3-82F2-4870-8857-1A7799FDA1AA}" srcId="{954AC336-0368-4968-B119-6C9A45413E5A}" destId="{F4709938-F82D-4A77-BEA1-55201391F279}" srcOrd="0" destOrd="0" parTransId="{FFAC4AD0-881C-4C37-81D0-46E8F32C46D7}" sibTransId="{4492D1BC-ED74-407D-82C1-403C48B42F9E}"/>
    <dgm:cxn modelId="{A2FA38C5-5529-4141-BEA3-09AD041B835C}" type="presOf" srcId="{28CDB07F-9CD8-4CD2-9FC9-9B90C425787C}" destId="{5DA46348-892C-4B65-A6C7-EEA284652B39}" srcOrd="0" destOrd="0" presId="urn:microsoft.com/office/officeart/2005/8/layout/hProcess11"/>
    <dgm:cxn modelId="{0E1F67C7-2C65-43E7-A71B-B3D4A583234D}" type="presOf" srcId="{F4709938-F82D-4A77-BEA1-55201391F279}" destId="{17484B97-42B0-4147-992B-0E5416396647}" srcOrd="0" destOrd="0" presId="urn:microsoft.com/office/officeart/2005/8/layout/hProcess11"/>
    <dgm:cxn modelId="{57536DD8-1A17-4401-ADD4-7616AF71BF8D}" type="presOf" srcId="{B8C70CCB-1FCC-4671-955A-E83DE0711909}" destId="{2C9B9E6C-0F48-429B-8140-2F49B81DC83E}" srcOrd="0" destOrd="0" presId="urn:microsoft.com/office/officeart/2005/8/layout/hProcess11"/>
    <dgm:cxn modelId="{3FD691D9-D4F7-4838-912A-8C48874DDC20}" type="presOf" srcId="{7FA2B025-AD7D-47F7-A0BA-027551CFC25E}" destId="{0DBFB141-6539-4271-A44A-839DD617454C}" srcOrd="0" destOrd="0" presId="urn:microsoft.com/office/officeart/2005/8/layout/hProcess11"/>
    <dgm:cxn modelId="{3BE4D0F4-6E61-4BBC-A0ED-B75FD85DD964}" srcId="{954AC336-0368-4968-B119-6C9A45413E5A}" destId="{28CDB07F-9CD8-4CD2-9FC9-9B90C425787C}" srcOrd="2" destOrd="0" parTransId="{AC62FBC9-A52A-4F4E-9BDA-CFA186676EC2}" sibTransId="{7FC7376B-A71C-433F-8D4C-954D5215F4A4}"/>
    <dgm:cxn modelId="{CD65FC4F-0490-4D95-AABD-1B43BCC5E15F}" type="presParOf" srcId="{D4CE9C67-6076-4C60-AD16-36AF9475986C}" destId="{14AFE50E-7001-4913-B28D-9D7F151967B8}" srcOrd="0" destOrd="0" presId="urn:microsoft.com/office/officeart/2005/8/layout/hProcess11"/>
    <dgm:cxn modelId="{71CB15CC-CB0A-4D23-864C-4C09EC01BCDC}" type="presParOf" srcId="{D4CE9C67-6076-4C60-AD16-36AF9475986C}" destId="{173D2AB9-6369-4B67-BBBA-41CC5C6E6FB0}" srcOrd="1" destOrd="0" presId="urn:microsoft.com/office/officeart/2005/8/layout/hProcess11"/>
    <dgm:cxn modelId="{A189C701-B230-4882-8BBC-9AB19BEA106C}" type="presParOf" srcId="{173D2AB9-6369-4B67-BBBA-41CC5C6E6FB0}" destId="{F51B441B-4934-4B02-BE34-755D0E6DE6FC}" srcOrd="0" destOrd="0" presId="urn:microsoft.com/office/officeart/2005/8/layout/hProcess11"/>
    <dgm:cxn modelId="{EC00B52E-BA8E-4EE8-B6BC-9FBC576F1650}" type="presParOf" srcId="{F51B441B-4934-4B02-BE34-755D0E6DE6FC}" destId="{17484B97-42B0-4147-992B-0E5416396647}" srcOrd="0" destOrd="0" presId="urn:microsoft.com/office/officeart/2005/8/layout/hProcess11"/>
    <dgm:cxn modelId="{2CBF6363-5378-4956-A0DC-26A397B1CEE0}" type="presParOf" srcId="{F51B441B-4934-4B02-BE34-755D0E6DE6FC}" destId="{95D0930E-E15E-4130-A6CA-38BCDF1D9280}" srcOrd="1" destOrd="0" presId="urn:microsoft.com/office/officeart/2005/8/layout/hProcess11"/>
    <dgm:cxn modelId="{56582FAF-A0ED-49AC-8278-6BB03C0B0517}" type="presParOf" srcId="{F51B441B-4934-4B02-BE34-755D0E6DE6FC}" destId="{ED8875E7-7BD2-44D5-B04C-483C0EF799C7}" srcOrd="2" destOrd="0" presId="urn:microsoft.com/office/officeart/2005/8/layout/hProcess11"/>
    <dgm:cxn modelId="{B201F7FF-45A1-4B95-A86D-7461A8D962BC}" type="presParOf" srcId="{173D2AB9-6369-4B67-BBBA-41CC5C6E6FB0}" destId="{AD41E8E6-3FE5-4C99-BBCF-FD1CD4021B07}" srcOrd="1" destOrd="0" presId="urn:microsoft.com/office/officeart/2005/8/layout/hProcess11"/>
    <dgm:cxn modelId="{82101CAE-B826-4601-90CB-08D0CBB44CD7}" type="presParOf" srcId="{173D2AB9-6369-4B67-BBBA-41CC5C6E6FB0}" destId="{B06763B0-3DFA-4E5E-B129-236CF39F9665}" srcOrd="2" destOrd="0" presId="urn:microsoft.com/office/officeart/2005/8/layout/hProcess11"/>
    <dgm:cxn modelId="{4C9D32AA-3898-428C-A848-4E9F5609136E}" type="presParOf" srcId="{B06763B0-3DFA-4E5E-B129-236CF39F9665}" destId="{0DBFB141-6539-4271-A44A-839DD617454C}" srcOrd="0" destOrd="0" presId="urn:microsoft.com/office/officeart/2005/8/layout/hProcess11"/>
    <dgm:cxn modelId="{AF0FAA6C-6E85-4352-9CFC-D3DE0BD0E7DB}" type="presParOf" srcId="{B06763B0-3DFA-4E5E-B129-236CF39F9665}" destId="{23EC3441-52E1-400D-8ECD-BCEF1AB1E7F8}" srcOrd="1" destOrd="0" presId="urn:microsoft.com/office/officeart/2005/8/layout/hProcess11"/>
    <dgm:cxn modelId="{EBFF0CE8-4471-468D-A604-B2DE23BD1510}" type="presParOf" srcId="{B06763B0-3DFA-4E5E-B129-236CF39F9665}" destId="{7C2CC7AF-9302-4A36-900F-C759CC6769D0}" srcOrd="2" destOrd="0" presId="urn:microsoft.com/office/officeart/2005/8/layout/hProcess11"/>
    <dgm:cxn modelId="{C02013C1-9D6B-4884-952E-34693DA1E686}" type="presParOf" srcId="{173D2AB9-6369-4B67-BBBA-41CC5C6E6FB0}" destId="{D0B4996F-6B8C-4D5F-9AD2-B00A418FAD15}" srcOrd="3" destOrd="0" presId="urn:microsoft.com/office/officeart/2005/8/layout/hProcess11"/>
    <dgm:cxn modelId="{9EE73E32-B287-4F3F-8AA8-54D3D30EA073}" type="presParOf" srcId="{173D2AB9-6369-4B67-BBBA-41CC5C6E6FB0}" destId="{191E014F-2242-4AE2-A69B-294B8EA6664B}" srcOrd="4" destOrd="0" presId="urn:microsoft.com/office/officeart/2005/8/layout/hProcess11"/>
    <dgm:cxn modelId="{AD8F87BB-2A97-443B-93C8-9BBE66BDFB4E}" type="presParOf" srcId="{191E014F-2242-4AE2-A69B-294B8EA6664B}" destId="{5DA46348-892C-4B65-A6C7-EEA284652B39}" srcOrd="0" destOrd="0" presId="urn:microsoft.com/office/officeart/2005/8/layout/hProcess11"/>
    <dgm:cxn modelId="{AF0D5DB1-1C4D-4348-AA85-AEB187D3553E}" type="presParOf" srcId="{191E014F-2242-4AE2-A69B-294B8EA6664B}" destId="{38E3D304-FC78-4B72-805B-D8675539B4D0}" srcOrd="1" destOrd="0" presId="urn:microsoft.com/office/officeart/2005/8/layout/hProcess11"/>
    <dgm:cxn modelId="{BC497EB2-8861-42BB-8CFF-821182B23E5C}" type="presParOf" srcId="{191E014F-2242-4AE2-A69B-294B8EA6664B}" destId="{6EE4712C-4F61-4A67-99DD-5E7CB1B3237A}" srcOrd="2" destOrd="0" presId="urn:microsoft.com/office/officeart/2005/8/layout/hProcess11"/>
    <dgm:cxn modelId="{9DB4068C-67D7-443C-9BA6-E837DA4207E1}" type="presParOf" srcId="{173D2AB9-6369-4B67-BBBA-41CC5C6E6FB0}" destId="{008209DA-ACED-4EE7-95C0-7E01A4CCC1D4}" srcOrd="5" destOrd="0" presId="urn:microsoft.com/office/officeart/2005/8/layout/hProcess11"/>
    <dgm:cxn modelId="{6BA8AEA0-0242-497F-ABA3-739C88E54855}" type="presParOf" srcId="{173D2AB9-6369-4B67-BBBA-41CC5C6E6FB0}" destId="{EAE07314-4081-4525-ADC1-47AC7C14A7EA}" srcOrd="6" destOrd="0" presId="urn:microsoft.com/office/officeart/2005/8/layout/hProcess11"/>
    <dgm:cxn modelId="{AD3587B0-1197-432A-B346-29A98145CD51}" type="presParOf" srcId="{EAE07314-4081-4525-ADC1-47AC7C14A7EA}" destId="{71111E40-C038-4C98-9FB0-BF9080FFD19A}" srcOrd="0" destOrd="0" presId="urn:microsoft.com/office/officeart/2005/8/layout/hProcess11"/>
    <dgm:cxn modelId="{FE19A889-A768-45DF-A657-3D1DFB208A6E}" type="presParOf" srcId="{EAE07314-4081-4525-ADC1-47AC7C14A7EA}" destId="{8916BD09-6671-444C-905A-A885F4D22C3F}" srcOrd="1" destOrd="0" presId="urn:microsoft.com/office/officeart/2005/8/layout/hProcess11"/>
    <dgm:cxn modelId="{C17DED20-404E-40EE-8C55-84B30D2059BD}" type="presParOf" srcId="{EAE07314-4081-4525-ADC1-47AC7C14A7EA}" destId="{00276159-4A04-484A-9B14-540A24A31AB9}" srcOrd="2" destOrd="0" presId="urn:microsoft.com/office/officeart/2005/8/layout/hProcess11"/>
    <dgm:cxn modelId="{0963EB5C-72E8-418D-B0A8-B9FE14B0DF03}" type="presParOf" srcId="{173D2AB9-6369-4B67-BBBA-41CC5C6E6FB0}" destId="{AC110FB5-331A-4D58-8831-34ED6B179602}" srcOrd="7" destOrd="0" presId="urn:microsoft.com/office/officeart/2005/8/layout/hProcess11"/>
    <dgm:cxn modelId="{AB8BF4E8-156B-4D6A-9EE7-325E25050AB9}" type="presParOf" srcId="{173D2AB9-6369-4B67-BBBA-41CC5C6E6FB0}" destId="{B0BDD686-C604-4D6C-9169-4238D74E40AC}" srcOrd="8" destOrd="0" presId="urn:microsoft.com/office/officeart/2005/8/layout/hProcess11"/>
    <dgm:cxn modelId="{9FD0DA97-25A1-4FED-B986-39CC05775B24}" type="presParOf" srcId="{B0BDD686-C604-4D6C-9169-4238D74E40AC}" destId="{2C9B9E6C-0F48-429B-8140-2F49B81DC83E}" srcOrd="0" destOrd="0" presId="urn:microsoft.com/office/officeart/2005/8/layout/hProcess11"/>
    <dgm:cxn modelId="{C992B29B-170E-4181-A3B0-4C642E9E68B8}" type="presParOf" srcId="{B0BDD686-C604-4D6C-9169-4238D74E40AC}" destId="{7A182D24-725A-4ECD-8D55-C80D5CDC5394}" srcOrd="1" destOrd="0" presId="urn:microsoft.com/office/officeart/2005/8/layout/hProcess11"/>
    <dgm:cxn modelId="{AF791C9F-6E06-4875-9CF5-B2CE5DC38BB4}" type="presParOf" srcId="{B0BDD686-C604-4D6C-9169-4238D74E40AC}" destId="{8465DA28-9B8D-43DA-A407-27A153D08717}" srcOrd="2" destOrd="0" presId="urn:microsoft.com/office/officeart/2005/8/layout/hProcess11"/>
    <dgm:cxn modelId="{BA6CC931-CA56-4AC3-8DF1-634A4929F4D5}" type="presParOf" srcId="{173D2AB9-6369-4B67-BBBA-41CC5C6E6FB0}" destId="{FC877F76-E5EE-465B-BCF7-8F20C941BDFA}" srcOrd="9" destOrd="0" presId="urn:microsoft.com/office/officeart/2005/8/layout/hProcess11"/>
    <dgm:cxn modelId="{49B74399-7C84-4429-ABBB-45BF4B684561}" type="presParOf" srcId="{173D2AB9-6369-4B67-BBBA-41CC5C6E6FB0}" destId="{70D9967D-AF5C-4E2C-A597-952D5DF4EC85}" srcOrd="10" destOrd="0" presId="urn:microsoft.com/office/officeart/2005/8/layout/hProcess11"/>
    <dgm:cxn modelId="{743D4C92-9C55-44C0-8C9C-FE5E147EDED6}" type="presParOf" srcId="{70D9967D-AF5C-4E2C-A597-952D5DF4EC85}" destId="{40A9DB82-ABE1-40C8-84CB-714506768A46}" srcOrd="0" destOrd="0" presId="urn:microsoft.com/office/officeart/2005/8/layout/hProcess11"/>
    <dgm:cxn modelId="{18DA25B5-FE5F-4A63-85A2-3E4DFE84E047}" type="presParOf" srcId="{70D9967D-AF5C-4E2C-A597-952D5DF4EC85}" destId="{2880ADF1-640C-4312-91D2-DBB73EB555B7}" srcOrd="1" destOrd="0" presId="urn:microsoft.com/office/officeart/2005/8/layout/hProcess11"/>
    <dgm:cxn modelId="{E85CBA7C-1E85-478F-BEC5-97AFA1F7992F}" type="presParOf" srcId="{70D9967D-AF5C-4E2C-A597-952D5DF4EC85}" destId="{612D922F-B7FA-47D3-A838-8E5E740F7377}" srcOrd="2" destOrd="0" presId="urn:microsoft.com/office/officeart/2005/8/layout/hProcess11"/>
    <dgm:cxn modelId="{6B21292C-ECDA-4405-BCC6-52AB0B302E17}" type="presParOf" srcId="{173D2AB9-6369-4B67-BBBA-41CC5C6E6FB0}" destId="{AAB3D6D1-8A80-4569-AFD6-E875302B7F3F}" srcOrd="11" destOrd="0" presId="urn:microsoft.com/office/officeart/2005/8/layout/hProcess11"/>
    <dgm:cxn modelId="{EE2ED617-20FD-4F60-B737-F14B07270C86}" type="presParOf" srcId="{173D2AB9-6369-4B67-BBBA-41CC5C6E6FB0}" destId="{1177441D-7D52-483C-903F-EB58C003DACA}" srcOrd="12" destOrd="0" presId="urn:microsoft.com/office/officeart/2005/8/layout/hProcess11"/>
    <dgm:cxn modelId="{A2610E91-1A85-4118-985E-0F22FC32C46C}" type="presParOf" srcId="{1177441D-7D52-483C-903F-EB58C003DACA}" destId="{20E9C5FB-989E-4EFE-9240-91D1A3EA414C}" srcOrd="0" destOrd="0" presId="urn:microsoft.com/office/officeart/2005/8/layout/hProcess11"/>
    <dgm:cxn modelId="{CA03B1F7-1763-4E58-85C0-85BE88A581CD}" type="presParOf" srcId="{1177441D-7D52-483C-903F-EB58C003DACA}" destId="{947EF386-3382-4B33-9DE1-A4950AA96375}" srcOrd="1" destOrd="0" presId="urn:microsoft.com/office/officeart/2005/8/layout/hProcess11"/>
    <dgm:cxn modelId="{89DFBCC1-F3F6-41AA-A21F-FABD4E8F7508}" type="presParOf" srcId="{1177441D-7D52-483C-903F-EB58C003DACA}" destId="{81493613-F533-4A31-AE89-F480F3054D75}" srcOrd="2" destOrd="0" presId="urn:microsoft.com/office/officeart/2005/8/layout/hProcess11"/>
    <dgm:cxn modelId="{B7AF0D83-8365-4DC3-BC3B-B8EA2A3AB6BA}" type="presParOf" srcId="{173D2AB9-6369-4B67-BBBA-41CC5C6E6FB0}" destId="{33422E73-8485-4237-8FAF-022F98677A95}" srcOrd="13" destOrd="0" presId="urn:microsoft.com/office/officeart/2005/8/layout/hProcess11"/>
    <dgm:cxn modelId="{887519C6-8D13-4C2D-A83B-0CE5283E5961}" type="presParOf" srcId="{173D2AB9-6369-4B67-BBBA-41CC5C6E6FB0}" destId="{730CF181-EDB2-481C-B013-FFE4248E401C}" srcOrd="14" destOrd="0" presId="urn:microsoft.com/office/officeart/2005/8/layout/hProcess11"/>
    <dgm:cxn modelId="{2459DF0E-857E-4B36-84A0-6F7B560BC2FB}" type="presParOf" srcId="{730CF181-EDB2-481C-B013-FFE4248E401C}" destId="{E0181C4D-746B-4B0A-BD82-1BDD840DB4B3}" srcOrd="0" destOrd="0" presId="urn:microsoft.com/office/officeart/2005/8/layout/hProcess11"/>
    <dgm:cxn modelId="{1B03ED35-D8C2-4025-9D6F-09156A849C1B}" type="presParOf" srcId="{730CF181-EDB2-481C-B013-FFE4248E401C}" destId="{2F1EE9E3-A6CA-495F-98C2-98028935AC53}" srcOrd="1" destOrd="0" presId="urn:microsoft.com/office/officeart/2005/8/layout/hProcess11"/>
    <dgm:cxn modelId="{A1173080-A7E7-4EA4-AD60-F5976C4E6C0E}" type="presParOf" srcId="{730CF181-EDB2-481C-B013-FFE4248E401C}" destId="{14361271-F3FC-4077-9D73-6B6AFBE2C0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E50E-7001-4913-B28D-9D7F151967B8}">
      <dsp:nvSpPr>
        <dsp:cNvPr id="0" name=""/>
        <dsp:cNvSpPr/>
      </dsp:nvSpPr>
      <dsp:spPr>
        <a:xfrm>
          <a:off x="0" y="1625600"/>
          <a:ext cx="11548492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84B97-42B0-4147-992B-0E5416396647}">
      <dsp:nvSpPr>
        <dsp:cNvPr id="0" name=""/>
        <dsp:cNvSpPr/>
      </dsp:nvSpPr>
      <dsp:spPr>
        <a:xfrm>
          <a:off x="440627" y="313350"/>
          <a:ext cx="1043184" cy="141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21.03.2021</a:t>
          </a:r>
          <a:br>
            <a:rPr lang="pl-PL" sz="1400" kern="1200" dirty="0"/>
          </a:br>
          <a:r>
            <a:rPr lang="pl-PL" sz="1400" kern="1200" dirty="0"/>
            <a:t>strona główna - aspekt wizualny</a:t>
          </a:r>
        </a:p>
      </dsp:txBody>
      <dsp:txXfrm>
        <a:off x="440627" y="313350"/>
        <a:ext cx="1043184" cy="1411194"/>
      </dsp:txXfrm>
    </dsp:sp>
    <dsp:sp modelId="{95D0930E-E15E-4130-A6CA-38BCDF1D9280}">
      <dsp:nvSpPr>
        <dsp:cNvPr id="0" name=""/>
        <dsp:cNvSpPr/>
      </dsp:nvSpPr>
      <dsp:spPr>
        <a:xfrm>
          <a:off x="680589" y="2191671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FB141-6539-4271-A44A-839DD617454C}">
      <dsp:nvSpPr>
        <dsp:cNvPr id="0" name=""/>
        <dsp:cNvSpPr/>
      </dsp:nvSpPr>
      <dsp:spPr>
        <a:xfrm>
          <a:off x="1179060" y="3593800"/>
          <a:ext cx="1639658" cy="16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28.03.2021</a:t>
          </a:r>
          <a:br>
            <a:rPr lang="pl-PL" sz="1400" kern="1200" dirty="0"/>
          </a:br>
          <a:r>
            <a:rPr lang="pl-PL" sz="1400" kern="1200" dirty="0"/>
            <a:t>- zakładka „O nas”</a:t>
          </a:r>
          <a:br>
            <a:rPr lang="pl-PL" sz="1400" kern="1200" dirty="0"/>
          </a:br>
          <a:r>
            <a:rPr lang="pl-PL" sz="1400" kern="1200" dirty="0"/>
            <a:t>- zakładka „Usługi”</a:t>
          </a:r>
          <a:br>
            <a:rPr lang="pl-PL" sz="1400" kern="1200" dirty="0"/>
          </a:br>
          <a:r>
            <a:rPr lang="pl-PL" sz="1400" kern="1200" dirty="0"/>
            <a:t>- zakładka „Cennik”</a:t>
          </a:r>
        </a:p>
      </dsp:txBody>
      <dsp:txXfrm>
        <a:off x="1179060" y="3593800"/>
        <a:ext cx="1639658" cy="1610471"/>
      </dsp:txXfrm>
    </dsp:sp>
    <dsp:sp modelId="{23EC3441-52E1-400D-8ECD-BCEF1AB1E7F8}">
      <dsp:nvSpPr>
        <dsp:cNvPr id="0" name=""/>
        <dsp:cNvSpPr/>
      </dsp:nvSpPr>
      <dsp:spPr>
        <a:xfrm>
          <a:off x="1796587" y="267817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46348-892C-4B65-A6C7-EEA284652B39}">
      <dsp:nvSpPr>
        <dsp:cNvPr id="0" name=""/>
        <dsp:cNvSpPr/>
      </dsp:nvSpPr>
      <dsp:spPr>
        <a:xfrm>
          <a:off x="2742101" y="84336"/>
          <a:ext cx="1201081" cy="183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4.04.2021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- Panel logowania / rejestracji</a:t>
          </a:r>
          <a:br>
            <a:rPr lang="pl-PL" sz="1400" kern="1200" dirty="0"/>
          </a:br>
          <a:r>
            <a:rPr lang="pl-PL" sz="1400" kern="1200" dirty="0"/>
            <a:t>- zakładka „Galeria”</a:t>
          </a:r>
          <a:br>
            <a:rPr lang="pl-PL" sz="1400" kern="1200" dirty="0"/>
          </a:br>
          <a:r>
            <a:rPr lang="pl-PL" sz="1400" kern="1200" dirty="0"/>
            <a:t>- zakładka „Kontakt”</a:t>
          </a:r>
        </a:p>
      </dsp:txBody>
      <dsp:txXfrm>
        <a:off x="2742101" y="84336"/>
        <a:ext cx="1201081" cy="1830122"/>
      </dsp:txXfrm>
    </dsp:sp>
    <dsp:sp modelId="{38E3D304-FC78-4B72-805B-D8675539B4D0}">
      <dsp:nvSpPr>
        <dsp:cNvPr id="0" name=""/>
        <dsp:cNvSpPr/>
      </dsp:nvSpPr>
      <dsp:spPr>
        <a:xfrm>
          <a:off x="3085337" y="2193409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1E40-C038-4C98-9FB0-BF9080FFD19A}">
      <dsp:nvSpPr>
        <dsp:cNvPr id="0" name=""/>
        <dsp:cNvSpPr/>
      </dsp:nvSpPr>
      <dsp:spPr>
        <a:xfrm>
          <a:off x="4048805" y="3575729"/>
          <a:ext cx="1171966" cy="811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18.04.2021</a:t>
          </a:r>
          <a:br>
            <a:rPr lang="pl-PL" sz="1400" kern="1200" dirty="0"/>
          </a:br>
          <a:r>
            <a:rPr lang="pl-PL" sz="1400" kern="1200" dirty="0"/>
            <a:t>- Panel użytkownika</a:t>
          </a:r>
        </a:p>
      </dsp:txBody>
      <dsp:txXfrm>
        <a:off x="4048805" y="3575729"/>
        <a:ext cx="1171966" cy="811477"/>
      </dsp:txXfrm>
    </dsp:sp>
    <dsp:sp modelId="{8916BD09-6671-444C-905A-A885F4D22C3F}">
      <dsp:nvSpPr>
        <dsp:cNvPr id="0" name=""/>
        <dsp:cNvSpPr/>
      </dsp:nvSpPr>
      <dsp:spPr>
        <a:xfrm>
          <a:off x="4359615" y="267712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B9E6C-0F48-429B-8140-2F49B81DC83E}">
      <dsp:nvSpPr>
        <dsp:cNvPr id="0" name=""/>
        <dsp:cNvSpPr/>
      </dsp:nvSpPr>
      <dsp:spPr>
        <a:xfrm>
          <a:off x="5149556" y="119850"/>
          <a:ext cx="1079866" cy="168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25.04.2021</a:t>
          </a:r>
          <a:br>
            <a:rPr lang="pl-PL" sz="1400" kern="1200" dirty="0"/>
          </a:br>
          <a:r>
            <a:rPr lang="pl-PL" sz="1400" kern="1200" dirty="0"/>
            <a:t>Zmiana danych osobowych / hasła</a:t>
          </a:r>
        </a:p>
      </dsp:txBody>
      <dsp:txXfrm>
        <a:off x="5149556" y="119850"/>
        <a:ext cx="1079866" cy="1688066"/>
      </dsp:txXfrm>
    </dsp:sp>
    <dsp:sp modelId="{7A182D24-725A-4ECD-8D55-C80D5CDC5394}">
      <dsp:nvSpPr>
        <dsp:cNvPr id="0" name=""/>
        <dsp:cNvSpPr/>
      </dsp:nvSpPr>
      <dsp:spPr>
        <a:xfrm>
          <a:off x="5389955" y="2192820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DB82-ABE1-40C8-84CB-714506768A46}">
      <dsp:nvSpPr>
        <dsp:cNvPr id="0" name=""/>
        <dsp:cNvSpPr/>
      </dsp:nvSpPr>
      <dsp:spPr>
        <a:xfrm>
          <a:off x="6322520" y="3495820"/>
          <a:ext cx="1146251" cy="88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2.05.2021</a:t>
          </a:r>
          <a:br>
            <a:rPr lang="pl-PL" sz="1400" kern="1200" dirty="0"/>
          </a:br>
          <a:r>
            <a:rPr lang="pl-PL" sz="1400" kern="1200" dirty="0"/>
            <a:t>Kalendarz – aspekt wizualny</a:t>
          </a:r>
        </a:p>
      </dsp:txBody>
      <dsp:txXfrm>
        <a:off x="6322520" y="3495820"/>
        <a:ext cx="1146251" cy="882505"/>
      </dsp:txXfrm>
    </dsp:sp>
    <dsp:sp modelId="{2880ADF1-640C-4312-91D2-DBB73EB555B7}">
      <dsp:nvSpPr>
        <dsp:cNvPr id="0" name=""/>
        <dsp:cNvSpPr/>
      </dsp:nvSpPr>
      <dsp:spPr>
        <a:xfrm>
          <a:off x="6651879" y="2659371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C5FB-989E-4EFE-9240-91D1A3EA414C}">
      <dsp:nvSpPr>
        <dsp:cNvPr id="0" name=""/>
        <dsp:cNvSpPr/>
      </dsp:nvSpPr>
      <dsp:spPr>
        <a:xfrm>
          <a:off x="7526822" y="0"/>
          <a:ext cx="124774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16.05.2021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- Kalendarz – aspekt wizualny</a:t>
          </a:r>
          <a:br>
            <a:rPr lang="pl-PL" sz="1400" kern="1200" dirty="0"/>
          </a:br>
          <a:r>
            <a:rPr lang="pl-PL" sz="1400" kern="1200" dirty="0"/>
            <a:t>- Dodawanie / anulowanie rezerwacji terminu</a:t>
          </a:r>
        </a:p>
      </dsp:txBody>
      <dsp:txXfrm>
        <a:off x="7526822" y="0"/>
        <a:ext cx="1247742" cy="2167466"/>
      </dsp:txXfrm>
    </dsp:sp>
    <dsp:sp modelId="{947EF386-3382-4B33-9DE1-A4950AA96375}">
      <dsp:nvSpPr>
        <dsp:cNvPr id="0" name=""/>
        <dsp:cNvSpPr/>
      </dsp:nvSpPr>
      <dsp:spPr>
        <a:xfrm>
          <a:off x="7875526" y="2194808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1C4D-746B-4B0A-BD82-1BDD840DB4B3}">
      <dsp:nvSpPr>
        <dsp:cNvPr id="0" name=""/>
        <dsp:cNvSpPr/>
      </dsp:nvSpPr>
      <dsp:spPr>
        <a:xfrm>
          <a:off x="8801208" y="3251200"/>
          <a:ext cx="1507486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30.05.2021</a:t>
          </a:r>
          <a:br>
            <a:rPr lang="pl-PL" sz="1400" kern="1200" dirty="0"/>
          </a:br>
          <a:r>
            <a:rPr lang="pl-PL" sz="1400" kern="1200" dirty="0"/>
            <a:t>- powiadomienie w panelu użytkownika o zbliżającej się wizycie</a:t>
          </a:r>
          <a:br>
            <a:rPr lang="pl-PL" sz="1400" kern="1200" dirty="0"/>
          </a:br>
          <a:r>
            <a:rPr lang="pl-PL" sz="1400" kern="1200" dirty="0"/>
            <a:t>- powiadomienie e-mail</a:t>
          </a:r>
        </a:p>
      </dsp:txBody>
      <dsp:txXfrm>
        <a:off x="8801208" y="3251200"/>
        <a:ext cx="1507486" cy="2167466"/>
      </dsp:txXfrm>
    </dsp:sp>
    <dsp:sp modelId="{2F1EE9E3-A6CA-495F-98C2-98028935AC53}">
      <dsp:nvSpPr>
        <dsp:cNvPr id="0" name=""/>
        <dsp:cNvSpPr/>
      </dsp:nvSpPr>
      <dsp:spPr>
        <a:xfrm>
          <a:off x="9305969" y="2661150"/>
          <a:ext cx="532877" cy="532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98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51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5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06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9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4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6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04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C46A10-CCB5-47D5-943C-3438D602EBC3}" type="datetimeFigureOut">
              <a:rPr lang="pl-PL" smtClean="0"/>
              <a:t>27.05.2021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27A862-6305-431D-A1F9-DC8405D52C48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4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165982-0A18-402C-AD8D-532B261BE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3973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97DD32-78D0-432A-8F5F-96B43300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Spełnione założenia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960684-357D-4A97-84AB-C2A5A385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4826"/>
            <a:ext cx="10058400" cy="3534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Zawarcie najważniejszych informacji na stronie głównej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Możliwość założenia indywidualnego konta, edytowania danych i hasła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Rezerwacja wizyty poprzez kalendarz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Powiadomienie email</a:t>
            </a:r>
          </a:p>
        </p:txBody>
      </p:sp>
    </p:spTree>
    <p:extLst>
      <p:ext uri="{BB962C8B-B14F-4D97-AF65-F5344CB8AC3E}">
        <p14:creationId xmlns:p14="http://schemas.microsoft.com/office/powerpoint/2010/main" val="233619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A9EB2-9019-40CA-9C73-B90C37EA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Zmiany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505679-882F-42C9-945E-B977B379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 Lekkie poprawki wizualne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189D5B-490D-42DA-93D8-247F0265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3084"/>
            <a:ext cx="3199512" cy="36926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D09FF89-B4B5-4789-A0A0-1A4D0B2D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0" y="2795005"/>
            <a:ext cx="6741111" cy="32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C8B6D-FE18-45A6-AE0D-2C836AA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Zmiany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5F128E-C241-402E-8D9E-4FE2BF75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Rezygnacja z możliwości wyboru lekarza w danym terminie, możliwość wyboru jedynie rodzaju usługi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AD9EE8E-5D08-4D56-A210-55D7DF1E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8149"/>
            <a:ext cx="4029637" cy="163852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82C2C94-1E51-45BA-AC99-ED5E2CBA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92" y="3248521"/>
            <a:ext cx="5235055" cy="12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2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0BADB3-45F4-4270-9949-3E8676AC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Zmiany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2177F3-6641-4729-A895-7DD742DE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Rezygnacja z powiadomienia o najbliższej wizycie w panelu użytkownika ze względu na obecność zakładki „Twoje wizyty”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749280-2E0F-4C31-924C-51A0FFF7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633551"/>
            <a:ext cx="634453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CC414AE0-A67C-4F6B-8A3B-F85AF597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294" y="623923"/>
            <a:ext cx="3737411" cy="618951"/>
          </a:xfrm>
        </p:spPr>
        <p:txBody>
          <a:bodyPr>
            <a:noAutofit/>
          </a:bodyPr>
          <a:lstStyle/>
          <a:p>
            <a:pPr algn="ctr"/>
            <a:r>
              <a:rPr lang="pl-PL" sz="5400" dirty="0"/>
              <a:t>TERMINARZ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C4A73A-72F4-4BAF-8A26-1EC844AA7177}"/>
              </a:ext>
            </a:extLst>
          </p:cNvPr>
          <p:cNvGraphicFramePr/>
          <p:nvPr/>
        </p:nvGraphicFramePr>
        <p:xfrm>
          <a:off x="321754" y="1242874"/>
          <a:ext cx="115484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6172EAB8-0460-4D0D-884B-68BEB6764541}"/>
              </a:ext>
            </a:extLst>
          </p:cNvPr>
          <p:cNvSpPr txBox="1"/>
          <p:nvPr/>
        </p:nvSpPr>
        <p:spPr>
          <a:xfrm>
            <a:off x="715618" y="1534602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20.03.2021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9713A6C-61BC-4DD5-9508-64AE2B67EA10}"/>
              </a:ext>
            </a:extLst>
          </p:cNvPr>
          <p:cNvSpPr txBox="1"/>
          <p:nvPr/>
        </p:nvSpPr>
        <p:spPr>
          <a:xfrm>
            <a:off x="1726759" y="4584735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27.03.2021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98DC7FD-5539-44AA-9FF0-E0C38FBCDC3D}"/>
              </a:ext>
            </a:extLst>
          </p:cNvPr>
          <p:cNvSpPr txBox="1"/>
          <p:nvPr/>
        </p:nvSpPr>
        <p:spPr>
          <a:xfrm>
            <a:off x="3087758" y="1058208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4.04.2021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35655D-084C-4E02-879A-331C9F24F537}"/>
              </a:ext>
            </a:extLst>
          </p:cNvPr>
          <p:cNvSpPr txBox="1"/>
          <p:nvPr/>
        </p:nvSpPr>
        <p:spPr>
          <a:xfrm>
            <a:off x="4344064" y="4584735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16.04.2021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3FF2D9B-0D90-4DB8-86F3-2132D54B7FF6}"/>
              </a:ext>
            </a:extLst>
          </p:cNvPr>
          <p:cNvSpPr txBox="1"/>
          <p:nvPr/>
        </p:nvSpPr>
        <p:spPr>
          <a:xfrm>
            <a:off x="5467846" y="1530868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24.04.2021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6629F3E-A514-4C1A-8F7B-0BBAF0C6EC93}"/>
              </a:ext>
            </a:extLst>
          </p:cNvPr>
          <p:cNvSpPr txBox="1"/>
          <p:nvPr/>
        </p:nvSpPr>
        <p:spPr>
          <a:xfrm>
            <a:off x="6591632" y="4522450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1.05.2021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8F8AEA-9CC5-460B-93F6-4123C6EF32F9}"/>
              </a:ext>
            </a:extLst>
          </p:cNvPr>
          <p:cNvSpPr txBox="1"/>
          <p:nvPr/>
        </p:nvSpPr>
        <p:spPr>
          <a:xfrm>
            <a:off x="7839986" y="1346202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13.05.2021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D81C6F8-2A9B-45E1-875E-B7ACA9B43688}"/>
              </a:ext>
            </a:extLst>
          </p:cNvPr>
          <p:cNvSpPr txBox="1"/>
          <p:nvPr/>
        </p:nvSpPr>
        <p:spPr>
          <a:xfrm>
            <a:off x="10474519" y="5160116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27.05.2021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46DAA3F-112D-4FE3-B83F-8295AE668727}"/>
              </a:ext>
            </a:extLst>
          </p:cNvPr>
          <p:cNvSpPr txBox="1"/>
          <p:nvPr/>
        </p:nvSpPr>
        <p:spPr>
          <a:xfrm>
            <a:off x="104692" y="5929830"/>
            <a:ext cx="22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* Terminy commitów</a:t>
            </a:r>
          </a:p>
        </p:txBody>
      </p:sp>
    </p:spTree>
    <p:extLst>
      <p:ext uri="{BB962C8B-B14F-4D97-AF65-F5344CB8AC3E}">
        <p14:creationId xmlns:p14="http://schemas.microsoft.com/office/powerpoint/2010/main" val="4131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8877B-ACCA-4553-8AFE-24481EB2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B34F1A-ADB0-4702-BEE3-C6357C0E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/>
              <a:t>Michał Ziółkowski</a:t>
            </a:r>
          </a:p>
        </p:txBody>
      </p:sp>
    </p:spTree>
    <p:extLst>
      <p:ext uri="{BB962C8B-B14F-4D97-AF65-F5344CB8AC3E}">
        <p14:creationId xmlns:p14="http://schemas.microsoft.com/office/powerpoint/2010/main" val="1142784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182</Words>
  <Application>Microsoft Office PowerPoint</Application>
  <PresentationFormat>Panoramiczny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Retrospekcja</vt:lpstr>
      <vt:lpstr>Podsumowanie</vt:lpstr>
      <vt:lpstr>Spełnione założenia projektu</vt:lpstr>
      <vt:lpstr>Zmiany w projekcie</vt:lpstr>
      <vt:lpstr>Zmiany w projekcie</vt:lpstr>
      <vt:lpstr>Zmiany w projekcie</vt:lpstr>
      <vt:lpstr>Prezentacja programu PowerPoint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Podsumowanie</dc:title>
  <dc:creator>Michał Ziółkowski</dc:creator>
  <cp:lastModifiedBy>Michał Ziółkowski</cp:lastModifiedBy>
  <cp:revision>15</cp:revision>
  <dcterms:created xsi:type="dcterms:W3CDTF">2021-05-27T15:29:27Z</dcterms:created>
  <dcterms:modified xsi:type="dcterms:W3CDTF">2021-05-27T16:47:51Z</dcterms:modified>
</cp:coreProperties>
</file>