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B3942-1858-4B1D-91B6-6DD202E578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8321899-3F48-4524-9E36-D2F097208C22}">
      <dgm:prSet phldrT="[Tekst]" custT="1"/>
      <dgm:spPr/>
      <dgm:t>
        <a:bodyPr/>
        <a:lstStyle/>
        <a:p>
          <a:r>
            <a:rPr lang="pl-PL" sz="2400" dirty="0"/>
            <a:t>Gotowy projekt</a:t>
          </a:r>
        </a:p>
      </dgm:t>
    </dgm:pt>
    <dgm:pt modelId="{E0EEBC1E-C226-4578-B75A-B9A45DE478A8}" type="parTrans" cxnId="{4EF0FFD3-BD52-4DEF-BD55-5CE6BB007793}">
      <dgm:prSet/>
      <dgm:spPr/>
      <dgm:t>
        <a:bodyPr/>
        <a:lstStyle/>
        <a:p>
          <a:endParaRPr lang="pl-PL"/>
        </a:p>
      </dgm:t>
    </dgm:pt>
    <dgm:pt modelId="{E972D699-3B6E-4A07-9B2C-625A6B84F8C4}" type="sibTrans" cxnId="{4EF0FFD3-BD52-4DEF-BD55-5CE6BB007793}">
      <dgm:prSet/>
      <dgm:spPr/>
      <dgm:t>
        <a:bodyPr/>
        <a:lstStyle/>
        <a:p>
          <a:endParaRPr lang="pl-PL"/>
        </a:p>
      </dgm:t>
    </dgm:pt>
    <dgm:pt modelId="{7C5F83FB-6464-485E-ACA4-6C7A74DC5C2D}">
      <dgm:prSet phldrT="[Tekst]" custT="1"/>
      <dgm:spPr/>
      <dgm:t>
        <a:bodyPr/>
        <a:lstStyle/>
        <a:p>
          <a:r>
            <a:rPr lang="pl-PL" sz="1400" b="1" u="sng" dirty="0"/>
            <a:t>Moduł 1 (Strona główna)</a:t>
          </a:r>
        </a:p>
      </dgm:t>
    </dgm:pt>
    <dgm:pt modelId="{1BB9E03F-55D0-4E0A-B7FE-A4322A45FE20}" type="parTrans" cxnId="{C7D78EBA-6906-4119-A54C-77EAC17EF3FF}">
      <dgm:prSet/>
      <dgm:spPr/>
      <dgm:t>
        <a:bodyPr/>
        <a:lstStyle/>
        <a:p>
          <a:endParaRPr lang="pl-PL"/>
        </a:p>
      </dgm:t>
    </dgm:pt>
    <dgm:pt modelId="{88AA18CB-E26C-43DE-BFD2-C404650E5966}" type="sibTrans" cxnId="{C7D78EBA-6906-4119-A54C-77EAC17EF3FF}">
      <dgm:prSet/>
      <dgm:spPr/>
      <dgm:t>
        <a:bodyPr/>
        <a:lstStyle/>
        <a:p>
          <a:endParaRPr lang="pl-PL"/>
        </a:p>
      </dgm:t>
    </dgm:pt>
    <dgm:pt modelId="{E5C72F74-FCB3-4B3B-B8B3-9FB64EC848CF}">
      <dgm:prSet phldrT="[Tekst]" custT="1"/>
      <dgm:spPr/>
      <dgm:t>
        <a:bodyPr/>
        <a:lstStyle/>
        <a:p>
          <a:r>
            <a:rPr lang="pl-PL" sz="1400" dirty="0"/>
            <a:t>Aspekt wizualny</a:t>
          </a:r>
        </a:p>
      </dgm:t>
    </dgm:pt>
    <dgm:pt modelId="{A405463F-AA1A-4461-A44E-EC3E6A647C31}" type="parTrans" cxnId="{57BEDBBB-B6DB-48A3-BCF1-7540187CE75F}">
      <dgm:prSet/>
      <dgm:spPr/>
      <dgm:t>
        <a:bodyPr/>
        <a:lstStyle/>
        <a:p>
          <a:endParaRPr lang="pl-PL"/>
        </a:p>
      </dgm:t>
    </dgm:pt>
    <dgm:pt modelId="{ED0A3C3D-D224-4382-B061-411D0342EAFE}" type="sibTrans" cxnId="{57BEDBBB-B6DB-48A3-BCF1-7540187CE75F}">
      <dgm:prSet/>
      <dgm:spPr/>
      <dgm:t>
        <a:bodyPr/>
        <a:lstStyle/>
        <a:p>
          <a:endParaRPr lang="pl-PL"/>
        </a:p>
      </dgm:t>
    </dgm:pt>
    <dgm:pt modelId="{DF854EA3-FF6C-4F53-B5A9-E0149AEA6005}">
      <dgm:prSet phldrT="[Tekst]" custT="1"/>
      <dgm:spPr/>
      <dgm:t>
        <a:bodyPr/>
        <a:lstStyle/>
        <a:p>
          <a:r>
            <a:rPr lang="pl-PL" sz="1400" b="1" u="sng" dirty="0"/>
            <a:t>Moduł 2 (Panel użytkownika)</a:t>
          </a:r>
        </a:p>
      </dgm:t>
    </dgm:pt>
    <dgm:pt modelId="{16A9A796-531B-429E-8E17-B22DB7DFA217}" type="parTrans" cxnId="{BCDBF5E9-DDC6-4026-BEEB-9C4A67A0CC7F}">
      <dgm:prSet/>
      <dgm:spPr/>
      <dgm:t>
        <a:bodyPr/>
        <a:lstStyle/>
        <a:p>
          <a:endParaRPr lang="pl-PL"/>
        </a:p>
      </dgm:t>
    </dgm:pt>
    <dgm:pt modelId="{C932584B-A7F5-4000-AE7C-0996CDB43A9A}" type="sibTrans" cxnId="{BCDBF5E9-DDC6-4026-BEEB-9C4A67A0CC7F}">
      <dgm:prSet/>
      <dgm:spPr/>
      <dgm:t>
        <a:bodyPr/>
        <a:lstStyle/>
        <a:p>
          <a:endParaRPr lang="pl-PL"/>
        </a:p>
      </dgm:t>
    </dgm:pt>
    <dgm:pt modelId="{66BDC733-18AA-4F85-A3DB-FB4DC7B59543}">
      <dgm:prSet phldrT="[Tekst]" custT="1"/>
      <dgm:spPr/>
      <dgm:t>
        <a:bodyPr/>
        <a:lstStyle/>
        <a:p>
          <a:r>
            <a:rPr lang="pl-PL" sz="1400" dirty="0"/>
            <a:t>Zakładka „Dane osobowe</a:t>
          </a:r>
          <a:r>
            <a:rPr lang="pl-PL" sz="700" dirty="0"/>
            <a:t>”</a:t>
          </a:r>
        </a:p>
      </dgm:t>
    </dgm:pt>
    <dgm:pt modelId="{85392270-5655-4F03-901A-0AA21D99DE00}" type="parTrans" cxnId="{78113947-951F-4EEA-A2F3-2276597DCAF7}">
      <dgm:prSet/>
      <dgm:spPr/>
      <dgm:t>
        <a:bodyPr/>
        <a:lstStyle/>
        <a:p>
          <a:endParaRPr lang="pl-PL"/>
        </a:p>
      </dgm:t>
    </dgm:pt>
    <dgm:pt modelId="{20D8A7AB-FDB8-4368-A815-FE766E837E3B}" type="sibTrans" cxnId="{78113947-951F-4EEA-A2F3-2276597DCAF7}">
      <dgm:prSet/>
      <dgm:spPr/>
      <dgm:t>
        <a:bodyPr/>
        <a:lstStyle/>
        <a:p>
          <a:endParaRPr lang="pl-PL"/>
        </a:p>
      </dgm:t>
    </dgm:pt>
    <dgm:pt modelId="{03713A8C-1D5F-47CC-837A-BA26B3D9E4A1}">
      <dgm:prSet phldrT="[Tekst]" custT="1"/>
      <dgm:spPr/>
      <dgm:t>
        <a:bodyPr/>
        <a:lstStyle/>
        <a:p>
          <a:r>
            <a:rPr lang="pl-PL" sz="1400" dirty="0"/>
            <a:t>zakładka „O nas”</a:t>
          </a:r>
        </a:p>
      </dgm:t>
    </dgm:pt>
    <dgm:pt modelId="{BAEEF0EF-FE07-4E19-8527-168080469197}" type="parTrans" cxnId="{BA0178D4-98CB-43F2-B13F-7E9F18B6F49A}">
      <dgm:prSet/>
      <dgm:spPr/>
      <dgm:t>
        <a:bodyPr/>
        <a:lstStyle/>
        <a:p>
          <a:endParaRPr lang="pl-PL"/>
        </a:p>
      </dgm:t>
    </dgm:pt>
    <dgm:pt modelId="{BA5768A2-328F-41EA-9C71-9A5A529847D6}" type="sibTrans" cxnId="{BA0178D4-98CB-43F2-B13F-7E9F18B6F49A}">
      <dgm:prSet/>
      <dgm:spPr/>
      <dgm:t>
        <a:bodyPr/>
        <a:lstStyle/>
        <a:p>
          <a:endParaRPr lang="pl-PL"/>
        </a:p>
      </dgm:t>
    </dgm:pt>
    <dgm:pt modelId="{BE37F3A5-D933-466E-939C-8904BDA78A00}">
      <dgm:prSet phldrT="[Tekst]" custT="1"/>
      <dgm:spPr/>
      <dgm:t>
        <a:bodyPr/>
        <a:lstStyle/>
        <a:p>
          <a:r>
            <a:rPr lang="pl-PL" sz="1400" dirty="0"/>
            <a:t>zakładka „Usługi”</a:t>
          </a:r>
        </a:p>
      </dgm:t>
    </dgm:pt>
    <dgm:pt modelId="{0EB9DA16-0B44-4BF4-A6A1-32C9CDE45A8F}" type="parTrans" cxnId="{433C0D14-CB79-4BEC-B5BB-A68135E0F236}">
      <dgm:prSet/>
      <dgm:spPr/>
      <dgm:t>
        <a:bodyPr/>
        <a:lstStyle/>
        <a:p>
          <a:endParaRPr lang="pl-PL"/>
        </a:p>
      </dgm:t>
    </dgm:pt>
    <dgm:pt modelId="{E8339F11-C617-484F-A8FF-CE85A4D90921}" type="sibTrans" cxnId="{433C0D14-CB79-4BEC-B5BB-A68135E0F236}">
      <dgm:prSet/>
      <dgm:spPr/>
      <dgm:t>
        <a:bodyPr/>
        <a:lstStyle/>
        <a:p>
          <a:endParaRPr lang="pl-PL"/>
        </a:p>
      </dgm:t>
    </dgm:pt>
    <dgm:pt modelId="{74576244-C1BA-475A-ABCD-9BCD96F2E0DC}">
      <dgm:prSet phldrT="[Tekst]" custT="1"/>
      <dgm:spPr/>
      <dgm:t>
        <a:bodyPr/>
        <a:lstStyle/>
        <a:p>
          <a:r>
            <a:rPr lang="pl-PL" sz="1400" dirty="0"/>
            <a:t>zakładka „Cennik”</a:t>
          </a:r>
        </a:p>
      </dgm:t>
    </dgm:pt>
    <dgm:pt modelId="{0D64E1B0-F5DA-4DEB-9465-07ED949C073B}" type="parTrans" cxnId="{C44971A2-19F5-41D6-824B-842145F9AA78}">
      <dgm:prSet/>
      <dgm:spPr/>
      <dgm:t>
        <a:bodyPr/>
        <a:lstStyle/>
        <a:p>
          <a:endParaRPr lang="pl-PL"/>
        </a:p>
      </dgm:t>
    </dgm:pt>
    <dgm:pt modelId="{B587D7B0-B58B-48FB-9DEE-D71E927C1618}" type="sibTrans" cxnId="{C44971A2-19F5-41D6-824B-842145F9AA78}">
      <dgm:prSet/>
      <dgm:spPr/>
      <dgm:t>
        <a:bodyPr/>
        <a:lstStyle/>
        <a:p>
          <a:endParaRPr lang="pl-PL"/>
        </a:p>
      </dgm:t>
    </dgm:pt>
    <dgm:pt modelId="{621318A6-4A4F-4CDF-9F1F-1F2908D6919F}">
      <dgm:prSet phldrT="[Tekst]" custT="1"/>
      <dgm:spPr/>
      <dgm:t>
        <a:bodyPr/>
        <a:lstStyle/>
        <a:p>
          <a:r>
            <a:rPr lang="pl-PL" sz="1400" dirty="0"/>
            <a:t>zakładka „Galeria”</a:t>
          </a:r>
        </a:p>
      </dgm:t>
    </dgm:pt>
    <dgm:pt modelId="{BE8F3F21-7C04-4D97-B7A9-EE079B28C908}" type="parTrans" cxnId="{74D544EE-1DFB-4AC9-931B-41E5179509EA}">
      <dgm:prSet/>
      <dgm:spPr/>
      <dgm:t>
        <a:bodyPr/>
        <a:lstStyle/>
        <a:p>
          <a:endParaRPr lang="pl-PL"/>
        </a:p>
      </dgm:t>
    </dgm:pt>
    <dgm:pt modelId="{A2B9B733-311F-445D-9FD4-15EE5BC7E996}" type="sibTrans" cxnId="{74D544EE-1DFB-4AC9-931B-41E5179509EA}">
      <dgm:prSet/>
      <dgm:spPr/>
      <dgm:t>
        <a:bodyPr/>
        <a:lstStyle/>
        <a:p>
          <a:endParaRPr lang="pl-PL"/>
        </a:p>
      </dgm:t>
    </dgm:pt>
    <dgm:pt modelId="{A3F056FA-78D2-4C6B-9531-D8D8DE743259}">
      <dgm:prSet phldrT="[Tekst]" custT="1"/>
      <dgm:spPr/>
      <dgm:t>
        <a:bodyPr/>
        <a:lstStyle/>
        <a:p>
          <a:r>
            <a:rPr lang="pl-PL" sz="1400" dirty="0"/>
            <a:t>zakładka „Kontakt”</a:t>
          </a:r>
        </a:p>
      </dgm:t>
    </dgm:pt>
    <dgm:pt modelId="{8A91F690-67F2-40FA-86CA-D1F535A5D849}" type="parTrans" cxnId="{24C5302A-FD76-49B2-8FE0-DF9E0B368132}">
      <dgm:prSet/>
      <dgm:spPr/>
      <dgm:t>
        <a:bodyPr/>
        <a:lstStyle/>
        <a:p>
          <a:endParaRPr lang="pl-PL"/>
        </a:p>
      </dgm:t>
    </dgm:pt>
    <dgm:pt modelId="{F4169EE4-952E-4A78-AFD3-77452B298002}" type="sibTrans" cxnId="{24C5302A-FD76-49B2-8FE0-DF9E0B368132}">
      <dgm:prSet/>
      <dgm:spPr/>
      <dgm:t>
        <a:bodyPr/>
        <a:lstStyle/>
        <a:p>
          <a:endParaRPr lang="pl-PL"/>
        </a:p>
      </dgm:t>
    </dgm:pt>
    <dgm:pt modelId="{CEE94D3D-CCF0-4BB5-8AAB-D0E6F76CD806}">
      <dgm:prSet phldrT="[Tekst]" custT="1"/>
      <dgm:spPr/>
      <dgm:t>
        <a:bodyPr/>
        <a:lstStyle/>
        <a:p>
          <a:r>
            <a:rPr lang="pl-PL" sz="1400" dirty="0"/>
            <a:t>Panel logowania / rejestracji</a:t>
          </a:r>
        </a:p>
      </dgm:t>
    </dgm:pt>
    <dgm:pt modelId="{45BEE0D3-0BA9-44A9-9F4B-5A94E46181ED}" type="parTrans" cxnId="{8E02A76B-3E04-4A49-92AA-36FEFAC9F048}">
      <dgm:prSet/>
      <dgm:spPr/>
      <dgm:t>
        <a:bodyPr/>
        <a:lstStyle/>
        <a:p>
          <a:endParaRPr lang="pl-PL"/>
        </a:p>
      </dgm:t>
    </dgm:pt>
    <dgm:pt modelId="{3A973ABE-ECA9-438E-8253-394016CFF97C}" type="sibTrans" cxnId="{8E02A76B-3E04-4A49-92AA-36FEFAC9F048}">
      <dgm:prSet/>
      <dgm:spPr/>
      <dgm:t>
        <a:bodyPr/>
        <a:lstStyle/>
        <a:p>
          <a:endParaRPr lang="pl-PL"/>
        </a:p>
      </dgm:t>
    </dgm:pt>
    <dgm:pt modelId="{DAA0CCC4-2095-4658-992E-05232F88168F}">
      <dgm:prSet phldrT="[Tekst]" custT="1"/>
      <dgm:spPr/>
      <dgm:t>
        <a:bodyPr/>
        <a:lstStyle/>
        <a:p>
          <a:r>
            <a:rPr lang="pl-PL" sz="1400" dirty="0"/>
            <a:t>Zakładka „Zmiana hasła”</a:t>
          </a:r>
        </a:p>
      </dgm:t>
    </dgm:pt>
    <dgm:pt modelId="{1207243F-5DF1-4C92-9D0F-E81EAE033268}" type="parTrans" cxnId="{3E40046D-1D30-4DF7-AC20-753C0CE669D8}">
      <dgm:prSet/>
      <dgm:spPr/>
      <dgm:t>
        <a:bodyPr/>
        <a:lstStyle/>
        <a:p>
          <a:endParaRPr lang="pl-PL"/>
        </a:p>
      </dgm:t>
    </dgm:pt>
    <dgm:pt modelId="{8DE078BE-1C19-4D06-A6DE-9B0B62D7BEF7}" type="sibTrans" cxnId="{3E40046D-1D30-4DF7-AC20-753C0CE669D8}">
      <dgm:prSet/>
      <dgm:spPr/>
      <dgm:t>
        <a:bodyPr/>
        <a:lstStyle/>
        <a:p>
          <a:endParaRPr lang="pl-PL"/>
        </a:p>
      </dgm:t>
    </dgm:pt>
    <dgm:pt modelId="{615A6A3A-1189-4A28-9D3C-37B640782B3A}">
      <dgm:prSet phldrT="[Tekst]" custT="1"/>
      <dgm:spPr/>
      <dgm:t>
        <a:bodyPr/>
        <a:lstStyle/>
        <a:p>
          <a:r>
            <a:rPr lang="pl-PL" sz="1400" dirty="0"/>
            <a:t>Zakładka „Kalendarz”</a:t>
          </a:r>
        </a:p>
      </dgm:t>
    </dgm:pt>
    <dgm:pt modelId="{F2EB87F9-C4F5-4EC1-82B1-D729B491059B}" type="parTrans" cxnId="{A8081D5C-113D-4415-887B-E8E8A5F42C86}">
      <dgm:prSet/>
      <dgm:spPr/>
      <dgm:t>
        <a:bodyPr/>
        <a:lstStyle/>
        <a:p>
          <a:endParaRPr lang="pl-PL"/>
        </a:p>
      </dgm:t>
    </dgm:pt>
    <dgm:pt modelId="{3394AA86-760C-458F-AF90-346B8F80317C}" type="sibTrans" cxnId="{A8081D5C-113D-4415-887B-E8E8A5F42C86}">
      <dgm:prSet/>
      <dgm:spPr/>
      <dgm:t>
        <a:bodyPr/>
        <a:lstStyle/>
        <a:p>
          <a:endParaRPr lang="pl-PL"/>
        </a:p>
      </dgm:t>
    </dgm:pt>
    <dgm:pt modelId="{3E82ED1C-42E0-4639-ACE1-B0ACBA27E50A}">
      <dgm:prSet phldrT="[Tekst]" custT="1"/>
      <dgm:spPr/>
      <dgm:t>
        <a:bodyPr/>
        <a:lstStyle/>
        <a:p>
          <a:r>
            <a:rPr lang="pl-PL" sz="1400" b="1" u="sng" dirty="0"/>
            <a:t>Moduł 3 (Kalendarz</a:t>
          </a:r>
          <a:r>
            <a:rPr lang="pl-PL" sz="1400" dirty="0"/>
            <a:t>)</a:t>
          </a:r>
        </a:p>
      </dgm:t>
    </dgm:pt>
    <dgm:pt modelId="{681E8F3F-3BEF-41D1-9EE7-7ACB3E502197}" type="parTrans" cxnId="{839F60BD-4D16-415B-87E9-EF69D7AF894B}">
      <dgm:prSet/>
      <dgm:spPr/>
      <dgm:t>
        <a:bodyPr/>
        <a:lstStyle/>
        <a:p>
          <a:endParaRPr lang="pl-PL"/>
        </a:p>
      </dgm:t>
    </dgm:pt>
    <dgm:pt modelId="{9D6E91E4-5D70-46EA-9611-2BA4F186A842}" type="sibTrans" cxnId="{839F60BD-4D16-415B-87E9-EF69D7AF894B}">
      <dgm:prSet/>
      <dgm:spPr/>
      <dgm:t>
        <a:bodyPr/>
        <a:lstStyle/>
        <a:p>
          <a:endParaRPr lang="pl-PL"/>
        </a:p>
      </dgm:t>
    </dgm:pt>
    <dgm:pt modelId="{E89BD1C5-954D-4036-95A7-C930CB12E7B3}">
      <dgm:prSet phldrT="[Tekst]" custT="1"/>
      <dgm:spPr/>
      <dgm:t>
        <a:bodyPr/>
        <a:lstStyle/>
        <a:p>
          <a:r>
            <a:rPr lang="pl-PL" sz="1400" dirty="0"/>
            <a:t>Dodawanie / usuwanie rezerwacji</a:t>
          </a:r>
        </a:p>
      </dgm:t>
    </dgm:pt>
    <dgm:pt modelId="{71F67945-127D-48DB-AE64-A2AA05F92D37}" type="parTrans" cxnId="{9F02394F-F63F-4174-835B-467DE682FE07}">
      <dgm:prSet/>
      <dgm:spPr/>
      <dgm:t>
        <a:bodyPr/>
        <a:lstStyle/>
        <a:p>
          <a:endParaRPr lang="pl-PL"/>
        </a:p>
      </dgm:t>
    </dgm:pt>
    <dgm:pt modelId="{94428DD3-C7B8-4D5A-9719-7117BC7B8F93}" type="sibTrans" cxnId="{9F02394F-F63F-4174-835B-467DE682FE07}">
      <dgm:prSet/>
      <dgm:spPr/>
      <dgm:t>
        <a:bodyPr/>
        <a:lstStyle/>
        <a:p>
          <a:endParaRPr lang="pl-PL"/>
        </a:p>
      </dgm:t>
    </dgm:pt>
    <dgm:pt modelId="{ACACBE80-BDA7-44BC-BC36-E4E78EAE4420}">
      <dgm:prSet phldrT="[Tekst]"/>
      <dgm:spPr/>
      <dgm:t>
        <a:bodyPr/>
        <a:lstStyle/>
        <a:p>
          <a:r>
            <a:rPr lang="pl-PL" dirty="0"/>
            <a:t>Aspekt wizualny</a:t>
          </a:r>
        </a:p>
      </dgm:t>
    </dgm:pt>
    <dgm:pt modelId="{A5895E50-6E69-4A1B-B91D-4234F7B783E0}" type="parTrans" cxnId="{859798BE-AEFC-470D-BCC4-198E323EBC72}">
      <dgm:prSet/>
      <dgm:spPr/>
      <dgm:t>
        <a:bodyPr/>
        <a:lstStyle/>
        <a:p>
          <a:endParaRPr lang="pl-PL"/>
        </a:p>
      </dgm:t>
    </dgm:pt>
    <dgm:pt modelId="{C323E9BF-FFA0-445C-8F00-098FBCF9FF09}" type="sibTrans" cxnId="{859798BE-AEFC-470D-BCC4-198E323EBC72}">
      <dgm:prSet/>
      <dgm:spPr/>
      <dgm:t>
        <a:bodyPr/>
        <a:lstStyle/>
        <a:p>
          <a:endParaRPr lang="pl-PL"/>
        </a:p>
      </dgm:t>
    </dgm:pt>
    <dgm:pt modelId="{019007C9-173C-4EB1-82C2-880D508DB5D7}">
      <dgm:prSet phldrT="[Tekst]" custT="1"/>
      <dgm:spPr/>
      <dgm:t>
        <a:bodyPr/>
        <a:lstStyle/>
        <a:p>
          <a:r>
            <a:rPr lang="pl-PL" sz="1400" dirty="0"/>
            <a:t>Zakładka „Wizyty”</a:t>
          </a:r>
        </a:p>
      </dgm:t>
    </dgm:pt>
    <dgm:pt modelId="{6FA00A7A-5527-443D-BDAC-1E93A45A0879}" type="sibTrans" cxnId="{ED76276C-796E-4302-9535-C42C7B61DBA4}">
      <dgm:prSet/>
      <dgm:spPr/>
      <dgm:t>
        <a:bodyPr/>
        <a:lstStyle/>
        <a:p>
          <a:endParaRPr lang="pl-PL"/>
        </a:p>
      </dgm:t>
    </dgm:pt>
    <dgm:pt modelId="{6B94C3FD-C9D6-4F07-8525-A396B3556536}" type="parTrans" cxnId="{ED76276C-796E-4302-9535-C42C7B61DBA4}">
      <dgm:prSet/>
      <dgm:spPr/>
      <dgm:t>
        <a:bodyPr/>
        <a:lstStyle/>
        <a:p>
          <a:endParaRPr lang="pl-PL"/>
        </a:p>
      </dgm:t>
    </dgm:pt>
    <dgm:pt modelId="{D56FBAFA-6929-4936-A39D-6CF5CAAA1C73}" type="pres">
      <dgm:prSet presAssocID="{B4BB3942-1858-4B1D-91B6-6DD202E578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346C18-0236-4AFA-80F1-B02164CDF1F1}" type="pres">
      <dgm:prSet presAssocID="{58321899-3F48-4524-9E36-D2F097208C22}" presName="root1" presStyleCnt="0"/>
      <dgm:spPr/>
    </dgm:pt>
    <dgm:pt modelId="{E50BC7CC-97AF-4C73-942B-2FFF82125F0E}" type="pres">
      <dgm:prSet presAssocID="{58321899-3F48-4524-9E36-D2F097208C22}" presName="LevelOneTextNode" presStyleLbl="node0" presStyleIdx="0" presStyleCnt="1" custScaleX="353950" custScaleY="298866" custLinFactX="-171534" custLinFactY="-365403" custLinFactNeighborX="-200000" custLinFactNeighborY="-400000">
        <dgm:presLayoutVars>
          <dgm:chPref val="3"/>
        </dgm:presLayoutVars>
      </dgm:prSet>
      <dgm:spPr/>
    </dgm:pt>
    <dgm:pt modelId="{97BF2918-A996-4126-84AF-0E9D25200330}" type="pres">
      <dgm:prSet presAssocID="{58321899-3F48-4524-9E36-D2F097208C22}" presName="level2hierChild" presStyleCnt="0"/>
      <dgm:spPr/>
    </dgm:pt>
    <dgm:pt modelId="{34B3089F-F4E2-42E0-81A8-F4A4A2CB89AE}" type="pres">
      <dgm:prSet presAssocID="{1BB9E03F-55D0-4E0A-B7FE-A4322A45FE20}" presName="conn2-1" presStyleLbl="parChTrans1D2" presStyleIdx="0" presStyleCnt="3"/>
      <dgm:spPr/>
    </dgm:pt>
    <dgm:pt modelId="{60792C1C-71B7-4785-ABAC-640DBE4D1E84}" type="pres">
      <dgm:prSet presAssocID="{1BB9E03F-55D0-4E0A-B7FE-A4322A45FE20}" presName="connTx" presStyleLbl="parChTrans1D2" presStyleIdx="0" presStyleCnt="3"/>
      <dgm:spPr/>
    </dgm:pt>
    <dgm:pt modelId="{9962C7FC-D707-4034-884A-6D0AE96F95D6}" type="pres">
      <dgm:prSet presAssocID="{7C5F83FB-6464-485E-ACA4-6C7A74DC5C2D}" presName="root2" presStyleCnt="0"/>
      <dgm:spPr/>
    </dgm:pt>
    <dgm:pt modelId="{C832C455-EB0B-41F2-9C90-7152B83AE100}" type="pres">
      <dgm:prSet presAssocID="{7C5F83FB-6464-485E-ACA4-6C7A74DC5C2D}" presName="LevelTwoTextNode" presStyleLbl="node2" presStyleIdx="0" presStyleCnt="3" custScaleX="245271" custScaleY="246880" custLinFactX="-301468" custLinFactY="100000" custLinFactNeighborX="-400000" custLinFactNeighborY="106048">
        <dgm:presLayoutVars>
          <dgm:chPref val="3"/>
        </dgm:presLayoutVars>
      </dgm:prSet>
      <dgm:spPr/>
    </dgm:pt>
    <dgm:pt modelId="{8302E671-D8A1-48D7-A379-22AE4302FC9D}" type="pres">
      <dgm:prSet presAssocID="{7C5F83FB-6464-485E-ACA4-6C7A74DC5C2D}" presName="level3hierChild" presStyleCnt="0"/>
      <dgm:spPr/>
    </dgm:pt>
    <dgm:pt modelId="{F7A999A5-8436-462F-A1B6-F09426317141}" type="pres">
      <dgm:prSet presAssocID="{A405463F-AA1A-4461-A44E-EC3E6A647C31}" presName="conn2-1" presStyleLbl="parChTrans1D3" presStyleIdx="0" presStyleCnt="13"/>
      <dgm:spPr/>
    </dgm:pt>
    <dgm:pt modelId="{C8BE1329-D933-4B2B-ADBC-450B8FAD0810}" type="pres">
      <dgm:prSet presAssocID="{A405463F-AA1A-4461-A44E-EC3E6A647C31}" presName="connTx" presStyleLbl="parChTrans1D3" presStyleIdx="0" presStyleCnt="13"/>
      <dgm:spPr/>
    </dgm:pt>
    <dgm:pt modelId="{47FD4C97-D1C4-4EB1-A5AB-84856A6BB7EB}" type="pres">
      <dgm:prSet presAssocID="{E5C72F74-FCB3-4B3B-B8B3-9FB64EC848CF}" presName="root2" presStyleCnt="0"/>
      <dgm:spPr/>
    </dgm:pt>
    <dgm:pt modelId="{21778DE2-8475-4A88-8506-25A04586D04F}" type="pres">
      <dgm:prSet presAssocID="{E5C72F74-FCB3-4B3B-B8B3-9FB64EC848CF}" presName="LevelTwoTextNode" presStyleLbl="node3" presStyleIdx="0" presStyleCnt="13" custScaleX="187391" custScaleY="126804" custLinFactX="-200000" custLinFactY="300000" custLinFactNeighborX="-297067" custLinFactNeighborY="346228">
        <dgm:presLayoutVars>
          <dgm:chPref val="3"/>
        </dgm:presLayoutVars>
      </dgm:prSet>
      <dgm:spPr/>
    </dgm:pt>
    <dgm:pt modelId="{1F2A97A4-5196-4D7E-9581-2E487EF57A28}" type="pres">
      <dgm:prSet presAssocID="{E5C72F74-FCB3-4B3B-B8B3-9FB64EC848CF}" presName="level3hierChild" presStyleCnt="0"/>
      <dgm:spPr/>
    </dgm:pt>
    <dgm:pt modelId="{FAFAF2D7-9ABC-4040-8943-69A92F013ED6}" type="pres">
      <dgm:prSet presAssocID="{BAEEF0EF-FE07-4E19-8527-168080469197}" presName="conn2-1" presStyleLbl="parChTrans1D3" presStyleIdx="1" presStyleCnt="13"/>
      <dgm:spPr/>
    </dgm:pt>
    <dgm:pt modelId="{DBE518B4-7ABD-4790-9490-A95A6C6ADCFC}" type="pres">
      <dgm:prSet presAssocID="{BAEEF0EF-FE07-4E19-8527-168080469197}" presName="connTx" presStyleLbl="parChTrans1D3" presStyleIdx="1" presStyleCnt="13"/>
      <dgm:spPr/>
    </dgm:pt>
    <dgm:pt modelId="{9FF8793C-07ED-4C2A-BBDF-9BC7402A5E08}" type="pres">
      <dgm:prSet presAssocID="{03713A8C-1D5F-47CC-837A-BA26B3D9E4A1}" presName="root2" presStyleCnt="0"/>
      <dgm:spPr/>
    </dgm:pt>
    <dgm:pt modelId="{E2A86ED0-B0D5-4AD6-94D2-C32F07F3F870}" type="pres">
      <dgm:prSet presAssocID="{03713A8C-1D5F-47CC-837A-BA26B3D9E4A1}" presName="LevelTwoTextNode" presStyleLbl="node3" presStyleIdx="1" presStyleCnt="13" custScaleX="227328" custScaleY="123638" custLinFactX="-356907" custLinFactY="600000" custLinFactNeighborX="-400000" custLinFactNeighborY="676661">
        <dgm:presLayoutVars>
          <dgm:chPref val="3"/>
        </dgm:presLayoutVars>
      </dgm:prSet>
      <dgm:spPr/>
    </dgm:pt>
    <dgm:pt modelId="{E66FD4BE-59A0-4A66-A8D2-3393753919A6}" type="pres">
      <dgm:prSet presAssocID="{03713A8C-1D5F-47CC-837A-BA26B3D9E4A1}" presName="level3hierChild" presStyleCnt="0"/>
      <dgm:spPr/>
    </dgm:pt>
    <dgm:pt modelId="{2E48E9FA-0348-486B-95FF-F008C9C12598}" type="pres">
      <dgm:prSet presAssocID="{0EB9DA16-0B44-4BF4-A6A1-32C9CDE45A8F}" presName="conn2-1" presStyleLbl="parChTrans1D3" presStyleIdx="2" presStyleCnt="13"/>
      <dgm:spPr/>
    </dgm:pt>
    <dgm:pt modelId="{7F21BA96-4B90-4869-BD8C-0DA1126EEAC1}" type="pres">
      <dgm:prSet presAssocID="{0EB9DA16-0B44-4BF4-A6A1-32C9CDE45A8F}" presName="connTx" presStyleLbl="parChTrans1D3" presStyleIdx="2" presStyleCnt="13"/>
      <dgm:spPr/>
    </dgm:pt>
    <dgm:pt modelId="{B096403A-F589-4E09-9049-048B75501AB5}" type="pres">
      <dgm:prSet presAssocID="{BE37F3A5-D933-466E-939C-8904BDA78A00}" presName="root2" presStyleCnt="0"/>
      <dgm:spPr/>
    </dgm:pt>
    <dgm:pt modelId="{72FFEFCC-746D-439F-808A-81D55D5E151F}" type="pres">
      <dgm:prSet presAssocID="{BE37F3A5-D933-466E-939C-8904BDA78A00}" presName="LevelTwoTextNode" presStyleLbl="node3" presStyleIdx="2" presStyleCnt="13" custScaleX="182740" custScaleY="118525" custLinFactX="-462766" custLinFactY="539025" custLinFactNeighborX="-500000" custLinFactNeighborY="600000">
        <dgm:presLayoutVars>
          <dgm:chPref val="3"/>
        </dgm:presLayoutVars>
      </dgm:prSet>
      <dgm:spPr/>
    </dgm:pt>
    <dgm:pt modelId="{0BB68F48-2CC7-4493-87EB-6B0E31326436}" type="pres">
      <dgm:prSet presAssocID="{BE37F3A5-D933-466E-939C-8904BDA78A00}" presName="level3hierChild" presStyleCnt="0"/>
      <dgm:spPr/>
    </dgm:pt>
    <dgm:pt modelId="{2BC3429F-6DF9-43B8-942F-EC8B801732D0}" type="pres">
      <dgm:prSet presAssocID="{0D64E1B0-F5DA-4DEB-9465-07ED949C073B}" presName="conn2-1" presStyleLbl="parChTrans1D3" presStyleIdx="3" presStyleCnt="13"/>
      <dgm:spPr/>
    </dgm:pt>
    <dgm:pt modelId="{5CA369E3-1324-431E-8541-E37F23796029}" type="pres">
      <dgm:prSet presAssocID="{0D64E1B0-F5DA-4DEB-9465-07ED949C073B}" presName="connTx" presStyleLbl="parChTrans1D3" presStyleIdx="3" presStyleCnt="13"/>
      <dgm:spPr/>
    </dgm:pt>
    <dgm:pt modelId="{A929F454-E13E-40FF-B1D4-704AFC4AABE3}" type="pres">
      <dgm:prSet presAssocID="{74576244-C1BA-475A-ABCD-9BCD96F2E0DC}" presName="root2" presStyleCnt="0"/>
      <dgm:spPr/>
    </dgm:pt>
    <dgm:pt modelId="{D9614715-EEC7-4D67-A6D4-140A052DB250}" type="pres">
      <dgm:prSet presAssocID="{74576244-C1BA-475A-ABCD-9BCD96F2E0DC}" presName="LevelTwoTextNode" presStyleLbl="node3" presStyleIdx="3" presStyleCnt="13" custScaleX="156976" custScaleY="121547" custLinFactX="-200000" custLinFactY="490254" custLinFactNeighborX="-287997" custLinFactNeighborY="500000">
        <dgm:presLayoutVars>
          <dgm:chPref val="3"/>
        </dgm:presLayoutVars>
      </dgm:prSet>
      <dgm:spPr/>
    </dgm:pt>
    <dgm:pt modelId="{89634F69-3C9B-44AA-A119-02D50599DF74}" type="pres">
      <dgm:prSet presAssocID="{74576244-C1BA-475A-ABCD-9BCD96F2E0DC}" presName="level3hierChild" presStyleCnt="0"/>
      <dgm:spPr/>
    </dgm:pt>
    <dgm:pt modelId="{093C619C-C164-4353-9A72-EB6B5F015841}" type="pres">
      <dgm:prSet presAssocID="{BE8F3F21-7C04-4D97-B7A9-EE079B28C908}" presName="conn2-1" presStyleLbl="parChTrans1D3" presStyleIdx="4" presStyleCnt="13"/>
      <dgm:spPr/>
    </dgm:pt>
    <dgm:pt modelId="{9B15E361-26F4-446C-AC1B-A01828984109}" type="pres">
      <dgm:prSet presAssocID="{BE8F3F21-7C04-4D97-B7A9-EE079B28C908}" presName="connTx" presStyleLbl="parChTrans1D3" presStyleIdx="4" presStyleCnt="13"/>
      <dgm:spPr/>
    </dgm:pt>
    <dgm:pt modelId="{29F9597F-3DE1-432A-909C-905A519C50FD}" type="pres">
      <dgm:prSet presAssocID="{621318A6-4A4F-4CDF-9F1F-1F2908D6919F}" presName="root2" presStyleCnt="0"/>
      <dgm:spPr/>
    </dgm:pt>
    <dgm:pt modelId="{58421665-B98E-46FF-8A9C-A33B5F3EDB2B}" type="pres">
      <dgm:prSet presAssocID="{621318A6-4A4F-4CDF-9F1F-1F2908D6919F}" presName="LevelTwoTextNode" presStyleLbl="node3" presStyleIdx="4" presStyleCnt="13" custScaleX="142976" custScaleY="107291" custLinFactX="-70745" custLinFactY="300000" custLinFactNeighborX="-100000" custLinFactNeighborY="343898">
        <dgm:presLayoutVars>
          <dgm:chPref val="3"/>
        </dgm:presLayoutVars>
      </dgm:prSet>
      <dgm:spPr/>
    </dgm:pt>
    <dgm:pt modelId="{5B20B064-E232-4B39-8063-F136A5FFD3F6}" type="pres">
      <dgm:prSet presAssocID="{621318A6-4A4F-4CDF-9F1F-1F2908D6919F}" presName="level3hierChild" presStyleCnt="0"/>
      <dgm:spPr/>
    </dgm:pt>
    <dgm:pt modelId="{813C6729-2621-4EF1-AF42-5BEDD4E34A24}" type="pres">
      <dgm:prSet presAssocID="{8A91F690-67F2-40FA-86CA-D1F535A5D849}" presName="conn2-1" presStyleLbl="parChTrans1D3" presStyleIdx="5" presStyleCnt="13"/>
      <dgm:spPr/>
    </dgm:pt>
    <dgm:pt modelId="{A347D4D4-A020-458F-82E9-2547C76C784E}" type="pres">
      <dgm:prSet presAssocID="{8A91F690-67F2-40FA-86CA-D1F535A5D849}" presName="connTx" presStyleLbl="parChTrans1D3" presStyleIdx="5" presStyleCnt="13"/>
      <dgm:spPr/>
    </dgm:pt>
    <dgm:pt modelId="{42093D48-539D-496D-A20A-776CB89B3391}" type="pres">
      <dgm:prSet presAssocID="{A3F056FA-78D2-4C6B-9531-D8D8DE743259}" presName="root2" presStyleCnt="0"/>
      <dgm:spPr/>
    </dgm:pt>
    <dgm:pt modelId="{0CC58D90-6839-4C67-9575-3C1C71286B44}" type="pres">
      <dgm:prSet presAssocID="{A3F056FA-78D2-4C6B-9531-D8D8DE743259}" presName="LevelTwoTextNode" presStyleLbl="node3" presStyleIdx="5" presStyleCnt="13" custScaleX="140981" custScaleY="108207" custLinFactX="-100000" custLinFactY="315937" custLinFactNeighborX="-176186" custLinFactNeighborY="400000">
        <dgm:presLayoutVars>
          <dgm:chPref val="3"/>
        </dgm:presLayoutVars>
      </dgm:prSet>
      <dgm:spPr/>
    </dgm:pt>
    <dgm:pt modelId="{3FE51540-577B-4B16-9632-A7184AA978C3}" type="pres">
      <dgm:prSet presAssocID="{A3F056FA-78D2-4C6B-9531-D8D8DE743259}" presName="level3hierChild" presStyleCnt="0"/>
      <dgm:spPr/>
    </dgm:pt>
    <dgm:pt modelId="{64B6575F-6B15-48A5-B3DD-472AE826DD88}" type="pres">
      <dgm:prSet presAssocID="{45BEE0D3-0BA9-44A9-9F4B-5A94E46181ED}" presName="conn2-1" presStyleLbl="parChTrans1D3" presStyleIdx="6" presStyleCnt="13"/>
      <dgm:spPr/>
    </dgm:pt>
    <dgm:pt modelId="{29B002AB-B968-4C11-9D20-F612BE509ACC}" type="pres">
      <dgm:prSet presAssocID="{45BEE0D3-0BA9-44A9-9F4B-5A94E46181ED}" presName="connTx" presStyleLbl="parChTrans1D3" presStyleIdx="6" presStyleCnt="13"/>
      <dgm:spPr/>
    </dgm:pt>
    <dgm:pt modelId="{242D3328-8EFF-42BC-A61A-6345E4358352}" type="pres">
      <dgm:prSet presAssocID="{CEE94D3D-CCF0-4BB5-8AAB-D0E6F76CD806}" presName="root2" presStyleCnt="0"/>
      <dgm:spPr/>
    </dgm:pt>
    <dgm:pt modelId="{E38F0DD5-68FA-4195-AFE1-E4608A2822E3}" type="pres">
      <dgm:prSet presAssocID="{CEE94D3D-CCF0-4BB5-8AAB-D0E6F76CD806}" presName="LevelTwoTextNode" presStyleLbl="node3" presStyleIdx="6" presStyleCnt="13" custScaleX="232560" custScaleY="113961" custLinFactX="-105346" custLinFactY="47825" custLinFactNeighborX="-200000" custLinFactNeighborY="100000">
        <dgm:presLayoutVars>
          <dgm:chPref val="3"/>
        </dgm:presLayoutVars>
      </dgm:prSet>
      <dgm:spPr/>
    </dgm:pt>
    <dgm:pt modelId="{DA631B42-7AF0-464D-AEA3-5D6D0316A639}" type="pres">
      <dgm:prSet presAssocID="{CEE94D3D-CCF0-4BB5-8AAB-D0E6F76CD806}" presName="level3hierChild" presStyleCnt="0"/>
      <dgm:spPr/>
    </dgm:pt>
    <dgm:pt modelId="{8B0AE126-DAE9-476C-B6D0-261EBB92A69F}" type="pres">
      <dgm:prSet presAssocID="{16A9A796-531B-429E-8E17-B22DB7DFA217}" presName="conn2-1" presStyleLbl="parChTrans1D2" presStyleIdx="1" presStyleCnt="3"/>
      <dgm:spPr/>
    </dgm:pt>
    <dgm:pt modelId="{C39BC124-C3D0-4EDE-AD08-CB51CB9B42F4}" type="pres">
      <dgm:prSet presAssocID="{16A9A796-531B-429E-8E17-B22DB7DFA217}" presName="connTx" presStyleLbl="parChTrans1D2" presStyleIdx="1" presStyleCnt="3"/>
      <dgm:spPr/>
    </dgm:pt>
    <dgm:pt modelId="{3A27C455-EE20-4537-B9F0-0FBEE51F1F26}" type="pres">
      <dgm:prSet presAssocID="{DF854EA3-FF6C-4F53-B5A9-E0149AEA6005}" presName="root2" presStyleCnt="0"/>
      <dgm:spPr/>
    </dgm:pt>
    <dgm:pt modelId="{43EA859A-2988-4286-83AC-CEEFB0BCB039}" type="pres">
      <dgm:prSet presAssocID="{DF854EA3-FF6C-4F53-B5A9-E0149AEA6005}" presName="LevelTwoTextNode" presStyleLbl="node2" presStyleIdx="1" presStyleCnt="3" custScaleX="266497" custScaleY="229213" custLinFactX="47711" custLinFactY="-200000" custLinFactNeighborX="100000" custLinFactNeighborY="-296315">
        <dgm:presLayoutVars>
          <dgm:chPref val="3"/>
        </dgm:presLayoutVars>
      </dgm:prSet>
      <dgm:spPr/>
    </dgm:pt>
    <dgm:pt modelId="{A0A9442D-FF87-4F7B-98E7-4CD651E5AC90}" type="pres">
      <dgm:prSet presAssocID="{DF854EA3-FF6C-4F53-B5A9-E0149AEA6005}" presName="level3hierChild" presStyleCnt="0"/>
      <dgm:spPr/>
    </dgm:pt>
    <dgm:pt modelId="{779A3F67-DEB3-4E40-8E15-3D7F30045F43}" type="pres">
      <dgm:prSet presAssocID="{85392270-5655-4F03-901A-0AA21D99DE00}" presName="conn2-1" presStyleLbl="parChTrans1D3" presStyleIdx="7" presStyleCnt="13"/>
      <dgm:spPr/>
    </dgm:pt>
    <dgm:pt modelId="{BD0CC995-F092-472B-BF15-68DD15DF9D8F}" type="pres">
      <dgm:prSet presAssocID="{85392270-5655-4F03-901A-0AA21D99DE00}" presName="connTx" presStyleLbl="parChTrans1D3" presStyleIdx="7" presStyleCnt="13"/>
      <dgm:spPr/>
    </dgm:pt>
    <dgm:pt modelId="{1608F57A-583E-441A-97EC-80026B3E44D2}" type="pres">
      <dgm:prSet presAssocID="{66BDC733-18AA-4F85-A3DB-FB4DC7B59543}" presName="root2" presStyleCnt="0"/>
      <dgm:spPr/>
    </dgm:pt>
    <dgm:pt modelId="{F9CFE510-6B02-45A3-89C0-343C2F53F36A}" type="pres">
      <dgm:prSet presAssocID="{66BDC733-18AA-4F85-A3DB-FB4DC7B59543}" presName="LevelTwoTextNode" presStyleLbl="node3" presStyleIdx="7" presStyleCnt="13" custScaleX="349097" custLinFactX="100000" custLinFactY="-123815" custLinFactNeighborX="181436" custLinFactNeighborY="-200000">
        <dgm:presLayoutVars>
          <dgm:chPref val="3"/>
        </dgm:presLayoutVars>
      </dgm:prSet>
      <dgm:spPr/>
    </dgm:pt>
    <dgm:pt modelId="{EF0E88C5-6735-4FEF-A6F5-B8C3AA3454A7}" type="pres">
      <dgm:prSet presAssocID="{66BDC733-18AA-4F85-A3DB-FB4DC7B59543}" presName="level3hierChild" presStyleCnt="0"/>
      <dgm:spPr/>
    </dgm:pt>
    <dgm:pt modelId="{90E83DF6-8B4B-4B15-B914-F85C50394AD2}" type="pres">
      <dgm:prSet presAssocID="{1207243F-5DF1-4C92-9D0F-E81EAE033268}" presName="conn2-1" presStyleLbl="parChTrans1D3" presStyleIdx="8" presStyleCnt="13"/>
      <dgm:spPr/>
    </dgm:pt>
    <dgm:pt modelId="{EB07A0CD-6437-4C34-8B7D-0B3B5027223B}" type="pres">
      <dgm:prSet presAssocID="{1207243F-5DF1-4C92-9D0F-E81EAE033268}" presName="connTx" presStyleLbl="parChTrans1D3" presStyleIdx="8" presStyleCnt="13"/>
      <dgm:spPr/>
    </dgm:pt>
    <dgm:pt modelId="{FE8ED460-456C-43E4-A367-EA29B7486AD3}" type="pres">
      <dgm:prSet presAssocID="{DAA0CCC4-2095-4658-992E-05232F88168F}" presName="root2" presStyleCnt="0"/>
      <dgm:spPr/>
    </dgm:pt>
    <dgm:pt modelId="{0E089619-5811-413D-AFDB-69225B305CD1}" type="pres">
      <dgm:prSet presAssocID="{DAA0CCC4-2095-4658-992E-05232F88168F}" presName="LevelTwoTextNode" presStyleLbl="node3" presStyleIdx="8" presStyleCnt="13" custScaleX="198600" custScaleY="107268" custLinFactNeighborX="66443" custLinFactNeighborY="70083">
        <dgm:presLayoutVars>
          <dgm:chPref val="3"/>
        </dgm:presLayoutVars>
      </dgm:prSet>
      <dgm:spPr/>
    </dgm:pt>
    <dgm:pt modelId="{57D129B7-B038-4158-B0E8-94536AEA59BB}" type="pres">
      <dgm:prSet presAssocID="{DAA0CCC4-2095-4658-992E-05232F88168F}" presName="level3hierChild" presStyleCnt="0"/>
      <dgm:spPr/>
    </dgm:pt>
    <dgm:pt modelId="{8E28FF8B-46C9-4FE6-9C39-072A759BD832}" type="pres">
      <dgm:prSet presAssocID="{F2EB87F9-C4F5-4EC1-82B1-D729B491059B}" presName="conn2-1" presStyleLbl="parChTrans1D3" presStyleIdx="9" presStyleCnt="13"/>
      <dgm:spPr/>
    </dgm:pt>
    <dgm:pt modelId="{6344DE2C-634F-4309-A57C-794E7117F06A}" type="pres">
      <dgm:prSet presAssocID="{F2EB87F9-C4F5-4EC1-82B1-D729B491059B}" presName="connTx" presStyleLbl="parChTrans1D3" presStyleIdx="9" presStyleCnt="13"/>
      <dgm:spPr/>
    </dgm:pt>
    <dgm:pt modelId="{0329EA05-4308-458B-A488-5DD8957CEC18}" type="pres">
      <dgm:prSet presAssocID="{615A6A3A-1189-4A28-9D3C-37B640782B3A}" presName="root2" presStyleCnt="0"/>
      <dgm:spPr/>
    </dgm:pt>
    <dgm:pt modelId="{741E220E-27B3-4EE6-9A2C-A89C95DE74C5}" type="pres">
      <dgm:prSet presAssocID="{615A6A3A-1189-4A28-9D3C-37B640782B3A}" presName="LevelTwoTextNode" presStyleLbl="node3" presStyleIdx="9" presStyleCnt="13" custScaleX="221749" custLinFactX="200000" custLinFactY="-100000" custLinFactNeighborX="258215" custLinFactNeighborY="-135546">
        <dgm:presLayoutVars>
          <dgm:chPref val="3"/>
        </dgm:presLayoutVars>
      </dgm:prSet>
      <dgm:spPr/>
    </dgm:pt>
    <dgm:pt modelId="{6EA49F2F-8409-4CB6-B208-E618E61AECA9}" type="pres">
      <dgm:prSet presAssocID="{615A6A3A-1189-4A28-9D3C-37B640782B3A}" presName="level3hierChild" presStyleCnt="0"/>
      <dgm:spPr/>
    </dgm:pt>
    <dgm:pt modelId="{4A5EF3ED-9214-4BA6-84EF-1A2E91DFD6E6}" type="pres">
      <dgm:prSet presAssocID="{6B94C3FD-C9D6-4F07-8525-A396B3556536}" presName="conn2-1" presStyleLbl="parChTrans1D3" presStyleIdx="10" presStyleCnt="13"/>
      <dgm:spPr/>
    </dgm:pt>
    <dgm:pt modelId="{26A77842-7BEC-412A-B82D-4A7DCC5F2294}" type="pres">
      <dgm:prSet presAssocID="{6B94C3FD-C9D6-4F07-8525-A396B3556536}" presName="connTx" presStyleLbl="parChTrans1D3" presStyleIdx="10" presStyleCnt="13"/>
      <dgm:spPr/>
    </dgm:pt>
    <dgm:pt modelId="{D4F05EB5-71C9-4649-83E5-825BC82D960E}" type="pres">
      <dgm:prSet presAssocID="{019007C9-173C-4EB1-82C2-880D508DB5D7}" presName="root2" presStyleCnt="0"/>
      <dgm:spPr/>
    </dgm:pt>
    <dgm:pt modelId="{ABFC9EB4-1863-41B6-91C3-55699A18AD95}" type="pres">
      <dgm:prSet presAssocID="{019007C9-173C-4EB1-82C2-880D508DB5D7}" presName="LevelTwoTextNode" presStyleLbl="node3" presStyleIdx="10" presStyleCnt="13" custScaleX="185843" custLinFactX="125895" custLinFactY="-71219" custLinFactNeighborX="200000" custLinFactNeighborY="-100000">
        <dgm:presLayoutVars>
          <dgm:chPref val="3"/>
        </dgm:presLayoutVars>
      </dgm:prSet>
      <dgm:spPr/>
    </dgm:pt>
    <dgm:pt modelId="{7A62CC11-56F7-427F-AE72-976D0D1116B2}" type="pres">
      <dgm:prSet presAssocID="{019007C9-173C-4EB1-82C2-880D508DB5D7}" presName="level3hierChild" presStyleCnt="0"/>
      <dgm:spPr/>
    </dgm:pt>
    <dgm:pt modelId="{A93B1081-85C1-474B-A136-BAAE5D1A481D}" type="pres">
      <dgm:prSet presAssocID="{681E8F3F-3BEF-41D1-9EE7-7ACB3E502197}" presName="conn2-1" presStyleLbl="parChTrans1D2" presStyleIdx="2" presStyleCnt="3"/>
      <dgm:spPr/>
    </dgm:pt>
    <dgm:pt modelId="{E9077FB8-70B0-4FBC-A9D9-B9EFE9BC7854}" type="pres">
      <dgm:prSet presAssocID="{681E8F3F-3BEF-41D1-9EE7-7ACB3E502197}" presName="connTx" presStyleLbl="parChTrans1D2" presStyleIdx="2" presStyleCnt="3"/>
      <dgm:spPr/>
    </dgm:pt>
    <dgm:pt modelId="{8048EBB5-A219-40F0-8282-ABD5B0296AE2}" type="pres">
      <dgm:prSet presAssocID="{3E82ED1C-42E0-4639-ACE1-B0ACBA27E50A}" presName="root2" presStyleCnt="0"/>
      <dgm:spPr/>
    </dgm:pt>
    <dgm:pt modelId="{F3B07CB7-749A-40C5-B663-C418B2D169B1}" type="pres">
      <dgm:prSet presAssocID="{3E82ED1C-42E0-4639-ACE1-B0ACBA27E50A}" presName="LevelTwoTextNode" presStyleLbl="node2" presStyleIdx="2" presStyleCnt="3" custScaleX="214646" custScaleY="174993" custLinFactX="115929" custLinFactY="-694270" custLinFactNeighborX="200000" custLinFactNeighborY="-700000">
        <dgm:presLayoutVars>
          <dgm:chPref val="3"/>
        </dgm:presLayoutVars>
      </dgm:prSet>
      <dgm:spPr/>
    </dgm:pt>
    <dgm:pt modelId="{EDBEC33A-2E84-4A06-9FC6-EDEDF62FEC22}" type="pres">
      <dgm:prSet presAssocID="{3E82ED1C-42E0-4639-ACE1-B0ACBA27E50A}" presName="level3hierChild" presStyleCnt="0"/>
      <dgm:spPr/>
    </dgm:pt>
    <dgm:pt modelId="{F66AA085-D39D-4F09-9A34-0FDE1B1C6CDB}" type="pres">
      <dgm:prSet presAssocID="{71F67945-127D-48DB-AE64-A2AA05F92D37}" presName="conn2-1" presStyleLbl="parChTrans1D3" presStyleIdx="11" presStyleCnt="13"/>
      <dgm:spPr/>
    </dgm:pt>
    <dgm:pt modelId="{88D6B10F-E7A5-4A90-A2BC-9777FD26F672}" type="pres">
      <dgm:prSet presAssocID="{71F67945-127D-48DB-AE64-A2AA05F92D37}" presName="connTx" presStyleLbl="parChTrans1D3" presStyleIdx="11" presStyleCnt="13"/>
      <dgm:spPr/>
    </dgm:pt>
    <dgm:pt modelId="{0984D2B3-3B76-4AD9-B1AC-92CDB7E12D01}" type="pres">
      <dgm:prSet presAssocID="{E89BD1C5-954D-4036-95A7-C930CB12E7B3}" presName="root2" presStyleCnt="0"/>
      <dgm:spPr/>
    </dgm:pt>
    <dgm:pt modelId="{CF3AC121-08E1-4CC3-8AAE-CD4FAED943F4}" type="pres">
      <dgm:prSet presAssocID="{E89BD1C5-954D-4036-95A7-C930CB12E7B3}" presName="LevelTwoTextNode" presStyleLbl="node3" presStyleIdx="11" presStyleCnt="13" custScaleX="266827" custScaleY="148212" custLinFactX="100000" custLinFactY="-500000" custLinFactNeighborX="195601" custLinFactNeighborY="-578251">
        <dgm:presLayoutVars>
          <dgm:chPref val="3"/>
        </dgm:presLayoutVars>
      </dgm:prSet>
      <dgm:spPr/>
    </dgm:pt>
    <dgm:pt modelId="{2D31863D-36CD-4268-AD3F-2AC194DDE5D5}" type="pres">
      <dgm:prSet presAssocID="{E89BD1C5-954D-4036-95A7-C930CB12E7B3}" presName="level3hierChild" presStyleCnt="0"/>
      <dgm:spPr/>
    </dgm:pt>
    <dgm:pt modelId="{8808F4AF-EBC4-4889-8979-AB14A414FF48}" type="pres">
      <dgm:prSet presAssocID="{A5895E50-6E69-4A1B-B91D-4234F7B783E0}" presName="conn2-1" presStyleLbl="parChTrans1D3" presStyleIdx="12" presStyleCnt="13"/>
      <dgm:spPr/>
    </dgm:pt>
    <dgm:pt modelId="{B6C11528-A4CD-42FA-B44B-F80C16AA093C}" type="pres">
      <dgm:prSet presAssocID="{A5895E50-6E69-4A1B-B91D-4234F7B783E0}" presName="connTx" presStyleLbl="parChTrans1D3" presStyleIdx="12" presStyleCnt="13"/>
      <dgm:spPr/>
    </dgm:pt>
    <dgm:pt modelId="{E4ABF860-ADBA-4A5F-A54C-D48E41E65C26}" type="pres">
      <dgm:prSet presAssocID="{ACACBE80-BDA7-44BC-BC36-E4E78EAE4420}" presName="root2" presStyleCnt="0"/>
      <dgm:spPr/>
    </dgm:pt>
    <dgm:pt modelId="{78C5C357-B737-4B01-A16F-643E39CD02F5}" type="pres">
      <dgm:prSet presAssocID="{ACACBE80-BDA7-44BC-BC36-E4E78EAE4420}" presName="LevelTwoTextNode" presStyleLbl="node3" presStyleIdx="12" presStyleCnt="13" custScaleX="152912" custScaleY="132767" custLinFactX="226109" custLinFactY="-700000" custLinFactNeighborX="300000" custLinFactNeighborY="-776411">
        <dgm:presLayoutVars>
          <dgm:chPref val="3"/>
        </dgm:presLayoutVars>
      </dgm:prSet>
      <dgm:spPr/>
    </dgm:pt>
    <dgm:pt modelId="{44B956A5-3256-4DB5-97FB-A162F029E54D}" type="pres">
      <dgm:prSet presAssocID="{ACACBE80-BDA7-44BC-BC36-E4E78EAE4420}" presName="level3hierChild" presStyleCnt="0"/>
      <dgm:spPr/>
    </dgm:pt>
  </dgm:ptLst>
  <dgm:cxnLst>
    <dgm:cxn modelId="{6C81B208-DDF9-449A-B0C2-70150AD17BF7}" type="presOf" srcId="{45BEE0D3-0BA9-44A9-9F4B-5A94E46181ED}" destId="{29B002AB-B968-4C11-9D20-F612BE509ACC}" srcOrd="1" destOrd="0" presId="urn:microsoft.com/office/officeart/2005/8/layout/hierarchy2"/>
    <dgm:cxn modelId="{C0B9350F-7420-4F41-BF60-747D3E65FC9D}" type="presOf" srcId="{0EB9DA16-0B44-4BF4-A6A1-32C9CDE45A8F}" destId="{2E48E9FA-0348-486B-95FF-F008C9C12598}" srcOrd="0" destOrd="0" presId="urn:microsoft.com/office/officeart/2005/8/layout/hierarchy2"/>
    <dgm:cxn modelId="{7B2DB90F-7375-4929-B698-5CF9A509B793}" type="presOf" srcId="{BAEEF0EF-FE07-4E19-8527-168080469197}" destId="{DBE518B4-7ABD-4790-9490-A95A6C6ADCFC}" srcOrd="1" destOrd="0" presId="urn:microsoft.com/office/officeart/2005/8/layout/hierarchy2"/>
    <dgm:cxn modelId="{433C0D14-CB79-4BEC-B5BB-A68135E0F236}" srcId="{7C5F83FB-6464-485E-ACA4-6C7A74DC5C2D}" destId="{BE37F3A5-D933-466E-939C-8904BDA78A00}" srcOrd="2" destOrd="0" parTransId="{0EB9DA16-0B44-4BF4-A6A1-32C9CDE45A8F}" sibTransId="{E8339F11-C617-484F-A8FF-CE85A4D90921}"/>
    <dgm:cxn modelId="{9AAA061A-6AF9-41A4-9F81-40B57A2A2BB6}" type="presOf" srcId="{621318A6-4A4F-4CDF-9F1F-1F2908D6919F}" destId="{58421665-B98E-46FF-8A9C-A33B5F3EDB2B}" srcOrd="0" destOrd="0" presId="urn:microsoft.com/office/officeart/2005/8/layout/hierarchy2"/>
    <dgm:cxn modelId="{413FE51B-EAD6-4FB6-88C4-E15366F2D5A8}" type="presOf" srcId="{45BEE0D3-0BA9-44A9-9F4B-5A94E46181ED}" destId="{64B6575F-6B15-48A5-B3DD-472AE826DD88}" srcOrd="0" destOrd="0" presId="urn:microsoft.com/office/officeart/2005/8/layout/hierarchy2"/>
    <dgm:cxn modelId="{49B9C81F-A818-4281-9D53-BC21A6D06B1B}" type="presOf" srcId="{7C5F83FB-6464-485E-ACA4-6C7A74DC5C2D}" destId="{C832C455-EB0B-41F2-9C90-7152B83AE100}" srcOrd="0" destOrd="0" presId="urn:microsoft.com/office/officeart/2005/8/layout/hierarchy2"/>
    <dgm:cxn modelId="{B4598A26-CB98-482D-9B15-555AB66CEDC7}" type="presOf" srcId="{8A91F690-67F2-40FA-86CA-D1F535A5D849}" destId="{A347D4D4-A020-458F-82E9-2547C76C784E}" srcOrd="1" destOrd="0" presId="urn:microsoft.com/office/officeart/2005/8/layout/hierarchy2"/>
    <dgm:cxn modelId="{24C5302A-FD76-49B2-8FE0-DF9E0B368132}" srcId="{7C5F83FB-6464-485E-ACA4-6C7A74DC5C2D}" destId="{A3F056FA-78D2-4C6B-9531-D8D8DE743259}" srcOrd="5" destOrd="0" parTransId="{8A91F690-67F2-40FA-86CA-D1F535A5D849}" sibTransId="{F4169EE4-952E-4A78-AFD3-77452B298002}"/>
    <dgm:cxn modelId="{425A662A-61B8-4A8C-9210-6E02A97FF3E7}" type="presOf" srcId="{A405463F-AA1A-4461-A44E-EC3E6A647C31}" destId="{F7A999A5-8436-462F-A1B6-F09426317141}" srcOrd="0" destOrd="0" presId="urn:microsoft.com/office/officeart/2005/8/layout/hierarchy2"/>
    <dgm:cxn modelId="{A6EEB831-8D98-4645-B29C-E2000FB7B74F}" type="presOf" srcId="{A5895E50-6E69-4A1B-B91D-4234F7B783E0}" destId="{B6C11528-A4CD-42FA-B44B-F80C16AA093C}" srcOrd="1" destOrd="0" presId="urn:microsoft.com/office/officeart/2005/8/layout/hierarchy2"/>
    <dgm:cxn modelId="{ED990337-E818-476A-93A6-932547C51975}" type="presOf" srcId="{ACACBE80-BDA7-44BC-BC36-E4E78EAE4420}" destId="{78C5C357-B737-4B01-A16F-643E39CD02F5}" srcOrd="0" destOrd="0" presId="urn:microsoft.com/office/officeart/2005/8/layout/hierarchy2"/>
    <dgm:cxn modelId="{10A62237-2064-421C-8224-785EFAE3F5A4}" type="presOf" srcId="{BE8F3F21-7C04-4D97-B7A9-EE079B28C908}" destId="{9B15E361-26F4-446C-AC1B-A01828984109}" srcOrd="1" destOrd="0" presId="urn:microsoft.com/office/officeart/2005/8/layout/hierarchy2"/>
    <dgm:cxn modelId="{A9492E3A-B6A8-42A8-BCAE-F2A6022BDE51}" type="presOf" srcId="{019007C9-173C-4EB1-82C2-880D508DB5D7}" destId="{ABFC9EB4-1863-41B6-91C3-55699A18AD95}" srcOrd="0" destOrd="0" presId="urn:microsoft.com/office/officeart/2005/8/layout/hierarchy2"/>
    <dgm:cxn modelId="{223D533A-3A0D-47C3-AE77-E4348627DE3A}" type="presOf" srcId="{BE8F3F21-7C04-4D97-B7A9-EE079B28C908}" destId="{093C619C-C164-4353-9A72-EB6B5F015841}" srcOrd="0" destOrd="0" presId="urn:microsoft.com/office/officeart/2005/8/layout/hierarchy2"/>
    <dgm:cxn modelId="{3254725B-CB07-4CAB-9414-58E9F2C3BC04}" type="presOf" srcId="{6B94C3FD-C9D6-4F07-8525-A396B3556536}" destId="{26A77842-7BEC-412A-B82D-4A7DCC5F2294}" srcOrd="1" destOrd="0" presId="urn:microsoft.com/office/officeart/2005/8/layout/hierarchy2"/>
    <dgm:cxn modelId="{A8081D5C-113D-4415-887B-E8E8A5F42C86}" srcId="{DF854EA3-FF6C-4F53-B5A9-E0149AEA6005}" destId="{615A6A3A-1189-4A28-9D3C-37B640782B3A}" srcOrd="2" destOrd="0" parTransId="{F2EB87F9-C4F5-4EC1-82B1-D729B491059B}" sibTransId="{3394AA86-760C-458F-AF90-346B8F80317C}"/>
    <dgm:cxn modelId="{78113947-951F-4EEA-A2F3-2276597DCAF7}" srcId="{DF854EA3-FF6C-4F53-B5A9-E0149AEA6005}" destId="{66BDC733-18AA-4F85-A3DB-FB4DC7B59543}" srcOrd="0" destOrd="0" parTransId="{85392270-5655-4F03-901A-0AA21D99DE00}" sibTransId="{20D8A7AB-FDB8-4368-A815-FE766E837E3B}"/>
    <dgm:cxn modelId="{F50D9947-2725-4161-895B-27146371F0F6}" type="presOf" srcId="{A3F056FA-78D2-4C6B-9531-D8D8DE743259}" destId="{0CC58D90-6839-4C67-9575-3C1C71286B44}" srcOrd="0" destOrd="0" presId="urn:microsoft.com/office/officeart/2005/8/layout/hierarchy2"/>
    <dgm:cxn modelId="{389EB068-C90E-4AE2-B394-0804044E712B}" type="presOf" srcId="{E5C72F74-FCB3-4B3B-B8B3-9FB64EC848CF}" destId="{21778DE2-8475-4A88-8506-25A04586D04F}" srcOrd="0" destOrd="0" presId="urn:microsoft.com/office/officeart/2005/8/layout/hierarchy2"/>
    <dgm:cxn modelId="{8E02A76B-3E04-4A49-92AA-36FEFAC9F048}" srcId="{7C5F83FB-6464-485E-ACA4-6C7A74DC5C2D}" destId="{CEE94D3D-CCF0-4BB5-8AAB-D0E6F76CD806}" srcOrd="6" destOrd="0" parTransId="{45BEE0D3-0BA9-44A9-9F4B-5A94E46181ED}" sibTransId="{3A973ABE-ECA9-438E-8253-394016CFF97C}"/>
    <dgm:cxn modelId="{ED76276C-796E-4302-9535-C42C7B61DBA4}" srcId="{DF854EA3-FF6C-4F53-B5A9-E0149AEA6005}" destId="{019007C9-173C-4EB1-82C2-880D508DB5D7}" srcOrd="3" destOrd="0" parTransId="{6B94C3FD-C9D6-4F07-8525-A396B3556536}" sibTransId="{6FA00A7A-5527-443D-BDAC-1E93A45A0879}"/>
    <dgm:cxn modelId="{5775834C-3264-49FD-803C-945255E83804}" type="presOf" srcId="{85392270-5655-4F03-901A-0AA21D99DE00}" destId="{779A3F67-DEB3-4E40-8E15-3D7F30045F43}" srcOrd="0" destOrd="0" presId="urn:microsoft.com/office/officeart/2005/8/layout/hierarchy2"/>
    <dgm:cxn modelId="{E958956C-618E-403F-B27E-651E16BDB4B6}" type="presOf" srcId="{F2EB87F9-C4F5-4EC1-82B1-D729B491059B}" destId="{6344DE2C-634F-4309-A57C-794E7117F06A}" srcOrd="1" destOrd="0" presId="urn:microsoft.com/office/officeart/2005/8/layout/hierarchy2"/>
    <dgm:cxn modelId="{3E40046D-1D30-4DF7-AC20-753C0CE669D8}" srcId="{DF854EA3-FF6C-4F53-B5A9-E0149AEA6005}" destId="{DAA0CCC4-2095-4658-992E-05232F88168F}" srcOrd="1" destOrd="0" parTransId="{1207243F-5DF1-4C92-9D0F-E81EAE033268}" sibTransId="{8DE078BE-1C19-4D06-A6DE-9B0B62D7BEF7}"/>
    <dgm:cxn modelId="{C524E06D-7F7F-410C-A7A8-CAF57A8A3BC5}" type="presOf" srcId="{DAA0CCC4-2095-4658-992E-05232F88168F}" destId="{0E089619-5811-413D-AFDB-69225B305CD1}" srcOrd="0" destOrd="0" presId="urn:microsoft.com/office/officeart/2005/8/layout/hierarchy2"/>
    <dgm:cxn modelId="{9F02394F-F63F-4174-835B-467DE682FE07}" srcId="{3E82ED1C-42E0-4639-ACE1-B0ACBA27E50A}" destId="{E89BD1C5-954D-4036-95A7-C930CB12E7B3}" srcOrd="0" destOrd="0" parTransId="{71F67945-127D-48DB-AE64-A2AA05F92D37}" sibTransId="{94428DD3-C7B8-4D5A-9719-7117BC7B8F93}"/>
    <dgm:cxn modelId="{1B94DC53-03DE-494E-86CD-F37CF49A008A}" type="presOf" srcId="{1BB9E03F-55D0-4E0A-B7FE-A4322A45FE20}" destId="{60792C1C-71B7-4785-ABAC-640DBE4D1E84}" srcOrd="1" destOrd="0" presId="urn:microsoft.com/office/officeart/2005/8/layout/hierarchy2"/>
    <dgm:cxn modelId="{5399D355-60E0-41C2-98DA-A72C0181A319}" type="presOf" srcId="{B4BB3942-1858-4B1D-91B6-6DD202E5782E}" destId="{D56FBAFA-6929-4936-A39D-6CF5CAAA1C73}" srcOrd="0" destOrd="0" presId="urn:microsoft.com/office/officeart/2005/8/layout/hierarchy2"/>
    <dgm:cxn modelId="{AEA71E57-7F85-4191-9205-06C5CDEE08A6}" type="presOf" srcId="{16A9A796-531B-429E-8E17-B22DB7DFA217}" destId="{8B0AE126-DAE9-476C-B6D0-261EBB92A69F}" srcOrd="0" destOrd="0" presId="urn:microsoft.com/office/officeart/2005/8/layout/hierarchy2"/>
    <dgm:cxn modelId="{4C850778-4347-47BD-9D0E-FFC3A3C45179}" type="presOf" srcId="{8A91F690-67F2-40FA-86CA-D1F535A5D849}" destId="{813C6729-2621-4EF1-AF42-5BEDD4E34A24}" srcOrd="0" destOrd="0" presId="urn:microsoft.com/office/officeart/2005/8/layout/hierarchy2"/>
    <dgm:cxn modelId="{32D66979-2AE7-44CE-9F5B-637972400F74}" type="presOf" srcId="{A5895E50-6E69-4A1B-B91D-4234F7B783E0}" destId="{8808F4AF-EBC4-4889-8979-AB14A414FF48}" srcOrd="0" destOrd="0" presId="urn:microsoft.com/office/officeart/2005/8/layout/hierarchy2"/>
    <dgm:cxn modelId="{C3078879-343D-4F94-AAEF-8757BFA09848}" type="presOf" srcId="{0EB9DA16-0B44-4BF4-A6A1-32C9CDE45A8F}" destId="{7F21BA96-4B90-4869-BD8C-0DA1126EEAC1}" srcOrd="1" destOrd="0" presId="urn:microsoft.com/office/officeart/2005/8/layout/hierarchy2"/>
    <dgm:cxn modelId="{46B4C659-31ED-4616-A13D-5B0C917B45CF}" type="presOf" srcId="{681E8F3F-3BEF-41D1-9EE7-7ACB3E502197}" destId="{E9077FB8-70B0-4FBC-A9D9-B9EFE9BC7854}" srcOrd="1" destOrd="0" presId="urn:microsoft.com/office/officeart/2005/8/layout/hierarchy2"/>
    <dgm:cxn modelId="{3CA1A87E-C0D8-4296-BFCD-B385C4F38535}" type="presOf" srcId="{58321899-3F48-4524-9E36-D2F097208C22}" destId="{E50BC7CC-97AF-4C73-942B-2FFF82125F0E}" srcOrd="0" destOrd="0" presId="urn:microsoft.com/office/officeart/2005/8/layout/hierarchy2"/>
    <dgm:cxn modelId="{35889C82-1AE7-4725-82B6-9D99334767DC}" type="presOf" srcId="{A405463F-AA1A-4461-A44E-EC3E6A647C31}" destId="{C8BE1329-D933-4B2B-ADBC-450B8FAD0810}" srcOrd="1" destOrd="0" presId="urn:microsoft.com/office/officeart/2005/8/layout/hierarchy2"/>
    <dgm:cxn modelId="{679EC882-14D5-4EB7-B9E0-AF6E9D7C81E6}" type="presOf" srcId="{85392270-5655-4F03-901A-0AA21D99DE00}" destId="{BD0CC995-F092-472B-BF15-68DD15DF9D8F}" srcOrd="1" destOrd="0" presId="urn:microsoft.com/office/officeart/2005/8/layout/hierarchy2"/>
    <dgm:cxn modelId="{90EAA583-14C2-4954-8F44-30DD337422FE}" type="presOf" srcId="{681E8F3F-3BEF-41D1-9EE7-7ACB3E502197}" destId="{A93B1081-85C1-474B-A136-BAAE5D1A481D}" srcOrd="0" destOrd="0" presId="urn:microsoft.com/office/officeart/2005/8/layout/hierarchy2"/>
    <dgm:cxn modelId="{9B77E68B-E62E-4354-9D0E-F9361EB2169A}" type="presOf" srcId="{0D64E1B0-F5DA-4DEB-9465-07ED949C073B}" destId="{2BC3429F-6DF9-43B8-942F-EC8B801732D0}" srcOrd="0" destOrd="0" presId="urn:microsoft.com/office/officeart/2005/8/layout/hierarchy2"/>
    <dgm:cxn modelId="{C44971A2-19F5-41D6-824B-842145F9AA78}" srcId="{7C5F83FB-6464-485E-ACA4-6C7A74DC5C2D}" destId="{74576244-C1BA-475A-ABCD-9BCD96F2E0DC}" srcOrd="3" destOrd="0" parTransId="{0D64E1B0-F5DA-4DEB-9465-07ED949C073B}" sibTransId="{B587D7B0-B58B-48FB-9DEE-D71E927C1618}"/>
    <dgm:cxn modelId="{165979A7-0EAA-4DCD-A879-BA00F8E291E2}" type="presOf" srcId="{BE37F3A5-D933-466E-939C-8904BDA78A00}" destId="{72FFEFCC-746D-439F-808A-81D55D5E151F}" srcOrd="0" destOrd="0" presId="urn:microsoft.com/office/officeart/2005/8/layout/hierarchy2"/>
    <dgm:cxn modelId="{274FB8AB-F399-4DB3-8550-CC595C77C15C}" type="presOf" srcId="{16A9A796-531B-429E-8E17-B22DB7DFA217}" destId="{C39BC124-C3D0-4EDE-AD08-CB51CB9B42F4}" srcOrd="1" destOrd="0" presId="urn:microsoft.com/office/officeart/2005/8/layout/hierarchy2"/>
    <dgm:cxn modelId="{C28EC7AF-2F51-4D80-9645-191659A28903}" type="presOf" srcId="{F2EB87F9-C4F5-4EC1-82B1-D729B491059B}" destId="{8E28FF8B-46C9-4FE6-9C39-072A759BD832}" srcOrd="0" destOrd="0" presId="urn:microsoft.com/office/officeart/2005/8/layout/hierarchy2"/>
    <dgm:cxn modelId="{E612E0B7-90B8-45F5-9BF7-6953635B1E6F}" type="presOf" srcId="{E89BD1C5-954D-4036-95A7-C930CB12E7B3}" destId="{CF3AC121-08E1-4CC3-8AAE-CD4FAED943F4}" srcOrd="0" destOrd="0" presId="urn:microsoft.com/office/officeart/2005/8/layout/hierarchy2"/>
    <dgm:cxn modelId="{367835BA-855C-4BFD-B497-B887AF262F1E}" type="presOf" srcId="{1207243F-5DF1-4C92-9D0F-E81EAE033268}" destId="{EB07A0CD-6437-4C34-8B7D-0B3B5027223B}" srcOrd="1" destOrd="0" presId="urn:microsoft.com/office/officeart/2005/8/layout/hierarchy2"/>
    <dgm:cxn modelId="{C7D78EBA-6906-4119-A54C-77EAC17EF3FF}" srcId="{58321899-3F48-4524-9E36-D2F097208C22}" destId="{7C5F83FB-6464-485E-ACA4-6C7A74DC5C2D}" srcOrd="0" destOrd="0" parTransId="{1BB9E03F-55D0-4E0A-B7FE-A4322A45FE20}" sibTransId="{88AA18CB-E26C-43DE-BFD2-C404650E5966}"/>
    <dgm:cxn modelId="{9F38FCBA-9F6B-47CB-87CF-EB6E49BD05D7}" type="presOf" srcId="{6B94C3FD-C9D6-4F07-8525-A396B3556536}" destId="{4A5EF3ED-9214-4BA6-84EF-1A2E91DFD6E6}" srcOrd="0" destOrd="0" presId="urn:microsoft.com/office/officeart/2005/8/layout/hierarchy2"/>
    <dgm:cxn modelId="{57BEDBBB-B6DB-48A3-BCF1-7540187CE75F}" srcId="{7C5F83FB-6464-485E-ACA4-6C7A74DC5C2D}" destId="{E5C72F74-FCB3-4B3B-B8B3-9FB64EC848CF}" srcOrd="0" destOrd="0" parTransId="{A405463F-AA1A-4461-A44E-EC3E6A647C31}" sibTransId="{ED0A3C3D-D224-4382-B061-411D0342EAFE}"/>
    <dgm:cxn modelId="{839F60BD-4D16-415B-87E9-EF69D7AF894B}" srcId="{58321899-3F48-4524-9E36-D2F097208C22}" destId="{3E82ED1C-42E0-4639-ACE1-B0ACBA27E50A}" srcOrd="2" destOrd="0" parTransId="{681E8F3F-3BEF-41D1-9EE7-7ACB3E502197}" sibTransId="{9D6E91E4-5D70-46EA-9611-2BA4F186A842}"/>
    <dgm:cxn modelId="{859798BE-AEFC-470D-BCC4-198E323EBC72}" srcId="{3E82ED1C-42E0-4639-ACE1-B0ACBA27E50A}" destId="{ACACBE80-BDA7-44BC-BC36-E4E78EAE4420}" srcOrd="1" destOrd="0" parTransId="{A5895E50-6E69-4A1B-B91D-4234F7B783E0}" sibTransId="{C323E9BF-FFA0-445C-8F00-098FBCF9FF09}"/>
    <dgm:cxn modelId="{EECDE5BF-5F86-4D13-983D-34B8DD7B1065}" type="presOf" srcId="{BAEEF0EF-FE07-4E19-8527-168080469197}" destId="{FAFAF2D7-9ABC-4040-8943-69A92F013ED6}" srcOrd="0" destOrd="0" presId="urn:microsoft.com/office/officeart/2005/8/layout/hierarchy2"/>
    <dgm:cxn modelId="{FAD521C6-9C01-4003-AEBB-FC1A1882517D}" type="presOf" srcId="{1207243F-5DF1-4C92-9D0F-E81EAE033268}" destId="{90E83DF6-8B4B-4B15-B914-F85C50394AD2}" srcOrd="0" destOrd="0" presId="urn:microsoft.com/office/officeart/2005/8/layout/hierarchy2"/>
    <dgm:cxn modelId="{52CA11CC-90BE-4A92-855C-20FAE4F9ABB3}" type="presOf" srcId="{71F67945-127D-48DB-AE64-A2AA05F92D37}" destId="{F66AA085-D39D-4F09-9A34-0FDE1B1C6CDB}" srcOrd="0" destOrd="0" presId="urn:microsoft.com/office/officeart/2005/8/layout/hierarchy2"/>
    <dgm:cxn modelId="{057686D2-21BE-4E48-A0DA-22EF11CD9DD9}" type="presOf" srcId="{DF854EA3-FF6C-4F53-B5A9-E0149AEA6005}" destId="{43EA859A-2988-4286-83AC-CEEFB0BCB039}" srcOrd="0" destOrd="0" presId="urn:microsoft.com/office/officeart/2005/8/layout/hierarchy2"/>
    <dgm:cxn modelId="{4EF0FFD3-BD52-4DEF-BD55-5CE6BB007793}" srcId="{B4BB3942-1858-4B1D-91B6-6DD202E5782E}" destId="{58321899-3F48-4524-9E36-D2F097208C22}" srcOrd="0" destOrd="0" parTransId="{E0EEBC1E-C226-4578-B75A-B9A45DE478A8}" sibTransId="{E972D699-3B6E-4A07-9B2C-625A6B84F8C4}"/>
    <dgm:cxn modelId="{BA0178D4-98CB-43F2-B13F-7E9F18B6F49A}" srcId="{7C5F83FB-6464-485E-ACA4-6C7A74DC5C2D}" destId="{03713A8C-1D5F-47CC-837A-BA26B3D9E4A1}" srcOrd="1" destOrd="0" parTransId="{BAEEF0EF-FE07-4E19-8527-168080469197}" sibTransId="{BA5768A2-328F-41EA-9C71-9A5A529847D6}"/>
    <dgm:cxn modelId="{833531D8-70F6-49EA-95F0-5717C43915D2}" type="presOf" srcId="{0D64E1B0-F5DA-4DEB-9465-07ED949C073B}" destId="{5CA369E3-1324-431E-8541-E37F23796029}" srcOrd="1" destOrd="0" presId="urn:microsoft.com/office/officeart/2005/8/layout/hierarchy2"/>
    <dgm:cxn modelId="{D60118DF-B61C-461F-8AED-274E71C29730}" type="presOf" srcId="{615A6A3A-1189-4A28-9D3C-37B640782B3A}" destId="{741E220E-27B3-4EE6-9A2C-A89C95DE74C5}" srcOrd="0" destOrd="0" presId="urn:microsoft.com/office/officeart/2005/8/layout/hierarchy2"/>
    <dgm:cxn modelId="{9F7EB4E7-9E32-4F87-A6BB-EB436240CD99}" type="presOf" srcId="{74576244-C1BA-475A-ABCD-9BCD96F2E0DC}" destId="{D9614715-EEC7-4D67-A6D4-140A052DB250}" srcOrd="0" destOrd="0" presId="urn:microsoft.com/office/officeart/2005/8/layout/hierarchy2"/>
    <dgm:cxn modelId="{BCDBF5E9-DDC6-4026-BEEB-9C4A67A0CC7F}" srcId="{58321899-3F48-4524-9E36-D2F097208C22}" destId="{DF854EA3-FF6C-4F53-B5A9-E0149AEA6005}" srcOrd="1" destOrd="0" parTransId="{16A9A796-531B-429E-8E17-B22DB7DFA217}" sibTransId="{C932584B-A7F5-4000-AE7C-0996CDB43A9A}"/>
    <dgm:cxn modelId="{BB948EED-841E-413F-A0DF-537A09B18864}" type="presOf" srcId="{66BDC733-18AA-4F85-A3DB-FB4DC7B59543}" destId="{F9CFE510-6B02-45A3-89C0-343C2F53F36A}" srcOrd="0" destOrd="0" presId="urn:microsoft.com/office/officeart/2005/8/layout/hierarchy2"/>
    <dgm:cxn modelId="{74D544EE-1DFB-4AC9-931B-41E5179509EA}" srcId="{7C5F83FB-6464-485E-ACA4-6C7A74DC5C2D}" destId="{621318A6-4A4F-4CDF-9F1F-1F2908D6919F}" srcOrd="4" destOrd="0" parTransId="{BE8F3F21-7C04-4D97-B7A9-EE079B28C908}" sibTransId="{A2B9B733-311F-445D-9FD4-15EE5BC7E996}"/>
    <dgm:cxn modelId="{789531F1-0713-4370-9179-43D349DEB91B}" type="presOf" srcId="{1BB9E03F-55D0-4E0A-B7FE-A4322A45FE20}" destId="{34B3089F-F4E2-42E0-81A8-F4A4A2CB89AE}" srcOrd="0" destOrd="0" presId="urn:microsoft.com/office/officeart/2005/8/layout/hierarchy2"/>
    <dgm:cxn modelId="{117509F8-C7D2-46A8-BE40-96D149C40BEA}" type="presOf" srcId="{71F67945-127D-48DB-AE64-A2AA05F92D37}" destId="{88D6B10F-E7A5-4A90-A2BC-9777FD26F672}" srcOrd="1" destOrd="0" presId="urn:microsoft.com/office/officeart/2005/8/layout/hierarchy2"/>
    <dgm:cxn modelId="{9521B5F8-8E00-4409-A55E-6C989AA4702E}" type="presOf" srcId="{03713A8C-1D5F-47CC-837A-BA26B3D9E4A1}" destId="{E2A86ED0-B0D5-4AD6-94D2-C32F07F3F870}" srcOrd="0" destOrd="0" presId="urn:microsoft.com/office/officeart/2005/8/layout/hierarchy2"/>
    <dgm:cxn modelId="{39793CFF-37A0-4286-84B5-71AFE0A8ABD5}" type="presOf" srcId="{3E82ED1C-42E0-4639-ACE1-B0ACBA27E50A}" destId="{F3B07CB7-749A-40C5-B663-C418B2D169B1}" srcOrd="0" destOrd="0" presId="urn:microsoft.com/office/officeart/2005/8/layout/hierarchy2"/>
    <dgm:cxn modelId="{CF7E58FF-BB82-4561-8A70-8ACF79687ADC}" type="presOf" srcId="{CEE94D3D-CCF0-4BB5-8AAB-D0E6F76CD806}" destId="{E38F0DD5-68FA-4195-AFE1-E4608A2822E3}" srcOrd="0" destOrd="0" presId="urn:microsoft.com/office/officeart/2005/8/layout/hierarchy2"/>
    <dgm:cxn modelId="{D1D61405-1124-4FF8-948B-4256CD8BEEB0}" type="presParOf" srcId="{D56FBAFA-6929-4936-A39D-6CF5CAAA1C73}" destId="{9D346C18-0236-4AFA-80F1-B02164CDF1F1}" srcOrd="0" destOrd="0" presId="urn:microsoft.com/office/officeart/2005/8/layout/hierarchy2"/>
    <dgm:cxn modelId="{6D6A86F4-B547-45A1-AB96-76FB7ABC1346}" type="presParOf" srcId="{9D346C18-0236-4AFA-80F1-B02164CDF1F1}" destId="{E50BC7CC-97AF-4C73-942B-2FFF82125F0E}" srcOrd="0" destOrd="0" presId="urn:microsoft.com/office/officeart/2005/8/layout/hierarchy2"/>
    <dgm:cxn modelId="{65204499-B17D-4764-A64C-A28DB5048910}" type="presParOf" srcId="{9D346C18-0236-4AFA-80F1-B02164CDF1F1}" destId="{97BF2918-A996-4126-84AF-0E9D25200330}" srcOrd="1" destOrd="0" presId="urn:microsoft.com/office/officeart/2005/8/layout/hierarchy2"/>
    <dgm:cxn modelId="{0939E19E-0160-40FF-9039-378E6BA2A04C}" type="presParOf" srcId="{97BF2918-A996-4126-84AF-0E9D25200330}" destId="{34B3089F-F4E2-42E0-81A8-F4A4A2CB89AE}" srcOrd="0" destOrd="0" presId="urn:microsoft.com/office/officeart/2005/8/layout/hierarchy2"/>
    <dgm:cxn modelId="{F02D3499-6876-4794-AC0A-C3AA01158EF1}" type="presParOf" srcId="{34B3089F-F4E2-42E0-81A8-F4A4A2CB89AE}" destId="{60792C1C-71B7-4785-ABAC-640DBE4D1E84}" srcOrd="0" destOrd="0" presId="urn:microsoft.com/office/officeart/2005/8/layout/hierarchy2"/>
    <dgm:cxn modelId="{E54999D7-E729-40FA-AF0A-43121EC845B1}" type="presParOf" srcId="{97BF2918-A996-4126-84AF-0E9D25200330}" destId="{9962C7FC-D707-4034-884A-6D0AE96F95D6}" srcOrd="1" destOrd="0" presId="urn:microsoft.com/office/officeart/2005/8/layout/hierarchy2"/>
    <dgm:cxn modelId="{5D2911D3-A402-4EEE-9D17-9ACC6AF1CEF2}" type="presParOf" srcId="{9962C7FC-D707-4034-884A-6D0AE96F95D6}" destId="{C832C455-EB0B-41F2-9C90-7152B83AE100}" srcOrd="0" destOrd="0" presId="urn:microsoft.com/office/officeart/2005/8/layout/hierarchy2"/>
    <dgm:cxn modelId="{E1A80F01-00FA-4A5A-9D83-1255ECD56285}" type="presParOf" srcId="{9962C7FC-D707-4034-884A-6D0AE96F95D6}" destId="{8302E671-D8A1-48D7-A379-22AE4302FC9D}" srcOrd="1" destOrd="0" presId="urn:microsoft.com/office/officeart/2005/8/layout/hierarchy2"/>
    <dgm:cxn modelId="{BB7C0226-18B4-4590-BBDA-22AEE824C811}" type="presParOf" srcId="{8302E671-D8A1-48D7-A379-22AE4302FC9D}" destId="{F7A999A5-8436-462F-A1B6-F09426317141}" srcOrd="0" destOrd="0" presId="urn:microsoft.com/office/officeart/2005/8/layout/hierarchy2"/>
    <dgm:cxn modelId="{68534AB6-E0A9-4B75-BE78-AF094C9108E3}" type="presParOf" srcId="{F7A999A5-8436-462F-A1B6-F09426317141}" destId="{C8BE1329-D933-4B2B-ADBC-450B8FAD0810}" srcOrd="0" destOrd="0" presId="urn:microsoft.com/office/officeart/2005/8/layout/hierarchy2"/>
    <dgm:cxn modelId="{F1CFA130-753C-4784-A21C-8039E2060B96}" type="presParOf" srcId="{8302E671-D8A1-48D7-A379-22AE4302FC9D}" destId="{47FD4C97-D1C4-4EB1-A5AB-84856A6BB7EB}" srcOrd="1" destOrd="0" presId="urn:microsoft.com/office/officeart/2005/8/layout/hierarchy2"/>
    <dgm:cxn modelId="{FDBB1156-39D7-47B9-B86D-B70AA77C1C53}" type="presParOf" srcId="{47FD4C97-D1C4-4EB1-A5AB-84856A6BB7EB}" destId="{21778DE2-8475-4A88-8506-25A04586D04F}" srcOrd="0" destOrd="0" presId="urn:microsoft.com/office/officeart/2005/8/layout/hierarchy2"/>
    <dgm:cxn modelId="{A9342FD9-781B-4FEB-B0E2-62CED0288C3A}" type="presParOf" srcId="{47FD4C97-D1C4-4EB1-A5AB-84856A6BB7EB}" destId="{1F2A97A4-5196-4D7E-9581-2E487EF57A28}" srcOrd="1" destOrd="0" presId="urn:microsoft.com/office/officeart/2005/8/layout/hierarchy2"/>
    <dgm:cxn modelId="{E0ED351F-F3ED-495E-BA52-645900110CAF}" type="presParOf" srcId="{8302E671-D8A1-48D7-A379-22AE4302FC9D}" destId="{FAFAF2D7-9ABC-4040-8943-69A92F013ED6}" srcOrd="2" destOrd="0" presId="urn:microsoft.com/office/officeart/2005/8/layout/hierarchy2"/>
    <dgm:cxn modelId="{F69A66CD-A8EF-4B61-8150-BDB97F9C3E0E}" type="presParOf" srcId="{FAFAF2D7-9ABC-4040-8943-69A92F013ED6}" destId="{DBE518B4-7ABD-4790-9490-A95A6C6ADCFC}" srcOrd="0" destOrd="0" presId="urn:microsoft.com/office/officeart/2005/8/layout/hierarchy2"/>
    <dgm:cxn modelId="{D6FC5D5B-C307-452E-B802-91094434C152}" type="presParOf" srcId="{8302E671-D8A1-48D7-A379-22AE4302FC9D}" destId="{9FF8793C-07ED-4C2A-BBDF-9BC7402A5E08}" srcOrd="3" destOrd="0" presId="urn:microsoft.com/office/officeart/2005/8/layout/hierarchy2"/>
    <dgm:cxn modelId="{7AC64D80-AC7C-429D-8EB7-3CAA7369A137}" type="presParOf" srcId="{9FF8793C-07ED-4C2A-BBDF-9BC7402A5E08}" destId="{E2A86ED0-B0D5-4AD6-94D2-C32F07F3F870}" srcOrd="0" destOrd="0" presId="urn:microsoft.com/office/officeart/2005/8/layout/hierarchy2"/>
    <dgm:cxn modelId="{8F48A707-5F04-47CC-8833-83FFA7A13055}" type="presParOf" srcId="{9FF8793C-07ED-4C2A-BBDF-9BC7402A5E08}" destId="{E66FD4BE-59A0-4A66-A8D2-3393753919A6}" srcOrd="1" destOrd="0" presId="urn:microsoft.com/office/officeart/2005/8/layout/hierarchy2"/>
    <dgm:cxn modelId="{C579E414-67CD-4244-BFFE-A6F28F5614A9}" type="presParOf" srcId="{8302E671-D8A1-48D7-A379-22AE4302FC9D}" destId="{2E48E9FA-0348-486B-95FF-F008C9C12598}" srcOrd="4" destOrd="0" presId="urn:microsoft.com/office/officeart/2005/8/layout/hierarchy2"/>
    <dgm:cxn modelId="{C16BF28A-0E26-410B-9FDA-B3ACD49C5688}" type="presParOf" srcId="{2E48E9FA-0348-486B-95FF-F008C9C12598}" destId="{7F21BA96-4B90-4869-BD8C-0DA1126EEAC1}" srcOrd="0" destOrd="0" presId="urn:microsoft.com/office/officeart/2005/8/layout/hierarchy2"/>
    <dgm:cxn modelId="{0C5129FE-0A0D-4394-9BDE-F35B07D8B921}" type="presParOf" srcId="{8302E671-D8A1-48D7-A379-22AE4302FC9D}" destId="{B096403A-F589-4E09-9049-048B75501AB5}" srcOrd="5" destOrd="0" presId="urn:microsoft.com/office/officeart/2005/8/layout/hierarchy2"/>
    <dgm:cxn modelId="{572A2A02-D565-424A-A372-39693258F01E}" type="presParOf" srcId="{B096403A-F589-4E09-9049-048B75501AB5}" destId="{72FFEFCC-746D-439F-808A-81D55D5E151F}" srcOrd="0" destOrd="0" presId="urn:microsoft.com/office/officeart/2005/8/layout/hierarchy2"/>
    <dgm:cxn modelId="{A3BBD224-FF01-4C3E-9B07-68B5654BD8F5}" type="presParOf" srcId="{B096403A-F589-4E09-9049-048B75501AB5}" destId="{0BB68F48-2CC7-4493-87EB-6B0E31326436}" srcOrd="1" destOrd="0" presId="urn:microsoft.com/office/officeart/2005/8/layout/hierarchy2"/>
    <dgm:cxn modelId="{31C8906D-53C1-42BC-BA21-F1A3D9499A4C}" type="presParOf" srcId="{8302E671-D8A1-48D7-A379-22AE4302FC9D}" destId="{2BC3429F-6DF9-43B8-942F-EC8B801732D0}" srcOrd="6" destOrd="0" presId="urn:microsoft.com/office/officeart/2005/8/layout/hierarchy2"/>
    <dgm:cxn modelId="{B74CF3BA-EE93-4C5E-89F4-B8300FC36274}" type="presParOf" srcId="{2BC3429F-6DF9-43B8-942F-EC8B801732D0}" destId="{5CA369E3-1324-431E-8541-E37F23796029}" srcOrd="0" destOrd="0" presId="urn:microsoft.com/office/officeart/2005/8/layout/hierarchy2"/>
    <dgm:cxn modelId="{1DBAA5B9-C5BE-41EE-A6AB-ACEED367FC47}" type="presParOf" srcId="{8302E671-D8A1-48D7-A379-22AE4302FC9D}" destId="{A929F454-E13E-40FF-B1D4-704AFC4AABE3}" srcOrd="7" destOrd="0" presId="urn:microsoft.com/office/officeart/2005/8/layout/hierarchy2"/>
    <dgm:cxn modelId="{E747AA37-152E-4983-AD1D-CA8773D6CA1C}" type="presParOf" srcId="{A929F454-E13E-40FF-B1D4-704AFC4AABE3}" destId="{D9614715-EEC7-4D67-A6D4-140A052DB250}" srcOrd="0" destOrd="0" presId="urn:microsoft.com/office/officeart/2005/8/layout/hierarchy2"/>
    <dgm:cxn modelId="{20563FB5-4962-4694-864A-BEC93DEB560E}" type="presParOf" srcId="{A929F454-E13E-40FF-B1D4-704AFC4AABE3}" destId="{89634F69-3C9B-44AA-A119-02D50599DF74}" srcOrd="1" destOrd="0" presId="urn:microsoft.com/office/officeart/2005/8/layout/hierarchy2"/>
    <dgm:cxn modelId="{A4E136B2-1C4A-4F46-90AC-D31BB0DA435C}" type="presParOf" srcId="{8302E671-D8A1-48D7-A379-22AE4302FC9D}" destId="{093C619C-C164-4353-9A72-EB6B5F015841}" srcOrd="8" destOrd="0" presId="urn:microsoft.com/office/officeart/2005/8/layout/hierarchy2"/>
    <dgm:cxn modelId="{FD33878C-681B-49F3-8BD4-47DD4223A798}" type="presParOf" srcId="{093C619C-C164-4353-9A72-EB6B5F015841}" destId="{9B15E361-26F4-446C-AC1B-A01828984109}" srcOrd="0" destOrd="0" presId="urn:microsoft.com/office/officeart/2005/8/layout/hierarchy2"/>
    <dgm:cxn modelId="{EC77A149-B81D-47AE-9ED7-56ACD03291DB}" type="presParOf" srcId="{8302E671-D8A1-48D7-A379-22AE4302FC9D}" destId="{29F9597F-3DE1-432A-909C-905A519C50FD}" srcOrd="9" destOrd="0" presId="urn:microsoft.com/office/officeart/2005/8/layout/hierarchy2"/>
    <dgm:cxn modelId="{CA5A2F9F-1A92-4FC2-B6BD-E038D282571C}" type="presParOf" srcId="{29F9597F-3DE1-432A-909C-905A519C50FD}" destId="{58421665-B98E-46FF-8A9C-A33B5F3EDB2B}" srcOrd="0" destOrd="0" presId="urn:microsoft.com/office/officeart/2005/8/layout/hierarchy2"/>
    <dgm:cxn modelId="{E73250A7-AE7D-4804-A278-AE459BD11C63}" type="presParOf" srcId="{29F9597F-3DE1-432A-909C-905A519C50FD}" destId="{5B20B064-E232-4B39-8063-F136A5FFD3F6}" srcOrd="1" destOrd="0" presId="urn:microsoft.com/office/officeart/2005/8/layout/hierarchy2"/>
    <dgm:cxn modelId="{145B0148-47A1-44DB-90D3-07F30614692A}" type="presParOf" srcId="{8302E671-D8A1-48D7-A379-22AE4302FC9D}" destId="{813C6729-2621-4EF1-AF42-5BEDD4E34A24}" srcOrd="10" destOrd="0" presId="urn:microsoft.com/office/officeart/2005/8/layout/hierarchy2"/>
    <dgm:cxn modelId="{74E765DC-BDFA-463A-A983-922D9FBB9998}" type="presParOf" srcId="{813C6729-2621-4EF1-AF42-5BEDD4E34A24}" destId="{A347D4D4-A020-458F-82E9-2547C76C784E}" srcOrd="0" destOrd="0" presId="urn:microsoft.com/office/officeart/2005/8/layout/hierarchy2"/>
    <dgm:cxn modelId="{3FCAB725-33FB-42C6-BDB3-908369F2153F}" type="presParOf" srcId="{8302E671-D8A1-48D7-A379-22AE4302FC9D}" destId="{42093D48-539D-496D-A20A-776CB89B3391}" srcOrd="11" destOrd="0" presId="urn:microsoft.com/office/officeart/2005/8/layout/hierarchy2"/>
    <dgm:cxn modelId="{8782C982-BECD-43B2-8EA5-F9C0717053D6}" type="presParOf" srcId="{42093D48-539D-496D-A20A-776CB89B3391}" destId="{0CC58D90-6839-4C67-9575-3C1C71286B44}" srcOrd="0" destOrd="0" presId="urn:microsoft.com/office/officeart/2005/8/layout/hierarchy2"/>
    <dgm:cxn modelId="{7ABBB39A-A339-484C-ADB4-B05F6935D059}" type="presParOf" srcId="{42093D48-539D-496D-A20A-776CB89B3391}" destId="{3FE51540-577B-4B16-9632-A7184AA978C3}" srcOrd="1" destOrd="0" presId="urn:microsoft.com/office/officeart/2005/8/layout/hierarchy2"/>
    <dgm:cxn modelId="{6B07925D-BCD3-40E3-A7E5-1D42EEFDF3EB}" type="presParOf" srcId="{8302E671-D8A1-48D7-A379-22AE4302FC9D}" destId="{64B6575F-6B15-48A5-B3DD-472AE826DD88}" srcOrd="12" destOrd="0" presId="urn:microsoft.com/office/officeart/2005/8/layout/hierarchy2"/>
    <dgm:cxn modelId="{34A2B8A3-2C88-42A0-943E-4E05047E14AB}" type="presParOf" srcId="{64B6575F-6B15-48A5-B3DD-472AE826DD88}" destId="{29B002AB-B968-4C11-9D20-F612BE509ACC}" srcOrd="0" destOrd="0" presId="urn:microsoft.com/office/officeart/2005/8/layout/hierarchy2"/>
    <dgm:cxn modelId="{94528CDF-2CA1-4837-8259-6EAC089F49B7}" type="presParOf" srcId="{8302E671-D8A1-48D7-A379-22AE4302FC9D}" destId="{242D3328-8EFF-42BC-A61A-6345E4358352}" srcOrd="13" destOrd="0" presId="urn:microsoft.com/office/officeart/2005/8/layout/hierarchy2"/>
    <dgm:cxn modelId="{18B398E1-28CD-45F6-A1EA-E1988694856E}" type="presParOf" srcId="{242D3328-8EFF-42BC-A61A-6345E4358352}" destId="{E38F0DD5-68FA-4195-AFE1-E4608A2822E3}" srcOrd="0" destOrd="0" presId="urn:microsoft.com/office/officeart/2005/8/layout/hierarchy2"/>
    <dgm:cxn modelId="{146FA5CE-8923-4292-91FE-16B0CE26F423}" type="presParOf" srcId="{242D3328-8EFF-42BC-A61A-6345E4358352}" destId="{DA631B42-7AF0-464D-AEA3-5D6D0316A639}" srcOrd="1" destOrd="0" presId="urn:microsoft.com/office/officeart/2005/8/layout/hierarchy2"/>
    <dgm:cxn modelId="{1CEECD9C-B2B2-4042-BF5F-959EB8548103}" type="presParOf" srcId="{97BF2918-A996-4126-84AF-0E9D25200330}" destId="{8B0AE126-DAE9-476C-B6D0-261EBB92A69F}" srcOrd="2" destOrd="0" presId="urn:microsoft.com/office/officeart/2005/8/layout/hierarchy2"/>
    <dgm:cxn modelId="{8D80C684-9065-4424-B66C-E22B616A3E6E}" type="presParOf" srcId="{8B0AE126-DAE9-476C-B6D0-261EBB92A69F}" destId="{C39BC124-C3D0-4EDE-AD08-CB51CB9B42F4}" srcOrd="0" destOrd="0" presId="urn:microsoft.com/office/officeart/2005/8/layout/hierarchy2"/>
    <dgm:cxn modelId="{1A246780-566B-4E95-82CE-F4FA050074FF}" type="presParOf" srcId="{97BF2918-A996-4126-84AF-0E9D25200330}" destId="{3A27C455-EE20-4537-B9F0-0FBEE51F1F26}" srcOrd="3" destOrd="0" presId="urn:microsoft.com/office/officeart/2005/8/layout/hierarchy2"/>
    <dgm:cxn modelId="{28B28C96-1B83-4554-91F3-F690C4EE2E50}" type="presParOf" srcId="{3A27C455-EE20-4537-B9F0-0FBEE51F1F26}" destId="{43EA859A-2988-4286-83AC-CEEFB0BCB039}" srcOrd="0" destOrd="0" presId="urn:microsoft.com/office/officeart/2005/8/layout/hierarchy2"/>
    <dgm:cxn modelId="{2FFBD6EA-4563-4FE4-BD72-04D1DB4CB12F}" type="presParOf" srcId="{3A27C455-EE20-4537-B9F0-0FBEE51F1F26}" destId="{A0A9442D-FF87-4F7B-98E7-4CD651E5AC90}" srcOrd="1" destOrd="0" presId="urn:microsoft.com/office/officeart/2005/8/layout/hierarchy2"/>
    <dgm:cxn modelId="{371D23A6-786B-4D45-8CCF-5982A2C6FF60}" type="presParOf" srcId="{A0A9442D-FF87-4F7B-98E7-4CD651E5AC90}" destId="{779A3F67-DEB3-4E40-8E15-3D7F30045F43}" srcOrd="0" destOrd="0" presId="urn:microsoft.com/office/officeart/2005/8/layout/hierarchy2"/>
    <dgm:cxn modelId="{541304F2-3F5C-43B9-9FEC-FEE90C640299}" type="presParOf" srcId="{779A3F67-DEB3-4E40-8E15-3D7F30045F43}" destId="{BD0CC995-F092-472B-BF15-68DD15DF9D8F}" srcOrd="0" destOrd="0" presId="urn:microsoft.com/office/officeart/2005/8/layout/hierarchy2"/>
    <dgm:cxn modelId="{CE93EA10-9847-466B-949F-A6C4A269890A}" type="presParOf" srcId="{A0A9442D-FF87-4F7B-98E7-4CD651E5AC90}" destId="{1608F57A-583E-441A-97EC-80026B3E44D2}" srcOrd="1" destOrd="0" presId="urn:microsoft.com/office/officeart/2005/8/layout/hierarchy2"/>
    <dgm:cxn modelId="{2932F0F1-E917-4658-B817-193456A257A7}" type="presParOf" srcId="{1608F57A-583E-441A-97EC-80026B3E44D2}" destId="{F9CFE510-6B02-45A3-89C0-343C2F53F36A}" srcOrd="0" destOrd="0" presId="urn:microsoft.com/office/officeart/2005/8/layout/hierarchy2"/>
    <dgm:cxn modelId="{6B24E8DD-7FEA-49AE-88FF-02316E266FD2}" type="presParOf" srcId="{1608F57A-583E-441A-97EC-80026B3E44D2}" destId="{EF0E88C5-6735-4FEF-A6F5-B8C3AA3454A7}" srcOrd="1" destOrd="0" presId="urn:microsoft.com/office/officeart/2005/8/layout/hierarchy2"/>
    <dgm:cxn modelId="{C0DF5C08-A566-487C-AF90-49315DF62D1A}" type="presParOf" srcId="{A0A9442D-FF87-4F7B-98E7-4CD651E5AC90}" destId="{90E83DF6-8B4B-4B15-B914-F85C50394AD2}" srcOrd="2" destOrd="0" presId="urn:microsoft.com/office/officeart/2005/8/layout/hierarchy2"/>
    <dgm:cxn modelId="{C1EB5585-8C44-4370-98A0-38461391FAC8}" type="presParOf" srcId="{90E83DF6-8B4B-4B15-B914-F85C50394AD2}" destId="{EB07A0CD-6437-4C34-8B7D-0B3B5027223B}" srcOrd="0" destOrd="0" presId="urn:microsoft.com/office/officeart/2005/8/layout/hierarchy2"/>
    <dgm:cxn modelId="{6C7F4C94-89BF-449B-A083-0F1E4E0126D2}" type="presParOf" srcId="{A0A9442D-FF87-4F7B-98E7-4CD651E5AC90}" destId="{FE8ED460-456C-43E4-A367-EA29B7486AD3}" srcOrd="3" destOrd="0" presId="urn:microsoft.com/office/officeart/2005/8/layout/hierarchy2"/>
    <dgm:cxn modelId="{80985573-3984-483B-87DA-0FEF2FAA06D0}" type="presParOf" srcId="{FE8ED460-456C-43E4-A367-EA29B7486AD3}" destId="{0E089619-5811-413D-AFDB-69225B305CD1}" srcOrd="0" destOrd="0" presId="urn:microsoft.com/office/officeart/2005/8/layout/hierarchy2"/>
    <dgm:cxn modelId="{6D5649CC-86E9-4A4C-A367-6F3D048A8529}" type="presParOf" srcId="{FE8ED460-456C-43E4-A367-EA29B7486AD3}" destId="{57D129B7-B038-4158-B0E8-94536AEA59BB}" srcOrd="1" destOrd="0" presId="urn:microsoft.com/office/officeart/2005/8/layout/hierarchy2"/>
    <dgm:cxn modelId="{D3DB5EC0-3994-4AB1-A5FE-BC04CE003ACE}" type="presParOf" srcId="{A0A9442D-FF87-4F7B-98E7-4CD651E5AC90}" destId="{8E28FF8B-46C9-4FE6-9C39-072A759BD832}" srcOrd="4" destOrd="0" presId="urn:microsoft.com/office/officeart/2005/8/layout/hierarchy2"/>
    <dgm:cxn modelId="{A7B2057B-833C-4576-BCE0-8B16AA6F1449}" type="presParOf" srcId="{8E28FF8B-46C9-4FE6-9C39-072A759BD832}" destId="{6344DE2C-634F-4309-A57C-794E7117F06A}" srcOrd="0" destOrd="0" presId="urn:microsoft.com/office/officeart/2005/8/layout/hierarchy2"/>
    <dgm:cxn modelId="{51564BE4-25F8-4673-BADE-F8406711C88C}" type="presParOf" srcId="{A0A9442D-FF87-4F7B-98E7-4CD651E5AC90}" destId="{0329EA05-4308-458B-A488-5DD8957CEC18}" srcOrd="5" destOrd="0" presId="urn:microsoft.com/office/officeart/2005/8/layout/hierarchy2"/>
    <dgm:cxn modelId="{DED9E8FB-BC98-4D33-95CB-7968E1015938}" type="presParOf" srcId="{0329EA05-4308-458B-A488-5DD8957CEC18}" destId="{741E220E-27B3-4EE6-9A2C-A89C95DE74C5}" srcOrd="0" destOrd="0" presId="urn:microsoft.com/office/officeart/2005/8/layout/hierarchy2"/>
    <dgm:cxn modelId="{8E5D095D-3D97-48EF-99ED-164ABF0F9215}" type="presParOf" srcId="{0329EA05-4308-458B-A488-5DD8957CEC18}" destId="{6EA49F2F-8409-4CB6-B208-E618E61AECA9}" srcOrd="1" destOrd="0" presId="urn:microsoft.com/office/officeart/2005/8/layout/hierarchy2"/>
    <dgm:cxn modelId="{6BAA026F-744D-44E9-9D46-6080FB17BA8B}" type="presParOf" srcId="{A0A9442D-FF87-4F7B-98E7-4CD651E5AC90}" destId="{4A5EF3ED-9214-4BA6-84EF-1A2E91DFD6E6}" srcOrd="6" destOrd="0" presId="urn:microsoft.com/office/officeart/2005/8/layout/hierarchy2"/>
    <dgm:cxn modelId="{FE5B9CD9-8473-4594-81F0-615480B58CBA}" type="presParOf" srcId="{4A5EF3ED-9214-4BA6-84EF-1A2E91DFD6E6}" destId="{26A77842-7BEC-412A-B82D-4A7DCC5F2294}" srcOrd="0" destOrd="0" presId="urn:microsoft.com/office/officeart/2005/8/layout/hierarchy2"/>
    <dgm:cxn modelId="{727837AD-F0B3-468B-831E-5C3E9009BAA2}" type="presParOf" srcId="{A0A9442D-FF87-4F7B-98E7-4CD651E5AC90}" destId="{D4F05EB5-71C9-4649-83E5-825BC82D960E}" srcOrd="7" destOrd="0" presId="urn:microsoft.com/office/officeart/2005/8/layout/hierarchy2"/>
    <dgm:cxn modelId="{37BE8C4B-31BC-4C26-84CD-EE0735126A28}" type="presParOf" srcId="{D4F05EB5-71C9-4649-83E5-825BC82D960E}" destId="{ABFC9EB4-1863-41B6-91C3-55699A18AD95}" srcOrd="0" destOrd="0" presId="urn:microsoft.com/office/officeart/2005/8/layout/hierarchy2"/>
    <dgm:cxn modelId="{9B046BB1-0E76-47A1-976C-5B0D124A5F57}" type="presParOf" srcId="{D4F05EB5-71C9-4649-83E5-825BC82D960E}" destId="{7A62CC11-56F7-427F-AE72-976D0D1116B2}" srcOrd="1" destOrd="0" presId="urn:microsoft.com/office/officeart/2005/8/layout/hierarchy2"/>
    <dgm:cxn modelId="{7A2AE91D-19EE-4920-BD8C-2EC7941360AD}" type="presParOf" srcId="{97BF2918-A996-4126-84AF-0E9D25200330}" destId="{A93B1081-85C1-474B-A136-BAAE5D1A481D}" srcOrd="4" destOrd="0" presId="urn:microsoft.com/office/officeart/2005/8/layout/hierarchy2"/>
    <dgm:cxn modelId="{FD6BA553-E455-401E-A5E0-773918BB232B}" type="presParOf" srcId="{A93B1081-85C1-474B-A136-BAAE5D1A481D}" destId="{E9077FB8-70B0-4FBC-A9D9-B9EFE9BC7854}" srcOrd="0" destOrd="0" presId="urn:microsoft.com/office/officeart/2005/8/layout/hierarchy2"/>
    <dgm:cxn modelId="{E823AAE5-F32A-4487-8E57-9181ACE089B7}" type="presParOf" srcId="{97BF2918-A996-4126-84AF-0E9D25200330}" destId="{8048EBB5-A219-40F0-8282-ABD5B0296AE2}" srcOrd="5" destOrd="0" presId="urn:microsoft.com/office/officeart/2005/8/layout/hierarchy2"/>
    <dgm:cxn modelId="{2D87DCC1-33F7-4719-A19A-056FCB6D297A}" type="presParOf" srcId="{8048EBB5-A219-40F0-8282-ABD5B0296AE2}" destId="{F3B07CB7-749A-40C5-B663-C418B2D169B1}" srcOrd="0" destOrd="0" presId="urn:microsoft.com/office/officeart/2005/8/layout/hierarchy2"/>
    <dgm:cxn modelId="{93A0E08F-5CAC-4131-B435-FDD6D2211131}" type="presParOf" srcId="{8048EBB5-A219-40F0-8282-ABD5B0296AE2}" destId="{EDBEC33A-2E84-4A06-9FC6-EDEDF62FEC22}" srcOrd="1" destOrd="0" presId="urn:microsoft.com/office/officeart/2005/8/layout/hierarchy2"/>
    <dgm:cxn modelId="{69643DC7-1AEB-40A8-B2BB-C921B6CDDEBD}" type="presParOf" srcId="{EDBEC33A-2E84-4A06-9FC6-EDEDF62FEC22}" destId="{F66AA085-D39D-4F09-9A34-0FDE1B1C6CDB}" srcOrd="0" destOrd="0" presId="urn:microsoft.com/office/officeart/2005/8/layout/hierarchy2"/>
    <dgm:cxn modelId="{F5649FCA-AFD5-414A-B0B8-1EEC961186C1}" type="presParOf" srcId="{F66AA085-D39D-4F09-9A34-0FDE1B1C6CDB}" destId="{88D6B10F-E7A5-4A90-A2BC-9777FD26F672}" srcOrd="0" destOrd="0" presId="urn:microsoft.com/office/officeart/2005/8/layout/hierarchy2"/>
    <dgm:cxn modelId="{05D594A9-01C8-4029-82B4-F38F1D597A9B}" type="presParOf" srcId="{EDBEC33A-2E84-4A06-9FC6-EDEDF62FEC22}" destId="{0984D2B3-3B76-4AD9-B1AC-92CDB7E12D01}" srcOrd="1" destOrd="0" presId="urn:microsoft.com/office/officeart/2005/8/layout/hierarchy2"/>
    <dgm:cxn modelId="{B498843D-D1CC-455A-A060-33478B24F733}" type="presParOf" srcId="{0984D2B3-3B76-4AD9-B1AC-92CDB7E12D01}" destId="{CF3AC121-08E1-4CC3-8AAE-CD4FAED943F4}" srcOrd="0" destOrd="0" presId="urn:microsoft.com/office/officeart/2005/8/layout/hierarchy2"/>
    <dgm:cxn modelId="{8F0B84D7-7447-4B8B-B36A-16CC04269E33}" type="presParOf" srcId="{0984D2B3-3B76-4AD9-B1AC-92CDB7E12D01}" destId="{2D31863D-36CD-4268-AD3F-2AC194DDE5D5}" srcOrd="1" destOrd="0" presId="urn:microsoft.com/office/officeart/2005/8/layout/hierarchy2"/>
    <dgm:cxn modelId="{BA630368-1FC7-419E-A149-7D3D2718C7B6}" type="presParOf" srcId="{EDBEC33A-2E84-4A06-9FC6-EDEDF62FEC22}" destId="{8808F4AF-EBC4-4889-8979-AB14A414FF48}" srcOrd="2" destOrd="0" presId="urn:microsoft.com/office/officeart/2005/8/layout/hierarchy2"/>
    <dgm:cxn modelId="{263AE4D0-25DD-42B2-B324-D3D430319789}" type="presParOf" srcId="{8808F4AF-EBC4-4889-8979-AB14A414FF48}" destId="{B6C11528-A4CD-42FA-B44B-F80C16AA093C}" srcOrd="0" destOrd="0" presId="urn:microsoft.com/office/officeart/2005/8/layout/hierarchy2"/>
    <dgm:cxn modelId="{48F94942-4BAD-4890-8EC1-2EE12BB672ED}" type="presParOf" srcId="{EDBEC33A-2E84-4A06-9FC6-EDEDF62FEC22}" destId="{E4ABF860-ADBA-4A5F-A54C-D48E41E65C26}" srcOrd="3" destOrd="0" presId="urn:microsoft.com/office/officeart/2005/8/layout/hierarchy2"/>
    <dgm:cxn modelId="{81D595E7-C1B4-407A-8A45-E0971686BEF5}" type="presParOf" srcId="{E4ABF860-ADBA-4A5F-A54C-D48E41E65C26}" destId="{78C5C357-B737-4B01-A16F-643E39CD02F5}" srcOrd="0" destOrd="0" presId="urn:microsoft.com/office/officeart/2005/8/layout/hierarchy2"/>
    <dgm:cxn modelId="{6A0CD060-F3C7-48C7-A43D-F8BF0B17D153}" type="presParOf" srcId="{E4ABF860-ADBA-4A5F-A54C-D48E41E65C26}" destId="{44B956A5-3256-4DB5-97FB-A162F029E5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4AC336-0368-4968-B119-6C9A45413E5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4709938-F82D-4A77-BEA1-55201391F279}">
      <dgm:prSet phldrT="[Tekst]" custT="1"/>
      <dgm:spPr/>
      <dgm:t>
        <a:bodyPr/>
        <a:lstStyle/>
        <a:p>
          <a:r>
            <a:rPr lang="pl-PL" sz="1400" dirty="0"/>
            <a:t>21.03.2021</a:t>
          </a:r>
          <a:br>
            <a:rPr lang="pl-PL" sz="1400" dirty="0"/>
          </a:br>
          <a:r>
            <a:rPr lang="pl-PL" sz="1400" dirty="0"/>
            <a:t>strona główna - aspekt wizualny</a:t>
          </a:r>
        </a:p>
      </dgm:t>
    </dgm:pt>
    <dgm:pt modelId="{FFAC4AD0-881C-4C37-81D0-46E8F32C46D7}" type="parTrans" cxnId="{A409FFC3-82F2-4870-8857-1A7799FDA1AA}">
      <dgm:prSet/>
      <dgm:spPr/>
      <dgm:t>
        <a:bodyPr/>
        <a:lstStyle/>
        <a:p>
          <a:endParaRPr lang="pl-PL"/>
        </a:p>
      </dgm:t>
    </dgm:pt>
    <dgm:pt modelId="{4492D1BC-ED74-407D-82C1-403C48B42F9E}" type="sibTrans" cxnId="{A409FFC3-82F2-4870-8857-1A7799FDA1AA}">
      <dgm:prSet/>
      <dgm:spPr/>
      <dgm:t>
        <a:bodyPr/>
        <a:lstStyle/>
        <a:p>
          <a:endParaRPr lang="pl-PL"/>
        </a:p>
      </dgm:t>
    </dgm:pt>
    <dgm:pt modelId="{7FA2B025-AD7D-47F7-A0BA-027551CFC25E}">
      <dgm:prSet phldrT="[Tekst]" custT="1"/>
      <dgm:spPr/>
      <dgm:t>
        <a:bodyPr/>
        <a:lstStyle/>
        <a:p>
          <a:r>
            <a:rPr lang="pl-PL" sz="1400" dirty="0"/>
            <a:t>28.03.2021</a:t>
          </a:r>
          <a:br>
            <a:rPr lang="pl-PL" sz="1400" dirty="0"/>
          </a:br>
          <a:r>
            <a:rPr lang="pl-PL" sz="1400" dirty="0"/>
            <a:t>- zakładka „O nas”</a:t>
          </a:r>
          <a:br>
            <a:rPr lang="pl-PL" sz="1400" dirty="0"/>
          </a:br>
          <a:r>
            <a:rPr lang="pl-PL" sz="1400" dirty="0"/>
            <a:t>- zakładka „Usługi”</a:t>
          </a:r>
          <a:br>
            <a:rPr lang="pl-PL" sz="1400" dirty="0"/>
          </a:br>
          <a:r>
            <a:rPr lang="pl-PL" sz="1400" dirty="0"/>
            <a:t>- zakładka „Cennik”</a:t>
          </a:r>
        </a:p>
      </dgm:t>
    </dgm:pt>
    <dgm:pt modelId="{64F42B87-4C4B-433C-B9CB-E9606B8BB42E}" type="parTrans" cxnId="{2B83BD12-838A-4ABB-A8F7-AFD47969B254}">
      <dgm:prSet/>
      <dgm:spPr/>
      <dgm:t>
        <a:bodyPr/>
        <a:lstStyle/>
        <a:p>
          <a:endParaRPr lang="pl-PL"/>
        </a:p>
      </dgm:t>
    </dgm:pt>
    <dgm:pt modelId="{B94EB197-C995-47B4-ABD3-56F32F010329}" type="sibTrans" cxnId="{2B83BD12-838A-4ABB-A8F7-AFD47969B254}">
      <dgm:prSet/>
      <dgm:spPr/>
      <dgm:t>
        <a:bodyPr/>
        <a:lstStyle/>
        <a:p>
          <a:endParaRPr lang="pl-PL"/>
        </a:p>
      </dgm:t>
    </dgm:pt>
    <dgm:pt modelId="{B8C70CCB-1FCC-4671-955A-E83DE0711909}">
      <dgm:prSet phldrT="[Tekst]" custT="1"/>
      <dgm:spPr/>
      <dgm:t>
        <a:bodyPr/>
        <a:lstStyle/>
        <a:p>
          <a:r>
            <a:rPr lang="pl-PL" sz="1400" dirty="0"/>
            <a:t>25.04.2021</a:t>
          </a:r>
          <a:br>
            <a:rPr lang="pl-PL" sz="1400" dirty="0"/>
          </a:br>
          <a:r>
            <a:rPr lang="pl-PL" sz="1400" dirty="0"/>
            <a:t>Zmiana danych osobowych / hasła</a:t>
          </a:r>
        </a:p>
      </dgm:t>
    </dgm:pt>
    <dgm:pt modelId="{1DA7AC97-A999-4819-AC62-D3376563AEA6}" type="parTrans" cxnId="{D33F362A-8F19-4919-998F-EC37460A1FA1}">
      <dgm:prSet/>
      <dgm:spPr/>
      <dgm:t>
        <a:bodyPr/>
        <a:lstStyle/>
        <a:p>
          <a:endParaRPr lang="pl-PL"/>
        </a:p>
      </dgm:t>
    </dgm:pt>
    <dgm:pt modelId="{1D0B2B3F-0B00-4A94-8F05-3A71DF7F780F}" type="sibTrans" cxnId="{D33F362A-8F19-4919-998F-EC37460A1FA1}">
      <dgm:prSet/>
      <dgm:spPr/>
      <dgm:t>
        <a:bodyPr/>
        <a:lstStyle/>
        <a:p>
          <a:endParaRPr lang="pl-PL"/>
        </a:p>
      </dgm:t>
    </dgm:pt>
    <dgm:pt modelId="{F7E57161-EE36-461F-AE12-34F6F9A28206}">
      <dgm:prSet phldrT="[Tekst]" custT="1"/>
      <dgm:spPr/>
      <dgm:t>
        <a:bodyPr/>
        <a:lstStyle/>
        <a:p>
          <a:r>
            <a:rPr lang="pl-PL" sz="1400" dirty="0"/>
            <a:t>2.05.2021</a:t>
          </a:r>
          <a:br>
            <a:rPr lang="pl-PL" sz="1400" dirty="0"/>
          </a:br>
          <a:r>
            <a:rPr lang="pl-PL" sz="1400" dirty="0"/>
            <a:t>Kalendarz – aspekt wizualny</a:t>
          </a:r>
        </a:p>
      </dgm:t>
    </dgm:pt>
    <dgm:pt modelId="{6AAAEAD6-8AA1-40DF-AD10-F6D809E3C88D}" type="parTrans" cxnId="{79A1B9B6-B05F-4130-ACA8-E990EFDFD125}">
      <dgm:prSet/>
      <dgm:spPr/>
      <dgm:t>
        <a:bodyPr/>
        <a:lstStyle/>
        <a:p>
          <a:endParaRPr lang="pl-PL"/>
        </a:p>
      </dgm:t>
    </dgm:pt>
    <dgm:pt modelId="{8D1CE76B-6D97-4472-866C-278C4E516EEA}" type="sibTrans" cxnId="{79A1B9B6-B05F-4130-ACA8-E990EFDFD125}">
      <dgm:prSet/>
      <dgm:spPr/>
      <dgm:t>
        <a:bodyPr/>
        <a:lstStyle/>
        <a:p>
          <a:endParaRPr lang="pl-PL"/>
        </a:p>
      </dgm:t>
    </dgm:pt>
    <dgm:pt modelId="{F20B2E8C-E6CE-45E1-9173-85F487B7D28A}">
      <dgm:prSet phldrT="[Tekst]" custT="1"/>
      <dgm:spPr/>
      <dgm:t>
        <a:bodyPr/>
        <a:lstStyle/>
        <a:p>
          <a:r>
            <a:rPr lang="pl-PL" sz="1400" dirty="0"/>
            <a:t>18.04.2021</a:t>
          </a:r>
          <a:br>
            <a:rPr lang="pl-PL" sz="1400" dirty="0"/>
          </a:br>
          <a:r>
            <a:rPr lang="pl-PL" sz="1400" dirty="0"/>
            <a:t>- Panel użytkownika</a:t>
          </a:r>
        </a:p>
      </dgm:t>
    </dgm:pt>
    <dgm:pt modelId="{02BDD7B9-6362-42B3-9865-D79DACF5E7A4}" type="parTrans" cxnId="{318E3127-5FD5-4644-8427-5DBDB1348F49}">
      <dgm:prSet/>
      <dgm:spPr/>
      <dgm:t>
        <a:bodyPr/>
        <a:lstStyle/>
        <a:p>
          <a:endParaRPr lang="pl-PL"/>
        </a:p>
      </dgm:t>
    </dgm:pt>
    <dgm:pt modelId="{7EB2B76F-DA3B-4B66-8858-3E52C689A8FF}" type="sibTrans" cxnId="{318E3127-5FD5-4644-8427-5DBDB1348F49}">
      <dgm:prSet/>
      <dgm:spPr/>
      <dgm:t>
        <a:bodyPr/>
        <a:lstStyle/>
        <a:p>
          <a:endParaRPr lang="pl-PL"/>
        </a:p>
      </dgm:t>
    </dgm:pt>
    <dgm:pt modelId="{28CDB07F-9CD8-4CD2-9FC9-9B90C425787C}">
      <dgm:prSet phldrT="[Tekst]" custT="1"/>
      <dgm:spPr/>
      <dgm:t>
        <a:bodyPr/>
        <a:lstStyle/>
        <a:p>
          <a:r>
            <a:rPr lang="pl-PL" sz="1400" dirty="0"/>
            <a:t>4.04.2021</a:t>
          </a:r>
        </a:p>
        <a:p>
          <a:r>
            <a:rPr lang="pl-PL" sz="1400"/>
            <a:t>- Panel logowania / rejestracji</a:t>
          </a:r>
          <a:br>
            <a:rPr lang="pl-PL" sz="1400" dirty="0"/>
          </a:br>
          <a:r>
            <a:rPr lang="pl-PL" sz="1400" dirty="0"/>
            <a:t>- zakładka „Galeria”</a:t>
          </a:r>
          <a:br>
            <a:rPr lang="pl-PL" sz="1400" dirty="0"/>
          </a:br>
          <a:r>
            <a:rPr lang="pl-PL" sz="1400" dirty="0"/>
            <a:t>- zakładka „Kontakt”</a:t>
          </a:r>
        </a:p>
      </dgm:t>
    </dgm:pt>
    <dgm:pt modelId="{AC62FBC9-A52A-4F4E-9BDA-CFA186676EC2}" type="parTrans" cxnId="{3BE4D0F4-6E61-4BBC-A0ED-B75FD85DD964}">
      <dgm:prSet/>
      <dgm:spPr/>
      <dgm:t>
        <a:bodyPr/>
        <a:lstStyle/>
        <a:p>
          <a:endParaRPr lang="pl-PL"/>
        </a:p>
      </dgm:t>
    </dgm:pt>
    <dgm:pt modelId="{7FC7376B-A71C-433F-8D4C-954D5215F4A4}" type="sibTrans" cxnId="{3BE4D0F4-6E61-4BBC-A0ED-B75FD85DD964}">
      <dgm:prSet/>
      <dgm:spPr/>
      <dgm:t>
        <a:bodyPr/>
        <a:lstStyle/>
        <a:p>
          <a:endParaRPr lang="pl-PL"/>
        </a:p>
      </dgm:t>
    </dgm:pt>
    <dgm:pt modelId="{2135EFF7-E076-4F52-ADC4-6CF31A45518B}">
      <dgm:prSet phldrT="[Tekst]" custT="1"/>
      <dgm:spPr/>
      <dgm:t>
        <a:bodyPr/>
        <a:lstStyle/>
        <a:p>
          <a:r>
            <a:rPr lang="pl-PL" sz="1400" dirty="0"/>
            <a:t>16.05.2021</a:t>
          </a:r>
        </a:p>
        <a:p>
          <a:r>
            <a:rPr lang="pl-PL" sz="1400" dirty="0"/>
            <a:t>- Kalendarz – aspekt wizualny</a:t>
          </a:r>
          <a:br>
            <a:rPr lang="pl-PL" sz="1400" dirty="0"/>
          </a:br>
          <a:r>
            <a:rPr lang="pl-PL" sz="1400" dirty="0"/>
            <a:t>- Dodawanie / anulowanie rezerwacji terminu</a:t>
          </a:r>
        </a:p>
      </dgm:t>
    </dgm:pt>
    <dgm:pt modelId="{B0E4444E-A9CD-402B-AEB4-5D87BA07A801}" type="parTrans" cxnId="{85307711-7B67-47FE-8961-6A2F3156BED5}">
      <dgm:prSet/>
      <dgm:spPr/>
      <dgm:t>
        <a:bodyPr/>
        <a:lstStyle/>
        <a:p>
          <a:endParaRPr lang="pl-PL"/>
        </a:p>
      </dgm:t>
    </dgm:pt>
    <dgm:pt modelId="{73A7A007-A269-4E52-A695-08DA7AD1DB1B}" type="sibTrans" cxnId="{85307711-7B67-47FE-8961-6A2F3156BED5}">
      <dgm:prSet/>
      <dgm:spPr/>
      <dgm:t>
        <a:bodyPr/>
        <a:lstStyle/>
        <a:p>
          <a:endParaRPr lang="pl-PL"/>
        </a:p>
      </dgm:t>
    </dgm:pt>
    <dgm:pt modelId="{954AA5D0-3C55-4D5C-9F19-5F28AA74017D}">
      <dgm:prSet phldrT="[Tekst]" custT="1"/>
      <dgm:spPr/>
      <dgm:t>
        <a:bodyPr/>
        <a:lstStyle/>
        <a:p>
          <a:r>
            <a:rPr lang="pl-PL" sz="1400" dirty="0"/>
            <a:t>30.05.2021</a:t>
          </a:r>
          <a:br>
            <a:rPr lang="pl-PL" sz="1400" dirty="0"/>
          </a:br>
          <a:r>
            <a:rPr lang="pl-PL" sz="1400" dirty="0"/>
            <a:t>- powiadomienie w panelu użytkownika o zbliżającej się wizycie</a:t>
          </a:r>
          <a:br>
            <a:rPr lang="pl-PL" sz="1400" dirty="0"/>
          </a:br>
          <a:r>
            <a:rPr lang="pl-PL" sz="1400" dirty="0"/>
            <a:t>- powiadomienie e-mail</a:t>
          </a:r>
        </a:p>
      </dgm:t>
    </dgm:pt>
    <dgm:pt modelId="{02AF202F-FC41-4C32-A5F3-6F571D368C6D}" type="parTrans" cxnId="{B1E2927C-BAD0-4BDB-9898-1882BEEB241D}">
      <dgm:prSet/>
      <dgm:spPr/>
      <dgm:t>
        <a:bodyPr/>
        <a:lstStyle/>
        <a:p>
          <a:endParaRPr lang="pl-PL"/>
        </a:p>
      </dgm:t>
    </dgm:pt>
    <dgm:pt modelId="{ED8B9CF6-D13F-41FB-8D82-B1C63289187E}" type="sibTrans" cxnId="{B1E2927C-BAD0-4BDB-9898-1882BEEB241D}">
      <dgm:prSet/>
      <dgm:spPr/>
      <dgm:t>
        <a:bodyPr/>
        <a:lstStyle/>
        <a:p>
          <a:endParaRPr lang="pl-PL"/>
        </a:p>
      </dgm:t>
    </dgm:pt>
    <dgm:pt modelId="{D4CE9C67-6076-4C60-AD16-36AF9475986C}" type="pres">
      <dgm:prSet presAssocID="{954AC336-0368-4968-B119-6C9A45413E5A}" presName="Name0" presStyleCnt="0">
        <dgm:presLayoutVars>
          <dgm:dir/>
          <dgm:resizeHandles val="exact"/>
        </dgm:presLayoutVars>
      </dgm:prSet>
      <dgm:spPr/>
    </dgm:pt>
    <dgm:pt modelId="{14AFE50E-7001-4913-B28D-9D7F151967B8}" type="pres">
      <dgm:prSet presAssocID="{954AC336-0368-4968-B119-6C9A45413E5A}" presName="arrow" presStyleLbl="bgShp" presStyleIdx="0" presStyleCnt="1"/>
      <dgm:spPr/>
    </dgm:pt>
    <dgm:pt modelId="{173D2AB9-6369-4B67-BBBA-41CC5C6E6FB0}" type="pres">
      <dgm:prSet presAssocID="{954AC336-0368-4968-B119-6C9A45413E5A}" presName="points" presStyleCnt="0"/>
      <dgm:spPr/>
    </dgm:pt>
    <dgm:pt modelId="{F51B441B-4934-4B02-BE34-755D0E6DE6FC}" type="pres">
      <dgm:prSet presAssocID="{F4709938-F82D-4A77-BEA1-55201391F279}" presName="compositeA" presStyleCnt="0"/>
      <dgm:spPr/>
    </dgm:pt>
    <dgm:pt modelId="{17484B97-42B0-4147-992B-0E5416396647}" type="pres">
      <dgm:prSet presAssocID="{F4709938-F82D-4A77-BEA1-55201391F279}" presName="textA" presStyleLbl="revTx" presStyleIdx="0" presStyleCnt="8" custScaleX="199067" custScaleY="65108" custLinFactNeighborX="67873" custLinFactNeighborY="5734">
        <dgm:presLayoutVars>
          <dgm:bulletEnabled val="1"/>
        </dgm:presLayoutVars>
      </dgm:prSet>
      <dgm:spPr/>
    </dgm:pt>
    <dgm:pt modelId="{95D0930E-E15E-4130-A6CA-38BCDF1D9280}" type="pres">
      <dgm:prSet presAssocID="{F4709938-F82D-4A77-BEA1-55201391F279}" presName="circleA" presStyleLbl="node1" presStyleIdx="0" presStyleCnt="8" custLinFactNeighborX="63896" custLinFactNeighborY="-11664"/>
      <dgm:spPr/>
    </dgm:pt>
    <dgm:pt modelId="{ED8875E7-7BD2-44D5-B04C-483C0EF799C7}" type="pres">
      <dgm:prSet presAssocID="{F4709938-F82D-4A77-BEA1-55201391F279}" presName="spaceA" presStyleCnt="0"/>
      <dgm:spPr/>
    </dgm:pt>
    <dgm:pt modelId="{AD41E8E6-3FE5-4C99-BBCF-FD1CD4021B07}" type="pres">
      <dgm:prSet presAssocID="{4492D1BC-ED74-407D-82C1-403C48B42F9E}" presName="space" presStyleCnt="0"/>
      <dgm:spPr/>
    </dgm:pt>
    <dgm:pt modelId="{B06763B0-3DFA-4E5E-B129-236CF39F9665}" type="pres">
      <dgm:prSet presAssocID="{7FA2B025-AD7D-47F7-A0BA-027551CFC25E}" presName="compositeB" presStyleCnt="0"/>
      <dgm:spPr/>
    </dgm:pt>
    <dgm:pt modelId="{0DBFB141-6539-4271-A44A-839DD617454C}" type="pres">
      <dgm:prSet presAssocID="{7FA2B025-AD7D-47F7-A0BA-027551CFC25E}" presName="textB" presStyleLbl="revTx" presStyleIdx="1" presStyleCnt="8" custScaleX="312890" custScaleY="74302" custLinFactNeighborX="4634" custLinFactNeighborY="-3467">
        <dgm:presLayoutVars>
          <dgm:bulletEnabled val="1"/>
        </dgm:presLayoutVars>
      </dgm:prSet>
      <dgm:spPr/>
    </dgm:pt>
    <dgm:pt modelId="{23EC3441-52E1-400D-8ECD-BCEF1AB1E7F8}" type="pres">
      <dgm:prSet presAssocID="{7FA2B025-AD7D-47F7-A0BA-027551CFC25E}" presName="circleB" presStyleLbl="node1" presStyleIdx="1" presStyleCnt="8" custLinFactNeighborX="16593" custLinFactNeighborY="18022"/>
      <dgm:spPr/>
    </dgm:pt>
    <dgm:pt modelId="{7C2CC7AF-9302-4A36-900F-C759CC6769D0}" type="pres">
      <dgm:prSet presAssocID="{7FA2B025-AD7D-47F7-A0BA-027551CFC25E}" presName="spaceB" presStyleCnt="0"/>
      <dgm:spPr/>
    </dgm:pt>
    <dgm:pt modelId="{D0B4996F-6B8C-4D5F-9AD2-B00A418FAD15}" type="pres">
      <dgm:prSet presAssocID="{B94EB197-C995-47B4-ABD3-56F32F010329}" presName="space" presStyleCnt="0"/>
      <dgm:spPr/>
    </dgm:pt>
    <dgm:pt modelId="{191E014F-2242-4AE2-A69B-294B8EA6664B}" type="pres">
      <dgm:prSet presAssocID="{28CDB07F-9CD8-4CD2-9FC9-9B90C425787C}" presName="compositeA" presStyleCnt="0"/>
      <dgm:spPr/>
    </dgm:pt>
    <dgm:pt modelId="{5DA46348-892C-4B65-A6C7-EEA284652B39}" type="pres">
      <dgm:prSet presAssocID="{28CDB07F-9CD8-4CD2-9FC9-9B90C425787C}" presName="textA" presStyleLbl="revTx" presStyleIdx="2" presStyleCnt="8" custScaleX="229198" custScaleY="84436" custLinFactNeighborX="-15071">
        <dgm:presLayoutVars>
          <dgm:bulletEnabled val="1"/>
        </dgm:presLayoutVars>
      </dgm:prSet>
      <dgm:spPr/>
    </dgm:pt>
    <dgm:pt modelId="{38E3D304-FC78-4B72-805B-D8675539B4D0}" type="pres">
      <dgm:prSet presAssocID="{28CDB07F-9CD8-4CD2-9FC9-9B90C425787C}" presName="circleA" presStyleLbl="node1" presStyleIdx="2" presStyleCnt="8" custLinFactNeighborX="-13107" custLinFactNeighborY="-30992"/>
      <dgm:spPr/>
    </dgm:pt>
    <dgm:pt modelId="{6EE4712C-4F61-4A67-99DD-5E7CB1B3237A}" type="pres">
      <dgm:prSet presAssocID="{28CDB07F-9CD8-4CD2-9FC9-9B90C425787C}" presName="spaceA" presStyleCnt="0"/>
      <dgm:spPr/>
    </dgm:pt>
    <dgm:pt modelId="{008209DA-ACED-4EE7-95C0-7E01A4CCC1D4}" type="pres">
      <dgm:prSet presAssocID="{7FC7376B-A71C-433F-8D4C-954D5215F4A4}" presName="space" presStyleCnt="0"/>
      <dgm:spPr/>
    </dgm:pt>
    <dgm:pt modelId="{EAE07314-4081-4525-ADC1-47AC7C14A7EA}" type="pres">
      <dgm:prSet presAssocID="{F20B2E8C-E6CE-45E1-9173-85F487B7D28A}" presName="compositeB" presStyleCnt="0"/>
      <dgm:spPr/>
    </dgm:pt>
    <dgm:pt modelId="{71111E40-C038-4C98-9FB0-BF9080FFD19A}" type="pres">
      <dgm:prSet presAssocID="{F20B2E8C-E6CE-45E1-9173-85F487B7D28A}" presName="textB" presStyleLbl="revTx" presStyleIdx="3" presStyleCnt="8" custScaleX="223642" custScaleY="37439" custLinFactNeighborY="-31948">
        <dgm:presLayoutVars>
          <dgm:bulletEnabled val="1"/>
        </dgm:presLayoutVars>
      </dgm:prSet>
      <dgm:spPr/>
    </dgm:pt>
    <dgm:pt modelId="{8916BD09-6671-444C-905A-A885F4D22C3F}" type="pres">
      <dgm:prSet presAssocID="{F20B2E8C-E6CE-45E1-9173-85F487B7D28A}" presName="circleB" presStyleLbl="node1" presStyleIdx="3" presStyleCnt="8" custLinFactNeighborX="-1639" custLinFactNeighborY="-19660"/>
      <dgm:spPr/>
    </dgm:pt>
    <dgm:pt modelId="{00276159-4A04-484A-9B14-540A24A31AB9}" type="pres">
      <dgm:prSet presAssocID="{F20B2E8C-E6CE-45E1-9173-85F487B7D28A}" presName="spaceB" presStyleCnt="0"/>
      <dgm:spPr/>
    </dgm:pt>
    <dgm:pt modelId="{AC110FB5-331A-4D58-8831-34ED6B179602}" type="pres">
      <dgm:prSet presAssocID="{7EB2B76F-DA3B-4B66-8858-3E52C689A8FF}" presName="space" presStyleCnt="0"/>
      <dgm:spPr/>
    </dgm:pt>
    <dgm:pt modelId="{B0BDD686-C604-4D6C-9169-4238D74E40AC}" type="pres">
      <dgm:prSet presAssocID="{B8C70CCB-1FCC-4671-955A-E83DE0711909}" presName="compositeA" presStyleCnt="0"/>
      <dgm:spPr/>
    </dgm:pt>
    <dgm:pt modelId="{2C9B9E6C-0F48-429B-8140-2F49B81DC83E}" type="pres">
      <dgm:prSet presAssocID="{B8C70CCB-1FCC-4671-955A-E83DE0711909}" presName="textA" presStyleLbl="revTx" presStyleIdx="4" presStyleCnt="8" custScaleX="206067" custScaleY="77882" custLinFactNeighborX="-18674">
        <dgm:presLayoutVars>
          <dgm:bulletEnabled val="1"/>
        </dgm:presLayoutVars>
      </dgm:prSet>
      <dgm:spPr/>
    </dgm:pt>
    <dgm:pt modelId="{7A182D24-725A-4ECD-8D55-C80D5CDC5394}" type="pres">
      <dgm:prSet presAssocID="{B8C70CCB-1FCC-4671-955A-E83DE0711909}" presName="circleA" presStyleLbl="node1" presStyleIdx="4" presStyleCnt="8" custLinFactNeighborX="-24575" custLinFactNeighborY="-24438"/>
      <dgm:spPr/>
    </dgm:pt>
    <dgm:pt modelId="{8465DA28-9B8D-43DA-A407-27A153D08717}" type="pres">
      <dgm:prSet presAssocID="{B8C70CCB-1FCC-4671-955A-E83DE0711909}" presName="spaceA" presStyleCnt="0"/>
      <dgm:spPr/>
    </dgm:pt>
    <dgm:pt modelId="{FC877F76-E5EE-465B-BCF7-8F20C941BDFA}" type="pres">
      <dgm:prSet presAssocID="{1D0B2B3F-0B00-4A94-8F05-3A71DF7F780F}" presName="space" presStyleCnt="0"/>
      <dgm:spPr/>
    </dgm:pt>
    <dgm:pt modelId="{70D9967D-AF5C-4E2C-A597-952D5DF4EC85}" type="pres">
      <dgm:prSet presAssocID="{F7E57161-EE36-461F-AE12-34F6F9A28206}" presName="compositeB" presStyleCnt="0"/>
      <dgm:spPr/>
    </dgm:pt>
    <dgm:pt modelId="{40A9DB82-ABE1-40C8-84CB-714506768A46}" type="pres">
      <dgm:prSet presAssocID="{F7E57161-EE36-461F-AE12-34F6F9A28206}" presName="textB" presStyleLbl="revTx" presStyleIdx="5" presStyleCnt="8" custScaleX="218735" custScaleY="40716" custLinFactNeighborX="-5993" custLinFactNeighborY="-33177">
        <dgm:presLayoutVars>
          <dgm:bulletEnabled val="1"/>
        </dgm:presLayoutVars>
      </dgm:prSet>
      <dgm:spPr/>
    </dgm:pt>
    <dgm:pt modelId="{2880ADF1-640C-4312-91D2-DBB73EB555B7}" type="pres">
      <dgm:prSet presAssocID="{F7E57161-EE36-461F-AE12-34F6F9A28206}" presName="circleB" presStyleLbl="node1" presStyleIdx="5" presStyleCnt="8" custLinFactNeighborX="-1639" custLinFactNeighborY="-19660"/>
      <dgm:spPr/>
    </dgm:pt>
    <dgm:pt modelId="{612D922F-B7FA-47D3-A838-8E5E740F7377}" type="pres">
      <dgm:prSet presAssocID="{F7E57161-EE36-461F-AE12-34F6F9A28206}" presName="spaceB" presStyleCnt="0"/>
      <dgm:spPr/>
    </dgm:pt>
    <dgm:pt modelId="{AAB3D6D1-8A80-4569-AFD6-E875302B7F3F}" type="pres">
      <dgm:prSet presAssocID="{8D1CE76B-6D97-4472-866C-278C4E516EEA}" presName="space" presStyleCnt="0"/>
      <dgm:spPr/>
    </dgm:pt>
    <dgm:pt modelId="{1177441D-7D52-483C-903F-EB58C003DACA}" type="pres">
      <dgm:prSet presAssocID="{2135EFF7-E076-4F52-ADC4-6CF31A45518B}" presName="compositeA" presStyleCnt="0"/>
      <dgm:spPr/>
    </dgm:pt>
    <dgm:pt modelId="{20E9C5FB-989E-4EFE-9240-91D1A3EA414C}" type="pres">
      <dgm:prSet presAssocID="{2135EFF7-E076-4F52-ADC4-6CF31A45518B}" presName="textA" presStyleLbl="revTx" presStyleIdx="6" presStyleCnt="8" custScaleX="238102">
        <dgm:presLayoutVars>
          <dgm:bulletEnabled val="1"/>
        </dgm:presLayoutVars>
      </dgm:prSet>
      <dgm:spPr/>
    </dgm:pt>
    <dgm:pt modelId="{947EF386-3382-4B33-9DE1-A4950AA96375}" type="pres">
      <dgm:prSet presAssocID="{2135EFF7-E076-4F52-ADC4-6CF31A45518B}" presName="circleA" presStyleLbl="node1" presStyleIdx="6" presStyleCnt="8" custLinFactNeighborX="-1638" custLinFactNeighborY="-46556"/>
      <dgm:spPr/>
    </dgm:pt>
    <dgm:pt modelId="{81493613-F533-4A31-AE89-F480F3054D75}" type="pres">
      <dgm:prSet presAssocID="{2135EFF7-E076-4F52-ADC4-6CF31A45518B}" presName="spaceA" presStyleCnt="0"/>
      <dgm:spPr/>
    </dgm:pt>
    <dgm:pt modelId="{33422E73-8485-4237-8FAF-022F98677A95}" type="pres">
      <dgm:prSet presAssocID="{73A7A007-A269-4E52-A695-08DA7AD1DB1B}" presName="space" presStyleCnt="0"/>
      <dgm:spPr/>
    </dgm:pt>
    <dgm:pt modelId="{730CF181-EDB2-481C-B013-FFE4248E401C}" type="pres">
      <dgm:prSet presAssocID="{954AA5D0-3C55-4D5C-9F19-5F28AA74017D}" presName="compositeB" presStyleCnt="0"/>
      <dgm:spPr/>
    </dgm:pt>
    <dgm:pt modelId="{E0181C4D-746B-4B0A-BD82-1BDD840DB4B3}" type="pres">
      <dgm:prSet presAssocID="{954AA5D0-3C55-4D5C-9F19-5F28AA74017D}" presName="textB" presStyleLbl="revTx" presStyleIdx="7" presStyleCnt="8" custScaleX="287668">
        <dgm:presLayoutVars>
          <dgm:bulletEnabled val="1"/>
        </dgm:presLayoutVars>
      </dgm:prSet>
      <dgm:spPr/>
    </dgm:pt>
    <dgm:pt modelId="{2F1EE9E3-A6CA-495F-98C2-98028935AC53}" type="pres">
      <dgm:prSet presAssocID="{954AA5D0-3C55-4D5C-9F19-5F28AA74017D}" presName="circleB" presStyleLbl="node1" presStyleIdx="7" presStyleCnt="8" custLinFactNeighborX="3276" custLinFactNeighborY="40958"/>
      <dgm:spPr/>
    </dgm:pt>
    <dgm:pt modelId="{14361271-F3FC-4077-9D73-6B6AFBE2C0DA}" type="pres">
      <dgm:prSet presAssocID="{954AA5D0-3C55-4D5C-9F19-5F28AA74017D}" presName="spaceB" presStyleCnt="0"/>
      <dgm:spPr/>
    </dgm:pt>
  </dgm:ptLst>
  <dgm:cxnLst>
    <dgm:cxn modelId="{85307711-7B67-47FE-8961-6A2F3156BED5}" srcId="{954AC336-0368-4968-B119-6C9A45413E5A}" destId="{2135EFF7-E076-4F52-ADC4-6CF31A45518B}" srcOrd="6" destOrd="0" parTransId="{B0E4444E-A9CD-402B-AEB4-5D87BA07A801}" sibTransId="{73A7A007-A269-4E52-A695-08DA7AD1DB1B}"/>
    <dgm:cxn modelId="{2B83BD12-838A-4ABB-A8F7-AFD47969B254}" srcId="{954AC336-0368-4968-B119-6C9A45413E5A}" destId="{7FA2B025-AD7D-47F7-A0BA-027551CFC25E}" srcOrd="1" destOrd="0" parTransId="{64F42B87-4C4B-433C-B9CB-E9606B8BB42E}" sibTransId="{B94EB197-C995-47B4-ABD3-56F32F010329}"/>
    <dgm:cxn modelId="{4AAB6E17-81E1-42B2-9D60-7B736322FB61}" type="presOf" srcId="{F7E57161-EE36-461F-AE12-34F6F9A28206}" destId="{40A9DB82-ABE1-40C8-84CB-714506768A46}" srcOrd="0" destOrd="0" presId="urn:microsoft.com/office/officeart/2005/8/layout/hProcess11"/>
    <dgm:cxn modelId="{318E3127-5FD5-4644-8427-5DBDB1348F49}" srcId="{954AC336-0368-4968-B119-6C9A45413E5A}" destId="{F20B2E8C-E6CE-45E1-9173-85F487B7D28A}" srcOrd="3" destOrd="0" parTransId="{02BDD7B9-6362-42B3-9865-D79DACF5E7A4}" sibTransId="{7EB2B76F-DA3B-4B66-8858-3E52C689A8FF}"/>
    <dgm:cxn modelId="{D33F362A-8F19-4919-998F-EC37460A1FA1}" srcId="{954AC336-0368-4968-B119-6C9A45413E5A}" destId="{B8C70CCB-1FCC-4671-955A-E83DE0711909}" srcOrd="4" destOrd="0" parTransId="{1DA7AC97-A999-4819-AC62-D3376563AEA6}" sibTransId="{1D0B2B3F-0B00-4A94-8F05-3A71DF7F780F}"/>
    <dgm:cxn modelId="{173E8B3E-7F55-4828-9DE9-FB99FBBE541F}" type="presOf" srcId="{2135EFF7-E076-4F52-ADC4-6CF31A45518B}" destId="{20E9C5FB-989E-4EFE-9240-91D1A3EA414C}" srcOrd="0" destOrd="0" presId="urn:microsoft.com/office/officeart/2005/8/layout/hProcess11"/>
    <dgm:cxn modelId="{CA2AAF45-C36B-468B-88D1-49104CE31F64}" type="presOf" srcId="{954AA5D0-3C55-4D5C-9F19-5F28AA74017D}" destId="{E0181C4D-746B-4B0A-BD82-1BDD840DB4B3}" srcOrd="0" destOrd="0" presId="urn:microsoft.com/office/officeart/2005/8/layout/hProcess11"/>
    <dgm:cxn modelId="{FA7B9C56-C411-4F12-9C68-1B5D217BE545}" type="presOf" srcId="{954AC336-0368-4968-B119-6C9A45413E5A}" destId="{D4CE9C67-6076-4C60-AD16-36AF9475986C}" srcOrd="0" destOrd="0" presId="urn:microsoft.com/office/officeart/2005/8/layout/hProcess11"/>
    <dgm:cxn modelId="{B1E2927C-BAD0-4BDB-9898-1882BEEB241D}" srcId="{954AC336-0368-4968-B119-6C9A45413E5A}" destId="{954AA5D0-3C55-4D5C-9F19-5F28AA74017D}" srcOrd="7" destOrd="0" parTransId="{02AF202F-FC41-4C32-A5F3-6F571D368C6D}" sibTransId="{ED8B9CF6-D13F-41FB-8D82-B1C63289187E}"/>
    <dgm:cxn modelId="{BE7CEBA7-D2C3-4E5F-9DE3-BBE814DC53A7}" type="presOf" srcId="{F20B2E8C-E6CE-45E1-9173-85F487B7D28A}" destId="{71111E40-C038-4C98-9FB0-BF9080FFD19A}" srcOrd="0" destOrd="0" presId="urn:microsoft.com/office/officeart/2005/8/layout/hProcess11"/>
    <dgm:cxn modelId="{79A1B9B6-B05F-4130-ACA8-E990EFDFD125}" srcId="{954AC336-0368-4968-B119-6C9A45413E5A}" destId="{F7E57161-EE36-461F-AE12-34F6F9A28206}" srcOrd="5" destOrd="0" parTransId="{6AAAEAD6-8AA1-40DF-AD10-F6D809E3C88D}" sibTransId="{8D1CE76B-6D97-4472-866C-278C4E516EEA}"/>
    <dgm:cxn modelId="{A409FFC3-82F2-4870-8857-1A7799FDA1AA}" srcId="{954AC336-0368-4968-B119-6C9A45413E5A}" destId="{F4709938-F82D-4A77-BEA1-55201391F279}" srcOrd="0" destOrd="0" parTransId="{FFAC4AD0-881C-4C37-81D0-46E8F32C46D7}" sibTransId="{4492D1BC-ED74-407D-82C1-403C48B42F9E}"/>
    <dgm:cxn modelId="{A2FA38C5-5529-4141-BEA3-09AD041B835C}" type="presOf" srcId="{28CDB07F-9CD8-4CD2-9FC9-9B90C425787C}" destId="{5DA46348-892C-4B65-A6C7-EEA284652B39}" srcOrd="0" destOrd="0" presId="urn:microsoft.com/office/officeart/2005/8/layout/hProcess11"/>
    <dgm:cxn modelId="{0E1F67C7-2C65-43E7-A71B-B3D4A583234D}" type="presOf" srcId="{F4709938-F82D-4A77-BEA1-55201391F279}" destId="{17484B97-42B0-4147-992B-0E5416396647}" srcOrd="0" destOrd="0" presId="urn:microsoft.com/office/officeart/2005/8/layout/hProcess11"/>
    <dgm:cxn modelId="{57536DD8-1A17-4401-ADD4-7616AF71BF8D}" type="presOf" srcId="{B8C70CCB-1FCC-4671-955A-E83DE0711909}" destId="{2C9B9E6C-0F48-429B-8140-2F49B81DC83E}" srcOrd="0" destOrd="0" presId="urn:microsoft.com/office/officeart/2005/8/layout/hProcess11"/>
    <dgm:cxn modelId="{3FD691D9-D4F7-4838-912A-8C48874DDC20}" type="presOf" srcId="{7FA2B025-AD7D-47F7-A0BA-027551CFC25E}" destId="{0DBFB141-6539-4271-A44A-839DD617454C}" srcOrd="0" destOrd="0" presId="urn:microsoft.com/office/officeart/2005/8/layout/hProcess11"/>
    <dgm:cxn modelId="{3BE4D0F4-6E61-4BBC-A0ED-B75FD85DD964}" srcId="{954AC336-0368-4968-B119-6C9A45413E5A}" destId="{28CDB07F-9CD8-4CD2-9FC9-9B90C425787C}" srcOrd="2" destOrd="0" parTransId="{AC62FBC9-A52A-4F4E-9BDA-CFA186676EC2}" sibTransId="{7FC7376B-A71C-433F-8D4C-954D5215F4A4}"/>
    <dgm:cxn modelId="{CD65FC4F-0490-4D95-AABD-1B43BCC5E15F}" type="presParOf" srcId="{D4CE9C67-6076-4C60-AD16-36AF9475986C}" destId="{14AFE50E-7001-4913-B28D-9D7F151967B8}" srcOrd="0" destOrd="0" presId="urn:microsoft.com/office/officeart/2005/8/layout/hProcess11"/>
    <dgm:cxn modelId="{71CB15CC-CB0A-4D23-864C-4C09EC01BCDC}" type="presParOf" srcId="{D4CE9C67-6076-4C60-AD16-36AF9475986C}" destId="{173D2AB9-6369-4B67-BBBA-41CC5C6E6FB0}" srcOrd="1" destOrd="0" presId="urn:microsoft.com/office/officeart/2005/8/layout/hProcess11"/>
    <dgm:cxn modelId="{A189C701-B230-4882-8BBC-9AB19BEA106C}" type="presParOf" srcId="{173D2AB9-6369-4B67-BBBA-41CC5C6E6FB0}" destId="{F51B441B-4934-4B02-BE34-755D0E6DE6FC}" srcOrd="0" destOrd="0" presId="urn:microsoft.com/office/officeart/2005/8/layout/hProcess11"/>
    <dgm:cxn modelId="{EC00B52E-BA8E-4EE8-B6BC-9FBC576F1650}" type="presParOf" srcId="{F51B441B-4934-4B02-BE34-755D0E6DE6FC}" destId="{17484B97-42B0-4147-992B-0E5416396647}" srcOrd="0" destOrd="0" presId="urn:microsoft.com/office/officeart/2005/8/layout/hProcess11"/>
    <dgm:cxn modelId="{2CBF6363-5378-4956-A0DC-26A397B1CEE0}" type="presParOf" srcId="{F51B441B-4934-4B02-BE34-755D0E6DE6FC}" destId="{95D0930E-E15E-4130-A6CA-38BCDF1D9280}" srcOrd="1" destOrd="0" presId="urn:microsoft.com/office/officeart/2005/8/layout/hProcess11"/>
    <dgm:cxn modelId="{56582FAF-A0ED-49AC-8278-6BB03C0B0517}" type="presParOf" srcId="{F51B441B-4934-4B02-BE34-755D0E6DE6FC}" destId="{ED8875E7-7BD2-44D5-B04C-483C0EF799C7}" srcOrd="2" destOrd="0" presId="urn:microsoft.com/office/officeart/2005/8/layout/hProcess11"/>
    <dgm:cxn modelId="{B201F7FF-45A1-4B95-A86D-7461A8D962BC}" type="presParOf" srcId="{173D2AB9-6369-4B67-BBBA-41CC5C6E6FB0}" destId="{AD41E8E6-3FE5-4C99-BBCF-FD1CD4021B07}" srcOrd="1" destOrd="0" presId="urn:microsoft.com/office/officeart/2005/8/layout/hProcess11"/>
    <dgm:cxn modelId="{82101CAE-B826-4601-90CB-08D0CBB44CD7}" type="presParOf" srcId="{173D2AB9-6369-4B67-BBBA-41CC5C6E6FB0}" destId="{B06763B0-3DFA-4E5E-B129-236CF39F9665}" srcOrd="2" destOrd="0" presId="urn:microsoft.com/office/officeart/2005/8/layout/hProcess11"/>
    <dgm:cxn modelId="{4C9D32AA-3898-428C-A848-4E9F5609136E}" type="presParOf" srcId="{B06763B0-3DFA-4E5E-B129-236CF39F9665}" destId="{0DBFB141-6539-4271-A44A-839DD617454C}" srcOrd="0" destOrd="0" presId="urn:microsoft.com/office/officeart/2005/8/layout/hProcess11"/>
    <dgm:cxn modelId="{AF0FAA6C-6E85-4352-9CFC-D3DE0BD0E7DB}" type="presParOf" srcId="{B06763B0-3DFA-4E5E-B129-236CF39F9665}" destId="{23EC3441-52E1-400D-8ECD-BCEF1AB1E7F8}" srcOrd="1" destOrd="0" presId="urn:microsoft.com/office/officeart/2005/8/layout/hProcess11"/>
    <dgm:cxn modelId="{EBFF0CE8-4471-468D-A604-B2DE23BD1510}" type="presParOf" srcId="{B06763B0-3DFA-4E5E-B129-236CF39F9665}" destId="{7C2CC7AF-9302-4A36-900F-C759CC6769D0}" srcOrd="2" destOrd="0" presId="urn:microsoft.com/office/officeart/2005/8/layout/hProcess11"/>
    <dgm:cxn modelId="{C02013C1-9D6B-4884-952E-34693DA1E686}" type="presParOf" srcId="{173D2AB9-6369-4B67-BBBA-41CC5C6E6FB0}" destId="{D0B4996F-6B8C-4D5F-9AD2-B00A418FAD15}" srcOrd="3" destOrd="0" presId="urn:microsoft.com/office/officeart/2005/8/layout/hProcess11"/>
    <dgm:cxn modelId="{9EE73E32-B287-4F3F-8AA8-54D3D30EA073}" type="presParOf" srcId="{173D2AB9-6369-4B67-BBBA-41CC5C6E6FB0}" destId="{191E014F-2242-4AE2-A69B-294B8EA6664B}" srcOrd="4" destOrd="0" presId="urn:microsoft.com/office/officeart/2005/8/layout/hProcess11"/>
    <dgm:cxn modelId="{AD8F87BB-2A97-443B-93C8-9BBE66BDFB4E}" type="presParOf" srcId="{191E014F-2242-4AE2-A69B-294B8EA6664B}" destId="{5DA46348-892C-4B65-A6C7-EEA284652B39}" srcOrd="0" destOrd="0" presId="urn:microsoft.com/office/officeart/2005/8/layout/hProcess11"/>
    <dgm:cxn modelId="{AF0D5DB1-1C4D-4348-AA85-AEB187D3553E}" type="presParOf" srcId="{191E014F-2242-4AE2-A69B-294B8EA6664B}" destId="{38E3D304-FC78-4B72-805B-D8675539B4D0}" srcOrd="1" destOrd="0" presId="urn:microsoft.com/office/officeart/2005/8/layout/hProcess11"/>
    <dgm:cxn modelId="{BC497EB2-8861-42BB-8CFF-821182B23E5C}" type="presParOf" srcId="{191E014F-2242-4AE2-A69B-294B8EA6664B}" destId="{6EE4712C-4F61-4A67-99DD-5E7CB1B3237A}" srcOrd="2" destOrd="0" presId="urn:microsoft.com/office/officeart/2005/8/layout/hProcess11"/>
    <dgm:cxn modelId="{9DB4068C-67D7-443C-9BA6-E837DA4207E1}" type="presParOf" srcId="{173D2AB9-6369-4B67-BBBA-41CC5C6E6FB0}" destId="{008209DA-ACED-4EE7-95C0-7E01A4CCC1D4}" srcOrd="5" destOrd="0" presId="urn:microsoft.com/office/officeart/2005/8/layout/hProcess11"/>
    <dgm:cxn modelId="{6BA8AEA0-0242-497F-ABA3-739C88E54855}" type="presParOf" srcId="{173D2AB9-6369-4B67-BBBA-41CC5C6E6FB0}" destId="{EAE07314-4081-4525-ADC1-47AC7C14A7EA}" srcOrd="6" destOrd="0" presId="urn:microsoft.com/office/officeart/2005/8/layout/hProcess11"/>
    <dgm:cxn modelId="{AD3587B0-1197-432A-B346-29A98145CD51}" type="presParOf" srcId="{EAE07314-4081-4525-ADC1-47AC7C14A7EA}" destId="{71111E40-C038-4C98-9FB0-BF9080FFD19A}" srcOrd="0" destOrd="0" presId="urn:microsoft.com/office/officeart/2005/8/layout/hProcess11"/>
    <dgm:cxn modelId="{FE19A889-A768-45DF-A657-3D1DFB208A6E}" type="presParOf" srcId="{EAE07314-4081-4525-ADC1-47AC7C14A7EA}" destId="{8916BD09-6671-444C-905A-A885F4D22C3F}" srcOrd="1" destOrd="0" presId="urn:microsoft.com/office/officeart/2005/8/layout/hProcess11"/>
    <dgm:cxn modelId="{C17DED20-404E-40EE-8C55-84B30D2059BD}" type="presParOf" srcId="{EAE07314-4081-4525-ADC1-47AC7C14A7EA}" destId="{00276159-4A04-484A-9B14-540A24A31AB9}" srcOrd="2" destOrd="0" presId="urn:microsoft.com/office/officeart/2005/8/layout/hProcess11"/>
    <dgm:cxn modelId="{0963EB5C-72E8-418D-B0A8-B9FE14B0DF03}" type="presParOf" srcId="{173D2AB9-6369-4B67-BBBA-41CC5C6E6FB0}" destId="{AC110FB5-331A-4D58-8831-34ED6B179602}" srcOrd="7" destOrd="0" presId="urn:microsoft.com/office/officeart/2005/8/layout/hProcess11"/>
    <dgm:cxn modelId="{AB8BF4E8-156B-4D6A-9EE7-325E25050AB9}" type="presParOf" srcId="{173D2AB9-6369-4B67-BBBA-41CC5C6E6FB0}" destId="{B0BDD686-C604-4D6C-9169-4238D74E40AC}" srcOrd="8" destOrd="0" presId="urn:microsoft.com/office/officeart/2005/8/layout/hProcess11"/>
    <dgm:cxn modelId="{9FD0DA97-25A1-4FED-B986-39CC05775B24}" type="presParOf" srcId="{B0BDD686-C604-4D6C-9169-4238D74E40AC}" destId="{2C9B9E6C-0F48-429B-8140-2F49B81DC83E}" srcOrd="0" destOrd="0" presId="urn:microsoft.com/office/officeart/2005/8/layout/hProcess11"/>
    <dgm:cxn modelId="{C992B29B-170E-4181-A3B0-4C642E9E68B8}" type="presParOf" srcId="{B0BDD686-C604-4D6C-9169-4238D74E40AC}" destId="{7A182D24-725A-4ECD-8D55-C80D5CDC5394}" srcOrd="1" destOrd="0" presId="urn:microsoft.com/office/officeart/2005/8/layout/hProcess11"/>
    <dgm:cxn modelId="{AF791C9F-6E06-4875-9CF5-B2CE5DC38BB4}" type="presParOf" srcId="{B0BDD686-C604-4D6C-9169-4238D74E40AC}" destId="{8465DA28-9B8D-43DA-A407-27A153D08717}" srcOrd="2" destOrd="0" presId="urn:microsoft.com/office/officeart/2005/8/layout/hProcess11"/>
    <dgm:cxn modelId="{BA6CC931-CA56-4AC3-8DF1-634A4929F4D5}" type="presParOf" srcId="{173D2AB9-6369-4B67-BBBA-41CC5C6E6FB0}" destId="{FC877F76-E5EE-465B-BCF7-8F20C941BDFA}" srcOrd="9" destOrd="0" presId="urn:microsoft.com/office/officeart/2005/8/layout/hProcess11"/>
    <dgm:cxn modelId="{49B74399-7C84-4429-ABBB-45BF4B684561}" type="presParOf" srcId="{173D2AB9-6369-4B67-BBBA-41CC5C6E6FB0}" destId="{70D9967D-AF5C-4E2C-A597-952D5DF4EC85}" srcOrd="10" destOrd="0" presId="urn:microsoft.com/office/officeart/2005/8/layout/hProcess11"/>
    <dgm:cxn modelId="{743D4C92-9C55-44C0-8C9C-FE5E147EDED6}" type="presParOf" srcId="{70D9967D-AF5C-4E2C-A597-952D5DF4EC85}" destId="{40A9DB82-ABE1-40C8-84CB-714506768A46}" srcOrd="0" destOrd="0" presId="urn:microsoft.com/office/officeart/2005/8/layout/hProcess11"/>
    <dgm:cxn modelId="{18DA25B5-FE5F-4A63-85A2-3E4DFE84E047}" type="presParOf" srcId="{70D9967D-AF5C-4E2C-A597-952D5DF4EC85}" destId="{2880ADF1-640C-4312-91D2-DBB73EB555B7}" srcOrd="1" destOrd="0" presId="urn:microsoft.com/office/officeart/2005/8/layout/hProcess11"/>
    <dgm:cxn modelId="{E85CBA7C-1E85-478F-BEC5-97AFA1F7992F}" type="presParOf" srcId="{70D9967D-AF5C-4E2C-A597-952D5DF4EC85}" destId="{612D922F-B7FA-47D3-A838-8E5E740F7377}" srcOrd="2" destOrd="0" presId="urn:microsoft.com/office/officeart/2005/8/layout/hProcess11"/>
    <dgm:cxn modelId="{6B21292C-ECDA-4405-BCC6-52AB0B302E17}" type="presParOf" srcId="{173D2AB9-6369-4B67-BBBA-41CC5C6E6FB0}" destId="{AAB3D6D1-8A80-4569-AFD6-E875302B7F3F}" srcOrd="11" destOrd="0" presId="urn:microsoft.com/office/officeart/2005/8/layout/hProcess11"/>
    <dgm:cxn modelId="{EE2ED617-20FD-4F60-B737-F14B07270C86}" type="presParOf" srcId="{173D2AB9-6369-4B67-BBBA-41CC5C6E6FB0}" destId="{1177441D-7D52-483C-903F-EB58C003DACA}" srcOrd="12" destOrd="0" presId="urn:microsoft.com/office/officeart/2005/8/layout/hProcess11"/>
    <dgm:cxn modelId="{A2610E91-1A85-4118-985E-0F22FC32C46C}" type="presParOf" srcId="{1177441D-7D52-483C-903F-EB58C003DACA}" destId="{20E9C5FB-989E-4EFE-9240-91D1A3EA414C}" srcOrd="0" destOrd="0" presId="urn:microsoft.com/office/officeart/2005/8/layout/hProcess11"/>
    <dgm:cxn modelId="{CA03B1F7-1763-4E58-85C0-85BE88A581CD}" type="presParOf" srcId="{1177441D-7D52-483C-903F-EB58C003DACA}" destId="{947EF386-3382-4B33-9DE1-A4950AA96375}" srcOrd="1" destOrd="0" presId="urn:microsoft.com/office/officeart/2005/8/layout/hProcess11"/>
    <dgm:cxn modelId="{89DFBCC1-F3F6-41AA-A21F-FABD4E8F7508}" type="presParOf" srcId="{1177441D-7D52-483C-903F-EB58C003DACA}" destId="{81493613-F533-4A31-AE89-F480F3054D75}" srcOrd="2" destOrd="0" presId="urn:microsoft.com/office/officeart/2005/8/layout/hProcess11"/>
    <dgm:cxn modelId="{B7AF0D83-8365-4DC3-BC3B-B8EA2A3AB6BA}" type="presParOf" srcId="{173D2AB9-6369-4B67-BBBA-41CC5C6E6FB0}" destId="{33422E73-8485-4237-8FAF-022F98677A95}" srcOrd="13" destOrd="0" presId="urn:microsoft.com/office/officeart/2005/8/layout/hProcess11"/>
    <dgm:cxn modelId="{887519C6-8D13-4C2D-A83B-0CE5283E5961}" type="presParOf" srcId="{173D2AB9-6369-4B67-BBBA-41CC5C6E6FB0}" destId="{730CF181-EDB2-481C-B013-FFE4248E401C}" srcOrd="14" destOrd="0" presId="urn:microsoft.com/office/officeart/2005/8/layout/hProcess11"/>
    <dgm:cxn modelId="{2459DF0E-857E-4B36-84A0-6F7B560BC2FB}" type="presParOf" srcId="{730CF181-EDB2-481C-B013-FFE4248E401C}" destId="{E0181C4D-746B-4B0A-BD82-1BDD840DB4B3}" srcOrd="0" destOrd="0" presId="urn:microsoft.com/office/officeart/2005/8/layout/hProcess11"/>
    <dgm:cxn modelId="{1B03ED35-D8C2-4025-9D6F-09156A849C1B}" type="presParOf" srcId="{730CF181-EDB2-481C-B013-FFE4248E401C}" destId="{2F1EE9E3-A6CA-495F-98C2-98028935AC53}" srcOrd="1" destOrd="0" presId="urn:microsoft.com/office/officeart/2005/8/layout/hProcess11"/>
    <dgm:cxn modelId="{A1173080-A7E7-4EA4-AD60-F5976C4E6C0E}" type="presParOf" srcId="{730CF181-EDB2-481C-B013-FFE4248E401C}" destId="{14361271-F3FC-4077-9D73-6B6AFBE2C0D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BC7CC-97AF-4C73-942B-2FFF82125F0E}">
      <dsp:nvSpPr>
        <dsp:cNvPr id="0" name=""/>
        <dsp:cNvSpPr/>
      </dsp:nvSpPr>
      <dsp:spPr>
        <a:xfrm>
          <a:off x="0" y="229781"/>
          <a:ext cx="2462623" cy="103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Gotowy projekt</a:t>
          </a:r>
        </a:p>
      </dsp:txBody>
      <dsp:txXfrm>
        <a:off x="30451" y="260232"/>
        <a:ext cx="2401721" cy="978785"/>
      </dsp:txXfrm>
    </dsp:sp>
    <dsp:sp modelId="{34B3089F-F4E2-42E0-81A8-F4A4A2CB89AE}">
      <dsp:nvSpPr>
        <dsp:cNvPr id="0" name=""/>
        <dsp:cNvSpPr/>
      </dsp:nvSpPr>
      <dsp:spPr>
        <a:xfrm rot="8793811">
          <a:off x="-124789" y="1521460"/>
          <a:ext cx="2820842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2820842" y="5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10800000">
        <a:off x="1215110" y="1456263"/>
        <a:ext cx="141042" cy="141042"/>
      </dsp:txXfrm>
    </dsp:sp>
    <dsp:sp modelId="{C832C455-EB0B-41F2-9C90-7152B83AE100}">
      <dsp:nvSpPr>
        <dsp:cNvPr id="0" name=""/>
        <dsp:cNvSpPr/>
      </dsp:nvSpPr>
      <dsp:spPr>
        <a:xfrm>
          <a:off x="108638" y="1874523"/>
          <a:ext cx="1706484" cy="858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u="sng" kern="1200" dirty="0"/>
            <a:t>Moduł 1 (Strona główna)</a:t>
          </a:r>
        </a:p>
      </dsp:txBody>
      <dsp:txXfrm>
        <a:off x="133793" y="1899678"/>
        <a:ext cx="1656174" cy="808529"/>
      </dsp:txXfrm>
    </dsp:sp>
    <dsp:sp modelId="{F7A999A5-8436-462F-A1B6-F09426317141}">
      <dsp:nvSpPr>
        <dsp:cNvPr id="0" name=""/>
        <dsp:cNvSpPr/>
      </dsp:nvSpPr>
      <dsp:spPr>
        <a:xfrm rot="340653">
          <a:off x="1810932" y="2383146"/>
          <a:ext cx="1708814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1708814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600" kern="1200"/>
        </a:p>
      </dsp:txBody>
      <dsp:txXfrm>
        <a:off x="2622618" y="2345749"/>
        <a:ext cx="85440" cy="85440"/>
      </dsp:txXfrm>
    </dsp:sp>
    <dsp:sp modelId="{21778DE2-8475-4A88-8506-25A04586D04F}">
      <dsp:nvSpPr>
        <dsp:cNvPr id="0" name=""/>
        <dsp:cNvSpPr/>
      </dsp:nvSpPr>
      <dsp:spPr>
        <a:xfrm>
          <a:off x="3515554" y="2252434"/>
          <a:ext cx="1303781" cy="441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Aspekt wizualny</a:t>
          </a:r>
        </a:p>
      </dsp:txBody>
      <dsp:txXfrm>
        <a:off x="3528474" y="2265354"/>
        <a:ext cx="1277941" cy="415282"/>
      </dsp:txXfrm>
    </dsp:sp>
    <dsp:sp modelId="{FAFAF2D7-9ABC-4040-8943-69A92F013ED6}">
      <dsp:nvSpPr>
        <dsp:cNvPr id="0" name=""/>
        <dsp:cNvSpPr/>
      </dsp:nvSpPr>
      <dsp:spPr>
        <a:xfrm rot="5529509">
          <a:off x="335411" y="3723611"/>
          <a:ext cx="2852006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2852006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10800000">
        <a:off x="1690114" y="3657634"/>
        <a:ext cx="142600" cy="142600"/>
      </dsp:txXfrm>
    </dsp:sp>
    <dsp:sp modelId="{E2A86ED0-B0D5-4AD6-94D2-C32F07F3F870}">
      <dsp:nvSpPr>
        <dsp:cNvPr id="0" name=""/>
        <dsp:cNvSpPr/>
      </dsp:nvSpPr>
      <dsp:spPr>
        <a:xfrm>
          <a:off x="1707705" y="4938872"/>
          <a:ext cx="1581645" cy="430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„O nas”</a:t>
          </a:r>
        </a:p>
      </dsp:txBody>
      <dsp:txXfrm>
        <a:off x="1720302" y="4951469"/>
        <a:ext cx="1556451" cy="404914"/>
      </dsp:txXfrm>
    </dsp:sp>
    <dsp:sp modelId="{2E48E9FA-0348-486B-95FF-F008C9C12598}">
      <dsp:nvSpPr>
        <dsp:cNvPr id="0" name=""/>
        <dsp:cNvSpPr/>
      </dsp:nvSpPr>
      <dsp:spPr>
        <a:xfrm rot="7105528">
          <a:off x="-571992" y="3720907"/>
          <a:ext cx="3234541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3234541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 rot="10800000">
        <a:off x="964414" y="3645367"/>
        <a:ext cx="161727" cy="161727"/>
      </dsp:txXfrm>
    </dsp:sp>
    <dsp:sp modelId="{72FFEFCC-746D-439F-808A-81D55D5E151F}">
      <dsp:nvSpPr>
        <dsp:cNvPr id="0" name=""/>
        <dsp:cNvSpPr/>
      </dsp:nvSpPr>
      <dsp:spPr>
        <a:xfrm>
          <a:off x="275432" y="4942358"/>
          <a:ext cx="1271422" cy="412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„Usługi”</a:t>
          </a:r>
        </a:p>
      </dsp:txBody>
      <dsp:txXfrm>
        <a:off x="287508" y="4954434"/>
        <a:ext cx="1247270" cy="388169"/>
      </dsp:txXfrm>
    </dsp:sp>
    <dsp:sp modelId="{2BC3429F-6DF9-43B8-942F-EC8B801732D0}">
      <dsp:nvSpPr>
        <dsp:cNvPr id="0" name=""/>
        <dsp:cNvSpPr/>
      </dsp:nvSpPr>
      <dsp:spPr>
        <a:xfrm rot="3465976">
          <a:off x="1043703" y="3697017"/>
          <a:ext cx="3306375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3306375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>
        <a:off x="2614232" y="3619681"/>
        <a:ext cx="165318" cy="165318"/>
      </dsp:txXfrm>
    </dsp:sp>
    <dsp:sp modelId="{D9614715-EEC7-4D67-A6D4-140A052DB250}">
      <dsp:nvSpPr>
        <dsp:cNvPr id="0" name=""/>
        <dsp:cNvSpPr/>
      </dsp:nvSpPr>
      <dsp:spPr>
        <a:xfrm>
          <a:off x="3578659" y="4889320"/>
          <a:ext cx="1092167" cy="422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„Cennik”</a:t>
          </a:r>
        </a:p>
      </dsp:txBody>
      <dsp:txXfrm>
        <a:off x="3591043" y="4901704"/>
        <a:ext cx="1067399" cy="398066"/>
      </dsp:txXfrm>
    </dsp:sp>
    <dsp:sp modelId="{093C619C-C164-4353-9A72-EB6B5F015841}">
      <dsp:nvSpPr>
        <dsp:cNvPr id="0" name=""/>
        <dsp:cNvSpPr/>
      </dsp:nvSpPr>
      <dsp:spPr>
        <a:xfrm rot="1632952">
          <a:off x="1567953" y="3319680"/>
          <a:ext cx="4465171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4465171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>
        <a:off x="3688910" y="3213374"/>
        <a:ext cx="223258" cy="223258"/>
      </dsp:txXfrm>
    </dsp:sp>
    <dsp:sp modelId="{58421665-B98E-46FF-8A9C-A33B5F3EDB2B}">
      <dsp:nvSpPr>
        <dsp:cNvPr id="0" name=""/>
        <dsp:cNvSpPr/>
      </dsp:nvSpPr>
      <dsp:spPr>
        <a:xfrm>
          <a:off x="5785955" y="4159442"/>
          <a:ext cx="994762" cy="373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„Galeria”</a:t>
          </a:r>
        </a:p>
      </dsp:txBody>
      <dsp:txXfrm>
        <a:off x="5796887" y="4170374"/>
        <a:ext cx="972898" cy="351377"/>
      </dsp:txXfrm>
    </dsp:sp>
    <dsp:sp modelId="{813C6729-2621-4EF1-AF42-5BEDD4E34A24}">
      <dsp:nvSpPr>
        <dsp:cNvPr id="0" name=""/>
        <dsp:cNvSpPr/>
      </dsp:nvSpPr>
      <dsp:spPr>
        <a:xfrm rot="2402113">
          <a:off x="1319697" y="3658491"/>
          <a:ext cx="4228073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4228073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>
        <a:off x="3328032" y="3558113"/>
        <a:ext cx="211403" cy="211403"/>
      </dsp:txXfrm>
    </dsp:sp>
    <dsp:sp modelId="{0CC58D90-6839-4C67-9575-3C1C71286B44}">
      <dsp:nvSpPr>
        <dsp:cNvPr id="0" name=""/>
        <dsp:cNvSpPr/>
      </dsp:nvSpPr>
      <dsp:spPr>
        <a:xfrm>
          <a:off x="5052344" y="4835472"/>
          <a:ext cx="980881" cy="37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„Kontakt”</a:t>
          </a:r>
        </a:p>
      </dsp:txBody>
      <dsp:txXfrm>
        <a:off x="5063369" y="4846497"/>
        <a:ext cx="958831" cy="354377"/>
      </dsp:txXfrm>
    </dsp:sp>
    <dsp:sp modelId="{64B6575F-6B15-48A5-B3DD-472AE826DD88}">
      <dsp:nvSpPr>
        <dsp:cNvPr id="0" name=""/>
        <dsp:cNvSpPr/>
      </dsp:nvSpPr>
      <dsp:spPr>
        <a:xfrm rot="1277005">
          <a:off x="1704072" y="2889634"/>
          <a:ext cx="3256440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3256440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>
        <a:off x="3250881" y="2813546"/>
        <a:ext cx="162822" cy="162822"/>
      </dsp:txXfrm>
    </dsp:sp>
    <dsp:sp modelId="{E38F0DD5-68FA-4195-AFE1-E4608A2822E3}">
      <dsp:nvSpPr>
        <dsp:cNvPr id="0" name=""/>
        <dsp:cNvSpPr/>
      </dsp:nvSpPr>
      <dsp:spPr>
        <a:xfrm>
          <a:off x="4849462" y="3287749"/>
          <a:ext cx="1618047" cy="39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Panel logowania / rejestracji</a:t>
          </a:r>
        </a:p>
      </dsp:txBody>
      <dsp:txXfrm>
        <a:off x="4861073" y="3299360"/>
        <a:ext cx="1594825" cy="373222"/>
      </dsp:txXfrm>
    </dsp:sp>
    <dsp:sp modelId="{8B0AE126-DAE9-476C-B6D0-261EBB92A69F}">
      <dsp:nvSpPr>
        <dsp:cNvPr id="0" name=""/>
        <dsp:cNvSpPr/>
      </dsp:nvSpPr>
      <dsp:spPr>
        <a:xfrm rot="1399562">
          <a:off x="2304446" y="1510602"/>
          <a:ext cx="3870572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3870572" y="5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>
        <a:off x="4142968" y="1419161"/>
        <a:ext cx="193528" cy="193528"/>
      </dsp:txXfrm>
    </dsp:sp>
    <dsp:sp modelId="{43EA859A-2988-4286-83AC-CEEFB0BCB039}">
      <dsp:nvSpPr>
        <dsp:cNvPr id="0" name=""/>
        <dsp:cNvSpPr/>
      </dsp:nvSpPr>
      <dsp:spPr>
        <a:xfrm>
          <a:off x="6016841" y="1883537"/>
          <a:ext cx="1854165" cy="79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u="sng" kern="1200" dirty="0"/>
            <a:t>Moduł 2 (Panel użytkownika)</a:t>
          </a:r>
        </a:p>
      </dsp:txBody>
      <dsp:txXfrm>
        <a:off x="6040195" y="1906891"/>
        <a:ext cx="1807457" cy="750672"/>
      </dsp:txXfrm>
    </dsp:sp>
    <dsp:sp modelId="{779A3F67-DEB3-4E40-8E15-3D7F30045F43}">
      <dsp:nvSpPr>
        <dsp:cNvPr id="0" name=""/>
        <dsp:cNvSpPr/>
      </dsp:nvSpPr>
      <dsp:spPr>
        <a:xfrm rot="21564046">
          <a:off x="7870973" y="2270582"/>
          <a:ext cx="1208765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1208765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8445137" y="2245687"/>
        <a:ext cx="60438" cy="60438"/>
      </dsp:txXfrm>
    </dsp:sp>
    <dsp:sp modelId="{F9CFE510-6B02-45A3-89C0-343C2F53F36A}">
      <dsp:nvSpPr>
        <dsp:cNvPr id="0" name=""/>
        <dsp:cNvSpPr/>
      </dsp:nvSpPr>
      <dsp:spPr>
        <a:xfrm>
          <a:off x="9079706" y="2095646"/>
          <a:ext cx="2428858" cy="347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„Dane osobowe</a:t>
          </a:r>
          <a:r>
            <a:rPr lang="pl-PL" sz="700" kern="1200" dirty="0"/>
            <a:t>”</a:t>
          </a:r>
        </a:p>
      </dsp:txBody>
      <dsp:txXfrm>
        <a:off x="9089895" y="2105835"/>
        <a:ext cx="2408480" cy="327499"/>
      </dsp:txXfrm>
    </dsp:sp>
    <dsp:sp modelId="{90E83DF6-8B4B-4B15-B914-F85C50394AD2}">
      <dsp:nvSpPr>
        <dsp:cNvPr id="0" name=""/>
        <dsp:cNvSpPr/>
      </dsp:nvSpPr>
      <dsp:spPr>
        <a:xfrm rot="5952741">
          <a:off x="6830708" y="3162074"/>
          <a:ext cx="1793473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1793473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600" kern="1200"/>
        </a:p>
      </dsp:txBody>
      <dsp:txXfrm rot="10800000">
        <a:off x="7682607" y="3122560"/>
        <a:ext cx="89673" cy="89673"/>
      </dsp:txXfrm>
    </dsp:sp>
    <dsp:sp modelId="{0E089619-5811-413D-AFDB-69225B305CD1}">
      <dsp:nvSpPr>
        <dsp:cNvPr id="0" name=""/>
        <dsp:cNvSpPr/>
      </dsp:nvSpPr>
      <dsp:spPr>
        <a:xfrm>
          <a:off x="7583882" y="3865987"/>
          <a:ext cx="1381768" cy="373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„Zmiana hasła”</a:t>
          </a:r>
        </a:p>
      </dsp:txBody>
      <dsp:txXfrm>
        <a:off x="7594812" y="3876917"/>
        <a:ext cx="1359908" cy="351301"/>
      </dsp:txXfrm>
    </dsp:sp>
    <dsp:sp modelId="{8E28FF8B-46C9-4FE6-9C39-072A759BD832}">
      <dsp:nvSpPr>
        <dsp:cNvPr id="0" name=""/>
        <dsp:cNvSpPr/>
      </dsp:nvSpPr>
      <dsp:spPr>
        <a:xfrm rot="1509177">
          <a:off x="7746092" y="2836817"/>
          <a:ext cx="2634663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2634663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900" kern="1200"/>
        </a:p>
      </dsp:txBody>
      <dsp:txXfrm>
        <a:off x="8997557" y="2776274"/>
        <a:ext cx="131733" cy="131733"/>
      </dsp:txXfrm>
    </dsp:sp>
    <dsp:sp modelId="{741E220E-27B3-4EE6-9A2C-A89C95DE74C5}">
      <dsp:nvSpPr>
        <dsp:cNvPr id="0" name=""/>
        <dsp:cNvSpPr/>
      </dsp:nvSpPr>
      <dsp:spPr>
        <a:xfrm>
          <a:off x="10255841" y="3228115"/>
          <a:ext cx="1542829" cy="347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„Kalendarz”</a:t>
          </a:r>
        </a:p>
      </dsp:txBody>
      <dsp:txXfrm>
        <a:off x="10266030" y="3238304"/>
        <a:ext cx="1522451" cy="327499"/>
      </dsp:txXfrm>
    </dsp:sp>
    <dsp:sp modelId="{4A5EF3ED-9214-4BA6-84EF-1A2E91DFD6E6}">
      <dsp:nvSpPr>
        <dsp:cNvPr id="0" name=""/>
        <dsp:cNvSpPr/>
      </dsp:nvSpPr>
      <dsp:spPr>
        <a:xfrm rot="2937441">
          <a:off x="7474081" y="3148736"/>
          <a:ext cx="2311875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2311875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800" kern="1200"/>
        </a:p>
      </dsp:txBody>
      <dsp:txXfrm>
        <a:off x="8572222" y="3096262"/>
        <a:ext cx="115593" cy="115593"/>
      </dsp:txXfrm>
    </dsp:sp>
    <dsp:sp modelId="{ABFC9EB4-1863-41B6-91C3-55699A18AD95}">
      <dsp:nvSpPr>
        <dsp:cNvPr id="0" name=""/>
        <dsp:cNvSpPr/>
      </dsp:nvSpPr>
      <dsp:spPr>
        <a:xfrm>
          <a:off x="9389032" y="3851953"/>
          <a:ext cx="1293011" cy="347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Zakładka „Wizyty”</a:t>
          </a:r>
        </a:p>
      </dsp:txBody>
      <dsp:txXfrm>
        <a:off x="9399221" y="3862142"/>
        <a:ext cx="1272633" cy="327499"/>
      </dsp:txXfrm>
    </dsp:sp>
    <dsp:sp modelId="{A93B1081-85C1-474B-A136-BAAE5D1A481D}">
      <dsp:nvSpPr>
        <dsp:cNvPr id="0" name=""/>
        <dsp:cNvSpPr/>
      </dsp:nvSpPr>
      <dsp:spPr>
        <a:xfrm rot="21427329">
          <a:off x="2459640" y="625548"/>
          <a:ext cx="4730568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4730568" y="5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>
        <a:off x="4706660" y="512607"/>
        <a:ext cx="236528" cy="236528"/>
      </dsp:txXfrm>
    </dsp:sp>
    <dsp:sp modelId="{F3B07CB7-749A-40C5-B663-C418B2D169B1}">
      <dsp:nvSpPr>
        <dsp:cNvPr id="0" name=""/>
        <dsp:cNvSpPr/>
      </dsp:nvSpPr>
      <dsp:spPr>
        <a:xfrm>
          <a:off x="7187226" y="207737"/>
          <a:ext cx="1493409" cy="608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u="sng" kern="1200" dirty="0"/>
            <a:t>Moduł 3 (Kalendarz</a:t>
          </a:r>
          <a:r>
            <a:rPr lang="pl-PL" sz="1400" kern="1200" dirty="0"/>
            <a:t>)</a:t>
          </a:r>
        </a:p>
      </dsp:txBody>
      <dsp:txXfrm>
        <a:off x="7205056" y="225567"/>
        <a:ext cx="1457749" cy="573100"/>
      </dsp:txXfrm>
    </dsp:sp>
    <dsp:sp modelId="{F66AA085-D39D-4F09-9A34-0FDE1B1C6CDB}">
      <dsp:nvSpPr>
        <dsp:cNvPr id="0" name=""/>
        <dsp:cNvSpPr/>
      </dsp:nvSpPr>
      <dsp:spPr>
        <a:xfrm rot="4846249">
          <a:off x="8322379" y="927961"/>
          <a:ext cx="853381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853381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8727735" y="911950"/>
        <a:ext cx="42669" cy="42669"/>
      </dsp:txXfrm>
    </dsp:sp>
    <dsp:sp modelId="{CF3AC121-08E1-4CC3-8AAE-CD4FAED943F4}">
      <dsp:nvSpPr>
        <dsp:cNvPr id="0" name=""/>
        <dsp:cNvSpPr/>
      </dsp:nvSpPr>
      <dsp:spPr>
        <a:xfrm>
          <a:off x="8817504" y="1096654"/>
          <a:ext cx="1856461" cy="51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Dodawanie / usuwanie rezerwacji</a:t>
          </a:r>
        </a:p>
      </dsp:txBody>
      <dsp:txXfrm>
        <a:off x="8832605" y="1111755"/>
        <a:ext cx="1826259" cy="485393"/>
      </dsp:txXfrm>
    </dsp:sp>
    <dsp:sp modelId="{8808F4AF-EBC4-4889-8979-AB14A414FF48}">
      <dsp:nvSpPr>
        <dsp:cNvPr id="0" name=""/>
        <dsp:cNvSpPr/>
      </dsp:nvSpPr>
      <dsp:spPr>
        <a:xfrm rot="21596324">
          <a:off x="8680635" y="505863"/>
          <a:ext cx="1740640" cy="10646"/>
        </a:xfrm>
        <a:custGeom>
          <a:avLst/>
          <a:gdLst/>
          <a:ahLst/>
          <a:cxnLst/>
          <a:rect l="0" t="0" r="0" b="0"/>
          <a:pathLst>
            <a:path>
              <a:moveTo>
                <a:pt x="0" y="5323"/>
              </a:moveTo>
              <a:lnTo>
                <a:pt x="1740640" y="5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600" kern="1200"/>
        </a:p>
      </dsp:txBody>
      <dsp:txXfrm>
        <a:off x="9507439" y="467671"/>
        <a:ext cx="87032" cy="87032"/>
      </dsp:txXfrm>
    </dsp:sp>
    <dsp:sp modelId="{78C5C357-B737-4B01-A16F-643E39CD02F5}">
      <dsp:nvSpPr>
        <dsp:cNvPr id="0" name=""/>
        <dsp:cNvSpPr/>
      </dsp:nvSpPr>
      <dsp:spPr>
        <a:xfrm>
          <a:off x="10421274" y="279323"/>
          <a:ext cx="1063892" cy="46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Aspekt wizualny</a:t>
          </a:r>
        </a:p>
      </dsp:txBody>
      <dsp:txXfrm>
        <a:off x="10434802" y="292851"/>
        <a:ext cx="1036836" cy="434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E50E-7001-4913-B28D-9D7F151967B8}">
      <dsp:nvSpPr>
        <dsp:cNvPr id="0" name=""/>
        <dsp:cNvSpPr/>
      </dsp:nvSpPr>
      <dsp:spPr>
        <a:xfrm>
          <a:off x="0" y="1625600"/>
          <a:ext cx="11548492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84B97-42B0-4147-992B-0E5416396647}">
      <dsp:nvSpPr>
        <dsp:cNvPr id="0" name=""/>
        <dsp:cNvSpPr/>
      </dsp:nvSpPr>
      <dsp:spPr>
        <a:xfrm>
          <a:off x="440627" y="313350"/>
          <a:ext cx="1043184" cy="141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21.03.2021</a:t>
          </a:r>
          <a:br>
            <a:rPr lang="pl-PL" sz="1400" kern="1200" dirty="0"/>
          </a:br>
          <a:r>
            <a:rPr lang="pl-PL" sz="1400" kern="1200" dirty="0"/>
            <a:t>strona główna - aspekt wizualny</a:t>
          </a:r>
        </a:p>
      </dsp:txBody>
      <dsp:txXfrm>
        <a:off x="440627" y="313350"/>
        <a:ext cx="1043184" cy="1411194"/>
      </dsp:txXfrm>
    </dsp:sp>
    <dsp:sp modelId="{95D0930E-E15E-4130-A6CA-38BCDF1D9280}">
      <dsp:nvSpPr>
        <dsp:cNvPr id="0" name=""/>
        <dsp:cNvSpPr/>
      </dsp:nvSpPr>
      <dsp:spPr>
        <a:xfrm>
          <a:off x="680589" y="2191671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FB141-6539-4271-A44A-839DD617454C}">
      <dsp:nvSpPr>
        <dsp:cNvPr id="0" name=""/>
        <dsp:cNvSpPr/>
      </dsp:nvSpPr>
      <dsp:spPr>
        <a:xfrm>
          <a:off x="1179060" y="3593800"/>
          <a:ext cx="1639658" cy="161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28.03.2021</a:t>
          </a:r>
          <a:br>
            <a:rPr lang="pl-PL" sz="1400" kern="1200" dirty="0"/>
          </a:br>
          <a:r>
            <a:rPr lang="pl-PL" sz="1400" kern="1200" dirty="0"/>
            <a:t>- zakładka „O nas”</a:t>
          </a:r>
          <a:br>
            <a:rPr lang="pl-PL" sz="1400" kern="1200" dirty="0"/>
          </a:br>
          <a:r>
            <a:rPr lang="pl-PL" sz="1400" kern="1200" dirty="0"/>
            <a:t>- zakładka „Usługi”</a:t>
          </a:r>
          <a:br>
            <a:rPr lang="pl-PL" sz="1400" kern="1200" dirty="0"/>
          </a:br>
          <a:r>
            <a:rPr lang="pl-PL" sz="1400" kern="1200" dirty="0"/>
            <a:t>- zakładka „Cennik”</a:t>
          </a:r>
        </a:p>
      </dsp:txBody>
      <dsp:txXfrm>
        <a:off x="1179060" y="3593800"/>
        <a:ext cx="1639658" cy="1610471"/>
      </dsp:txXfrm>
    </dsp:sp>
    <dsp:sp modelId="{23EC3441-52E1-400D-8ECD-BCEF1AB1E7F8}">
      <dsp:nvSpPr>
        <dsp:cNvPr id="0" name=""/>
        <dsp:cNvSpPr/>
      </dsp:nvSpPr>
      <dsp:spPr>
        <a:xfrm>
          <a:off x="1796587" y="2678178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46348-892C-4B65-A6C7-EEA284652B39}">
      <dsp:nvSpPr>
        <dsp:cNvPr id="0" name=""/>
        <dsp:cNvSpPr/>
      </dsp:nvSpPr>
      <dsp:spPr>
        <a:xfrm>
          <a:off x="2742101" y="84336"/>
          <a:ext cx="1201081" cy="183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4.04.2021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- Panel logowania / rejestracji</a:t>
          </a:r>
          <a:br>
            <a:rPr lang="pl-PL" sz="1400" kern="1200" dirty="0"/>
          </a:br>
          <a:r>
            <a:rPr lang="pl-PL" sz="1400" kern="1200" dirty="0"/>
            <a:t>- zakładka „Galeria”</a:t>
          </a:r>
          <a:br>
            <a:rPr lang="pl-PL" sz="1400" kern="1200" dirty="0"/>
          </a:br>
          <a:r>
            <a:rPr lang="pl-PL" sz="1400" kern="1200" dirty="0"/>
            <a:t>- zakładka „Kontakt”</a:t>
          </a:r>
        </a:p>
      </dsp:txBody>
      <dsp:txXfrm>
        <a:off x="2742101" y="84336"/>
        <a:ext cx="1201081" cy="1830122"/>
      </dsp:txXfrm>
    </dsp:sp>
    <dsp:sp modelId="{38E3D304-FC78-4B72-805B-D8675539B4D0}">
      <dsp:nvSpPr>
        <dsp:cNvPr id="0" name=""/>
        <dsp:cNvSpPr/>
      </dsp:nvSpPr>
      <dsp:spPr>
        <a:xfrm>
          <a:off x="3085337" y="2193409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11E40-C038-4C98-9FB0-BF9080FFD19A}">
      <dsp:nvSpPr>
        <dsp:cNvPr id="0" name=""/>
        <dsp:cNvSpPr/>
      </dsp:nvSpPr>
      <dsp:spPr>
        <a:xfrm>
          <a:off x="4048805" y="3575729"/>
          <a:ext cx="1171966" cy="811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18.04.2021</a:t>
          </a:r>
          <a:br>
            <a:rPr lang="pl-PL" sz="1400" kern="1200" dirty="0"/>
          </a:br>
          <a:r>
            <a:rPr lang="pl-PL" sz="1400" kern="1200" dirty="0"/>
            <a:t>- Panel użytkownika</a:t>
          </a:r>
        </a:p>
      </dsp:txBody>
      <dsp:txXfrm>
        <a:off x="4048805" y="3575729"/>
        <a:ext cx="1171966" cy="811477"/>
      </dsp:txXfrm>
    </dsp:sp>
    <dsp:sp modelId="{8916BD09-6671-444C-905A-A885F4D22C3F}">
      <dsp:nvSpPr>
        <dsp:cNvPr id="0" name=""/>
        <dsp:cNvSpPr/>
      </dsp:nvSpPr>
      <dsp:spPr>
        <a:xfrm>
          <a:off x="4359615" y="2677128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B9E6C-0F48-429B-8140-2F49B81DC83E}">
      <dsp:nvSpPr>
        <dsp:cNvPr id="0" name=""/>
        <dsp:cNvSpPr/>
      </dsp:nvSpPr>
      <dsp:spPr>
        <a:xfrm>
          <a:off x="5149556" y="119850"/>
          <a:ext cx="1079866" cy="168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25.04.2021</a:t>
          </a:r>
          <a:br>
            <a:rPr lang="pl-PL" sz="1400" kern="1200" dirty="0"/>
          </a:br>
          <a:r>
            <a:rPr lang="pl-PL" sz="1400" kern="1200" dirty="0"/>
            <a:t>Zmiana danych osobowych / hasła</a:t>
          </a:r>
        </a:p>
      </dsp:txBody>
      <dsp:txXfrm>
        <a:off x="5149556" y="119850"/>
        <a:ext cx="1079866" cy="1688066"/>
      </dsp:txXfrm>
    </dsp:sp>
    <dsp:sp modelId="{7A182D24-725A-4ECD-8D55-C80D5CDC5394}">
      <dsp:nvSpPr>
        <dsp:cNvPr id="0" name=""/>
        <dsp:cNvSpPr/>
      </dsp:nvSpPr>
      <dsp:spPr>
        <a:xfrm>
          <a:off x="5389955" y="2192820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9DB82-ABE1-40C8-84CB-714506768A46}">
      <dsp:nvSpPr>
        <dsp:cNvPr id="0" name=""/>
        <dsp:cNvSpPr/>
      </dsp:nvSpPr>
      <dsp:spPr>
        <a:xfrm>
          <a:off x="6322520" y="3495820"/>
          <a:ext cx="1146251" cy="88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2.05.2021</a:t>
          </a:r>
          <a:br>
            <a:rPr lang="pl-PL" sz="1400" kern="1200" dirty="0"/>
          </a:br>
          <a:r>
            <a:rPr lang="pl-PL" sz="1400" kern="1200" dirty="0"/>
            <a:t>Kalendarz – aspekt wizualny</a:t>
          </a:r>
        </a:p>
      </dsp:txBody>
      <dsp:txXfrm>
        <a:off x="6322520" y="3495820"/>
        <a:ext cx="1146251" cy="882505"/>
      </dsp:txXfrm>
    </dsp:sp>
    <dsp:sp modelId="{2880ADF1-640C-4312-91D2-DBB73EB555B7}">
      <dsp:nvSpPr>
        <dsp:cNvPr id="0" name=""/>
        <dsp:cNvSpPr/>
      </dsp:nvSpPr>
      <dsp:spPr>
        <a:xfrm>
          <a:off x="6651879" y="2659371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9C5FB-989E-4EFE-9240-91D1A3EA414C}">
      <dsp:nvSpPr>
        <dsp:cNvPr id="0" name=""/>
        <dsp:cNvSpPr/>
      </dsp:nvSpPr>
      <dsp:spPr>
        <a:xfrm>
          <a:off x="7526822" y="0"/>
          <a:ext cx="124774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16.05.2021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- Kalendarz – aspekt wizualny</a:t>
          </a:r>
          <a:br>
            <a:rPr lang="pl-PL" sz="1400" kern="1200" dirty="0"/>
          </a:br>
          <a:r>
            <a:rPr lang="pl-PL" sz="1400" kern="1200" dirty="0"/>
            <a:t>- Dodawanie / anulowanie rezerwacji terminu</a:t>
          </a:r>
        </a:p>
      </dsp:txBody>
      <dsp:txXfrm>
        <a:off x="7526822" y="0"/>
        <a:ext cx="1247742" cy="2167466"/>
      </dsp:txXfrm>
    </dsp:sp>
    <dsp:sp modelId="{947EF386-3382-4B33-9DE1-A4950AA96375}">
      <dsp:nvSpPr>
        <dsp:cNvPr id="0" name=""/>
        <dsp:cNvSpPr/>
      </dsp:nvSpPr>
      <dsp:spPr>
        <a:xfrm>
          <a:off x="7875526" y="2194808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1C4D-746B-4B0A-BD82-1BDD840DB4B3}">
      <dsp:nvSpPr>
        <dsp:cNvPr id="0" name=""/>
        <dsp:cNvSpPr/>
      </dsp:nvSpPr>
      <dsp:spPr>
        <a:xfrm>
          <a:off x="8801208" y="3251200"/>
          <a:ext cx="1507486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30.05.2021</a:t>
          </a:r>
          <a:br>
            <a:rPr lang="pl-PL" sz="1400" kern="1200" dirty="0"/>
          </a:br>
          <a:r>
            <a:rPr lang="pl-PL" sz="1400" kern="1200" dirty="0"/>
            <a:t>- powiadomienie w panelu użytkownika o zbliżającej się wizycie</a:t>
          </a:r>
          <a:br>
            <a:rPr lang="pl-PL" sz="1400" kern="1200" dirty="0"/>
          </a:br>
          <a:r>
            <a:rPr lang="pl-PL" sz="1400" kern="1200" dirty="0"/>
            <a:t>- powiadomienie e-mail</a:t>
          </a:r>
        </a:p>
      </dsp:txBody>
      <dsp:txXfrm>
        <a:off x="8801208" y="3251200"/>
        <a:ext cx="1507486" cy="2167466"/>
      </dsp:txXfrm>
    </dsp:sp>
    <dsp:sp modelId="{2F1EE9E3-A6CA-495F-98C2-98028935AC53}">
      <dsp:nvSpPr>
        <dsp:cNvPr id="0" name=""/>
        <dsp:cNvSpPr/>
      </dsp:nvSpPr>
      <dsp:spPr>
        <a:xfrm>
          <a:off x="9305969" y="2661150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44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02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5A45F4E4-4873-47FE-A515-374479A4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410" y="3429000"/>
            <a:ext cx="6857180" cy="1446549"/>
          </a:xfrm>
        </p:spPr>
        <p:txBody>
          <a:bodyPr>
            <a:noAutofit/>
          </a:bodyPr>
          <a:lstStyle/>
          <a:p>
            <a:r>
              <a:rPr lang="pl-PL" sz="2800" dirty="0"/>
              <a:t>OPTI PLUS to aplikacja webowa służąca jako źródło informacji o firmie i usługach okulistycznych jakie oferuje. 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E46FDE05-2656-4710-967A-861777FBD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24" y="435005"/>
            <a:ext cx="3580952" cy="19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7C2919A1-FF4D-489E-B4D5-AAF817EDF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739332"/>
            <a:ext cx="6801612" cy="1239894"/>
          </a:xfrm>
        </p:spPr>
        <p:txBody>
          <a:bodyPr>
            <a:normAutofit/>
          </a:bodyPr>
          <a:lstStyle/>
          <a:p>
            <a:r>
              <a:rPr lang="pl-PL" sz="5400" dirty="0"/>
              <a:t>Możliwości strony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D2BAFE1-E112-40FC-B668-2128D9E404D2}"/>
              </a:ext>
            </a:extLst>
          </p:cNvPr>
          <p:cNvSpPr txBox="1"/>
          <p:nvPr/>
        </p:nvSpPr>
        <p:spPr>
          <a:xfrm>
            <a:off x="893685" y="2965141"/>
            <a:ext cx="10404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Posiadanie indywidualnego konta klienta</a:t>
            </a:r>
          </a:p>
          <a:p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Zapisanie się na wizytę/usługę do konkretnego specjalisty poprzez kalendarz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System powiadomień o najbliższej wizycie + powiadomienie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1682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62087BC7-DB20-4A4C-A211-90CD46D0E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157612"/>
            <a:ext cx="6801612" cy="1239894"/>
          </a:xfrm>
        </p:spPr>
        <p:txBody>
          <a:bodyPr>
            <a:normAutofit/>
          </a:bodyPr>
          <a:lstStyle/>
          <a:p>
            <a:r>
              <a:rPr lang="pl-PL" sz="5400" dirty="0"/>
              <a:t>Język i technologie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C384812-1935-45B0-BB5B-0B259EEE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69" y="1337978"/>
            <a:ext cx="3756319" cy="211603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227DE9F-11E6-4303-9BA3-64CBBB0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29" y="3641852"/>
            <a:ext cx="1402683" cy="140268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5711933-D458-4671-848D-6B9199200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687" y="3945713"/>
            <a:ext cx="1747171" cy="79496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53A4D206-04E7-4C17-B537-3266E3681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687" y="3572850"/>
            <a:ext cx="2699550" cy="1280037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2524244-EBDB-4928-BBD0-CCDDDB4C5C52}"/>
              </a:ext>
            </a:extLst>
          </p:cNvPr>
          <p:cNvSpPr txBox="1"/>
          <p:nvPr/>
        </p:nvSpPr>
        <p:spPr>
          <a:xfrm>
            <a:off x="6498454" y="5028798"/>
            <a:ext cx="5498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Prostota Python’a</a:t>
            </a:r>
          </a:p>
          <a:p>
            <a:pPr marL="342900" indent="-342900">
              <a:buAutoNum type="arabicPeriod"/>
            </a:pPr>
            <a:r>
              <a:rPr lang="pl-PL" dirty="0"/>
              <a:t>Dostępność bibliotek</a:t>
            </a:r>
          </a:p>
          <a:p>
            <a:pPr marL="342900" indent="-342900">
              <a:buAutoNum type="arabicPeriod"/>
            </a:pPr>
            <a:r>
              <a:rPr lang="pl-PL" dirty="0"/>
              <a:t>Oszczędność czasu przy budowaniu projektu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ED8D931-3D94-4DD9-93B2-DCF3A03CF3A9}"/>
              </a:ext>
            </a:extLst>
          </p:cNvPr>
          <p:cNvSpPr txBox="1"/>
          <p:nvPr/>
        </p:nvSpPr>
        <p:spPr>
          <a:xfrm>
            <a:off x="359788" y="5044535"/>
            <a:ext cx="556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Lekka baza danych</a:t>
            </a:r>
          </a:p>
          <a:p>
            <a:pPr marL="342900" indent="-342900">
              <a:buAutoNum type="arabicPeriod"/>
            </a:pPr>
            <a:r>
              <a:rPr lang="pl-PL" dirty="0"/>
              <a:t>Wydajność</a:t>
            </a:r>
          </a:p>
          <a:p>
            <a:pPr marL="342900" indent="-342900">
              <a:buAutoNum type="arabicPeriod"/>
            </a:pPr>
            <a:r>
              <a:rPr lang="pl-PL" dirty="0"/>
              <a:t>Łatwa instalacja i obsługa</a:t>
            </a:r>
          </a:p>
          <a:p>
            <a:pPr marL="342900" indent="-342900">
              <a:buAutoNum type="arabicPeriod"/>
            </a:pPr>
            <a:r>
              <a:rPr lang="pl-PL" dirty="0"/>
              <a:t>Nadaje się do obsługi stosunkowo małej ilości danych</a:t>
            </a:r>
          </a:p>
        </p:txBody>
      </p:sp>
    </p:spTree>
    <p:extLst>
      <p:ext uri="{BB962C8B-B14F-4D97-AF65-F5344CB8AC3E}">
        <p14:creationId xmlns:p14="http://schemas.microsoft.com/office/powerpoint/2010/main" val="347577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CC414AE0-A67C-4F6B-8A3B-F85AF597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841" y="3119524"/>
            <a:ext cx="4868580" cy="618951"/>
          </a:xfrm>
        </p:spPr>
        <p:txBody>
          <a:bodyPr>
            <a:noAutofit/>
          </a:bodyPr>
          <a:lstStyle/>
          <a:p>
            <a:r>
              <a:rPr lang="pl-PL" sz="3600" dirty="0"/>
              <a:t>STRONA GŁÓWNA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2EC8C42-7397-47AB-85DE-7B267AFB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5507115" cy="68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0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CC414AE0-A67C-4F6B-8A3B-F85AF597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3119524"/>
            <a:ext cx="5095782" cy="618951"/>
          </a:xfrm>
        </p:spPr>
        <p:txBody>
          <a:bodyPr>
            <a:noAutofit/>
          </a:bodyPr>
          <a:lstStyle/>
          <a:p>
            <a:r>
              <a:rPr lang="pl-PL" sz="3600" dirty="0"/>
              <a:t>PANEL UŻYTKOWNIKA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945E7CC-03B1-4BC9-A6D6-6231D833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5853344" cy="68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CC414AE0-A67C-4F6B-8A3B-F85AF597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392" y="188730"/>
            <a:ext cx="6801612" cy="618951"/>
          </a:xfrm>
        </p:spPr>
        <p:txBody>
          <a:bodyPr>
            <a:noAutofit/>
          </a:bodyPr>
          <a:lstStyle/>
          <a:p>
            <a:r>
              <a:rPr lang="pl-PL" sz="4800" dirty="0"/>
              <a:t>PODZIAŁ ZADAŃ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726CBA-6DBC-4BA2-AA1D-EF89EF52D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669114"/>
              </p:ext>
            </p:extLst>
          </p:nvPr>
        </p:nvGraphicFramePr>
        <p:xfrm>
          <a:off x="195061" y="797654"/>
          <a:ext cx="11798671" cy="588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79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CC414AE0-A67C-4F6B-8A3B-F85AF597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623923"/>
            <a:ext cx="6801612" cy="618951"/>
          </a:xfrm>
        </p:spPr>
        <p:txBody>
          <a:bodyPr>
            <a:noAutofit/>
          </a:bodyPr>
          <a:lstStyle/>
          <a:p>
            <a:r>
              <a:rPr lang="pl-PL" sz="5400" dirty="0"/>
              <a:t>TERMINARZ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C4A73A-72F4-4BAF-8A26-1EC844AA7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778342"/>
              </p:ext>
            </p:extLst>
          </p:nvPr>
        </p:nvGraphicFramePr>
        <p:xfrm>
          <a:off x="321754" y="1242874"/>
          <a:ext cx="115484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4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CC414AE0-A67C-4F6B-8A3B-F85AF597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623923"/>
            <a:ext cx="6801612" cy="1595494"/>
          </a:xfrm>
        </p:spPr>
        <p:txBody>
          <a:bodyPr>
            <a:noAutofit/>
          </a:bodyPr>
          <a:lstStyle/>
          <a:p>
            <a:r>
              <a:rPr lang="pl-PL" sz="9600" dirty="0"/>
              <a:t>KONIEC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04530DF-650C-4C10-8539-50DFDC9819AC}"/>
              </a:ext>
            </a:extLst>
          </p:cNvPr>
          <p:cNvSpPr txBox="1"/>
          <p:nvPr/>
        </p:nvSpPr>
        <p:spPr>
          <a:xfrm>
            <a:off x="8895425" y="5948039"/>
            <a:ext cx="303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Michał Ziółkowski</a:t>
            </a:r>
          </a:p>
        </p:txBody>
      </p:sp>
    </p:spTree>
    <p:extLst>
      <p:ext uri="{BB962C8B-B14F-4D97-AF65-F5344CB8AC3E}">
        <p14:creationId xmlns:p14="http://schemas.microsoft.com/office/powerpoint/2010/main" val="1892463921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350</TotalTime>
  <Words>241</Words>
  <Application>Microsoft Office PowerPoint</Application>
  <PresentationFormat>Panoramiczny</PresentationFormat>
  <Paragraphs>48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Paczka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 PLUS</dc:title>
  <dc:creator>Michał Ziółkowski</dc:creator>
  <cp:lastModifiedBy>Michał Ziółkowski</cp:lastModifiedBy>
  <cp:revision>27</cp:revision>
  <dcterms:created xsi:type="dcterms:W3CDTF">2021-03-10T15:49:16Z</dcterms:created>
  <dcterms:modified xsi:type="dcterms:W3CDTF">2021-03-11T16:54:59Z</dcterms:modified>
</cp:coreProperties>
</file>