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482607" y="499621"/>
            <a:ext cx="1058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73F3D2AE-8402-40E9-803F-8712081C2A5D}" type="datetimeFigureOut">
              <a:rPr lang="cs-CZ" smtClean="0"/>
              <a:pPr/>
              <a:t>12.10.2018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102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D2AE-8402-40E9-803F-8712081C2A5D}" type="datetimeFigureOut">
              <a:rPr lang="cs-CZ" smtClean="0"/>
              <a:t>12.10.2018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56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D2AE-8402-40E9-803F-8712081C2A5D}" type="datetimeFigureOut">
              <a:rPr lang="cs-CZ" smtClean="0"/>
              <a:t>12.10.2018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37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529740" y="556182"/>
            <a:ext cx="1058944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F3D2AE-8402-40E9-803F-8712081C2A5D}" type="datetimeFigureOut">
              <a:rPr lang="cs-CZ" smtClean="0"/>
              <a:pPr/>
              <a:t>12.10.2018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365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D2AE-8402-40E9-803F-8712081C2A5D}" type="datetimeFigureOut">
              <a:rPr lang="cs-CZ" smtClean="0"/>
              <a:t>12.10.2018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04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D2AE-8402-40E9-803F-8712081C2A5D}" type="datetimeFigureOut">
              <a:rPr lang="cs-CZ" smtClean="0"/>
              <a:t>12.10.2018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98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482607" y="499621"/>
            <a:ext cx="1058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73F3D2AE-8402-40E9-803F-8712081C2A5D}" type="datetimeFigureOut">
              <a:rPr lang="cs-CZ" smtClean="0"/>
              <a:pPr/>
              <a:t>12.10.2018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579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D2AE-8402-40E9-803F-8712081C2A5D}" type="datetimeFigureOut">
              <a:rPr lang="cs-CZ" smtClean="0"/>
              <a:t>12.10.2018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87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D2AE-8402-40E9-803F-8712081C2A5D}" type="datetimeFigureOut">
              <a:rPr lang="cs-CZ" smtClean="0"/>
              <a:t>12.10.2018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623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D2AE-8402-40E9-803F-8712081C2A5D}" type="datetimeFigureOut">
              <a:rPr lang="cs-CZ" smtClean="0"/>
              <a:t>12.10.2018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11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D2AE-8402-40E9-803F-8712081C2A5D}" type="datetimeFigureOut">
              <a:rPr lang="cs-CZ" smtClean="0"/>
              <a:t>12.10.2018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72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482607" y="499621"/>
            <a:ext cx="1058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73F3D2AE-8402-40E9-803F-8712081C2A5D}" type="datetimeFigureOut">
              <a:rPr lang="cs-CZ" smtClean="0"/>
              <a:pPr/>
              <a:t>12.10.2018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878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dce.skaut.cz/zapisnik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dce.skaut.cz/radce_druziny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dce.skaut.cz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rizovatka.skaut.cz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sopisy.skaut.c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oubek.cz/homepage/hry/index.html" TargetMode="External"/><Relationship Id="rId13" Type="http://schemas.openxmlformats.org/officeDocument/2006/relationships/hyperlink" Target="https://www.junshop.cz/" TargetMode="External"/><Relationship Id="rId3" Type="http://schemas.openxmlformats.org/officeDocument/2006/relationships/hyperlink" Target="https://www.hranostaj.cz/" TargetMode="External"/><Relationship Id="rId7" Type="http://schemas.openxmlformats.org/officeDocument/2006/relationships/hyperlink" Target="https://www.woodcraft.cz/index.php?right=infostudna_hry" TargetMode="External"/><Relationship Id="rId12" Type="http://schemas.openxmlformats.org/officeDocument/2006/relationships/hyperlink" Target="http://www.emop.cz/soubory/dokumenty/velka-kniha-her.pdf" TargetMode="External"/><Relationship Id="rId2" Type="http://schemas.openxmlformats.org/officeDocument/2006/relationships/hyperlink" Target="https://radce.skaut.cz/radcohernik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kautskyinstitut.cz/metodika/" TargetMode="External"/><Relationship Id="rId11" Type="http://schemas.openxmlformats.org/officeDocument/2006/relationships/hyperlink" Target="http://isev.sweb.cz/hry/hry.htm" TargetMode="External"/><Relationship Id="rId5" Type="http://schemas.openxmlformats.org/officeDocument/2006/relationships/hyperlink" Target="http://www.strediskohrozen.cz/" TargetMode="External"/><Relationship Id="rId10" Type="http://schemas.openxmlformats.org/officeDocument/2006/relationships/hyperlink" Target="http://centrum.her.unas.cz/" TargetMode="External"/><Relationship Id="rId4" Type="http://schemas.openxmlformats.org/officeDocument/2006/relationships/hyperlink" Target="https://www.hra.cz/" TargetMode="External"/><Relationship Id="rId9" Type="http://schemas.openxmlformats.org/officeDocument/2006/relationships/hyperlink" Target="http://junak.cervenepecky.cz/hr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dborky.skaut.cz/" TargetMode="External"/><Relationship Id="rId2" Type="http://schemas.openxmlformats.org/officeDocument/2006/relationships/hyperlink" Target="https://krizovatka.skaut.cz/prehled-dokument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Inspirace k programu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Pomůcky, které mi usnadní práci</a:t>
            </a:r>
          </a:p>
          <a:p>
            <a:r>
              <a:rPr lang="cs-CZ" dirty="0"/>
              <a:t>Skautské weby</a:t>
            </a:r>
          </a:p>
          <a:p>
            <a:r>
              <a:rPr lang="cs-CZ" dirty="0"/>
              <a:t>Inspirace</a:t>
            </a:r>
          </a:p>
        </p:txBody>
      </p:sp>
    </p:spTree>
    <p:extLst>
      <p:ext uri="{BB962C8B-B14F-4D97-AF65-F5344CB8AC3E}">
        <p14:creationId xmlns:p14="http://schemas.microsoft.com/office/powerpoint/2010/main" val="109880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A865FA-E221-4BCE-81B2-14E67C5B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Rádcovský zápisník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30AFCD8-F20D-4DDE-9027-159ED76F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600" u="sng" dirty="0">
                <a:hlinkClick r:id="rId2"/>
              </a:rPr>
              <a:t>https://radce.skaut.cz/zapisnik.php</a:t>
            </a:r>
            <a:endParaRPr lang="cs-CZ" sz="3600" dirty="0"/>
          </a:p>
          <a:p>
            <a:r>
              <a:rPr lang="cs-CZ" sz="3600" dirty="0"/>
              <a:t>velký pomocník rádce k zorganizování družinového života</a:t>
            </a:r>
          </a:p>
          <a:p>
            <a:r>
              <a:rPr lang="cs-CZ" sz="3600" b="1" dirty="0"/>
              <a:t>obsahuje: </a:t>
            </a:r>
            <a:r>
              <a:rPr lang="cs-CZ" sz="3600" dirty="0"/>
              <a:t>postupy a schémata, karty členů, místo pro nápady na </a:t>
            </a:r>
            <a:r>
              <a:rPr lang="cs-CZ" sz="3600" dirty="0" err="1"/>
              <a:t>družinovku</a:t>
            </a:r>
            <a:r>
              <a:rPr lang="cs-CZ" sz="3600" dirty="0"/>
              <a:t>, hry, rady aj.</a:t>
            </a:r>
          </a:p>
          <a:p>
            <a:r>
              <a:rPr lang="cs-CZ" sz="3600" dirty="0"/>
              <a:t>k zakoupení na </a:t>
            </a:r>
            <a:r>
              <a:rPr lang="cs-CZ" sz="3600" dirty="0" err="1"/>
              <a:t>Junshopu</a:t>
            </a:r>
            <a:r>
              <a:rPr lang="cs-CZ" sz="3600" dirty="0"/>
              <a:t>, případně DIY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911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3FF8D8-6F0F-4B1A-A843-A5D73323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Rádce skautské družiny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DAC1B32-6443-44AA-9415-1D1305E2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3600" u="sng" dirty="0">
                <a:hlinkClick r:id="rId2"/>
              </a:rPr>
              <a:t>https://radce.skaut.cz/radce_druziny.php</a:t>
            </a:r>
            <a:endParaRPr lang="cs-CZ" sz="3600" dirty="0"/>
          </a:p>
          <a:p>
            <a:pPr lvl="0"/>
            <a:r>
              <a:rPr lang="cs-CZ" sz="3600" dirty="0"/>
              <a:t>kniha staršího vydání, ale stále aktuální svým obsahem</a:t>
            </a:r>
          </a:p>
          <a:p>
            <a:pPr lvl="0"/>
            <a:r>
              <a:rPr lang="cs-CZ" sz="3600" b="1" dirty="0"/>
              <a:t>obsahuje: </a:t>
            </a:r>
            <a:r>
              <a:rPr lang="cs-CZ" sz="3600" dirty="0"/>
              <a:t>informace o vedení družiny, inspiraci k programu dle aktuálního měsíce, názorné obrázky</a:t>
            </a:r>
          </a:p>
          <a:p>
            <a:pPr lvl="0"/>
            <a:r>
              <a:rPr lang="cs-CZ" sz="3600" dirty="0"/>
              <a:t>k zakoupení na </a:t>
            </a:r>
            <a:r>
              <a:rPr lang="cs-CZ" sz="3600" dirty="0" err="1"/>
              <a:t>Junshopu</a:t>
            </a:r>
            <a:r>
              <a:rPr lang="cs-CZ" sz="3600" dirty="0"/>
              <a:t>, případně online</a:t>
            </a:r>
          </a:p>
          <a:p>
            <a:pPr lvl="0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893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021692-A3FC-4B1D-8CD9-45BC4492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Rádcovský rozcestník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B4EFB00-975B-4ADE-86FE-F88AF7D0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600" u="sng" dirty="0">
                <a:hlinkClick r:id="rId2"/>
              </a:rPr>
              <a:t>https://radce.skaut.cz/</a:t>
            </a:r>
            <a:endParaRPr lang="cs-CZ" sz="3600" dirty="0"/>
          </a:p>
          <a:p>
            <a:r>
              <a:rPr lang="cs-CZ" sz="3600" dirty="0"/>
              <a:t>rozcestník k užitečným zdrojům pro rádce</a:t>
            </a:r>
          </a:p>
          <a:p>
            <a:r>
              <a:rPr lang="cs-CZ" sz="3600" dirty="0"/>
              <a:t>staré články z teepek.cz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390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7D6DE8-6629-4360-9D44-F1E3DBBA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Skautská křižovatka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C795DB-FD83-4659-95F4-16F73F67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cs-CZ" sz="3600" u="sng" dirty="0">
                <a:hlinkClick r:id="rId2"/>
              </a:rPr>
              <a:t>https://krizovatka.skaut.cz/</a:t>
            </a:r>
            <a:endParaRPr lang="cs-CZ" sz="3600" dirty="0"/>
          </a:p>
          <a:p>
            <a:pPr lvl="0"/>
            <a:r>
              <a:rPr lang="cs-CZ" sz="3600" dirty="0"/>
              <a:t>aktuality, co se děje a je nového ve skautském světě</a:t>
            </a:r>
          </a:p>
          <a:p>
            <a:r>
              <a:rPr lang="cs-CZ" sz="3600" dirty="0"/>
              <a:t>celostátní i mezinárodní kalendář akcí</a:t>
            </a:r>
          </a:p>
          <a:p>
            <a:pPr lvl="0"/>
            <a:r>
              <a:rPr lang="cs-CZ" sz="3600" dirty="0"/>
              <a:t>databáze </a:t>
            </a:r>
            <a:r>
              <a:rPr lang="cs-CZ" sz="3600" dirty="0" err="1"/>
              <a:t>vzdělávaček</a:t>
            </a:r>
            <a:r>
              <a:rPr lang="cs-CZ" sz="3600" dirty="0"/>
              <a:t> </a:t>
            </a:r>
          </a:p>
          <a:p>
            <a:pPr lvl="0"/>
            <a:r>
              <a:rPr lang="cs-CZ" sz="3600" dirty="0"/>
              <a:t>hodnocení kvality oddílu a družiny</a:t>
            </a:r>
          </a:p>
        </p:txBody>
      </p:sp>
    </p:spTree>
    <p:extLst>
      <p:ext uri="{BB962C8B-B14F-4D97-AF65-F5344CB8AC3E}">
        <p14:creationId xmlns:p14="http://schemas.microsoft.com/office/powerpoint/2010/main" val="36248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E85E7-578A-41B2-AE68-41F7224F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Skautské časopisy</a:t>
            </a:r>
            <a:br>
              <a:rPr lang="cs-CZ" b="1" dirty="0"/>
            </a:br>
            <a:r>
              <a:rPr lang="cs-CZ" b="1" dirty="0"/>
              <a:t>Skaut junák a </a:t>
            </a:r>
            <a:r>
              <a:rPr lang="cs-CZ" b="1" dirty="0" err="1"/>
              <a:t>Roverský</a:t>
            </a:r>
            <a:r>
              <a:rPr lang="cs-CZ" b="1" dirty="0"/>
              <a:t> kmen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0A64C8C-B8FF-4F19-9523-5FDD206F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3600" u="sng" dirty="0">
                <a:hlinkClick r:id="rId2"/>
              </a:rPr>
              <a:t>https://casopisy.skaut.cz/</a:t>
            </a:r>
            <a:endParaRPr lang="cs-CZ" sz="3600" dirty="0"/>
          </a:p>
          <a:p>
            <a:pPr lvl="0"/>
            <a:r>
              <a:rPr lang="cs-CZ" sz="3600" dirty="0"/>
              <a:t>tištěné chodí registrovaným členům do schránek </a:t>
            </a:r>
          </a:p>
          <a:p>
            <a:r>
              <a:rPr lang="cs-CZ" sz="3600" dirty="0"/>
              <a:t>k dostání i online (vyhledávání podle klíčových slov)</a:t>
            </a:r>
          </a:p>
          <a:p>
            <a:r>
              <a:rPr lang="cs-CZ" sz="3600" dirty="0"/>
              <a:t>Proč časopisy využívat a jakým způsobem?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987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7A2F5C-78C1-4974-B8C9-FB1D1DC9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Encyklopedie her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560A192-38E9-4AD6-80CB-8CA395B2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cs-CZ" dirty="0" err="1"/>
              <a:t>appka</a:t>
            </a:r>
            <a:r>
              <a:rPr lang="cs-CZ" dirty="0"/>
              <a:t> </a:t>
            </a:r>
            <a:r>
              <a:rPr lang="cs-CZ" b="1" dirty="0" err="1"/>
              <a:t>rádcoherník</a:t>
            </a:r>
            <a:r>
              <a:rPr lang="cs-CZ" dirty="0"/>
              <a:t> – </a:t>
            </a:r>
            <a:r>
              <a:rPr lang="cs-CZ" u="sng" dirty="0">
                <a:hlinkClick r:id="rId2"/>
              </a:rPr>
              <a:t>https://radce.skaut.cz/radcohernik.php</a:t>
            </a:r>
            <a:endParaRPr lang="cs-CZ" dirty="0"/>
          </a:p>
          <a:p>
            <a:pPr lvl="0"/>
            <a:r>
              <a:rPr lang="cs-CZ" b="1" dirty="0"/>
              <a:t>hranostaj</a:t>
            </a:r>
            <a:r>
              <a:rPr lang="cs-CZ" dirty="0"/>
              <a:t> (je i </a:t>
            </a:r>
            <a:r>
              <a:rPr lang="cs-CZ" dirty="0" err="1"/>
              <a:t>appka</a:t>
            </a:r>
            <a:r>
              <a:rPr lang="cs-CZ" dirty="0"/>
              <a:t>) - </a:t>
            </a:r>
            <a:r>
              <a:rPr lang="cs-CZ" u="sng" dirty="0">
                <a:hlinkClick r:id="rId3"/>
              </a:rPr>
              <a:t>https://www.hranostaj.cz/</a:t>
            </a:r>
            <a:endParaRPr lang="cs-CZ" dirty="0"/>
          </a:p>
          <a:p>
            <a:pPr lvl="0"/>
            <a:r>
              <a:rPr lang="cs-CZ" u="sng" dirty="0">
                <a:hlinkClick r:id="rId4"/>
              </a:rPr>
              <a:t>https://www.hra.cz/</a:t>
            </a:r>
            <a:endParaRPr lang="cs-CZ" dirty="0"/>
          </a:p>
          <a:p>
            <a:pPr lvl="0"/>
            <a:r>
              <a:rPr lang="cs-CZ" u="sng" dirty="0">
                <a:hlinkClick r:id="rId5"/>
              </a:rPr>
              <a:t>http://www.strediskohrozen.cz/</a:t>
            </a:r>
            <a:r>
              <a:rPr lang="cs-CZ" dirty="0"/>
              <a:t> (sekce nástěnka)</a:t>
            </a:r>
          </a:p>
          <a:p>
            <a:pPr lvl="0"/>
            <a:r>
              <a:rPr lang="cs-CZ" b="1" dirty="0"/>
              <a:t>Skautský institut </a:t>
            </a:r>
            <a:r>
              <a:rPr lang="cs-CZ" dirty="0"/>
              <a:t>- </a:t>
            </a:r>
            <a:r>
              <a:rPr lang="cs-CZ" u="sng" dirty="0">
                <a:hlinkClick r:id="rId6"/>
              </a:rPr>
              <a:t>https://www.skautskyinstitut.cz/metodika/</a:t>
            </a:r>
            <a:endParaRPr lang="cs-CZ" dirty="0"/>
          </a:p>
          <a:p>
            <a:pPr lvl="0"/>
            <a:r>
              <a:rPr lang="cs-CZ" u="sng" dirty="0">
                <a:hlinkClick r:id="rId7"/>
              </a:rPr>
              <a:t>https://www.woodcraft.cz/index.php?right=infostudna_hry</a:t>
            </a:r>
            <a:endParaRPr lang="cs-CZ" dirty="0"/>
          </a:p>
          <a:p>
            <a:pPr lvl="0"/>
            <a:r>
              <a:rPr lang="cs-CZ" u="sng" dirty="0">
                <a:hlinkClick r:id="rId8"/>
              </a:rPr>
              <a:t>http://www.zoubek.cz/homepage/hry/index.html</a:t>
            </a:r>
            <a:endParaRPr lang="cs-CZ" dirty="0"/>
          </a:p>
          <a:p>
            <a:pPr lvl="0"/>
            <a:r>
              <a:rPr lang="cs-CZ" u="sng" dirty="0">
                <a:hlinkClick r:id="rId9"/>
              </a:rPr>
              <a:t>http://junak.cervenepecky.cz/hry/</a:t>
            </a:r>
            <a:endParaRPr lang="cs-CZ" dirty="0"/>
          </a:p>
          <a:p>
            <a:pPr lvl="0"/>
            <a:r>
              <a:rPr lang="cs-CZ" u="sng" dirty="0">
                <a:hlinkClick r:id="rId10"/>
              </a:rPr>
              <a:t>http://centrum.her.unas.cz/</a:t>
            </a:r>
            <a:endParaRPr lang="cs-CZ" dirty="0"/>
          </a:p>
          <a:p>
            <a:pPr lvl="0"/>
            <a:r>
              <a:rPr lang="cs-CZ" u="sng" dirty="0">
                <a:hlinkClick r:id="rId11"/>
              </a:rPr>
              <a:t>http://isev.sweb.cz/hry/hry.htm</a:t>
            </a:r>
            <a:endParaRPr lang="cs-CZ" u="sng" dirty="0"/>
          </a:p>
          <a:p>
            <a:pPr lvl="0"/>
            <a:r>
              <a:rPr lang="cs-CZ" dirty="0">
                <a:hlinkClick r:id="rId12"/>
              </a:rPr>
              <a:t>http://www.emop.cz/soubory/dokumenty/velka-kniha-her.pdf</a:t>
            </a:r>
            <a:endParaRPr lang="cs-CZ" dirty="0"/>
          </a:p>
          <a:p>
            <a:pPr lvl="0"/>
            <a:r>
              <a:rPr lang="cs-CZ" b="1" dirty="0"/>
              <a:t>knížky her </a:t>
            </a:r>
            <a:r>
              <a:rPr lang="cs-CZ" dirty="0"/>
              <a:t>k dostání na </a:t>
            </a:r>
            <a:r>
              <a:rPr lang="cs-CZ" dirty="0">
                <a:hlinkClick r:id="rId13"/>
              </a:rPr>
              <a:t>https://www.junshop.cz/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763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A8A66-EFE3-41FC-95B0-0338D9A5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Více inspirace a osobního rozvoje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BD3F3F-1D92-4D40-B135-819B864B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vyraz</a:t>
            </a:r>
            <a:r>
              <a:rPr lang="cs-CZ" dirty="0"/>
              <a:t> na další rádcovský kurz, rádcovská setkání Žirafa, později na různé </a:t>
            </a:r>
            <a:r>
              <a:rPr lang="cs-CZ" dirty="0" err="1"/>
              <a:t>roverské</a:t>
            </a:r>
            <a:r>
              <a:rPr lang="cs-CZ" dirty="0"/>
              <a:t> akce, </a:t>
            </a:r>
            <a:r>
              <a:rPr lang="cs-CZ" dirty="0" err="1"/>
              <a:t>roverské</a:t>
            </a:r>
            <a:r>
              <a:rPr lang="cs-CZ" dirty="0"/>
              <a:t> schůzky na středisku</a:t>
            </a:r>
          </a:p>
          <a:p>
            <a:pPr lvl="0"/>
            <a:r>
              <a:rPr lang="cs-CZ" b="1" dirty="0"/>
              <a:t>využij</a:t>
            </a:r>
            <a:r>
              <a:rPr lang="cs-CZ" dirty="0"/>
              <a:t> k programu skautské stezky (</a:t>
            </a:r>
            <a:r>
              <a:rPr lang="cs-CZ" u="sng" dirty="0">
                <a:hlinkClick r:id="rId2"/>
              </a:rPr>
              <a:t>https://krizovatka.skaut.cz/prehled-dokumentu</a:t>
            </a:r>
            <a:r>
              <a:rPr lang="cs-CZ" dirty="0"/>
              <a:t> → </a:t>
            </a:r>
            <a:r>
              <a:rPr lang="cs-CZ" dirty="0" err="1"/>
              <a:t>tag</a:t>
            </a:r>
            <a:r>
              <a:rPr lang="cs-CZ" dirty="0"/>
              <a:t> stezky)</a:t>
            </a:r>
          </a:p>
          <a:p>
            <a:pPr lvl="0"/>
            <a:r>
              <a:rPr lang="cs-CZ" b="1" dirty="0"/>
              <a:t>splň</a:t>
            </a:r>
            <a:r>
              <a:rPr lang="cs-CZ" dirty="0"/>
              <a:t> </a:t>
            </a:r>
            <a:r>
              <a:rPr lang="cs-CZ" b="1" dirty="0"/>
              <a:t>si</a:t>
            </a:r>
            <a:r>
              <a:rPr lang="cs-CZ" dirty="0"/>
              <a:t> některou z </a:t>
            </a:r>
            <a:r>
              <a:rPr lang="cs-CZ" dirty="0" err="1"/>
              <a:t>odborek</a:t>
            </a:r>
            <a:r>
              <a:rPr lang="cs-CZ" dirty="0"/>
              <a:t> (</a:t>
            </a:r>
            <a:r>
              <a:rPr lang="cs-CZ" u="sng" dirty="0">
                <a:hlinkClick r:id="rId3"/>
              </a:rPr>
              <a:t>https://odborky.skaut.cz/</a:t>
            </a:r>
            <a:r>
              <a:rPr lang="cs-CZ" dirty="0"/>
              <a:t>)</a:t>
            </a:r>
          </a:p>
          <a:p>
            <a:pPr lvl="0"/>
            <a:r>
              <a:rPr lang="cs-CZ" b="1" dirty="0"/>
              <a:t>sleduj</a:t>
            </a:r>
            <a:r>
              <a:rPr lang="cs-CZ" dirty="0"/>
              <a:t> FB Junák–český skaut, případně činnost jiných oddílů a středisek</a:t>
            </a:r>
          </a:p>
          <a:p>
            <a:pPr lvl="0"/>
            <a:r>
              <a:rPr lang="cs-CZ" b="1" dirty="0"/>
              <a:t>sleduj</a:t>
            </a:r>
            <a:r>
              <a:rPr lang="cs-CZ" dirty="0"/>
              <a:t> </a:t>
            </a:r>
            <a:r>
              <a:rPr lang="cs-CZ" dirty="0" err="1"/>
              <a:t>Pinterest</a:t>
            </a:r>
            <a:r>
              <a:rPr lang="cs-CZ" dirty="0"/>
              <a:t> – </a:t>
            </a:r>
            <a:r>
              <a:rPr lang="cs-CZ" dirty="0" err="1"/>
              <a:t>skautcz</a:t>
            </a:r>
            <a:endParaRPr lang="cs-CZ" dirty="0"/>
          </a:p>
          <a:p>
            <a:pPr lvl="0"/>
            <a:r>
              <a:rPr lang="cs-CZ" b="1" dirty="0"/>
              <a:t>sleduj</a:t>
            </a:r>
            <a:r>
              <a:rPr lang="cs-CZ" dirty="0"/>
              <a:t> </a:t>
            </a:r>
            <a:r>
              <a:rPr lang="cs-CZ" dirty="0" err="1"/>
              <a:t>Instagram</a:t>
            </a:r>
            <a:r>
              <a:rPr lang="cs-CZ" dirty="0"/>
              <a:t> – </a:t>
            </a:r>
            <a:r>
              <a:rPr lang="cs-CZ" dirty="0" err="1"/>
              <a:t>skautcz</a:t>
            </a:r>
            <a:endParaRPr lang="cs-CZ" dirty="0"/>
          </a:p>
          <a:p>
            <a:pPr lvl="0"/>
            <a:endParaRPr lang="cs-CZ" dirty="0"/>
          </a:p>
          <a:p>
            <a:pPr lvl="0"/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082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59161A-3DAE-4F18-8E49-41C866F4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Díky za pozornost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AC83F4B-5924-4B4D-8FD9-BF69BFFA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264923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Skaut">
      <a:dk1>
        <a:srgbClr val="3A78B8"/>
      </a:dk1>
      <a:lt1>
        <a:sysClr val="window" lastClr="FFFFFF"/>
      </a:lt1>
      <a:dk2>
        <a:srgbClr val="305CA0"/>
      </a:dk2>
      <a:lt2>
        <a:srgbClr val="E7E6E6"/>
      </a:lt2>
      <a:accent1>
        <a:srgbClr val="F59C00"/>
      </a:accent1>
      <a:accent2>
        <a:srgbClr val="F59C00"/>
      </a:accent2>
      <a:accent3>
        <a:srgbClr val="F59C00"/>
      </a:accent3>
      <a:accent4>
        <a:srgbClr val="F59C00"/>
      </a:accent4>
      <a:accent5>
        <a:srgbClr val="F59C00"/>
      </a:accent5>
      <a:accent6>
        <a:srgbClr val="F59C00"/>
      </a:accent6>
      <a:hlink>
        <a:srgbClr val="F59C00"/>
      </a:hlink>
      <a:folHlink>
        <a:srgbClr val="F9B000"/>
      </a:folHlink>
    </a:clrScheme>
    <a:fontScheme name="Skaut">
      <a:majorFont>
        <a:latin typeface="SKAUT Bold"/>
        <a:ea typeface=""/>
        <a:cs typeface=""/>
      </a:majorFont>
      <a:minorFont>
        <a:latin typeface="Open Sans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aut ppt šablona - tmavá" id="{BED93B24-4F63-445E-8157-3167DA567C50}" vid="{E7A167D3-52DE-4BBD-AFA2-5292DDFC47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SKAUT_needitovatelna_svetla_prezentace</Template>
  <TotalTime>45</TotalTime>
  <Words>424</Words>
  <Application>Microsoft Office PowerPoint</Application>
  <PresentationFormat>Širokoúhlá obrazovka</PresentationFormat>
  <Paragraphs>53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Open Sans</vt:lpstr>
      <vt:lpstr>SKAUT Bold</vt:lpstr>
      <vt:lpstr>Motiv Office</vt:lpstr>
      <vt:lpstr>Inspirace k programu</vt:lpstr>
      <vt:lpstr>Rádcovský zápisník</vt:lpstr>
      <vt:lpstr>Rádce skautské družiny</vt:lpstr>
      <vt:lpstr>Rádcovský rozcestník</vt:lpstr>
      <vt:lpstr>Skautská křižovatka</vt:lpstr>
      <vt:lpstr>Skautské časopisy Skaut junák a Roverský kmen</vt:lpstr>
      <vt:lpstr>Encyklopedie her</vt:lpstr>
      <vt:lpstr>Více inspirace a osobního rozvoje</vt:lpstr>
      <vt:lpstr>Díky za pozornost</vt:lpstr>
    </vt:vector>
  </TitlesOfParts>
  <Company>TDC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Inspirace k programu</dc:title>
  <dc:creator>Dita Gabryšová</dc:creator>
  <cp:lastModifiedBy>Dita Gabryšová</cp:lastModifiedBy>
  <cp:revision>10</cp:revision>
  <dcterms:created xsi:type="dcterms:W3CDTF">2018-10-12T07:19:08Z</dcterms:created>
  <dcterms:modified xsi:type="dcterms:W3CDTF">2018-10-12T08:11:16Z</dcterms:modified>
</cp:coreProperties>
</file>