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F640-E3E8-4EC9-8893-C5391C4DF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08A76-CE5A-4CCD-9DF2-672504AB6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10B54-C6A2-4B8D-9C57-3C827629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FE12-2E03-43A3-9E27-3FA6A99B83D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33BF0-3A51-4D59-81ED-E7345E065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077B9-D637-4671-AF3B-E997E67C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38F9D-A6D5-4FF8-8C1A-654369A6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2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1017-16C2-4C91-AF46-9C50BD5B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40BF6-25A6-4F35-9006-37229E449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9E4F5-57ED-4FC1-BDF3-5710C708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FE12-2E03-43A3-9E27-3FA6A99B83D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0EC9-6E38-427E-A2D1-905CBC4CC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70DB8-C57B-43E9-83DC-1556C8EF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38F9D-A6D5-4FF8-8C1A-654369A6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4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D4A0D5-A2A6-4B64-8097-1F5AC4175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42690-04D3-42F1-AD85-C9B8DF5BC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CC73C-0065-41FE-946F-205D5611B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FE12-2E03-43A3-9E27-3FA6A99B83D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CBA0F-2B53-4BA0-BE5F-29758A1D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23027-2B01-44FB-940A-6708549B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38F9D-A6D5-4FF8-8C1A-654369A6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2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B2A5-2C5D-4C0F-9C08-8DCF1D60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AE679-DE5D-41DE-883D-27829441A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F4D42-E561-43E4-B177-3819F619A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FE12-2E03-43A3-9E27-3FA6A99B83D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A4598-17C8-4CF3-93A6-4241C184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960B3-7A2A-41C3-9FF3-CD592263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38F9D-A6D5-4FF8-8C1A-654369A6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2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3430-48FD-4D66-AB41-4BCD00FB9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E7A90-2C11-49CE-8D65-881DEC3B6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DDD22-E9AE-488E-995E-CCDF6C16D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FE12-2E03-43A3-9E27-3FA6A99B83D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D7EE5-5720-4292-98C6-9E46A7157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1A067-E5F7-4809-99AF-BA815311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38F9D-A6D5-4FF8-8C1A-654369A6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15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C9C7-C1A6-4CFB-9276-F90311ED1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49C0E-B968-4796-9A23-E34EE138E0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1D3BD-A973-46DB-A9AB-FA23DAB00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87794-0DB8-4E66-A2AB-606B569CE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FE12-2E03-43A3-9E27-3FA6A99B83D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1BBC6-695C-459D-893C-9A1F7ED4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B5573-5E50-4F2D-8607-3B981E39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38F9D-A6D5-4FF8-8C1A-654369A6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55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B314-3147-461D-BC7F-60A5EC68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7CEF9-7D8D-407E-A150-54DCEA2EB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CEE93-9A53-47EB-AF59-EE9F36865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9F893-155F-4C0B-8EC9-757BBA5C7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05F178-F401-4822-AB01-2F9E258C3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4A183-D57E-411E-9BFB-4DE57C944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FE12-2E03-43A3-9E27-3FA6A99B83D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24E063-EFB8-4EB7-8F6F-DBF67911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0DE48-B195-4B9E-AF67-5897CD2F3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38F9D-A6D5-4FF8-8C1A-654369A6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9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62FD-7A91-4DEA-BCB5-ACD03AD2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C45160-B2FE-4A45-BE74-7F32525F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FE12-2E03-43A3-9E27-3FA6A99B83D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31535-8BFA-493E-B337-B28F022C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40DF4-C6FD-48D3-A63C-1C531143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38F9D-A6D5-4FF8-8C1A-654369A6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5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197FA-A469-4EE4-B340-469D43D40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FE12-2E03-43A3-9E27-3FA6A99B83D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77A8CC-B46F-49C3-9700-4FF5A9F8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FBEA4-0B95-499D-8107-9D52AE841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38F9D-A6D5-4FF8-8C1A-654369A6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2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6D42-307C-4CFE-84F2-697891657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31A49-39A5-43F9-AD52-BDF24E0E5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8AD1A-F5D9-4929-AE8B-75DF72855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DD2D8-1448-412E-A04D-A2F69783A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FE12-2E03-43A3-9E27-3FA6A99B83D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AF369-DA2B-49E3-8850-A2AD81F4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702E5-1DEC-4C57-B9D3-8E900D91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38F9D-A6D5-4FF8-8C1A-654369A6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7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99D86-208B-455B-BB89-08576F72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95EF6F-9DC6-4F8B-8679-BA79BD09F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7A4B6-9A86-419A-87B6-AF82AA229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D5CF6-7A23-4FEB-AB96-7A3DE69B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FE12-2E03-43A3-9E27-3FA6A99B83D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F73B5-22BB-4D41-A4C8-80CDA0E5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906F6-857E-4B42-9781-8B02651E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38F9D-A6D5-4FF8-8C1A-654369A6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4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05510E-D7BC-408F-8D88-4D8A9BA2C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0486C-E95E-4444-A317-7F9C9F1A2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F68AF-5B0E-4340-A7D4-EF6B00293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FE12-2E03-43A3-9E27-3FA6A99B83D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8783-F522-4B6F-ADA1-D52520885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403AF-3333-4F2D-84E7-6EA692D46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38F9D-A6D5-4FF8-8C1A-654369A6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2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A580-1C27-4EA8-808B-82B139C88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Dev-Ops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393A7-07B5-430B-95B2-1A408CF48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2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F008-2D4C-4FB2-A270-FD12B1977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793B25-8419-4270-8E0D-7D3921256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816" y="1825625"/>
            <a:ext cx="8167456" cy="4351338"/>
          </a:xfrm>
        </p:spPr>
      </p:pic>
    </p:spTree>
    <p:extLst>
      <p:ext uri="{BB962C8B-B14F-4D97-AF65-F5344CB8AC3E}">
        <p14:creationId xmlns:p14="http://schemas.microsoft.com/office/powerpoint/2010/main" val="291818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0964-D6F1-4AEE-AFFC-E39EA563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2DDD90C-8DDE-49C7-83C6-BFD6BC2F4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7062"/>
            <a:ext cx="7071523" cy="4856084"/>
          </a:xfrm>
        </p:spPr>
      </p:pic>
    </p:spTree>
    <p:extLst>
      <p:ext uri="{BB962C8B-B14F-4D97-AF65-F5344CB8AC3E}">
        <p14:creationId xmlns:p14="http://schemas.microsoft.com/office/powerpoint/2010/main" val="145794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B41FB-0965-44EB-BEB4-1BC5BB0B0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753E7-5AC1-4A06-9399-92C1419FE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Dockers</a:t>
            </a:r>
          </a:p>
          <a:p>
            <a:r>
              <a:rPr lang="en-US" dirty="0"/>
              <a:t>Pipelines</a:t>
            </a:r>
          </a:p>
          <a:p>
            <a:pPr lvl="1"/>
            <a:r>
              <a:rPr lang="en-US" dirty="0"/>
              <a:t>Bitbucket Pipeline</a:t>
            </a:r>
          </a:p>
          <a:p>
            <a:pPr lvl="1"/>
            <a:r>
              <a:rPr lang="en-US" dirty="0"/>
              <a:t>Git pipeline</a:t>
            </a:r>
          </a:p>
          <a:p>
            <a:pPr lvl="1"/>
            <a:r>
              <a:rPr lang="en-US" dirty="0"/>
              <a:t>Azure pipeline</a:t>
            </a:r>
          </a:p>
          <a:p>
            <a:r>
              <a:rPr lang="en-US" dirty="0"/>
              <a:t>Unit Testing</a:t>
            </a:r>
          </a:p>
          <a:p>
            <a:r>
              <a:rPr lang="en-US" dirty="0"/>
              <a:t>E2E Testing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F5CF7-C69E-465B-8E20-1E1AF66E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43222D-18AB-4388-A4D2-4FD8D7E6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612" y="2414726"/>
            <a:ext cx="8048515" cy="2600769"/>
          </a:xfrm>
        </p:spPr>
      </p:pic>
    </p:spTree>
    <p:extLst>
      <p:ext uri="{BB962C8B-B14F-4D97-AF65-F5344CB8AC3E}">
        <p14:creationId xmlns:p14="http://schemas.microsoft.com/office/powerpoint/2010/main" val="928805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23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Dev-Ops</vt:lpstr>
      <vt:lpstr>Git Flow</vt:lpstr>
      <vt:lpstr>CI/CD</vt:lpstr>
      <vt:lpstr>Build Pipelines</vt:lpstr>
      <vt:lpstr>CI/CD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Dev-Ops</dc:title>
  <dc:creator>Yasser Mohammed EL Sayed</dc:creator>
  <cp:lastModifiedBy>Yasser Mohammed EL Sayed</cp:lastModifiedBy>
  <cp:revision>8</cp:revision>
  <dcterms:created xsi:type="dcterms:W3CDTF">2022-01-12T11:37:17Z</dcterms:created>
  <dcterms:modified xsi:type="dcterms:W3CDTF">2022-01-12T14:50:22Z</dcterms:modified>
</cp:coreProperties>
</file>