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60" r:id="rId9"/>
    <p:sldId id="259" r:id="rId10"/>
    <p:sldId id="261" r:id="rId11"/>
    <p:sldId id="262" r:id="rId12"/>
    <p:sldId id="263" r:id="rId13"/>
    <p:sldId id="264" r:id="rId14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9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ym typeface="+mn-ea"/>
              </a:rPr>
              <a:t>Mjlsi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Secretary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(Post-Meeting Management)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Review past meetings</a:t>
            </a:r>
          </a:p>
          <a:p>
            <a:pPr marL="0" indent="0">
              <a:buNone/>
            </a:pPr>
            <a:r>
              <a:rPr lang="en-US" dirty="0"/>
              <a:t>• Send meeting summary via email</a:t>
            </a:r>
          </a:p>
          <a:p>
            <a:pPr marL="0" indent="0">
              <a:buNone/>
            </a:pPr>
            <a:r>
              <a:rPr lang="en-US" dirty="0"/>
              <a:t>• Distribute meeting reports</a:t>
            </a:r>
          </a:p>
          <a:p>
            <a:pPr marL="0" indent="0">
              <a:buNone/>
            </a:pPr>
            <a:r>
              <a:rPr lang="en-US" dirty="0"/>
              <a:t>• Compile meeting pack as a 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Board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Registration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Receive invitation</a:t>
            </a:r>
          </a:p>
          <a:p>
            <a:pPr marL="0" indent="0">
              <a:buNone/>
            </a:pPr>
            <a:r>
              <a:rPr lang="en-US" dirty="0"/>
              <a:t>• Accept </a:t>
            </a:r>
            <a:r>
              <a:rPr lang="en-US" dirty="0" smtClean="0"/>
              <a:t>meeting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Refuse meeting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Vote </a:t>
            </a:r>
            <a:r>
              <a:rPr lang="en-US" dirty="0"/>
              <a:t>for meeting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Members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(In-Meeting Management)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• Remote meeting</a:t>
            </a:r>
          </a:p>
          <a:p>
            <a:pPr marL="0" indent="0">
              <a:buNone/>
            </a:pPr>
            <a:r>
              <a:rPr lang="en-US"/>
              <a:t>• Enable real-time interaction</a:t>
            </a:r>
          </a:p>
          <a:p>
            <a:pPr marL="0" indent="0">
              <a:buNone/>
            </a:pPr>
            <a:r>
              <a:rPr lang="en-US"/>
              <a:t>• Voting</a:t>
            </a:r>
          </a:p>
          <a:p>
            <a:pPr marL="0" indent="0">
              <a:buNone/>
            </a:pPr>
            <a:r>
              <a:rPr lang="en-US"/>
              <a:t>• Write comments </a:t>
            </a:r>
          </a:p>
          <a:p>
            <a:pPr marL="0" indent="0">
              <a:buNone/>
            </a:pPr>
            <a:r>
              <a:rPr lang="en-US"/>
              <a:t>• Ask for Permission</a:t>
            </a:r>
          </a:p>
          <a:p>
            <a:pPr marL="0" indent="0">
              <a:buNone/>
            </a:pPr>
            <a:r>
              <a:rPr lang="en-US"/>
              <a:t>• Digital signature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Board Members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(Post-Meeting Management)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Review past </a:t>
            </a:r>
            <a:r>
              <a:rPr lang="en-US" dirty="0" smtClean="0"/>
              <a:t>meetings</a:t>
            </a:r>
          </a:p>
          <a:p>
            <a:pPr marL="0" indent="0">
              <a:buNone/>
            </a:pPr>
            <a:r>
              <a:rPr lang="en-US" dirty="0" smtClean="0"/>
              <a:t>• Download PDF Files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mjlsi system </a:t>
            </a:r>
            <a:r>
              <a:rPr lang="en-US" dirty="0" smtClean="0"/>
              <a:t>?</a:t>
            </a:r>
          </a:p>
          <a:p>
            <a:r>
              <a:rPr lang="en-US" dirty="0"/>
              <a:t>What are mjlsi goals </a:t>
            </a:r>
            <a:r>
              <a:rPr lang="en-US" dirty="0" smtClean="0"/>
              <a:t>?</a:t>
            </a:r>
          </a:p>
          <a:p>
            <a:r>
              <a:rPr lang="en-US" dirty="0" smtClean="0"/>
              <a:t>mjlsi Features</a:t>
            </a:r>
          </a:p>
          <a:p>
            <a:r>
              <a:rPr lang="en-US" dirty="0"/>
              <a:t>mjlsi </a:t>
            </a:r>
            <a:r>
              <a:rPr lang="en-US" dirty="0" smtClean="0"/>
              <a:t>Architecture</a:t>
            </a:r>
          </a:p>
          <a:p>
            <a:r>
              <a:rPr lang="en-US" dirty="0" smtClean="0"/>
              <a:t>Components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mjlsi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 smtClean="0"/>
              <a:t>mjlsi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/>
              <a:t>a system to create and manage companies meetings. Especially the board </a:t>
            </a:r>
            <a:r>
              <a:rPr lang="en-US" dirty="0" smtClean="0"/>
              <a:t>meeting </a:t>
            </a:r>
            <a:r>
              <a:rPr lang="en-US" dirty="0" smtClean="0"/>
              <a:t>that </a:t>
            </a:r>
            <a:r>
              <a:rPr lang="en-US" dirty="0"/>
              <a:t>is used by directors and executives. </a:t>
            </a:r>
            <a:r>
              <a:rPr lang="en-US" dirty="0"/>
              <a:t>I</a:t>
            </a:r>
            <a:r>
              <a:rPr lang="en-US" dirty="0" smtClean="0"/>
              <a:t>t gives </a:t>
            </a:r>
            <a:r>
              <a:rPr lang="en-US" dirty="0"/>
              <a:t>you complete control over the entire meeting process </a:t>
            </a:r>
            <a:r>
              <a:rPr lang="en-US" dirty="0" smtClean="0"/>
              <a:t>from </a:t>
            </a:r>
            <a:r>
              <a:rPr lang="en-US" dirty="0"/>
              <a:t>pre-meeting preparation to post-meeting document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10498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mjlsi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 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to make work easier for Administrators </a:t>
            </a:r>
            <a:r>
              <a:rPr lang="en-US" dirty="0" smtClean="0"/>
              <a:t>and organizers</a:t>
            </a:r>
          </a:p>
          <a:p>
            <a:r>
              <a:rPr lang="en-US" dirty="0"/>
              <a:t>Administrators can conveniently schedule and create meetings through the system </a:t>
            </a:r>
            <a:r>
              <a:rPr lang="en-US" dirty="0" smtClean="0"/>
              <a:t>portal.</a:t>
            </a:r>
          </a:p>
          <a:p>
            <a:r>
              <a:rPr lang="en-US" dirty="0"/>
              <a:t>Executives are quickly able to make decisions and work on their chosen platform anytime, for example the ability to make voting during the </a:t>
            </a:r>
            <a:r>
              <a:rPr lang="en-US" dirty="0" smtClean="0"/>
              <a:t>meeting.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jlsi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rendering and page synchronization tools allow participants to be on the same page at all </a:t>
            </a:r>
            <a:r>
              <a:rPr lang="en-US" dirty="0" smtClean="0"/>
              <a:t>times.</a:t>
            </a:r>
          </a:p>
          <a:p>
            <a:r>
              <a:rPr lang="en-US" dirty="0"/>
              <a:t>Board members can make annotations, send messages, and get </a:t>
            </a:r>
            <a:r>
              <a:rPr lang="en-US" dirty="0" smtClean="0"/>
              <a:t>notifications.</a:t>
            </a:r>
          </a:p>
          <a:p>
            <a:r>
              <a:rPr lang="en-US" dirty="0"/>
              <a:t>Decision in boardrooms are achieved in a more efficient </a:t>
            </a:r>
            <a:r>
              <a:rPr lang="en-US" dirty="0" smtClean="0"/>
              <a:t>way with </a:t>
            </a:r>
            <a:r>
              <a:rPr lang="en-US" dirty="0"/>
              <a:t>voting </a:t>
            </a:r>
            <a:r>
              <a:rPr lang="en-US" dirty="0" smtClean="0"/>
              <a:t>feature.</a:t>
            </a:r>
          </a:p>
          <a:p>
            <a:r>
              <a:rPr lang="en-US" dirty="0" smtClean="0"/>
              <a:t>Administrators can </a:t>
            </a:r>
            <a:r>
              <a:rPr lang="en-US" dirty="0"/>
              <a:t>easily store </a:t>
            </a:r>
            <a:r>
              <a:rPr lang="en-US" dirty="0" smtClean="0"/>
              <a:t>documents, search </a:t>
            </a:r>
            <a:r>
              <a:rPr lang="en-US" dirty="0"/>
              <a:t>for </a:t>
            </a:r>
            <a:r>
              <a:rPr lang="en-US" dirty="0" smtClean="0"/>
              <a:t>files </a:t>
            </a:r>
            <a:r>
              <a:rPr lang="en-US" dirty="0"/>
              <a:t>and materials.</a:t>
            </a:r>
          </a:p>
        </p:txBody>
      </p:sp>
    </p:spTree>
    <p:extLst>
      <p:ext uri="{BB962C8B-B14F-4D97-AF65-F5344CB8AC3E}">
        <p14:creationId xmlns:p14="http://schemas.microsoft.com/office/powerpoint/2010/main" val="29335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mjlsi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mjlsi </a:t>
            </a:r>
            <a:r>
              <a:rPr lang="en-US" dirty="0" smtClean="0"/>
              <a:t>system will contain 3 layer of management:</a:t>
            </a:r>
          </a:p>
          <a:p>
            <a:r>
              <a:rPr lang="en-US" dirty="0" smtClean="0"/>
              <a:t>1- </a:t>
            </a:r>
            <a:r>
              <a:rPr lang="en-US" b="1" dirty="0" smtClean="0"/>
              <a:t>Admin</a:t>
            </a:r>
            <a:r>
              <a:rPr lang="en-US" dirty="0" smtClean="0"/>
              <a:t>: Home company admin page that </a:t>
            </a:r>
            <a:r>
              <a:rPr lang="en-US" dirty="0"/>
              <a:t>gives </a:t>
            </a:r>
            <a:r>
              <a:rPr lang="en-US" dirty="0" smtClean="0"/>
              <a:t>licenses to </a:t>
            </a:r>
            <a:r>
              <a:rPr lang="en-US" dirty="0" smtClean="0"/>
              <a:t>secretary of </a:t>
            </a:r>
            <a:r>
              <a:rPr lang="en-US" dirty="0" smtClean="0"/>
              <a:t>companies</a:t>
            </a:r>
            <a:r>
              <a:rPr lang="en-US" dirty="0" smtClean="0"/>
              <a:t>.</a:t>
            </a:r>
          </a:p>
          <a:p>
            <a:r>
              <a:rPr lang="en-US" dirty="0"/>
              <a:t>2- </a:t>
            </a:r>
            <a:r>
              <a:rPr lang="en-US" b="1" dirty="0"/>
              <a:t>S</a:t>
            </a:r>
            <a:r>
              <a:rPr lang="en-US" b="1" dirty="0" smtClean="0"/>
              <a:t>ecretary</a:t>
            </a:r>
            <a:r>
              <a:rPr lang="en-US" dirty="0"/>
              <a:t>: It is responsible for </a:t>
            </a:r>
            <a:r>
              <a:rPr lang="en-US" dirty="0" smtClean="0"/>
              <a:t>manage and giving </a:t>
            </a:r>
            <a:r>
              <a:rPr lang="en-US" dirty="0"/>
              <a:t>services to </a:t>
            </a:r>
            <a:r>
              <a:rPr lang="en-US" dirty="0"/>
              <a:t>board </a:t>
            </a:r>
            <a:r>
              <a:rPr lang="en-US" dirty="0" smtClean="0"/>
              <a:t>members </a:t>
            </a:r>
            <a:r>
              <a:rPr lang="en-US" dirty="0"/>
              <a:t>of the </a:t>
            </a:r>
            <a:r>
              <a:rPr lang="en-US" dirty="0" smtClean="0"/>
              <a:t>company.</a:t>
            </a:r>
            <a:endParaRPr lang="en-US" dirty="0" smtClean="0"/>
          </a:p>
          <a:p>
            <a:r>
              <a:rPr lang="en-US" dirty="0" smtClean="0"/>
              <a:t>3- </a:t>
            </a:r>
            <a:r>
              <a:rPr lang="en-US" b="1" dirty="0" smtClean="0"/>
              <a:t>B</a:t>
            </a:r>
            <a:r>
              <a:rPr lang="en-US" b="1" dirty="0" smtClean="0"/>
              <a:t>oard</a:t>
            </a:r>
            <a:r>
              <a:rPr lang="en-US" b="1" dirty="0"/>
              <a:t> </a:t>
            </a:r>
            <a:r>
              <a:rPr lang="en-US" b="1" dirty="0"/>
              <a:t>m</a:t>
            </a:r>
            <a:r>
              <a:rPr lang="en-US" b="1" dirty="0" smtClean="0"/>
              <a:t>embers</a:t>
            </a:r>
            <a:r>
              <a:rPr lang="en-US" dirty="0"/>
              <a:t>: </a:t>
            </a:r>
            <a:r>
              <a:rPr lang="en-US" dirty="0" smtClean="0"/>
              <a:t>attend </a:t>
            </a:r>
            <a:r>
              <a:rPr lang="en-US" dirty="0"/>
              <a:t>the </a:t>
            </a:r>
            <a:r>
              <a:rPr lang="en-US" dirty="0" smtClean="0"/>
              <a:t>meeting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/>
              <a:t>have limited </a:t>
            </a:r>
            <a:r>
              <a:rPr lang="en-US" dirty="0" smtClean="0"/>
              <a:t>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Secretary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Registration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smtClean="0"/>
              <a:t>Create Users </a:t>
            </a:r>
            <a:r>
              <a:rPr lang="en-US" dirty="0"/>
              <a:t>(</a:t>
            </a:r>
            <a:r>
              <a:rPr lang="en-US" dirty="0" smtClean="0"/>
              <a:t>licenses)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dirty="0" smtClean="0">
                <a:sym typeface="+mn-ea"/>
              </a:rPr>
              <a:t>Meeting Management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Add </a:t>
            </a:r>
            <a:r>
              <a:rPr lang="en-US" dirty="0"/>
              <a:t>board </a:t>
            </a:r>
            <a:r>
              <a:rPr lang="en-US" dirty="0" smtClean="0"/>
              <a:t>members by position (secretary, chairman, </a:t>
            </a:r>
            <a:r>
              <a:rPr lang="en-US" dirty="0"/>
              <a:t>general                   board members)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Secretary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(Meeting Management)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• Create Meeting</a:t>
            </a:r>
          </a:p>
          <a:p>
            <a:pPr marL="0" indent="0">
              <a:buNone/>
            </a:pPr>
            <a:r>
              <a:rPr lang="en-US" dirty="0"/>
              <a:t>• Modify Meeting</a:t>
            </a:r>
          </a:p>
          <a:p>
            <a:pPr marL="0" indent="0">
              <a:buNone/>
            </a:pPr>
            <a:r>
              <a:rPr lang="en-US" dirty="0"/>
              <a:t>• Cancel Meeting</a:t>
            </a:r>
          </a:p>
          <a:p>
            <a:pPr marL="0" indent="0">
              <a:buNone/>
            </a:pPr>
            <a:r>
              <a:rPr lang="en-US" dirty="0"/>
              <a:t>• Meeting logs</a:t>
            </a:r>
          </a:p>
          <a:p>
            <a:pPr marL="0" indent="0">
              <a:buNone/>
            </a:pPr>
            <a:r>
              <a:rPr lang="en-US" dirty="0"/>
              <a:t>• Add Meeting Agenda</a:t>
            </a:r>
          </a:p>
          <a:p>
            <a:pPr marL="0" indent="0">
              <a:buNone/>
            </a:pPr>
            <a:r>
              <a:rPr lang="en-US" dirty="0"/>
              <a:t>• Add Meeting </a:t>
            </a:r>
            <a:r>
              <a:rPr lang="en-US" dirty="0" smtClean="0"/>
              <a:t>organizers and  </a:t>
            </a:r>
            <a:r>
              <a:rPr lang="en-US" dirty="0"/>
              <a:t>Participants</a:t>
            </a:r>
          </a:p>
          <a:p>
            <a:pPr marL="0" indent="0">
              <a:buNone/>
            </a:pPr>
            <a:r>
              <a:rPr lang="en-US" dirty="0">
                <a:sym typeface="+mn-ea"/>
              </a:rPr>
              <a:t>• Attach documents to an Agenda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• Add Vote to Agendas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• Add Permissions to Agendas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• Check Schedule Conflict  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• Add Export Draft Minutes (Vote Items, Actions, Sticky Notes and Text boxes)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• Send meeting invitations, reminders, and notifications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▪ Publish Meeting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40000"/>
                <a:lumOff val="60000"/>
              </a:schemeClr>
            </a:gs>
            <a:gs pos="46000">
              <a:schemeClr val="accent3">
                <a:lumMod val="95000"/>
                <a:lumOff val="5000"/>
              </a:schemeClr>
            </a:gs>
            <a:gs pos="100000">
              <a:schemeClr val="accent3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Secretary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Component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(In-Meeting Management)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Start remote meeting</a:t>
            </a:r>
          </a:p>
          <a:p>
            <a:pPr marL="0" indent="0">
              <a:buNone/>
            </a:pPr>
            <a:r>
              <a:rPr lang="en-US" dirty="0"/>
              <a:t>• Enable real-time interaction</a:t>
            </a:r>
          </a:p>
          <a:p>
            <a:pPr marL="0" indent="0">
              <a:buNone/>
            </a:pPr>
            <a:r>
              <a:rPr lang="en-US" dirty="0"/>
              <a:t>• Follow presenter’s flow through page synchronicity </a:t>
            </a:r>
          </a:p>
          <a:p>
            <a:pPr marL="0" indent="0">
              <a:buNone/>
            </a:pPr>
            <a:r>
              <a:rPr lang="en-US" dirty="0"/>
              <a:t>• Direct participant’s attention through laser pointer </a:t>
            </a:r>
            <a:r>
              <a:rPr lang="en-US" dirty="0" smtClean="0"/>
              <a:t>tool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▪ Additional Agenda items created during meetings</a:t>
            </a:r>
          </a:p>
          <a:p>
            <a:pPr marL="0" indent="0">
              <a:buNone/>
            </a:pPr>
            <a:r>
              <a:rPr lang="en-US" dirty="0"/>
              <a:t>• Write a comments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450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Mjlsi System</vt:lpstr>
      <vt:lpstr>Key features</vt:lpstr>
      <vt:lpstr>What is mjlsi system ?</vt:lpstr>
      <vt:lpstr>What are mjlsi goals ?</vt:lpstr>
      <vt:lpstr>mjlsi Features</vt:lpstr>
      <vt:lpstr>mjlsi Architecture</vt:lpstr>
      <vt:lpstr>Secretary Component (Registration)</vt:lpstr>
      <vt:lpstr>Secretary Component (Meeting Management) </vt:lpstr>
      <vt:lpstr>Secretary Component (In-Meeting Management) </vt:lpstr>
      <vt:lpstr>Secretary Component (Post-Meeting Management)</vt:lpstr>
      <vt:lpstr>Board Members Component (Registration)</vt:lpstr>
      <vt:lpstr>Board Members Component (In-Meeting Management) </vt:lpstr>
      <vt:lpstr>Board Members Component (Post-Meeting Management)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Softwear System</dc:title>
  <dc:creator>Admin</dc:creator>
  <cp:lastModifiedBy>Microsoft</cp:lastModifiedBy>
  <cp:revision>26</cp:revision>
  <dcterms:created xsi:type="dcterms:W3CDTF">2018-10-29T13:33:00Z</dcterms:created>
  <dcterms:modified xsi:type="dcterms:W3CDTF">2018-12-05T09:38:27Z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1033-10.2.0.7516</vt:lpwstr>
  </property>
</Properties>
</file>