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404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18E5F-5685-85B0-E49E-3BDE8C163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E1E2EC-C5AE-B660-AEB4-F889E4B6C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C012E6-D410-AC47-7BEA-D6A47200E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568A-3A65-40CA-85FE-90C908B3AE47}" type="datetimeFigureOut">
              <a:rPr lang="es-CO" smtClean="0"/>
              <a:t>1/04/2025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86CE4B-0615-2B1B-E0C6-25155D075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0FDA6E-FC59-D671-840A-36F2B512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AB6D-5581-4116-A239-05E89A2740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04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01883-1A22-2D6F-5C87-D272650D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FAE8DE-0C33-31A9-BB5F-170BC9D41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42C379-A1D2-DE89-B665-E44E84C28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568A-3A65-40CA-85FE-90C908B3AE47}" type="datetimeFigureOut">
              <a:rPr lang="es-CO" smtClean="0"/>
              <a:t>1/04/2025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718930-32BD-BA85-4B08-6E1B53863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6E0B2C-2B56-C0E6-1B8C-1309F8CE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AB6D-5581-4116-A239-05E89A2740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553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E0F7E6-C564-DC1A-9421-570C756E4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2682C9-3F38-2F13-920D-A4B3A015C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DAEAFF-BA70-9D9F-A591-2255C29BC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568A-3A65-40CA-85FE-90C908B3AE47}" type="datetimeFigureOut">
              <a:rPr lang="es-CO" smtClean="0"/>
              <a:t>1/04/2025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CFC94F-6AB4-1E60-0147-FE642EEDD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7225F7-6337-9C49-C128-06B442BB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AB6D-5581-4116-A239-05E89A2740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83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DC919-68A9-3005-8BF6-F8FC8406C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094F02-E8A8-AC98-4369-805597098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42E61C-3CDF-5EE2-7FE1-4954868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568A-3A65-40CA-85FE-90C908B3AE47}" type="datetimeFigureOut">
              <a:rPr lang="es-CO" smtClean="0"/>
              <a:t>1/04/2025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080618-7D84-4558-BFE7-9930CFC8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650F95-6572-782E-11DA-CCA2A601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AB6D-5581-4116-A239-05E89A2740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769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F85FC-E96F-8229-818E-A9D63B60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110EF0-7EE1-6856-CFB3-A54497B7E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B95DFB-2E04-F637-4265-6EF91349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568A-3A65-40CA-85FE-90C908B3AE47}" type="datetimeFigureOut">
              <a:rPr lang="es-CO" smtClean="0"/>
              <a:t>1/04/2025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293DB0-C637-7400-ABCB-F4D39FB6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DE4C01-5820-2CE0-C855-D7853964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AB6D-5581-4116-A239-05E89A2740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314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CE4CA-2560-02A6-FB97-6593A143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E120CC-B7E7-2AB6-9EEB-17246DF23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AD2815-3306-3982-86BF-24DB7821A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692D85-ECDA-D936-600B-F5D8A305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568A-3A65-40CA-85FE-90C908B3AE47}" type="datetimeFigureOut">
              <a:rPr lang="es-CO" smtClean="0"/>
              <a:t>1/04/2025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840A05-879A-801C-4BF8-5A490032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F97566-E60B-D416-5C25-7EB4800E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AB6D-5581-4116-A239-05E89A2740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89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895D4-C5E9-1448-275B-08D867B0A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FC916E-E0B6-6B33-3B71-0A90A1BF4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EA247D-09DB-6EA6-7ECA-AA91AAFCE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1A23B18-B6B8-71BA-36E9-DB6945AF8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99D8F9-0C78-8240-1DC7-87A2BABD4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B5A2412-9D37-EEAA-6E62-E03F8882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568A-3A65-40CA-85FE-90C908B3AE47}" type="datetimeFigureOut">
              <a:rPr lang="es-CO" smtClean="0"/>
              <a:t>1/04/2025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3798EA4-ACFF-348F-1D40-721CCAE54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602A491-D058-C51B-FB12-7A4E981F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AB6D-5581-4116-A239-05E89A2740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408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88F98-BF96-592A-CEB5-738EE9459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62A0F2E-65BB-83DB-8D1F-B5E696E1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568A-3A65-40CA-85FE-90C908B3AE47}" type="datetimeFigureOut">
              <a:rPr lang="es-CO" smtClean="0"/>
              <a:t>1/04/2025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F74FFE-F15C-ECD6-16CE-651D0BBA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0A6DCD5-0174-D4BE-F312-560E00DF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AB6D-5581-4116-A239-05E89A2740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642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6004800-79C0-5E32-D893-3E7ED3C5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568A-3A65-40CA-85FE-90C908B3AE47}" type="datetimeFigureOut">
              <a:rPr lang="es-CO" smtClean="0"/>
              <a:t>1/04/2025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A467AA-CB30-FDFA-5AB6-A1CB215D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3659B3-86E2-001F-E285-D1796346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AB6D-5581-4116-A239-05E89A2740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045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68A4F-FF8C-1891-4458-C76D216A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3A5E0A-D257-A141-26B1-479F1580B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D391AD-EC22-15E2-447B-AA3BD1253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6C7388-C352-0162-192A-67B2D2BD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568A-3A65-40CA-85FE-90C908B3AE47}" type="datetimeFigureOut">
              <a:rPr lang="es-CO" smtClean="0"/>
              <a:t>1/04/2025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20F670-16D7-7DCC-89F0-CDF27513A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3B7164-B445-2F04-CC94-D78F5AE1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AB6D-5581-4116-A239-05E89A2740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742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0ACF4-F368-5D52-417C-162E71CB0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3763B00-8157-678F-CE9A-24EC6FE2D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6EE1E1-68BD-9D70-7337-1C55991E5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388C5E-69D5-3350-792F-90060741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568A-3A65-40CA-85FE-90C908B3AE47}" type="datetimeFigureOut">
              <a:rPr lang="es-CO" smtClean="0"/>
              <a:t>1/04/2025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DD5214-8131-8204-BE68-C701EE735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E93CA9-852E-71B2-4F17-3AA89881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AB6D-5581-4116-A239-05E89A2740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207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610AA2B-3C2C-0C81-D259-516DB1F14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E30626-568C-AA9F-1865-F5BE8F533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166630-B004-A6D2-826E-671759FC0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99568A-3A65-40CA-85FE-90C908B3AE47}" type="datetimeFigureOut">
              <a:rPr lang="es-CO" smtClean="0"/>
              <a:t>1/04/2025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96AE8B-F793-6C38-8726-F967074D2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E38FA8-2350-6024-46A2-C0E20FDA8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37AB6D-5581-4116-A239-05E89A2740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498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4615D-A3AB-AA43-5AEC-D85AB35A3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E900884-63E3-0CF7-190C-3B73BC1B2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4257" y="183924"/>
            <a:ext cx="9144000" cy="588962"/>
          </a:xfrm>
        </p:spPr>
        <p:txBody>
          <a:bodyPr/>
          <a:lstStyle/>
          <a:p>
            <a:r>
              <a:rPr lang="es-CO" b="1" dirty="0"/>
              <a:t>Caso </a:t>
            </a:r>
            <a:r>
              <a:rPr lang="es-CO" b="1" dirty="0" err="1"/>
              <a:t>PapaNoel</a:t>
            </a:r>
            <a:endParaRPr lang="es-CO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1BB53E-DFEF-D457-9FFA-5EAE0E3CD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681" y="1214437"/>
            <a:ext cx="5100638" cy="525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5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494D4-0331-1D6F-8FE5-09C3C8D19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BA1FE71-890D-832C-811F-2E0CC0E48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4257" y="183924"/>
            <a:ext cx="9144000" cy="588962"/>
          </a:xfrm>
        </p:spPr>
        <p:txBody>
          <a:bodyPr/>
          <a:lstStyle/>
          <a:p>
            <a:r>
              <a:rPr lang="es-CO" b="1" dirty="0"/>
              <a:t>Caso Sin Variables</a:t>
            </a:r>
          </a:p>
          <a:p>
            <a:endParaRPr lang="es-CO" b="1" dirty="0"/>
          </a:p>
        </p:txBody>
      </p:sp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C5EE9E27-41EC-46A7-F2CD-FC2E0F049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912610"/>
            <a:ext cx="5226050" cy="503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43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737B8CE-31F5-F94F-8EFD-3B15459C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4257" y="183924"/>
            <a:ext cx="9144000" cy="588962"/>
          </a:xfrm>
        </p:spPr>
        <p:txBody>
          <a:bodyPr/>
          <a:lstStyle/>
          <a:p>
            <a:r>
              <a:rPr lang="es-CO" b="1" dirty="0"/>
              <a:t>Caso de clase – Marco y Polo – Parte 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396FB46-3691-9762-6058-23E3219A68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61" t="12540" r="46875" b="6825"/>
          <a:stretch/>
        </p:blipFill>
        <p:spPr>
          <a:xfrm>
            <a:off x="348342" y="854528"/>
            <a:ext cx="5615185" cy="514894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ECA24CF-B7FB-BCAA-4CDB-09F5EAAE07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263" t="12460" r="43395" b="7790"/>
          <a:stretch/>
        </p:blipFill>
        <p:spPr>
          <a:xfrm>
            <a:off x="6046766" y="963872"/>
            <a:ext cx="5752627" cy="493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9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153C2-A947-62E8-594A-056BED72E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00EE017-2617-6027-FD44-09B8F6BBC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4257" y="183924"/>
            <a:ext cx="9144000" cy="588962"/>
          </a:xfrm>
        </p:spPr>
        <p:txBody>
          <a:bodyPr/>
          <a:lstStyle/>
          <a:p>
            <a:r>
              <a:rPr lang="es-CO" b="1" dirty="0"/>
              <a:t>Caso de clase – Marco y Polo – Parte 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4926CE-D04C-0AAC-B50C-357A325A9E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58" t="14055" r="44896" b="9074"/>
          <a:stretch/>
        </p:blipFill>
        <p:spPr>
          <a:xfrm>
            <a:off x="392607" y="1148686"/>
            <a:ext cx="5394468" cy="456062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62DF574-D500-1013-7D88-015540E37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047" y="2582862"/>
            <a:ext cx="5535346" cy="169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3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4EDF7-AC7C-A3A5-8625-CB15F7DE0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3E27F99-7B0F-062F-7BE0-FE3CCFFFB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4257" y="183924"/>
            <a:ext cx="9144000" cy="588962"/>
          </a:xfrm>
        </p:spPr>
        <p:txBody>
          <a:bodyPr/>
          <a:lstStyle/>
          <a:p>
            <a:r>
              <a:rPr lang="es-CO" b="1" dirty="0"/>
              <a:t>Caso planteado – Americano – Parte 1</a:t>
            </a:r>
          </a:p>
        </p:txBody>
      </p:sp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8952F853-984A-EFC7-3649-942E6B17F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" t="11268" r="43541" b="7777"/>
          <a:stretch/>
        </p:blipFill>
        <p:spPr>
          <a:xfrm>
            <a:off x="352143" y="1022661"/>
            <a:ext cx="5626748" cy="4812677"/>
          </a:xfrm>
          <a:prstGeom prst="rect">
            <a:avLst/>
          </a:prstGeom>
        </p:spPr>
      </p:pic>
      <p:pic>
        <p:nvPicPr>
          <p:cNvPr id="8" name="Imagen 7" descr="Una captura de pantalla de una computadora&#10;&#10;El contenido generado por IA puede ser incorrecto.">
            <a:extLst>
              <a:ext uri="{FF2B5EF4-FFF2-40B4-BE49-F238E27FC236}">
                <a16:creationId xmlns:a16="http://schemas.microsoft.com/office/drawing/2014/main" id="{7E1ECF04-93BA-D4E6-988A-6638F9EC5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6" t="12962" r="46041" b="8334"/>
          <a:stretch/>
        </p:blipFill>
        <p:spPr>
          <a:xfrm>
            <a:off x="6221081" y="909580"/>
            <a:ext cx="5667212" cy="503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2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64271-2D6C-A014-EAD0-15F38D795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C82EA5C-3EB3-3A92-E14F-59ABF0E08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4257" y="183924"/>
            <a:ext cx="9144000" cy="588962"/>
          </a:xfrm>
        </p:spPr>
        <p:txBody>
          <a:bodyPr/>
          <a:lstStyle/>
          <a:p>
            <a:r>
              <a:rPr lang="es-CO" b="1" dirty="0"/>
              <a:t>Caso planteado – Americano – Parte 2</a:t>
            </a:r>
          </a:p>
        </p:txBody>
      </p:sp>
      <p:pic>
        <p:nvPicPr>
          <p:cNvPr id="5" name="Imagen 4" descr="Una captura de pantalla de una computadora&#10;&#10;El contenido generado por IA puede ser incorrecto.">
            <a:extLst>
              <a:ext uri="{FF2B5EF4-FFF2-40B4-BE49-F238E27FC236}">
                <a16:creationId xmlns:a16="http://schemas.microsoft.com/office/drawing/2014/main" id="{5EB9918A-20DB-F0D5-4D33-88E4D8E8F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9" t="11270" r="43540" b="8889"/>
          <a:stretch/>
        </p:blipFill>
        <p:spPr>
          <a:xfrm>
            <a:off x="317501" y="640443"/>
            <a:ext cx="5257799" cy="4497742"/>
          </a:xfrm>
          <a:prstGeom prst="rect">
            <a:avLst/>
          </a:prstGeom>
        </p:spPr>
      </p:pic>
      <p:pic>
        <p:nvPicPr>
          <p:cNvPr id="7" name="Imagen 6" descr="Una captura de pantalla de una computadora&#10;&#10;El contenido generado por IA puede ser incorrecto.">
            <a:extLst>
              <a:ext uri="{FF2B5EF4-FFF2-40B4-BE49-F238E27FC236}">
                <a16:creationId xmlns:a16="http://schemas.microsoft.com/office/drawing/2014/main" id="{3667F842-0E16-18D4-D99D-B01475637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8" t="12778" r="46457" b="12037"/>
          <a:stretch/>
        </p:blipFill>
        <p:spPr>
          <a:xfrm>
            <a:off x="6711042" y="640443"/>
            <a:ext cx="5163457" cy="4422708"/>
          </a:xfrm>
          <a:prstGeom prst="rect">
            <a:avLst/>
          </a:prstGeom>
        </p:spPr>
      </p:pic>
      <p:pic>
        <p:nvPicPr>
          <p:cNvPr id="10" name="Imagen 9" descr="Texto&#10;&#10;El contenido generado por IA puede ser incorrecto.">
            <a:extLst>
              <a:ext uri="{FF2B5EF4-FFF2-40B4-BE49-F238E27FC236}">
                <a16:creationId xmlns:a16="http://schemas.microsoft.com/office/drawing/2014/main" id="{BAC284ED-3E5F-A48E-6034-5D586C88B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119" y="5306410"/>
            <a:ext cx="4674281" cy="134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661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39</Words>
  <Application>Microsoft Office PowerPoint</Application>
  <PresentationFormat>Panorámica</PresentationFormat>
  <Paragraphs>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Jose Cardenas Machaca</dc:creator>
  <cp:lastModifiedBy>Maria Jose Cardenas Machaca</cp:lastModifiedBy>
  <cp:revision>1</cp:revision>
  <dcterms:created xsi:type="dcterms:W3CDTF">2025-04-01T05:41:50Z</dcterms:created>
  <dcterms:modified xsi:type="dcterms:W3CDTF">2025-04-01T05:54:24Z</dcterms:modified>
</cp:coreProperties>
</file>