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0" r:id="rId2"/>
    <p:sldId id="266" r:id="rId3"/>
    <p:sldId id="304" r:id="rId4"/>
    <p:sldId id="311" r:id="rId5"/>
    <p:sldId id="267" r:id="rId6"/>
    <p:sldId id="291" r:id="rId7"/>
    <p:sldId id="268" r:id="rId8"/>
    <p:sldId id="312" r:id="rId9"/>
    <p:sldId id="313" r:id="rId10"/>
    <p:sldId id="271" r:id="rId11"/>
    <p:sldId id="316" r:id="rId12"/>
    <p:sldId id="273" r:id="rId13"/>
    <p:sldId id="292" r:id="rId14"/>
    <p:sldId id="274" r:id="rId15"/>
    <p:sldId id="275" r:id="rId16"/>
    <p:sldId id="293" r:id="rId17"/>
    <p:sldId id="314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4" r:id="rId31"/>
    <p:sldId id="295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9" autoAdjust="0"/>
    <p:restoredTop sz="94660"/>
  </p:normalViewPr>
  <p:slideViewPr>
    <p:cSldViewPr snapToGrid="0">
      <p:cViewPr>
        <p:scale>
          <a:sx n="120" d="100"/>
          <a:sy n="120" d="100"/>
        </p:scale>
        <p:origin x="28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D309A1-CE54-41C3-AA26-F7F1A15953A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515C00B-0857-4EC8-8DC8-04B1F151444B}">
      <dgm:prSet/>
      <dgm:spPr/>
      <dgm:t>
        <a:bodyPr/>
        <a:lstStyle/>
        <a:p>
          <a:r>
            <a:rPr lang="en-US"/>
            <a:t>Pros:</a:t>
          </a:r>
        </a:p>
      </dgm:t>
    </dgm:pt>
    <dgm:pt modelId="{5CF9E79A-1967-40A1-AEBB-87BACE52F3D6}" type="parTrans" cxnId="{2698BDCC-DDEC-4E12-9876-97F4CA3A001D}">
      <dgm:prSet/>
      <dgm:spPr/>
      <dgm:t>
        <a:bodyPr/>
        <a:lstStyle/>
        <a:p>
          <a:endParaRPr lang="en-US"/>
        </a:p>
      </dgm:t>
    </dgm:pt>
    <dgm:pt modelId="{8E5B9478-4E54-4EFB-B7F0-494F561C8DD1}" type="sibTrans" cxnId="{2698BDCC-DDEC-4E12-9876-97F4CA3A001D}">
      <dgm:prSet/>
      <dgm:spPr/>
      <dgm:t>
        <a:bodyPr/>
        <a:lstStyle/>
        <a:p>
          <a:endParaRPr lang="en-US"/>
        </a:p>
      </dgm:t>
    </dgm:pt>
    <dgm:pt modelId="{A7397C86-222C-4067-8EA5-FFD107F15420}">
      <dgm:prSet/>
      <dgm:spPr/>
      <dgm:t>
        <a:bodyPr/>
        <a:lstStyle/>
        <a:p>
          <a:r>
            <a:rPr lang="en-US"/>
            <a:t>Quick to Implement: Ideal for styling small websites or individual pages.</a:t>
          </a:r>
        </a:p>
      </dgm:t>
    </dgm:pt>
    <dgm:pt modelId="{5504A71E-0BB7-41D0-A237-27C6BA09361E}" type="parTrans" cxnId="{EC1111F3-6019-49A1-8485-B321CAC2B976}">
      <dgm:prSet/>
      <dgm:spPr/>
      <dgm:t>
        <a:bodyPr/>
        <a:lstStyle/>
        <a:p>
          <a:endParaRPr lang="en-US"/>
        </a:p>
      </dgm:t>
    </dgm:pt>
    <dgm:pt modelId="{B12DAC5B-448D-4DA3-9386-3F6FA485F8A9}" type="sibTrans" cxnId="{EC1111F3-6019-49A1-8485-B321CAC2B976}">
      <dgm:prSet/>
      <dgm:spPr/>
      <dgm:t>
        <a:bodyPr/>
        <a:lstStyle/>
        <a:p>
          <a:endParaRPr lang="en-US"/>
        </a:p>
      </dgm:t>
    </dgm:pt>
    <dgm:pt modelId="{A19B1A6B-A111-4BA5-8A87-3333DAEFB23D}">
      <dgm:prSet/>
      <dgm:spPr/>
      <dgm:t>
        <a:bodyPr/>
        <a:lstStyle/>
        <a:p>
          <a:r>
            <a:rPr lang="en-US"/>
            <a:t>No External File Needed: All styles are contained within the same HTML file.</a:t>
          </a:r>
        </a:p>
      </dgm:t>
    </dgm:pt>
    <dgm:pt modelId="{E69B996D-4A42-4D53-BFA6-E30BE0898E3D}" type="parTrans" cxnId="{2509C307-C753-48F2-B83F-501EC92C9100}">
      <dgm:prSet/>
      <dgm:spPr/>
      <dgm:t>
        <a:bodyPr/>
        <a:lstStyle/>
        <a:p>
          <a:endParaRPr lang="en-US"/>
        </a:p>
      </dgm:t>
    </dgm:pt>
    <dgm:pt modelId="{3267BDA8-8B8E-477F-87E3-5087CD95912F}" type="sibTrans" cxnId="{2509C307-C753-48F2-B83F-501EC92C9100}">
      <dgm:prSet/>
      <dgm:spPr/>
      <dgm:t>
        <a:bodyPr/>
        <a:lstStyle/>
        <a:p>
          <a:endParaRPr lang="en-US"/>
        </a:p>
      </dgm:t>
    </dgm:pt>
    <dgm:pt modelId="{BC05A992-6A01-4581-BD1E-D6F319D3EA5C}">
      <dgm:prSet/>
      <dgm:spPr/>
      <dgm:t>
        <a:bodyPr/>
        <a:lstStyle/>
        <a:p>
          <a:r>
            <a:rPr lang="en-US"/>
            <a:t>Cons:</a:t>
          </a:r>
        </a:p>
      </dgm:t>
    </dgm:pt>
    <dgm:pt modelId="{B809104E-44F5-4ED8-A102-BFEDD991D801}" type="parTrans" cxnId="{4F53B494-0341-45FA-9DD0-12D6BC9ECDDB}">
      <dgm:prSet/>
      <dgm:spPr/>
      <dgm:t>
        <a:bodyPr/>
        <a:lstStyle/>
        <a:p>
          <a:endParaRPr lang="en-US"/>
        </a:p>
      </dgm:t>
    </dgm:pt>
    <dgm:pt modelId="{A8980B99-1C1A-4985-9CB7-53BB8592B30A}" type="sibTrans" cxnId="{4F53B494-0341-45FA-9DD0-12D6BC9ECDDB}">
      <dgm:prSet/>
      <dgm:spPr/>
      <dgm:t>
        <a:bodyPr/>
        <a:lstStyle/>
        <a:p>
          <a:endParaRPr lang="en-US"/>
        </a:p>
      </dgm:t>
    </dgm:pt>
    <dgm:pt modelId="{FCEEB4CC-1A7A-4D8A-8445-E9E7082BCCF2}">
      <dgm:prSet/>
      <dgm:spPr/>
      <dgm:t>
        <a:bodyPr/>
        <a:lstStyle/>
        <a:p>
          <a:r>
            <a:rPr lang="en-US"/>
            <a:t>Limited Reusability: The styles are applied only to the page where they are defined.Increased </a:t>
          </a:r>
        </a:p>
      </dgm:t>
    </dgm:pt>
    <dgm:pt modelId="{099039FB-84ED-4A8A-BE33-3A2D603D3936}" type="parTrans" cxnId="{F681C756-4399-4F6A-B2F7-F2F65DBD2DDC}">
      <dgm:prSet/>
      <dgm:spPr/>
      <dgm:t>
        <a:bodyPr/>
        <a:lstStyle/>
        <a:p>
          <a:endParaRPr lang="en-US"/>
        </a:p>
      </dgm:t>
    </dgm:pt>
    <dgm:pt modelId="{1174C7B2-EAB6-4A42-8214-167843A60775}" type="sibTrans" cxnId="{F681C756-4399-4F6A-B2F7-F2F65DBD2DDC}">
      <dgm:prSet/>
      <dgm:spPr/>
      <dgm:t>
        <a:bodyPr/>
        <a:lstStyle/>
        <a:p>
          <a:endParaRPr lang="en-US"/>
        </a:p>
      </dgm:t>
    </dgm:pt>
    <dgm:pt modelId="{674357BF-13DA-4DFB-88B7-2E557637709D}">
      <dgm:prSet/>
      <dgm:spPr/>
      <dgm:t>
        <a:bodyPr/>
        <a:lstStyle/>
        <a:p>
          <a:r>
            <a:rPr lang="en-US"/>
            <a:t>File Size: If you have multiple pages, each HTML file will contain its own styles, increasing the overall file size.</a:t>
          </a:r>
        </a:p>
      </dgm:t>
    </dgm:pt>
    <dgm:pt modelId="{5ED6BBDB-ACBC-4C7A-AE9B-E54EFACE3EEB}" type="parTrans" cxnId="{36FE7F6D-09E8-4236-BC65-5F1C663C9FA9}">
      <dgm:prSet/>
      <dgm:spPr/>
      <dgm:t>
        <a:bodyPr/>
        <a:lstStyle/>
        <a:p>
          <a:endParaRPr lang="en-US"/>
        </a:p>
      </dgm:t>
    </dgm:pt>
    <dgm:pt modelId="{9237BC71-A124-4B30-AA6D-EC45DD7814E1}" type="sibTrans" cxnId="{36FE7F6D-09E8-4236-BC65-5F1C663C9FA9}">
      <dgm:prSet/>
      <dgm:spPr/>
      <dgm:t>
        <a:bodyPr/>
        <a:lstStyle/>
        <a:p>
          <a:endParaRPr lang="en-US"/>
        </a:p>
      </dgm:t>
    </dgm:pt>
    <dgm:pt modelId="{D2140006-C270-4FB8-9A75-0A7F45A93BDF}">
      <dgm:prSet/>
      <dgm:spPr/>
      <dgm:t>
        <a:bodyPr/>
        <a:lstStyle/>
        <a:p>
          <a:r>
            <a:rPr lang="en-US"/>
            <a:t>Difficult to Maintain: For larger websites, internal CSS can become hard to manage, especially if styles are repeated across multiple pages.</a:t>
          </a:r>
        </a:p>
      </dgm:t>
    </dgm:pt>
    <dgm:pt modelId="{9FC05FEC-AF89-477E-8DC1-0A5EFEE557AA}" type="parTrans" cxnId="{EB04BDE7-E279-49B7-B910-CDBC6127A04F}">
      <dgm:prSet/>
      <dgm:spPr/>
      <dgm:t>
        <a:bodyPr/>
        <a:lstStyle/>
        <a:p>
          <a:endParaRPr lang="en-US"/>
        </a:p>
      </dgm:t>
    </dgm:pt>
    <dgm:pt modelId="{A2EFC6FE-FF3A-49E5-9308-D770C143B0B6}" type="sibTrans" cxnId="{EB04BDE7-E279-49B7-B910-CDBC6127A04F}">
      <dgm:prSet/>
      <dgm:spPr/>
      <dgm:t>
        <a:bodyPr/>
        <a:lstStyle/>
        <a:p>
          <a:endParaRPr lang="en-US"/>
        </a:p>
      </dgm:t>
    </dgm:pt>
    <dgm:pt modelId="{55B58FF5-93A4-431D-827D-25848F8E0253}" type="pres">
      <dgm:prSet presAssocID="{56D309A1-CE54-41C3-AA26-F7F1A15953AF}" presName="vert0" presStyleCnt="0">
        <dgm:presLayoutVars>
          <dgm:dir/>
          <dgm:animOne val="branch"/>
          <dgm:animLvl val="lvl"/>
        </dgm:presLayoutVars>
      </dgm:prSet>
      <dgm:spPr/>
    </dgm:pt>
    <dgm:pt modelId="{BC79EE6B-31E8-4DD6-8889-28FB691DC1D2}" type="pres">
      <dgm:prSet presAssocID="{4515C00B-0857-4EC8-8DC8-04B1F151444B}" presName="thickLine" presStyleLbl="alignNode1" presStyleIdx="0" presStyleCnt="2"/>
      <dgm:spPr/>
    </dgm:pt>
    <dgm:pt modelId="{630512BF-FDED-4718-B70C-1DFA8E6C18FB}" type="pres">
      <dgm:prSet presAssocID="{4515C00B-0857-4EC8-8DC8-04B1F151444B}" presName="horz1" presStyleCnt="0"/>
      <dgm:spPr/>
    </dgm:pt>
    <dgm:pt modelId="{D61F245D-D596-481D-8851-28C974AED47D}" type="pres">
      <dgm:prSet presAssocID="{4515C00B-0857-4EC8-8DC8-04B1F151444B}" presName="tx1" presStyleLbl="revTx" presStyleIdx="0" presStyleCnt="7"/>
      <dgm:spPr/>
    </dgm:pt>
    <dgm:pt modelId="{3623653F-C53B-4987-AEE7-730A490ACB01}" type="pres">
      <dgm:prSet presAssocID="{4515C00B-0857-4EC8-8DC8-04B1F151444B}" presName="vert1" presStyleCnt="0"/>
      <dgm:spPr/>
    </dgm:pt>
    <dgm:pt modelId="{5998C925-CCD4-4106-A9E0-214BB9A3A703}" type="pres">
      <dgm:prSet presAssocID="{A7397C86-222C-4067-8EA5-FFD107F15420}" presName="vertSpace2a" presStyleCnt="0"/>
      <dgm:spPr/>
    </dgm:pt>
    <dgm:pt modelId="{A28F4CB2-A9DF-413B-81D4-BAD5B4B2DD0C}" type="pres">
      <dgm:prSet presAssocID="{A7397C86-222C-4067-8EA5-FFD107F15420}" presName="horz2" presStyleCnt="0"/>
      <dgm:spPr/>
    </dgm:pt>
    <dgm:pt modelId="{1A151A8B-CFCE-46D9-814F-0DCCD54D4B34}" type="pres">
      <dgm:prSet presAssocID="{A7397C86-222C-4067-8EA5-FFD107F15420}" presName="horzSpace2" presStyleCnt="0"/>
      <dgm:spPr/>
    </dgm:pt>
    <dgm:pt modelId="{2FBC00D4-E1D6-4854-98D1-2B0F3E1D97CA}" type="pres">
      <dgm:prSet presAssocID="{A7397C86-222C-4067-8EA5-FFD107F15420}" presName="tx2" presStyleLbl="revTx" presStyleIdx="1" presStyleCnt="7"/>
      <dgm:spPr/>
    </dgm:pt>
    <dgm:pt modelId="{7C44F172-543F-41BB-B498-5DA6F952ED67}" type="pres">
      <dgm:prSet presAssocID="{A7397C86-222C-4067-8EA5-FFD107F15420}" presName="vert2" presStyleCnt="0"/>
      <dgm:spPr/>
    </dgm:pt>
    <dgm:pt modelId="{20BA7AA9-D5C4-4DBB-8FCC-2C5F35C71E72}" type="pres">
      <dgm:prSet presAssocID="{A7397C86-222C-4067-8EA5-FFD107F15420}" presName="thinLine2b" presStyleLbl="callout" presStyleIdx="0" presStyleCnt="5"/>
      <dgm:spPr/>
    </dgm:pt>
    <dgm:pt modelId="{1BE46E09-6415-4BC2-A8DB-485C3C593775}" type="pres">
      <dgm:prSet presAssocID="{A7397C86-222C-4067-8EA5-FFD107F15420}" presName="vertSpace2b" presStyleCnt="0"/>
      <dgm:spPr/>
    </dgm:pt>
    <dgm:pt modelId="{F6935462-B50C-45BE-86B0-1DD6F780E73C}" type="pres">
      <dgm:prSet presAssocID="{A19B1A6B-A111-4BA5-8A87-3333DAEFB23D}" presName="horz2" presStyleCnt="0"/>
      <dgm:spPr/>
    </dgm:pt>
    <dgm:pt modelId="{9316055E-E1CB-4222-AD30-F9C69C93E7DA}" type="pres">
      <dgm:prSet presAssocID="{A19B1A6B-A111-4BA5-8A87-3333DAEFB23D}" presName="horzSpace2" presStyleCnt="0"/>
      <dgm:spPr/>
    </dgm:pt>
    <dgm:pt modelId="{E130D6A7-43F1-4A0E-8807-36D4E7BF3E0D}" type="pres">
      <dgm:prSet presAssocID="{A19B1A6B-A111-4BA5-8A87-3333DAEFB23D}" presName="tx2" presStyleLbl="revTx" presStyleIdx="2" presStyleCnt="7"/>
      <dgm:spPr/>
    </dgm:pt>
    <dgm:pt modelId="{534A2EF3-1229-4A85-A86F-DBC06275791F}" type="pres">
      <dgm:prSet presAssocID="{A19B1A6B-A111-4BA5-8A87-3333DAEFB23D}" presName="vert2" presStyleCnt="0"/>
      <dgm:spPr/>
    </dgm:pt>
    <dgm:pt modelId="{6050862A-D917-4C29-96EC-0BAC27FE5590}" type="pres">
      <dgm:prSet presAssocID="{A19B1A6B-A111-4BA5-8A87-3333DAEFB23D}" presName="thinLine2b" presStyleLbl="callout" presStyleIdx="1" presStyleCnt="5"/>
      <dgm:spPr/>
    </dgm:pt>
    <dgm:pt modelId="{4FA1CD2A-A128-4005-93F1-43F63E450E2E}" type="pres">
      <dgm:prSet presAssocID="{A19B1A6B-A111-4BA5-8A87-3333DAEFB23D}" presName="vertSpace2b" presStyleCnt="0"/>
      <dgm:spPr/>
    </dgm:pt>
    <dgm:pt modelId="{EE2AAD5B-5FE2-4BFF-8940-B50A39E77DFE}" type="pres">
      <dgm:prSet presAssocID="{BC05A992-6A01-4581-BD1E-D6F319D3EA5C}" presName="thickLine" presStyleLbl="alignNode1" presStyleIdx="1" presStyleCnt="2"/>
      <dgm:spPr/>
    </dgm:pt>
    <dgm:pt modelId="{4C7E9FC5-BE0E-4CC6-AC76-12495C45BF7E}" type="pres">
      <dgm:prSet presAssocID="{BC05A992-6A01-4581-BD1E-D6F319D3EA5C}" presName="horz1" presStyleCnt="0"/>
      <dgm:spPr/>
    </dgm:pt>
    <dgm:pt modelId="{503DF1DB-82F7-4EBF-82D9-C78F26F5B3B0}" type="pres">
      <dgm:prSet presAssocID="{BC05A992-6A01-4581-BD1E-D6F319D3EA5C}" presName="tx1" presStyleLbl="revTx" presStyleIdx="3" presStyleCnt="7"/>
      <dgm:spPr/>
    </dgm:pt>
    <dgm:pt modelId="{6A7E488B-B438-4F76-AD9A-8AD196B511F0}" type="pres">
      <dgm:prSet presAssocID="{BC05A992-6A01-4581-BD1E-D6F319D3EA5C}" presName="vert1" presStyleCnt="0"/>
      <dgm:spPr/>
    </dgm:pt>
    <dgm:pt modelId="{56C022B1-2530-444A-9ED5-1E2C6736E086}" type="pres">
      <dgm:prSet presAssocID="{FCEEB4CC-1A7A-4D8A-8445-E9E7082BCCF2}" presName="vertSpace2a" presStyleCnt="0"/>
      <dgm:spPr/>
    </dgm:pt>
    <dgm:pt modelId="{9704761A-D5AF-42A8-ABA1-4155A1E7A51C}" type="pres">
      <dgm:prSet presAssocID="{FCEEB4CC-1A7A-4D8A-8445-E9E7082BCCF2}" presName="horz2" presStyleCnt="0"/>
      <dgm:spPr/>
    </dgm:pt>
    <dgm:pt modelId="{2D30E275-9E86-465F-96EE-BB354785CE98}" type="pres">
      <dgm:prSet presAssocID="{FCEEB4CC-1A7A-4D8A-8445-E9E7082BCCF2}" presName="horzSpace2" presStyleCnt="0"/>
      <dgm:spPr/>
    </dgm:pt>
    <dgm:pt modelId="{D5DD2A84-ED45-4BDA-A44B-80BEB5A61CC2}" type="pres">
      <dgm:prSet presAssocID="{FCEEB4CC-1A7A-4D8A-8445-E9E7082BCCF2}" presName="tx2" presStyleLbl="revTx" presStyleIdx="4" presStyleCnt="7"/>
      <dgm:spPr/>
    </dgm:pt>
    <dgm:pt modelId="{15B343E7-8BA7-4F94-BFD5-33A991950174}" type="pres">
      <dgm:prSet presAssocID="{FCEEB4CC-1A7A-4D8A-8445-E9E7082BCCF2}" presName="vert2" presStyleCnt="0"/>
      <dgm:spPr/>
    </dgm:pt>
    <dgm:pt modelId="{0B7FF7AB-5C23-4897-AE80-DB3C5D3FA00D}" type="pres">
      <dgm:prSet presAssocID="{FCEEB4CC-1A7A-4D8A-8445-E9E7082BCCF2}" presName="thinLine2b" presStyleLbl="callout" presStyleIdx="2" presStyleCnt="5"/>
      <dgm:spPr/>
    </dgm:pt>
    <dgm:pt modelId="{501CB4A3-1C02-4E3B-9FF7-D0F5EC9E254A}" type="pres">
      <dgm:prSet presAssocID="{FCEEB4CC-1A7A-4D8A-8445-E9E7082BCCF2}" presName="vertSpace2b" presStyleCnt="0"/>
      <dgm:spPr/>
    </dgm:pt>
    <dgm:pt modelId="{164C566B-8AE7-45A3-8178-26978578AB0B}" type="pres">
      <dgm:prSet presAssocID="{674357BF-13DA-4DFB-88B7-2E557637709D}" presName="horz2" presStyleCnt="0"/>
      <dgm:spPr/>
    </dgm:pt>
    <dgm:pt modelId="{E2115A12-ED1A-4DF5-939C-A15DA6549125}" type="pres">
      <dgm:prSet presAssocID="{674357BF-13DA-4DFB-88B7-2E557637709D}" presName="horzSpace2" presStyleCnt="0"/>
      <dgm:spPr/>
    </dgm:pt>
    <dgm:pt modelId="{2542E273-AE17-46D4-BAFF-A726BCCF6747}" type="pres">
      <dgm:prSet presAssocID="{674357BF-13DA-4DFB-88B7-2E557637709D}" presName="tx2" presStyleLbl="revTx" presStyleIdx="5" presStyleCnt="7"/>
      <dgm:spPr/>
    </dgm:pt>
    <dgm:pt modelId="{58405122-F632-486C-928F-21BD4D001D0D}" type="pres">
      <dgm:prSet presAssocID="{674357BF-13DA-4DFB-88B7-2E557637709D}" presName="vert2" presStyleCnt="0"/>
      <dgm:spPr/>
    </dgm:pt>
    <dgm:pt modelId="{D04C837B-B745-4F02-A619-097ED3E621E2}" type="pres">
      <dgm:prSet presAssocID="{674357BF-13DA-4DFB-88B7-2E557637709D}" presName="thinLine2b" presStyleLbl="callout" presStyleIdx="3" presStyleCnt="5"/>
      <dgm:spPr/>
    </dgm:pt>
    <dgm:pt modelId="{3F28CC65-3718-4C8B-B547-F39EC9A1894B}" type="pres">
      <dgm:prSet presAssocID="{674357BF-13DA-4DFB-88B7-2E557637709D}" presName="vertSpace2b" presStyleCnt="0"/>
      <dgm:spPr/>
    </dgm:pt>
    <dgm:pt modelId="{3E9DEDB2-5B36-4337-AC71-795418F7A915}" type="pres">
      <dgm:prSet presAssocID="{D2140006-C270-4FB8-9A75-0A7F45A93BDF}" presName="horz2" presStyleCnt="0"/>
      <dgm:spPr/>
    </dgm:pt>
    <dgm:pt modelId="{A58A3825-486C-4650-A182-3ED13AF37A6E}" type="pres">
      <dgm:prSet presAssocID="{D2140006-C270-4FB8-9A75-0A7F45A93BDF}" presName="horzSpace2" presStyleCnt="0"/>
      <dgm:spPr/>
    </dgm:pt>
    <dgm:pt modelId="{D199E1DF-66CE-43F2-9517-B79FE197E156}" type="pres">
      <dgm:prSet presAssocID="{D2140006-C270-4FB8-9A75-0A7F45A93BDF}" presName="tx2" presStyleLbl="revTx" presStyleIdx="6" presStyleCnt="7"/>
      <dgm:spPr/>
    </dgm:pt>
    <dgm:pt modelId="{D1F1D8F7-9F45-4F14-AA67-2890EBD027A5}" type="pres">
      <dgm:prSet presAssocID="{D2140006-C270-4FB8-9A75-0A7F45A93BDF}" presName="vert2" presStyleCnt="0"/>
      <dgm:spPr/>
    </dgm:pt>
    <dgm:pt modelId="{6208CC76-5FF6-4A65-8332-DD466966C65B}" type="pres">
      <dgm:prSet presAssocID="{D2140006-C270-4FB8-9A75-0A7F45A93BDF}" presName="thinLine2b" presStyleLbl="callout" presStyleIdx="4" presStyleCnt="5"/>
      <dgm:spPr/>
    </dgm:pt>
    <dgm:pt modelId="{30582B85-C562-470D-A7E3-5A0CB656A775}" type="pres">
      <dgm:prSet presAssocID="{D2140006-C270-4FB8-9A75-0A7F45A93BDF}" presName="vertSpace2b" presStyleCnt="0"/>
      <dgm:spPr/>
    </dgm:pt>
  </dgm:ptLst>
  <dgm:cxnLst>
    <dgm:cxn modelId="{2509C307-C753-48F2-B83F-501EC92C9100}" srcId="{4515C00B-0857-4EC8-8DC8-04B1F151444B}" destId="{A19B1A6B-A111-4BA5-8A87-3333DAEFB23D}" srcOrd="1" destOrd="0" parTransId="{E69B996D-4A42-4D53-BFA6-E30BE0898E3D}" sibTransId="{3267BDA8-8B8E-477F-87E3-5087CD95912F}"/>
    <dgm:cxn modelId="{1DD6571D-22A5-4DCD-B409-4319DA6ABC00}" type="presOf" srcId="{4515C00B-0857-4EC8-8DC8-04B1F151444B}" destId="{D61F245D-D596-481D-8851-28C974AED47D}" srcOrd="0" destOrd="0" presId="urn:microsoft.com/office/officeart/2008/layout/LinedList"/>
    <dgm:cxn modelId="{BEA18A37-908C-436B-96AF-F165B4BAC7C9}" type="presOf" srcId="{FCEEB4CC-1A7A-4D8A-8445-E9E7082BCCF2}" destId="{D5DD2A84-ED45-4BDA-A44B-80BEB5A61CC2}" srcOrd="0" destOrd="0" presId="urn:microsoft.com/office/officeart/2008/layout/LinedList"/>
    <dgm:cxn modelId="{58126A67-57BA-4D9D-B3D7-0D301D21ECE5}" type="presOf" srcId="{A7397C86-222C-4067-8EA5-FFD107F15420}" destId="{2FBC00D4-E1D6-4854-98D1-2B0F3E1D97CA}" srcOrd="0" destOrd="0" presId="urn:microsoft.com/office/officeart/2008/layout/LinedList"/>
    <dgm:cxn modelId="{36FE7F6D-09E8-4236-BC65-5F1C663C9FA9}" srcId="{BC05A992-6A01-4581-BD1E-D6F319D3EA5C}" destId="{674357BF-13DA-4DFB-88B7-2E557637709D}" srcOrd="1" destOrd="0" parTransId="{5ED6BBDB-ACBC-4C7A-AE9B-E54EFACE3EEB}" sibTransId="{9237BC71-A124-4B30-AA6D-EC45DD7814E1}"/>
    <dgm:cxn modelId="{F681C756-4399-4F6A-B2F7-F2F65DBD2DDC}" srcId="{BC05A992-6A01-4581-BD1E-D6F319D3EA5C}" destId="{FCEEB4CC-1A7A-4D8A-8445-E9E7082BCCF2}" srcOrd="0" destOrd="0" parTransId="{099039FB-84ED-4A8A-BE33-3A2D603D3936}" sibTransId="{1174C7B2-EAB6-4A42-8214-167843A60775}"/>
    <dgm:cxn modelId="{4F53B494-0341-45FA-9DD0-12D6BC9ECDDB}" srcId="{56D309A1-CE54-41C3-AA26-F7F1A15953AF}" destId="{BC05A992-6A01-4581-BD1E-D6F319D3EA5C}" srcOrd="1" destOrd="0" parTransId="{B809104E-44F5-4ED8-A102-BFEDD991D801}" sibTransId="{A8980B99-1C1A-4985-9CB7-53BB8592B30A}"/>
    <dgm:cxn modelId="{0B51A4AB-73EB-48C7-8B0B-81956257B45A}" type="presOf" srcId="{BC05A992-6A01-4581-BD1E-D6F319D3EA5C}" destId="{503DF1DB-82F7-4EBF-82D9-C78F26F5B3B0}" srcOrd="0" destOrd="0" presId="urn:microsoft.com/office/officeart/2008/layout/LinedList"/>
    <dgm:cxn modelId="{9B6677B3-99F7-420E-9D51-EDF67D86B9FD}" type="presOf" srcId="{A19B1A6B-A111-4BA5-8A87-3333DAEFB23D}" destId="{E130D6A7-43F1-4A0E-8807-36D4E7BF3E0D}" srcOrd="0" destOrd="0" presId="urn:microsoft.com/office/officeart/2008/layout/LinedList"/>
    <dgm:cxn modelId="{31438BB3-67E4-434F-ADB5-31FF4234FF16}" type="presOf" srcId="{674357BF-13DA-4DFB-88B7-2E557637709D}" destId="{2542E273-AE17-46D4-BAFF-A726BCCF6747}" srcOrd="0" destOrd="0" presId="urn:microsoft.com/office/officeart/2008/layout/LinedList"/>
    <dgm:cxn modelId="{2698BDCC-DDEC-4E12-9876-97F4CA3A001D}" srcId="{56D309A1-CE54-41C3-AA26-F7F1A15953AF}" destId="{4515C00B-0857-4EC8-8DC8-04B1F151444B}" srcOrd="0" destOrd="0" parTransId="{5CF9E79A-1967-40A1-AEBB-87BACE52F3D6}" sibTransId="{8E5B9478-4E54-4EFB-B7F0-494F561C8DD1}"/>
    <dgm:cxn modelId="{53E5D1D5-9A5C-45ED-800B-9298DB746FC6}" type="presOf" srcId="{56D309A1-CE54-41C3-AA26-F7F1A15953AF}" destId="{55B58FF5-93A4-431D-827D-25848F8E0253}" srcOrd="0" destOrd="0" presId="urn:microsoft.com/office/officeart/2008/layout/LinedList"/>
    <dgm:cxn modelId="{EB04BDE7-E279-49B7-B910-CDBC6127A04F}" srcId="{BC05A992-6A01-4581-BD1E-D6F319D3EA5C}" destId="{D2140006-C270-4FB8-9A75-0A7F45A93BDF}" srcOrd="2" destOrd="0" parTransId="{9FC05FEC-AF89-477E-8DC1-0A5EFEE557AA}" sibTransId="{A2EFC6FE-FF3A-49E5-9308-D770C143B0B6}"/>
    <dgm:cxn modelId="{FBC3EBE7-D8F4-4CD0-B9A3-7576A72700F2}" type="presOf" srcId="{D2140006-C270-4FB8-9A75-0A7F45A93BDF}" destId="{D199E1DF-66CE-43F2-9517-B79FE197E156}" srcOrd="0" destOrd="0" presId="urn:microsoft.com/office/officeart/2008/layout/LinedList"/>
    <dgm:cxn modelId="{EC1111F3-6019-49A1-8485-B321CAC2B976}" srcId="{4515C00B-0857-4EC8-8DC8-04B1F151444B}" destId="{A7397C86-222C-4067-8EA5-FFD107F15420}" srcOrd="0" destOrd="0" parTransId="{5504A71E-0BB7-41D0-A237-27C6BA09361E}" sibTransId="{B12DAC5B-448D-4DA3-9386-3F6FA485F8A9}"/>
    <dgm:cxn modelId="{F7F61C16-1E67-48DA-A89A-E935BCDACEB1}" type="presParOf" srcId="{55B58FF5-93A4-431D-827D-25848F8E0253}" destId="{BC79EE6B-31E8-4DD6-8889-28FB691DC1D2}" srcOrd="0" destOrd="0" presId="urn:microsoft.com/office/officeart/2008/layout/LinedList"/>
    <dgm:cxn modelId="{B97208A8-5B43-4EC2-9B3F-5B414067D614}" type="presParOf" srcId="{55B58FF5-93A4-431D-827D-25848F8E0253}" destId="{630512BF-FDED-4718-B70C-1DFA8E6C18FB}" srcOrd="1" destOrd="0" presId="urn:microsoft.com/office/officeart/2008/layout/LinedList"/>
    <dgm:cxn modelId="{D0E60ECA-0E4D-403A-8FA6-D39D7678E545}" type="presParOf" srcId="{630512BF-FDED-4718-B70C-1DFA8E6C18FB}" destId="{D61F245D-D596-481D-8851-28C974AED47D}" srcOrd="0" destOrd="0" presId="urn:microsoft.com/office/officeart/2008/layout/LinedList"/>
    <dgm:cxn modelId="{F11593D2-92F6-434E-AD49-0A0806823702}" type="presParOf" srcId="{630512BF-FDED-4718-B70C-1DFA8E6C18FB}" destId="{3623653F-C53B-4987-AEE7-730A490ACB01}" srcOrd="1" destOrd="0" presId="urn:microsoft.com/office/officeart/2008/layout/LinedList"/>
    <dgm:cxn modelId="{9D510DFC-9CD9-46E9-91EA-39D9511800C5}" type="presParOf" srcId="{3623653F-C53B-4987-AEE7-730A490ACB01}" destId="{5998C925-CCD4-4106-A9E0-214BB9A3A703}" srcOrd="0" destOrd="0" presId="urn:microsoft.com/office/officeart/2008/layout/LinedList"/>
    <dgm:cxn modelId="{742A1474-9242-4B8B-94C7-B12A24F369B6}" type="presParOf" srcId="{3623653F-C53B-4987-AEE7-730A490ACB01}" destId="{A28F4CB2-A9DF-413B-81D4-BAD5B4B2DD0C}" srcOrd="1" destOrd="0" presId="urn:microsoft.com/office/officeart/2008/layout/LinedList"/>
    <dgm:cxn modelId="{DAE4CBB0-80D7-43E6-ACB5-BC41135BE9AE}" type="presParOf" srcId="{A28F4CB2-A9DF-413B-81D4-BAD5B4B2DD0C}" destId="{1A151A8B-CFCE-46D9-814F-0DCCD54D4B34}" srcOrd="0" destOrd="0" presId="urn:microsoft.com/office/officeart/2008/layout/LinedList"/>
    <dgm:cxn modelId="{32403AFC-D81D-4A31-A8B6-1DD4F0AE4B19}" type="presParOf" srcId="{A28F4CB2-A9DF-413B-81D4-BAD5B4B2DD0C}" destId="{2FBC00D4-E1D6-4854-98D1-2B0F3E1D97CA}" srcOrd="1" destOrd="0" presId="urn:microsoft.com/office/officeart/2008/layout/LinedList"/>
    <dgm:cxn modelId="{132725EE-A017-4773-8F69-D598DF442506}" type="presParOf" srcId="{A28F4CB2-A9DF-413B-81D4-BAD5B4B2DD0C}" destId="{7C44F172-543F-41BB-B498-5DA6F952ED67}" srcOrd="2" destOrd="0" presId="urn:microsoft.com/office/officeart/2008/layout/LinedList"/>
    <dgm:cxn modelId="{28CA3BA2-34FE-4BF2-9ED3-5D5A2D625954}" type="presParOf" srcId="{3623653F-C53B-4987-AEE7-730A490ACB01}" destId="{20BA7AA9-D5C4-4DBB-8FCC-2C5F35C71E72}" srcOrd="2" destOrd="0" presId="urn:microsoft.com/office/officeart/2008/layout/LinedList"/>
    <dgm:cxn modelId="{08A7E2A8-6236-425F-8CAD-5B956DAB0982}" type="presParOf" srcId="{3623653F-C53B-4987-AEE7-730A490ACB01}" destId="{1BE46E09-6415-4BC2-A8DB-485C3C593775}" srcOrd="3" destOrd="0" presId="urn:microsoft.com/office/officeart/2008/layout/LinedList"/>
    <dgm:cxn modelId="{0E05A485-D467-41B3-8089-16A3CD002616}" type="presParOf" srcId="{3623653F-C53B-4987-AEE7-730A490ACB01}" destId="{F6935462-B50C-45BE-86B0-1DD6F780E73C}" srcOrd="4" destOrd="0" presId="urn:microsoft.com/office/officeart/2008/layout/LinedList"/>
    <dgm:cxn modelId="{0DBB8283-E464-4AF7-A04E-8495AFB0E57E}" type="presParOf" srcId="{F6935462-B50C-45BE-86B0-1DD6F780E73C}" destId="{9316055E-E1CB-4222-AD30-F9C69C93E7DA}" srcOrd="0" destOrd="0" presId="urn:microsoft.com/office/officeart/2008/layout/LinedList"/>
    <dgm:cxn modelId="{C2C19AFB-6867-46EA-8A22-0E115FE9778B}" type="presParOf" srcId="{F6935462-B50C-45BE-86B0-1DD6F780E73C}" destId="{E130D6A7-43F1-4A0E-8807-36D4E7BF3E0D}" srcOrd="1" destOrd="0" presId="urn:microsoft.com/office/officeart/2008/layout/LinedList"/>
    <dgm:cxn modelId="{BEDD14C6-C96C-4951-B5AD-7B52925C7417}" type="presParOf" srcId="{F6935462-B50C-45BE-86B0-1DD6F780E73C}" destId="{534A2EF3-1229-4A85-A86F-DBC06275791F}" srcOrd="2" destOrd="0" presId="urn:microsoft.com/office/officeart/2008/layout/LinedList"/>
    <dgm:cxn modelId="{BE3A0D54-B657-4EAC-9618-185799190481}" type="presParOf" srcId="{3623653F-C53B-4987-AEE7-730A490ACB01}" destId="{6050862A-D917-4C29-96EC-0BAC27FE5590}" srcOrd="5" destOrd="0" presId="urn:microsoft.com/office/officeart/2008/layout/LinedList"/>
    <dgm:cxn modelId="{70B38251-13CC-4E51-97EC-DEB16593C205}" type="presParOf" srcId="{3623653F-C53B-4987-AEE7-730A490ACB01}" destId="{4FA1CD2A-A128-4005-93F1-43F63E450E2E}" srcOrd="6" destOrd="0" presId="urn:microsoft.com/office/officeart/2008/layout/LinedList"/>
    <dgm:cxn modelId="{5B170757-8A45-46DA-B304-D73EC81769BE}" type="presParOf" srcId="{55B58FF5-93A4-431D-827D-25848F8E0253}" destId="{EE2AAD5B-5FE2-4BFF-8940-B50A39E77DFE}" srcOrd="2" destOrd="0" presId="urn:microsoft.com/office/officeart/2008/layout/LinedList"/>
    <dgm:cxn modelId="{1A62DFE9-3E99-4946-AB88-03CE53BB04D3}" type="presParOf" srcId="{55B58FF5-93A4-431D-827D-25848F8E0253}" destId="{4C7E9FC5-BE0E-4CC6-AC76-12495C45BF7E}" srcOrd="3" destOrd="0" presId="urn:microsoft.com/office/officeart/2008/layout/LinedList"/>
    <dgm:cxn modelId="{C43CA195-F706-4198-8D70-A15E50E4FA64}" type="presParOf" srcId="{4C7E9FC5-BE0E-4CC6-AC76-12495C45BF7E}" destId="{503DF1DB-82F7-4EBF-82D9-C78F26F5B3B0}" srcOrd="0" destOrd="0" presId="urn:microsoft.com/office/officeart/2008/layout/LinedList"/>
    <dgm:cxn modelId="{F7B4EFA5-A233-4A36-8F3C-46720CF31150}" type="presParOf" srcId="{4C7E9FC5-BE0E-4CC6-AC76-12495C45BF7E}" destId="{6A7E488B-B438-4F76-AD9A-8AD196B511F0}" srcOrd="1" destOrd="0" presId="urn:microsoft.com/office/officeart/2008/layout/LinedList"/>
    <dgm:cxn modelId="{D1FCABE4-809D-40E8-AB8A-795B47C2A286}" type="presParOf" srcId="{6A7E488B-B438-4F76-AD9A-8AD196B511F0}" destId="{56C022B1-2530-444A-9ED5-1E2C6736E086}" srcOrd="0" destOrd="0" presId="urn:microsoft.com/office/officeart/2008/layout/LinedList"/>
    <dgm:cxn modelId="{CD1A091D-9437-4C7A-A9F0-2157CFE775B5}" type="presParOf" srcId="{6A7E488B-B438-4F76-AD9A-8AD196B511F0}" destId="{9704761A-D5AF-42A8-ABA1-4155A1E7A51C}" srcOrd="1" destOrd="0" presId="urn:microsoft.com/office/officeart/2008/layout/LinedList"/>
    <dgm:cxn modelId="{00CDF019-2450-4377-AB4B-AF20C6081DE7}" type="presParOf" srcId="{9704761A-D5AF-42A8-ABA1-4155A1E7A51C}" destId="{2D30E275-9E86-465F-96EE-BB354785CE98}" srcOrd="0" destOrd="0" presId="urn:microsoft.com/office/officeart/2008/layout/LinedList"/>
    <dgm:cxn modelId="{00FDC53C-2FB4-40C5-82D8-9991DE78A30C}" type="presParOf" srcId="{9704761A-D5AF-42A8-ABA1-4155A1E7A51C}" destId="{D5DD2A84-ED45-4BDA-A44B-80BEB5A61CC2}" srcOrd="1" destOrd="0" presId="urn:microsoft.com/office/officeart/2008/layout/LinedList"/>
    <dgm:cxn modelId="{4E324D00-61E6-4B25-B740-33D3415F4602}" type="presParOf" srcId="{9704761A-D5AF-42A8-ABA1-4155A1E7A51C}" destId="{15B343E7-8BA7-4F94-BFD5-33A991950174}" srcOrd="2" destOrd="0" presId="urn:microsoft.com/office/officeart/2008/layout/LinedList"/>
    <dgm:cxn modelId="{C7875143-124E-4854-841B-1BA5D51F9586}" type="presParOf" srcId="{6A7E488B-B438-4F76-AD9A-8AD196B511F0}" destId="{0B7FF7AB-5C23-4897-AE80-DB3C5D3FA00D}" srcOrd="2" destOrd="0" presId="urn:microsoft.com/office/officeart/2008/layout/LinedList"/>
    <dgm:cxn modelId="{DE1C94F7-D901-4330-86BA-7B273365350F}" type="presParOf" srcId="{6A7E488B-B438-4F76-AD9A-8AD196B511F0}" destId="{501CB4A3-1C02-4E3B-9FF7-D0F5EC9E254A}" srcOrd="3" destOrd="0" presId="urn:microsoft.com/office/officeart/2008/layout/LinedList"/>
    <dgm:cxn modelId="{6E5DBE76-6ADA-41B3-BDA9-AD67D9703A45}" type="presParOf" srcId="{6A7E488B-B438-4F76-AD9A-8AD196B511F0}" destId="{164C566B-8AE7-45A3-8178-26978578AB0B}" srcOrd="4" destOrd="0" presId="urn:microsoft.com/office/officeart/2008/layout/LinedList"/>
    <dgm:cxn modelId="{09CD0FE5-4FD4-4ACA-A6CE-AEEEFCF29DEF}" type="presParOf" srcId="{164C566B-8AE7-45A3-8178-26978578AB0B}" destId="{E2115A12-ED1A-4DF5-939C-A15DA6549125}" srcOrd="0" destOrd="0" presId="urn:microsoft.com/office/officeart/2008/layout/LinedList"/>
    <dgm:cxn modelId="{9EC84687-C902-4A2D-825D-0D19530456A3}" type="presParOf" srcId="{164C566B-8AE7-45A3-8178-26978578AB0B}" destId="{2542E273-AE17-46D4-BAFF-A726BCCF6747}" srcOrd="1" destOrd="0" presId="urn:microsoft.com/office/officeart/2008/layout/LinedList"/>
    <dgm:cxn modelId="{C5103EBC-B7F1-4A39-B47D-87C91C2C4C72}" type="presParOf" srcId="{164C566B-8AE7-45A3-8178-26978578AB0B}" destId="{58405122-F632-486C-928F-21BD4D001D0D}" srcOrd="2" destOrd="0" presId="urn:microsoft.com/office/officeart/2008/layout/LinedList"/>
    <dgm:cxn modelId="{3DA98378-F56E-4724-A56C-445C82E29138}" type="presParOf" srcId="{6A7E488B-B438-4F76-AD9A-8AD196B511F0}" destId="{D04C837B-B745-4F02-A619-097ED3E621E2}" srcOrd="5" destOrd="0" presId="urn:microsoft.com/office/officeart/2008/layout/LinedList"/>
    <dgm:cxn modelId="{6657A2EA-5A8D-439C-8C50-19CE7EE69927}" type="presParOf" srcId="{6A7E488B-B438-4F76-AD9A-8AD196B511F0}" destId="{3F28CC65-3718-4C8B-B547-F39EC9A1894B}" srcOrd="6" destOrd="0" presId="urn:microsoft.com/office/officeart/2008/layout/LinedList"/>
    <dgm:cxn modelId="{05E299B0-8ECF-407A-A56A-A629190A1F9B}" type="presParOf" srcId="{6A7E488B-B438-4F76-AD9A-8AD196B511F0}" destId="{3E9DEDB2-5B36-4337-AC71-795418F7A915}" srcOrd="7" destOrd="0" presId="urn:microsoft.com/office/officeart/2008/layout/LinedList"/>
    <dgm:cxn modelId="{F4F7E5E8-C775-4D9D-A193-0B9C8EB12A2F}" type="presParOf" srcId="{3E9DEDB2-5B36-4337-AC71-795418F7A915}" destId="{A58A3825-486C-4650-A182-3ED13AF37A6E}" srcOrd="0" destOrd="0" presId="urn:microsoft.com/office/officeart/2008/layout/LinedList"/>
    <dgm:cxn modelId="{445C34DA-53D9-4A85-B088-857A7F8D503E}" type="presParOf" srcId="{3E9DEDB2-5B36-4337-AC71-795418F7A915}" destId="{D199E1DF-66CE-43F2-9517-B79FE197E156}" srcOrd="1" destOrd="0" presId="urn:microsoft.com/office/officeart/2008/layout/LinedList"/>
    <dgm:cxn modelId="{030F5559-644E-437B-9A0C-F96E4F331B42}" type="presParOf" srcId="{3E9DEDB2-5B36-4337-AC71-795418F7A915}" destId="{D1F1D8F7-9F45-4F14-AA67-2890EBD027A5}" srcOrd="2" destOrd="0" presId="urn:microsoft.com/office/officeart/2008/layout/LinedList"/>
    <dgm:cxn modelId="{0D867C8A-31FB-4B53-BA7B-54E7750B94CC}" type="presParOf" srcId="{6A7E488B-B438-4F76-AD9A-8AD196B511F0}" destId="{6208CC76-5FF6-4A65-8332-DD466966C65B}" srcOrd="8" destOrd="0" presId="urn:microsoft.com/office/officeart/2008/layout/LinedList"/>
    <dgm:cxn modelId="{C3544A1F-38E0-4ABD-A24B-8A6039CE6DC9}" type="presParOf" srcId="{6A7E488B-B438-4F76-AD9A-8AD196B511F0}" destId="{30582B85-C562-470D-A7E3-5A0CB656A77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309A1-CE54-41C3-AA26-F7F1A15953A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15C00B-0857-4EC8-8DC8-04B1F151444B}">
      <dgm:prSet/>
      <dgm:spPr/>
      <dgm:t>
        <a:bodyPr/>
        <a:lstStyle/>
        <a:p>
          <a:r>
            <a:rPr lang="en-US"/>
            <a:t>Pros:</a:t>
          </a:r>
        </a:p>
      </dgm:t>
    </dgm:pt>
    <dgm:pt modelId="{5CF9E79A-1967-40A1-AEBB-87BACE52F3D6}" type="parTrans" cxnId="{2698BDCC-DDEC-4E12-9876-97F4CA3A001D}">
      <dgm:prSet/>
      <dgm:spPr/>
      <dgm:t>
        <a:bodyPr/>
        <a:lstStyle/>
        <a:p>
          <a:endParaRPr lang="en-US"/>
        </a:p>
      </dgm:t>
    </dgm:pt>
    <dgm:pt modelId="{8E5B9478-4E54-4EFB-B7F0-494F561C8DD1}" type="sibTrans" cxnId="{2698BDCC-DDEC-4E12-9876-97F4CA3A001D}">
      <dgm:prSet/>
      <dgm:spPr/>
      <dgm:t>
        <a:bodyPr/>
        <a:lstStyle/>
        <a:p>
          <a:endParaRPr lang="en-US"/>
        </a:p>
      </dgm:t>
    </dgm:pt>
    <dgm:pt modelId="{A7397C86-222C-4067-8EA5-FFD107F15420}">
      <dgm:prSet/>
      <dgm:spPr/>
      <dgm:t>
        <a:bodyPr/>
        <a:lstStyle/>
        <a:p>
          <a:r>
            <a:rPr lang="en-US" dirty="0"/>
            <a:t>Smaller HTML Files: The HTML files remain small since they don't contain the styling directly.</a:t>
          </a:r>
        </a:p>
      </dgm:t>
    </dgm:pt>
    <dgm:pt modelId="{5504A71E-0BB7-41D0-A237-27C6BA09361E}" type="parTrans" cxnId="{EC1111F3-6019-49A1-8485-B321CAC2B976}">
      <dgm:prSet/>
      <dgm:spPr/>
      <dgm:t>
        <a:bodyPr/>
        <a:lstStyle/>
        <a:p>
          <a:endParaRPr lang="en-US"/>
        </a:p>
      </dgm:t>
    </dgm:pt>
    <dgm:pt modelId="{B12DAC5B-448D-4DA3-9386-3F6FA485F8A9}" type="sibTrans" cxnId="{EC1111F3-6019-49A1-8485-B321CAC2B976}">
      <dgm:prSet/>
      <dgm:spPr/>
      <dgm:t>
        <a:bodyPr/>
        <a:lstStyle/>
        <a:p>
          <a:endParaRPr lang="en-US"/>
        </a:p>
      </dgm:t>
    </dgm:pt>
    <dgm:pt modelId="{A19B1A6B-A111-4BA5-8A87-3333DAEFB23D}">
      <dgm:prSet/>
      <dgm:spPr/>
      <dgm:t>
        <a:bodyPr/>
        <a:lstStyle/>
        <a:p>
          <a:r>
            <a:rPr lang="en-US" dirty="0"/>
            <a:t>Smaller HTML Files: The HTML files remain small since they don't contain the styling directly.</a:t>
          </a:r>
        </a:p>
      </dgm:t>
    </dgm:pt>
    <dgm:pt modelId="{E69B996D-4A42-4D53-BFA6-E30BE0898E3D}" type="parTrans" cxnId="{2509C307-C753-48F2-B83F-501EC92C9100}">
      <dgm:prSet/>
      <dgm:spPr/>
      <dgm:t>
        <a:bodyPr/>
        <a:lstStyle/>
        <a:p>
          <a:endParaRPr lang="en-US"/>
        </a:p>
      </dgm:t>
    </dgm:pt>
    <dgm:pt modelId="{3267BDA8-8B8E-477F-87E3-5087CD95912F}" type="sibTrans" cxnId="{2509C307-C753-48F2-B83F-501EC92C9100}">
      <dgm:prSet/>
      <dgm:spPr/>
      <dgm:t>
        <a:bodyPr/>
        <a:lstStyle/>
        <a:p>
          <a:endParaRPr lang="en-US"/>
        </a:p>
      </dgm:t>
    </dgm:pt>
    <dgm:pt modelId="{BC05A992-6A01-4581-BD1E-D6F319D3EA5C}">
      <dgm:prSet/>
      <dgm:spPr/>
      <dgm:t>
        <a:bodyPr/>
        <a:lstStyle/>
        <a:p>
          <a:r>
            <a:rPr lang="en-US" dirty="0"/>
            <a:t>Cons:</a:t>
          </a:r>
        </a:p>
      </dgm:t>
    </dgm:pt>
    <dgm:pt modelId="{B809104E-44F5-4ED8-A102-BFEDD991D801}" type="parTrans" cxnId="{4F53B494-0341-45FA-9DD0-12D6BC9ECDDB}">
      <dgm:prSet/>
      <dgm:spPr/>
      <dgm:t>
        <a:bodyPr/>
        <a:lstStyle/>
        <a:p>
          <a:endParaRPr lang="en-US"/>
        </a:p>
      </dgm:t>
    </dgm:pt>
    <dgm:pt modelId="{A8980B99-1C1A-4985-9CB7-53BB8592B30A}" type="sibTrans" cxnId="{4F53B494-0341-45FA-9DD0-12D6BC9ECDDB}">
      <dgm:prSet/>
      <dgm:spPr/>
      <dgm:t>
        <a:bodyPr/>
        <a:lstStyle/>
        <a:p>
          <a:endParaRPr lang="en-US"/>
        </a:p>
      </dgm:t>
    </dgm:pt>
    <dgm:pt modelId="{674357BF-13DA-4DFB-88B7-2E557637709D}">
      <dgm:prSet/>
      <dgm:spPr/>
      <dgm:t>
        <a:bodyPr/>
        <a:lstStyle/>
        <a:p>
          <a:r>
            <a:rPr lang="en-US" dirty="0"/>
            <a:t>Additional HTTP Request: Every time the HTML file is loaded, an additional HTTP request is made to fetch the CSS file, which may slightly impact loading times (though caching reduces this issue).</a:t>
          </a:r>
        </a:p>
      </dgm:t>
    </dgm:pt>
    <dgm:pt modelId="{5ED6BBDB-ACBC-4C7A-AE9B-E54EFACE3EEB}" type="parTrans" cxnId="{36FE7F6D-09E8-4236-BC65-5F1C663C9FA9}">
      <dgm:prSet/>
      <dgm:spPr/>
      <dgm:t>
        <a:bodyPr/>
        <a:lstStyle/>
        <a:p>
          <a:endParaRPr lang="en-US"/>
        </a:p>
      </dgm:t>
    </dgm:pt>
    <dgm:pt modelId="{9237BC71-A124-4B30-AA6D-EC45DD7814E1}" type="sibTrans" cxnId="{36FE7F6D-09E8-4236-BC65-5F1C663C9FA9}">
      <dgm:prSet/>
      <dgm:spPr/>
      <dgm:t>
        <a:bodyPr/>
        <a:lstStyle/>
        <a:p>
          <a:endParaRPr lang="en-US"/>
        </a:p>
      </dgm:t>
    </dgm:pt>
    <dgm:pt modelId="{D2140006-C270-4FB8-9A75-0A7F45A93BDF}">
      <dgm:prSet/>
      <dgm:spPr/>
      <dgm:t>
        <a:bodyPr/>
        <a:lstStyle/>
        <a:p>
          <a:r>
            <a:rPr lang="en-US" dirty="0"/>
            <a:t>Requires Link to External File: The CSS file must be linked correctly for it to work. If the link is broken or incorrect, the styles won’t be applied.</a:t>
          </a:r>
        </a:p>
      </dgm:t>
    </dgm:pt>
    <dgm:pt modelId="{9FC05FEC-AF89-477E-8DC1-0A5EFEE557AA}" type="parTrans" cxnId="{EB04BDE7-E279-49B7-B910-CDBC6127A04F}">
      <dgm:prSet/>
      <dgm:spPr/>
      <dgm:t>
        <a:bodyPr/>
        <a:lstStyle/>
        <a:p>
          <a:endParaRPr lang="en-US"/>
        </a:p>
      </dgm:t>
    </dgm:pt>
    <dgm:pt modelId="{A2EFC6FE-FF3A-49E5-9308-D770C143B0B6}" type="sibTrans" cxnId="{EB04BDE7-E279-49B7-B910-CDBC6127A04F}">
      <dgm:prSet/>
      <dgm:spPr/>
      <dgm:t>
        <a:bodyPr/>
        <a:lstStyle/>
        <a:p>
          <a:endParaRPr lang="en-US"/>
        </a:p>
      </dgm:t>
    </dgm:pt>
    <dgm:pt modelId="{8902F6C5-32BE-4393-B656-88EC0B379747}">
      <dgm:prSet/>
      <dgm:spPr/>
      <dgm:t>
        <a:bodyPr/>
        <a:lstStyle/>
        <a:p>
          <a:r>
            <a:rPr lang="en-US" dirty="0"/>
            <a:t>Maintainability: It’s easier to update and maintain styles because you only need to make changes in one CSS file instead of each HTML document.</a:t>
          </a:r>
        </a:p>
      </dgm:t>
    </dgm:pt>
    <dgm:pt modelId="{FF8863A0-A4B7-410C-A123-507E8D245FD5}" type="parTrans" cxnId="{42489A92-D6DD-46A5-A390-953FD0CA074A}">
      <dgm:prSet/>
      <dgm:spPr/>
      <dgm:t>
        <a:bodyPr/>
        <a:lstStyle/>
        <a:p>
          <a:endParaRPr lang="en-US"/>
        </a:p>
      </dgm:t>
    </dgm:pt>
    <dgm:pt modelId="{96EC494A-78E4-4FD1-B3BE-030CA5635490}" type="sibTrans" cxnId="{42489A92-D6DD-46A5-A390-953FD0CA074A}">
      <dgm:prSet/>
      <dgm:spPr/>
      <dgm:t>
        <a:bodyPr/>
        <a:lstStyle/>
        <a:p>
          <a:endParaRPr lang="en-US"/>
        </a:p>
      </dgm:t>
    </dgm:pt>
    <dgm:pt modelId="{55B58FF5-93A4-431D-827D-25848F8E0253}" type="pres">
      <dgm:prSet presAssocID="{56D309A1-CE54-41C3-AA26-F7F1A15953AF}" presName="vert0" presStyleCnt="0">
        <dgm:presLayoutVars>
          <dgm:dir/>
          <dgm:animOne val="branch"/>
          <dgm:animLvl val="lvl"/>
        </dgm:presLayoutVars>
      </dgm:prSet>
      <dgm:spPr/>
    </dgm:pt>
    <dgm:pt modelId="{BC79EE6B-31E8-4DD6-8889-28FB691DC1D2}" type="pres">
      <dgm:prSet presAssocID="{4515C00B-0857-4EC8-8DC8-04B1F151444B}" presName="thickLine" presStyleLbl="alignNode1" presStyleIdx="0" presStyleCnt="2"/>
      <dgm:spPr/>
    </dgm:pt>
    <dgm:pt modelId="{630512BF-FDED-4718-B70C-1DFA8E6C18FB}" type="pres">
      <dgm:prSet presAssocID="{4515C00B-0857-4EC8-8DC8-04B1F151444B}" presName="horz1" presStyleCnt="0"/>
      <dgm:spPr/>
    </dgm:pt>
    <dgm:pt modelId="{D61F245D-D596-481D-8851-28C974AED47D}" type="pres">
      <dgm:prSet presAssocID="{4515C00B-0857-4EC8-8DC8-04B1F151444B}" presName="tx1" presStyleLbl="revTx" presStyleIdx="0" presStyleCnt="7"/>
      <dgm:spPr/>
    </dgm:pt>
    <dgm:pt modelId="{3623653F-C53B-4987-AEE7-730A490ACB01}" type="pres">
      <dgm:prSet presAssocID="{4515C00B-0857-4EC8-8DC8-04B1F151444B}" presName="vert1" presStyleCnt="0"/>
      <dgm:spPr/>
    </dgm:pt>
    <dgm:pt modelId="{5998C925-CCD4-4106-A9E0-214BB9A3A703}" type="pres">
      <dgm:prSet presAssocID="{A7397C86-222C-4067-8EA5-FFD107F15420}" presName="vertSpace2a" presStyleCnt="0"/>
      <dgm:spPr/>
    </dgm:pt>
    <dgm:pt modelId="{A28F4CB2-A9DF-413B-81D4-BAD5B4B2DD0C}" type="pres">
      <dgm:prSet presAssocID="{A7397C86-222C-4067-8EA5-FFD107F15420}" presName="horz2" presStyleCnt="0"/>
      <dgm:spPr/>
    </dgm:pt>
    <dgm:pt modelId="{1A151A8B-CFCE-46D9-814F-0DCCD54D4B34}" type="pres">
      <dgm:prSet presAssocID="{A7397C86-222C-4067-8EA5-FFD107F15420}" presName="horzSpace2" presStyleCnt="0"/>
      <dgm:spPr/>
    </dgm:pt>
    <dgm:pt modelId="{2FBC00D4-E1D6-4854-98D1-2B0F3E1D97CA}" type="pres">
      <dgm:prSet presAssocID="{A7397C86-222C-4067-8EA5-FFD107F15420}" presName="tx2" presStyleLbl="revTx" presStyleIdx="1" presStyleCnt="7"/>
      <dgm:spPr/>
    </dgm:pt>
    <dgm:pt modelId="{7C44F172-543F-41BB-B498-5DA6F952ED67}" type="pres">
      <dgm:prSet presAssocID="{A7397C86-222C-4067-8EA5-FFD107F15420}" presName="vert2" presStyleCnt="0"/>
      <dgm:spPr/>
    </dgm:pt>
    <dgm:pt modelId="{20BA7AA9-D5C4-4DBB-8FCC-2C5F35C71E72}" type="pres">
      <dgm:prSet presAssocID="{A7397C86-222C-4067-8EA5-FFD107F15420}" presName="thinLine2b" presStyleLbl="callout" presStyleIdx="0" presStyleCnt="5"/>
      <dgm:spPr/>
    </dgm:pt>
    <dgm:pt modelId="{1BE46E09-6415-4BC2-A8DB-485C3C593775}" type="pres">
      <dgm:prSet presAssocID="{A7397C86-222C-4067-8EA5-FFD107F15420}" presName="vertSpace2b" presStyleCnt="0"/>
      <dgm:spPr/>
    </dgm:pt>
    <dgm:pt modelId="{8A811DAF-8775-4EA3-9983-139615F7DE64}" type="pres">
      <dgm:prSet presAssocID="{8902F6C5-32BE-4393-B656-88EC0B379747}" presName="horz2" presStyleCnt="0"/>
      <dgm:spPr/>
    </dgm:pt>
    <dgm:pt modelId="{8F62C88B-C10D-4FA9-9E53-35DF4BF34466}" type="pres">
      <dgm:prSet presAssocID="{8902F6C5-32BE-4393-B656-88EC0B379747}" presName="horzSpace2" presStyleCnt="0"/>
      <dgm:spPr/>
    </dgm:pt>
    <dgm:pt modelId="{C716944C-CA3A-4108-957D-F878F6EECDCE}" type="pres">
      <dgm:prSet presAssocID="{8902F6C5-32BE-4393-B656-88EC0B379747}" presName="tx2" presStyleLbl="revTx" presStyleIdx="2" presStyleCnt="7"/>
      <dgm:spPr/>
    </dgm:pt>
    <dgm:pt modelId="{16D5C33B-D965-4FA8-BFD8-972FF5E6D0B3}" type="pres">
      <dgm:prSet presAssocID="{8902F6C5-32BE-4393-B656-88EC0B379747}" presName="vert2" presStyleCnt="0"/>
      <dgm:spPr/>
    </dgm:pt>
    <dgm:pt modelId="{1FC13617-F268-4ACB-B5EA-5B14BB2F4DAD}" type="pres">
      <dgm:prSet presAssocID="{8902F6C5-32BE-4393-B656-88EC0B379747}" presName="thinLine2b" presStyleLbl="callout" presStyleIdx="1" presStyleCnt="5"/>
      <dgm:spPr/>
    </dgm:pt>
    <dgm:pt modelId="{DE84DD24-E769-4F44-B358-9BB0C4BB2752}" type="pres">
      <dgm:prSet presAssocID="{8902F6C5-32BE-4393-B656-88EC0B379747}" presName="vertSpace2b" presStyleCnt="0"/>
      <dgm:spPr/>
    </dgm:pt>
    <dgm:pt modelId="{F6935462-B50C-45BE-86B0-1DD6F780E73C}" type="pres">
      <dgm:prSet presAssocID="{A19B1A6B-A111-4BA5-8A87-3333DAEFB23D}" presName="horz2" presStyleCnt="0"/>
      <dgm:spPr/>
    </dgm:pt>
    <dgm:pt modelId="{9316055E-E1CB-4222-AD30-F9C69C93E7DA}" type="pres">
      <dgm:prSet presAssocID="{A19B1A6B-A111-4BA5-8A87-3333DAEFB23D}" presName="horzSpace2" presStyleCnt="0"/>
      <dgm:spPr/>
    </dgm:pt>
    <dgm:pt modelId="{E130D6A7-43F1-4A0E-8807-36D4E7BF3E0D}" type="pres">
      <dgm:prSet presAssocID="{A19B1A6B-A111-4BA5-8A87-3333DAEFB23D}" presName="tx2" presStyleLbl="revTx" presStyleIdx="3" presStyleCnt="7"/>
      <dgm:spPr/>
    </dgm:pt>
    <dgm:pt modelId="{534A2EF3-1229-4A85-A86F-DBC06275791F}" type="pres">
      <dgm:prSet presAssocID="{A19B1A6B-A111-4BA5-8A87-3333DAEFB23D}" presName="vert2" presStyleCnt="0"/>
      <dgm:spPr/>
    </dgm:pt>
    <dgm:pt modelId="{6050862A-D917-4C29-96EC-0BAC27FE5590}" type="pres">
      <dgm:prSet presAssocID="{A19B1A6B-A111-4BA5-8A87-3333DAEFB23D}" presName="thinLine2b" presStyleLbl="callout" presStyleIdx="2" presStyleCnt="5"/>
      <dgm:spPr/>
    </dgm:pt>
    <dgm:pt modelId="{4FA1CD2A-A128-4005-93F1-43F63E450E2E}" type="pres">
      <dgm:prSet presAssocID="{A19B1A6B-A111-4BA5-8A87-3333DAEFB23D}" presName="vertSpace2b" presStyleCnt="0"/>
      <dgm:spPr/>
    </dgm:pt>
    <dgm:pt modelId="{EE2AAD5B-5FE2-4BFF-8940-B50A39E77DFE}" type="pres">
      <dgm:prSet presAssocID="{BC05A992-6A01-4581-BD1E-D6F319D3EA5C}" presName="thickLine" presStyleLbl="alignNode1" presStyleIdx="1" presStyleCnt="2"/>
      <dgm:spPr/>
    </dgm:pt>
    <dgm:pt modelId="{4C7E9FC5-BE0E-4CC6-AC76-12495C45BF7E}" type="pres">
      <dgm:prSet presAssocID="{BC05A992-6A01-4581-BD1E-D6F319D3EA5C}" presName="horz1" presStyleCnt="0"/>
      <dgm:spPr/>
    </dgm:pt>
    <dgm:pt modelId="{503DF1DB-82F7-4EBF-82D9-C78F26F5B3B0}" type="pres">
      <dgm:prSet presAssocID="{BC05A992-6A01-4581-BD1E-D6F319D3EA5C}" presName="tx1" presStyleLbl="revTx" presStyleIdx="4" presStyleCnt="7"/>
      <dgm:spPr/>
    </dgm:pt>
    <dgm:pt modelId="{6A7E488B-B438-4F76-AD9A-8AD196B511F0}" type="pres">
      <dgm:prSet presAssocID="{BC05A992-6A01-4581-BD1E-D6F319D3EA5C}" presName="vert1" presStyleCnt="0"/>
      <dgm:spPr/>
    </dgm:pt>
    <dgm:pt modelId="{E15E5769-E6D2-43E6-9427-E46A7D26DA0B}" type="pres">
      <dgm:prSet presAssocID="{674357BF-13DA-4DFB-88B7-2E557637709D}" presName="vertSpace2a" presStyleCnt="0"/>
      <dgm:spPr/>
    </dgm:pt>
    <dgm:pt modelId="{164C566B-8AE7-45A3-8178-26978578AB0B}" type="pres">
      <dgm:prSet presAssocID="{674357BF-13DA-4DFB-88B7-2E557637709D}" presName="horz2" presStyleCnt="0"/>
      <dgm:spPr/>
    </dgm:pt>
    <dgm:pt modelId="{E2115A12-ED1A-4DF5-939C-A15DA6549125}" type="pres">
      <dgm:prSet presAssocID="{674357BF-13DA-4DFB-88B7-2E557637709D}" presName="horzSpace2" presStyleCnt="0"/>
      <dgm:spPr/>
    </dgm:pt>
    <dgm:pt modelId="{2542E273-AE17-46D4-BAFF-A726BCCF6747}" type="pres">
      <dgm:prSet presAssocID="{674357BF-13DA-4DFB-88B7-2E557637709D}" presName="tx2" presStyleLbl="revTx" presStyleIdx="5" presStyleCnt="7"/>
      <dgm:spPr/>
    </dgm:pt>
    <dgm:pt modelId="{58405122-F632-486C-928F-21BD4D001D0D}" type="pres">
      <dgm:prSet presAssocID="{674357BF-13DA-4DFB-88B7-2E557637709D}" presName="vert2" presStyleCnt="0"/>
      <dgm:spPr/>
    </dgm:pt>
    <dgm:pt modelId="{D04C837B-B745-4F02-A619-097ED3E621E2}" type="pres">
      <dgm:prSet presAssocID="{674357BF-13DA-4DFB-88B7-2E557637709D}" presName="thinLine2b" presStyleLbl="callout" presStyleIdx="3" presStyleCnt="5"/>
      <dgm:spPr/>
    </dgm:pt>
    <dgm:pt modelId="{3F28CC65-3718-4C8B-B547-F39EC9A1894B}" type="pres">
      <dgm:prSet presAssocID="{674357BF-13DA-4DFB-88B7-2E557637709D}" presName="vertSpace2b" presStyleCnt="0"/>
      <dgm:spPr/>
    </dgm:pt>
    <dgm:pt modelId="{3E9DEDB2-5B36-4337-AC71-795418F7A915}" type="pres">
      <dgm:prSet presAssocID="{D2140006-C270-4FB8-9A75-0A7F45A93BDF}" presName="horz2" presStyleCnt="0"/>
      <dgm:spPr/>
    </dgm:pt>
    <dgm:pt modelId="{A58A3825-486C-4650-A182-3ED13AF37A6E}" type="pres">
      <dgm:prSet presAssocID="{D2140006-C270-4FB8-9A75-0A7F45A93BDF}" presName="horzSpace2" presStyleCnt="0"/>
      <dgm:spPr/>
    </dgm:pt>
    <dgm:pt modelId="{D199E1DF-66CE-43F2-9517-B79FE197E156}" type="pres">
      <dgm:prSet presAssocID="{D2140006-C270-4FB8-9A75-0A7F45A93BDF}" presName="tx2" presStyleLbl="revTx" presStyleIdx="6" presStyleCnt="7"/>
      <dgm:spPr/>
    </dgm:pt>
    <dgm:pt modelId="{D1F1D8F7-9F45-4F14-AA67-2890EBD027A5}" type="pres">
      <dgm:prSet presAssocID="{D2140006-C270-4FB8-9A75-0A7F45A93BDF}" presName="vert2" presStyleCnt="0"/>
      <dgm:spPr/>
    </dgm:pt>
    <dgm:pt modelId="{6208CC76-5FF6-4A65-8332-DD466966C65B}" type="pres">
      <dgm:prSet presAssocID="{D2140006-C270-4FB8-9A75-0A7F45A93BDF}" presName="thinLine2b" presStyleLbl="callout" presStyleIdx="4" presStyleCnt="5"/>
      <dgm:spPr/>
    </dgm:pt>
    <dgm:pt modelId="{30582B85-C562-470D-A7E3-5A0CB656A775}" type="pres">
      <dgm:prSet presAssocID="{D2140006-C270-4FB8-9A75-0A7F45A93BDF}" presName="vertSpace2b" presStyleCnt="0"/>
      <dgm:spPr/>
    </dgm:pt>
  </dgm:ptLst>
  <dgm:cxnLst>
    <dgm:cxn modelId="{2509C307-C753-48F2-B83F-501EC92C9100}" srcId="{4515C00B-0857-4EC8-8DC8-04B1F151444B}" destId="{A19B1A6B-A111-4BA5-8A87-3333DAEFB23D}" srcOrd="2" destOrd="0" parTransId="{E69B996D-4A42-4D53-BFA6-E30BE0898E3D}" sibTransId="{3267BDA8-8B8E-477F-87E3-5087CD95912F}"/>
    <dgm:cxn modelId="{1DD6571D-22A5-4DCD-B409-4319DA6ABC00}" type="presOf" srcId="{4515C00B-0857-4EC8-8DC8-04B1F151444B}" destId="{D61F245D-D596-481D-8851-28C974AED47D}" srcOrd="0" destOrd="0" presId="urn:microsoft.com/office/officeart/2008/layout/LinedList"/>
    <dgm:cxn modelId="{4B3F6E3A-420E-4671-8550-775A5DE5F390}" type="presOf" srcId="{8902F6C5-32BE-4393-B656-88EC0B379747}" destId="{C716944C-CA3A-4108-957D-F878F6EECDCE}" srcOrd="0" destOrd="0" presId="urn:microsoft.com/office/officeart/2008/layout/LinedList"/>
    <dgm:cxn modelId="{58126A67-57BA-4D9D-B3D7-0D301D21ECE5}" type="presOf" srcId="{A7397C86-222C-4067-8EA5-FFD107F15420}" destId="{2FBC00D4-E1D6-4854-98D1-2B0F3E1D97CA}" srcOrd="0" destOrd="0" presId="urn:microsoft.com/office/officeart/2008/layout/LinedList"/>
    <dgm:cxn modelId="{36FE7F6D-09E8-4236-BC65-5F1C663C9FA9}" srcId="{BC05A992-6A01-4581-BD1E-D6F319D3EA5C}" destId="{674357BF-13DA-4DFB-88B7-2E557637709D}" srcOrd="0" destOrd="0" parTransId="{5ED6BBDB-ACBC-4C7A-AE9B-E54EFACE3EEB}" sibTransId="{9237BC71-A124-4B30-AA6D-EC45DD7814E1}"/>
    <dgm:cxn modelId="{42489A92-D6DD-46A5-A390-953FD0CA074A}" srcId="{4515C00B-0857-4EC8-8DC8-04B1F151444B}" destId="{8902F6C5-32BE-4393-B656-88EC0B379747}" srcOrd="1" destOrd="0" parTransId="{FF8863A0-A4B7-410C-A123-507E8D245FD5}" sibTransId="{96EC494A-78E4-4FD1-B3BE-030CA5635490}"/>
    <dgm:cxn modelId="{4F53B494-0341-45FA-9DD0-12D6BC9ECDDB}" srcId="{56D309A1-CE54-41C3-AA26-F7F1A15953AF}" destId="{BC05A992-6A01-4581-BD1E-D6F319D3EA5C}" srcOrd="1" destOrd="0" parTransId="{B809104E-44F5-4ED8-A102-BFEDD991D801}" sibTransId="{A8980B99-1C1A-4985-9CB7-53BB8592B30A}"/>
    <dgm:cxn modelId="{0B51A4AB-73EB-48C7-8B0B-81956257B45A}" type="presOf" srcId="{BC05A992-6A01-4581-BD1E-D6F319D3EA5C}" destId="{503DF1DB-82F7-4EBF-82D9-C78F26F5B3B0}" srcOrd="0" destOrd="0" presId="urn:microsoft.com/office/officeart/2008/layout/LinedList"/>
    <dgm:cxn modelId="{9B6677B3-99F7-420E-9D51-EDF67D86B9FD}" type="presOf" srcId="{A19B1A6B-A111-4BA5-8A87-3333DAEFB23D}" destId="{E130D6A7-43F1-4A0E-8807-36D4E7BF3E0D}" srcOrd="0" destOrd="0" presId="urn:microsoft.com/office/officeart/2008/layout/LinedList"/>
    <dgm:cxn modelId="{31438BB3-67E4-434F-ADB5-31FF4234FF16}" type="presOf" srcId="{674357BF-13DA-4DFB-88B7-2E557637709D}" destId="{2542E273-AE17-46D4-BAFF-A726BCCF6747}" srcOrd="0" destOrd="0" presId="urn:microsoft.com/office/officeart/2008/layout/LinedList"/>
    <dgm:cxn modelId="{2698BDCC-DDEC-4E12-9876-97F4CA3A001D}" srcId="{56D309A1-CE54-41C3-AA26-F7F1A15953AF}" destId="{4515C00B-0857-4EC8-8DC8-04B1F151444B}" srcOrd="0" destOrd="0" parTransId="{5CF9E79A-1967-40A1-AEBB-87BACE52F3D6}" sibTransId="{8E5B9478-4E54-4EFB-B7F0-494F561C8DD1}"/>
    <dgm:cxn modelId="{53E5D1D5-9A5C-45ED-800B-9298DB746FC6}" type="presOf" srcId="{56D309A1-CE54-41C3-AA26-F7F1A15953AF}" destId="{55B58FF5-93A4-431D-827D-25848F8E0253}" srcOrd="0" destOrd="0" presId="urn:microsoft.com/office/officeart/2008/layout/LinedList"/>
    <dgm:cxn modelId="{EB04BDE7-E279-49B7-B910-CDBC6127A04F}" srcId="{BC05A992-6A01-4581-BD1E-D6F319D3EA5C}" destId="{D2140006-C270-4FB8-9A75-0A7F45A93BDF}" srcOrd="1" destOrd="0" parTransId="{9FC05FEC-AF89-477E-8DC1-0A5EFEE557AA}" sibTransId="{A2EFC6FE-FF3A-49E5-9308-D770C143B0B6}"/>
    <dgm:cxn modelId="{FBC3EBE7-D8F4-4CD0-B9A3-7576A72700F2}" type="presOf" srcId="{D2140006-C270-4FB8-9A75-0A7F45A93BDF}" destId="{D199E1DF-66CE-43F2-9517-B79FE197E156}" srcOrd="0" destOrd="0" presId="urn:microsoft.com/office/officeart/2008/layout/LinedList"/>
    <dgm:cxn modelId="{EC1111F3-6019-49A1-8485-B321CAC2B976}" srcId="{4515C00B-0857-4EC8-8DC8-04B1F151444B}" destId="{A7397C86-222C-4067-8EA5-FFD107F15420}" srcOrd="0" destOrd="0" parTransId="{5504A71E-0BB7-41D0-A237-27C6BA09361E}" sibTransId="{B12DAC5B-448D-4DA3-9386-3F6FA485F8A9}"/>
    <dgm:cxn modelId="{F7F61C16-1E67-48DA-A89A-E935BCDACEB1}" type="presParOf" srcId="{55B58FF5-93A4-431D-827D-25848F8E0253}" destId="{BC79EE6B-31E8-4DD6-8889-28FB691DC1D2}" srcOrd="0" destOrd="0" presId="urn:microsoft.com/office/officeart/2008/layout/LinedList"/>
    <dgm:cxn modelId="{B97208A8-5B43-4EC2-9B3F-5B414067D614}" type="presParOf" srcId="{55B58FF5-93A4-431D-827D-25848F8E0253}" destId="{630512BF-FDED-4718-B70C-1DFA8E6C18FB}" srcOrd="1" destOrd="0" presId="urn:microsoft.com/office/officeart/2008/layout/LinedList"/>
    <dgm:cxn modelId="{D0E60ECA-0E4D-403A-8FA6-D39D7678E545}" type="presParOf" srcId="{630512BF-FDED-4718-B70C-1DFA8E6C18FB}" destId="{D61F245D-D596-481D-8851-28C974AED47D}" srcOrd="0" destOrd="0" presId="urn:microsoft.com/office/officeart/2008/layout/LinedList"/>
    <dgm:cxn modelId="{F11593D2-92F6-434E-AD49-0A0806823702}" type="presParOf" srcId="{630512BF-FDED-4718-B70C-1DFA8E6C18FB}" destId="{3623653F-C53B-4987-AEE7-730A490ACB01}" srcOrd="1" destOrd="0" presId="urn:microsoft.com/office/officeart/2008/layout/LinedList"/>
    <dgm:cxn modelId="{9D510DFC-9CD9-46E9-91EA-39D9511800C5}" type="presParOf" srcId="{3623653F-C53B-4987-AEE7-730A490ACB01}" destId="{5998C925-CCD4-4106-A9E0-214BB9A3A703}" srcOrd="0" destOrd="0" presId="urn:microsoft.com/office/officeart/2008/layout/LinedList"/>
    <dgm:cxn modelId="{742A1474-9242-4B8B-94C7-B12A24F369B6}" type="presParOf" srcId="{3623653F-C53B-4987-AEE7-730A490ACB01}" destId="{A28F4CB2-A9DF-413B-81D4-BAD5B4B2DD0C}" srcOrd="1" destOrd="0" presId="urn:microsoft.com/office/officeart/2008/layout/LinedList"/>
    <dgm:cxn modelId="{DAE4CBB0-80D7-43E6-ACB5-BC41135BE9AE}" type="presParOf" srcId="{A28F4CB2-A9DF-413B-81D4-BAD5B4B2DD0C}" destId="{1A151A8B-CFCE-46D9-814F-0DCCD54D4B34}" srcOrd="0" destOrd="0" presId="urn:microsoft.com/office/officeart/2008/layout/LinedList"/>
    <dgm:cxn modelId="{32403AFC-D81D-4A31-A8B6-1DD4F0AE4B19}" type="presParOf" srcId="{A28F4CB2-A9DF-413B-81D4-BAD5B4B2DD0C}" destId="{2FBC00D4-E1D6-4854-98D1-2B0F3E1D97CA}" srcOrd="1" destOrd="0" presId="urn:microsoft.com/office/officeart/2008/layout/LinedList"/>
    <dgm:cxn modelId="{132725EE-A017-4773-8F69-D598DF442506}" type="presParOf" srcId="{A28F4CB2-A9DF-413B-81D4-BAD5B4B2DD0C}" destId="{7C44F172-543F-41BB-B498-5DA6F952ED67}" srcOrd="2" destOrd="0" presId="urn:microsoft.com/office/officeart/2008/layout/LinedList"/>
    <dgm:cxn modelId="{28CA3BA2-34FE-4BF2-9ED3-5D5A2D625954}" type="presParOf" srcId="{3623653F-C53B-4987-AEE7-730A490ACB01}" destId="{20BA7AA9-D5C4-4DBB-8FCC-2C5F35C71E72}" srcOrd="2" destOrd="0" presId="urn:microsoft.com/office/officeart/2008/layout/LinedList"/>
    <dgm:cxn modelId="{08A7E2A8-6236-425F-8CAD-5B956DAB0982}" type="presParOf" srcId="{3623653F-C53B-4987-AEE7-730A490ACB01}" destId="{1BE46E09-6415-4BC2-A8DB-485C3C593775}" srcOrd="3" destOrd="0" presId="urn:microsoft.com/office/officeart/2008/layout/LinedList"/>
    <dgm:cxn modelId="{8A8D832E-B98A-4FD4-B582-69AC2E33C161}" type="presParOf" srcId="{3623653F-C53B-4987-AEE7-730A490ACB01}" destId="{8A811DAF-8775-4EA3-9983-139615F7DE64}" srcOrd="4" destOrd="0" presId="urn:microsoft.com/office/officeart/2008/layout/LinedList"/>
    <dgm:cxn modelId="{BCDA98F4-B1BF-47F1-9114-DA983715DA7E}" type="presParOf" srcId="{8A811DAF-8775-4EA3-9983-139615F7DE64}" destId="{8F62C88B-C10D-4FA9-9E53-35DF4BF34466}" srcOrd="0" destOrd="0" presId="urn:microsoft.com/office/officeart/2008/layout/LinedList"/>
    <dgm:cxn modelId="{AC26DD23-D5C2-4419-85CC-167458017C3A}" type="presParOf" srcId="{8A811DAF-8775-4EA3-9983-139615F7DE64}" destId="{C716944C-CA3A-4108-957D-F878F6EECDCE}" srcOrd="1" destOrd="0" presId="urn:microsoft.com/office/officeart/2008/layout/LinedList"/>
    <dgm:cxn modelId="{68E5FDAA-B169-4820-9B9C-A58E15DB9F18}" type="presParOf" srcId="{8A811DAF-8775-4EA3-9983-139615F7DE64}" destId="{16D5C33B-D965-4FA8-BFD8-972FF5E6D0B3}" srcOrd="2" destOrd="0" presId="urn:microsoft.com/office/officeart/2008/layout/LinedList"/>
    <dgm:cxn modelId="{D9B8FBF0-D871-42AB-B824-7B3F68072BA0}" type="presParOf" srcId="{3623653F-C53B-4987-AEE7-730A490ACB01}" destId="{1FC13617-F268-4ACB-B5EA-5B14BB2F4DAD}" srcOrd="5" destOrd="0" presId="urn:microsoft.com/office/officeart/2008/layout/LinedList"/>
    <dgm:cxn modelId="{89B754A9-50EB-437B-9076-C0E255BCA8B0}" type="presParOf" srcId="{3623653F-C53B-4987-AEE7-730A490ACB01}" destId="{DE84DD24-E769-4F44-B358-9BB0C4BB2752}" srcOrd="6" destOrd="0" presId="urn:microsoft.com/office/officeart/2008/layout/LinedList"/>
    <dgm:cxn modelId="{0E05A485-D467-41B3-8089-16A3CD002616}" type="presParOf" srcId="{3623653F-C53B-4987-AEE7-730A490ACB01}" destId="{F6935462-B50C-45BE-86B0-1DD6F780E73C}" srcOrd="7" destOrd="0" presId="urn:microsoft.com/office/officeart/2008/layout/LinedList"/>
    <dgm:cxn modelId="{0DBB8283-E464-4AF7-A04E-8495AFB0E57E}" type="presParOf" srcId="{F6935462-B50C-45BE-86B0-1DD6F780E73C}" destId="{9316055E-E1CB-4222-AD30-F9C69C93E7DA}" srcOrd="0" destOrd="0" presId="urn:microsoft.com/office/officeart/2008/layout/LinedList"/>
    <dgm:cxn modelId="{C2C19AFB-6867-46EA-8A22-0E115FE9778B}" type="presParOf" srcId="{F6935462-B50C-45BE-86B0-1DD6F780E73C}" destId="{E130D6A7-43F1-4A0E-8807-36D4E7BF3E0D}" srcOrd="1" destOrd="0" presId="urn:microsoft.com/office/officeart/2008/layout/LinedList"/>
    <dgm:cxn modelId="{BEDD14C6-C96C-4951-B5AD-7B52925C7417}" type="presParOf" srcId="{F6935462-B50C-45BE-86B0-1DD6F780E73C}" destId="{534A2EF3-1229-4A85-A86F-DBC06275791F}" srcOrd="2" destOrd="0" presId="urn:microsoft.com/office/officeart/2008/layout/LinedList"/>
    <dgm:cxn modelId="{BE3A0D54-B657-4EAC-9618-185799190481}" type="presParOf" srcId="{3623653F-C53B-4987-AEE7-730A490ACB01}" destId="{6050862A-D917-4C29-96EC-0BAC27FE5590}" srcOrd="8" destOrd="0" presId="urn:microsoft.com/office/officeart/2008/layout/LinedList"/>
    <dgm:cxn modelId="{70B38251-13CC-4E51-97EC-DEB16593C205}" type="presParOf" srcId="{3623653F-C53B-4987-AEE7-730A490ACB01}" destId="{4FA1CD2A-A128-4005-93F1-43F63E450E2E}" srcOrd="9" destOrd="0" presId="urn:microsoft.com/office/officeart/2008/layout/LinedList"/>
    <dgm:cxn modelId="{5B170757-8A45-46DA-B304-D73EC81769BE}" type="presParOf" srcId="{55B58FF5-93A4-431D-827D-25848F8E0253}" destId="{EE2AAD5B-5FE2-4BFF-8940-B50A39E77DFE}" srcOrd="2" destOrd="0" presId="urn:microsoft.com/office/officeart/2008/layout/LinedList"/>
    <dgm:cxn modelId="{1A62DFE9-3E99-4946-AB88-03CE53BB04D3}" type="presParOf" srcId="{55B58FF5-93A4-431D-827D-25848F8E0253}" destId="{4C7E9FC5-BE0E-4CC6-AC76-12495C45BF7E}" srcOrd="3" destOrd="0" presId="urn:microsoft.com/office/officeart/2008/layout/LinedList"/>
    <dgm:cxn modelId="{C43CA195-F706-4198-8D70-A15E50E4FA64}" type="presParOf" srcId="{4C7E9FC5-BE0E-4CC6-AC76-12495C45BF7E}" destId="{503DF1DB-82F7-4EBF-82D9-C78F26F5B3B0}" srcOrd="0" destOrd="0" presId="urn:microsoft.com/office/officeart/2008/layout/LinedList"/>
    <dgm:cxn modelId="{F7B4EFA5-A233-4A36-8F3C-46720CF31150}" type="presParOf" srcId="{4C7E9FC5-BE0E-4CC6-AC76-12495C45BF7E}" destId="{6A7E488B-B438-4F76-AD9A-8AD196B511F0}" srcOrd="1" destOrd="0" presId="urn:microsoft.com/office/officeart/2008/layout/LinedList"/>
    <dgm:cxn modelId="{1607164B-9E7D-4F3D-98DF-5CF0C0E9944A}" type="presParOf" srcId="{6A7E488B-B438-4F76-AD9A-8AD196B511F0}" destId="{E15E5769-E6D2-43E6-9427-E46A7D26DA0B}" srcOrd="0" destOrd="0" presId="urn:microsoft.com/office/officeart/2008/layout/LinedList"/>
    <dgm:cxn modelId="{6E5DBE76-6ADA-41B3-BDA9-AD67D9703A45}" type="presParOf" srcId="{6A7E488B-B438-4F76-AD9A-8AD196B511F0}" destId="{164C566B-8AE7-45A3-8178-26978578AB0B}" srcOrd="1" destOrd="0" presId="urn:microsoft.com/office/officeart/2008/layout/LinedList"/>
    <dgm:cxn modelId="{09CD0FE5-4FD4-4ACA-A6CE-AEEEFCF29DEF}" type="presParOf" srcId="{164C566B-8AE7-45A3-8178-26978578AB0B}" destId="{E2115A12-ED1A-4DF5-939C-A15DA6549125}" srcOrd="0" destOrd="0" presId="urn:microsoft.com/office/officeart/2008/layout/LinedList"/>
    <dgm:cxn modelId="{9EC84687-C902-4A2D-825D-0D19530456A3}" type="presParOf" srcId="{164C566B-8AE7-45A3-8178-26978578AB0B}" destId="{2542E273-AE17-46D4-BAFF-A726BCCF6747}" srcOrd="1" destOrd="0" presId="urn:microsoft.com/office/officeart/2008/layout/LinedList"/>
    <dgm:cxn modelId="{C5103EBC-B7F1-4A39-B47D-87C91C2C4C72}" type="presParOf" srcId="{164C566B-8AE7-45A3-8178-26978578AB0B}" destId="{58405122-F632-486C-928F-21BD4D001D0D}" srcOrd="2" destOrd="0" presId="urn:microsoft.com/office/officeart/2008/layout/LinedList"/>
    <dgm:cxn modelId="{3DA98378-F56E-4724-A56C-445C82E29138}" type="presParOf" srcId="{6A7E488B-B438-4F76-AD9A-8AD196B511F0}" destId="{D04C837B-B745-4F02-A619-097ED3E621E2}" srcOrd="2" destOrd="0" presId="urn:microsoft.com/office/officeart/2008/layout/LinedList"/>
    <dgm:cxn modelId="{6657A2EA-5A8D-439C-8C50-19CE7EE69927}" type="presParOf" srcId="{6A7E488B-B438-4F76-AD9A-8AD196B511F0}" destId="{3F28CC65-3718-4C8B-B547-F39EC9A1894B}" srcOrd="3" destOrd="0" presId="urn:microsoft.com/office/officeart/2008/layout/LinedList"/>
    <dgm:cxn modelId="{05E299B0-8ECF-407A-A56A-A629190A1F9B}" type="presParOf" srcId="{6A7E488B-B438-4F76-AD9A-8AD196B511F0}" destId="{3E9DEDB2-5B36-4337-AC71-795418F7A915}" srcOrd="4" destOrd="0" presId="urn:microsoft.com/office/officeart/2008/layout/LinedList"/>
    <dgm:cxn modelId="{F4F7E5E8-C775-4D9D-A193-0B9C8EB12A2F}" type="presParOf" srcId="{3E9DEDB2-5B36-4337-AC71-795418F7A915}" destId="{A58A3825-486C-4650-A182-3ED13AF37A6E}" srcOrd="0" destOrd="0" presId="urn:microsoft.com/office/officeart/2008/layout/LinedList"/>
    <dgm:cxn modelId="{445C34DA-53D9-4A85-B088-857A7F8D503E}" type="presParOf" srcId="{3E9DEDB2-5B36-4337-AC71-795418F7A915}" destId="{D199E1DF-66CE-43F2-9517-B79FE197E156}" srcOrd="1" destOrd="0" presId="urn:microsoft.com/office/officeart/2008/layout/LinedList"/>
    <dgm:cxn modelId="{030F5559-644E-437B-9A0C-F96E4F331B42}" type="presParOf" srcId="{3E9DEDB2-5B36-4337-AC71-795418F7A915}" destId="{D1F1D8F7-9F45-4F14-AA67-2890EBD027A5}" srcOrd="2" destOrd="0" presId="urn:microsoft.com/office/officeart/2008/layout/LinedList"/>
    <dgm:cxn modelId="{0D867C8A-31FB-4B53-BA7B-54E7750B94CC}" type="presParOf" srcId="{6A7E488B-B438-4F76-AD9A-8AD196B511F0}" destId="{6208CC76-5FF6-4A65-8332-DD466966C65B}" srcOrd="5" destOrd="0" presId="urn:microsoft.com/office/officeart/2008/layout/LinedList"/>
    <dgm:cxn modelId="{C3544A1F-38E0-4ABD-A24B-8A6039CE6DC9}" type="presParOf" srcId="{6A7E488B-B438-4F76-AD9A-8AD196B511F0}" destId="{30582B85-C562-470D-A7E3-5A0CB656A77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46AD0-8273-4F82-9F30-452B828F2885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CE52564-C405-4D05-B1E8-3037449603A3}">
      <dgm:prSet/>
      <dgm:spPr/>
      <dgm:t>
        <a:bodyPr/>
        <a:lstStyle/>
        <a:p>
          <a:r>
            <a:rPr lang="en-US" b="1"/>
            <a:t>Internal CSS</a:t>
          </a:r>
          <a:r>
            <a:rPr lang="en-US"/>
            <a:t>:</a:t>
          </a:r>
        </a:p>
      </dgm:t>
    </dgm:pt>
    <dgm:pt modelId="{F4E98B2D-B54B-4A32-A303-7795B817254B}" type="parTrans" cxnId="{8E93F3D6-3319-4F40-BA82-2C7DC62F7054}">
      <dgm:prSet/>
      <dgm:spPr/>
      <dgm:t>
        <a:bodyPr/>
        <a:lstStyle/>
        <a:p>
          <a:endParaRPr lang="en-US"/>
        </a:p>
      </dgm:t>
    </dgm:pt>
    <dgm:pt modelId="{6BE08DFA-11FA-4767-A0F2-FC544D404074}" type="sibTrans" cxnId="{8E93F3D6-3319-4F40-BA82-2C7DC62F7054}">
      <dgm:prSet/>
      <dgm:spPr/>
      <dgm:t>
        <a:bodyPr/>
        <a:lstStyle/>
        <a:p>
          <a:endParaRPr lang="en-US"/>
        </a:p>
      </dgm:t>
    </dgm:pt>
    <dgm:pt modelId="{74AFE32F-B4B6-4FFB-AACD-00A7DAD15D7A}">
      <dgm:prSet/>
      <dgm:spPr/>
      <dgm:t>
        <a:bodyPr/>
        <a:lstStyle/>
        <a:p>
          <a:r>
            <a:rPr lang="en-US"/>
            <a:t>Use when you have a </a:t>
          </a:r>
          <a:r>
            <a:rPr lang="en-US" b="1"/>
            <a:t>single-page website</a:t>
          </a:r>
          <a:r>
            <a:rPr lang="en-US"/>
            <a:t> or when the styles are very specific to that page.</a:t>
          </a:r>
        </a:p>
      </dgm:t>
    </dgm:pt>
    <dgm:pt modelId="{19C25835-E1AA-489C-9BA7-C9997C085F6F}" type="parTrans" cxnId="{EB3F0F09-B44A-4EB1-9D7B-740214E76937}">
      <dgm:prSet/>
      <dgm:spPr/>
      <dgm:t>
        <a:bodyPr/>
        <a:lstStyle/>
        <a:p>
          <a:endParaRPr lang="en-US"/>
        </a:p>
      </dgm:t>
    </dgm:pt>
    <dgm:pt modelId="{4C2CC2F7-6272-457B-B5C7-D67D6F4789B8}" type="sibTrans" cxnId="{EB3F0F09-B44A-4EB1-9D7B-740214E76937}">
      <dgm:prSet/>
      <dgm:spPr/>
      <dgm:t>
        <a:bodyPr/>
        <a:lstStyle/>
        <a:p>
          <a:endParaRPr lang="en-US"/>
        </a:p>
      </dgm:t>
    </dgm:pt>
    <dgm:pt modelId="{6F77AE31-BC1F-4853-A04D-BC8B7D3958C8}">
      <dgm:prSet/>
      <dgm:spPr/>
      <dgm:t>
        <a:bodyPr/>
        <a:lstStyle/>
        <a:p>
          <a:r>
            <a:rPr lang="en-US"/>
            <a:t>Ideal for </a:t>
          </a:r>
          <a:r>
            <a:rPr lang="en-US" b="1"/>
            <a:t>quick prototyping</a:t>
          </a:r>
          <a:r>
            <a:rPr lang="en-US"/>
            <a:t> or when working on a small website with minimal styling.</a:t>
          </a:r>
        </a:p>
      </dgm:t>
    </dgm:pt>
    <dgm:pt modelId="{C9928BF1-60E3-4361-BAD6-75DC20E06A13}" type="parTrans" cxnId="{95D339A3-1B6E-4B8D-9E91-75151C03FC9F}">
      <dgm:prSet/>
      <dgm:spPr/>
      <dgm:t>
        <a:bodyPr/>
        <a:lstStyle/>
        <a:p>
          <a:endParaRPr lang="en-US"/>
        </a:p>
      </dgm:t>
    </dgm:pt>
    <dgm:pt modelId="{B2F461FD-CF15-4AC5-B9E0-B5B09AAEBB3A}" type="sibTrans" cxnId="{95D339A3-1B6E-4B8D-9E91-75151C03FC9F}">
      <dgm:prSet/>
      <dgm:spPr/>
      <dgm:t>
        <a:bodyPr/>
        <a:lstStyle/>
        <a:p>
          <a:endParaRPr lang="en-US"/>
        </a:p>
      </dgm:t>
    </dgm:pt>
    <dgm:pt modelId="{7842D759-3AB8-4299-970B-A1F026C702D9}">
      <dgm:prSet/>
      <dgm:spPr/>
      <dgm:t>
        <a:bodyPr/>
        <a:lstStyle/>
        <a:p>
          <a:r>
            <a:rPr lang="en-US" b="1"/>
            <a:t>External CSS</a:t>
          </a:r>
          <a:r>
            <a:rPr lang="en-US"/>
            <a:t>:</a:t>
          </a:r>
        </a:p>
      </dgm:t>
    </dgm:pt>
    <dgm:pt modelId="{E9674481-D2AF-4729-921B-54184F9E13EF}" type="parTrans" cxnId="{06358485-677F-4D16-9006-1F8999F77338}">
      <dgm:prSet/>
      <dgm:spPr/>
      <dgm:t>
        <a:bodyPr/>
        <a:lstStyle/>
        <a:p>
          <a:endParaRPr lang="en-US"/>
        </a:p>
      </dgm:t>
    </dgm:pt>
    <dgm:pt modelId="{0B565253-F59E-4214-8DB8-030A1008F0BE}" type="sibTrans" cxnId="{06358485-677F-4D16-9006-1F8999F77338}">
      <dgm:prSet/>
      <dgm:spPr/>
      <dgm:t>
        <a:bodyPr/>
        <a:lstStyle/>
        <a:p>
          <a:endParaRPr lang="en-US"/>
        </a:p>
      </dgm:t>
    </dgm:pt>
    <dgm:pt modelId="{1C333908-22CD-4327-9C2F-7ACC70E6AFB9}">
      <dgm:prSet/>
      <dgm:spPr/>
      <dgm:t>
        <a:bodyPr/>
        <a:lstStyle/>
        <a:p>
          <a:r>
            <a:rPr lang="en-US"/>
            <a:t>Best for </a:t>
          </a:r>
          <a:r>
            <a:rPr lang="en-US" b="1"/>
            <a:t>multi-page websites</a:t>
          </a:r>
          <a:r>
            <a:rPr lang="en-US"/>
            <a:t> or when you want to </a:t>
          </a:r>
          <a:r>
            <a:rPr lang="en-US" b="1"/>
            <a:t>reuse</a:t>
          </a:r>
          <a:r>
            <a:rPr lang="en-US"/>
            <a:t> the same styles across different pages.</a:t>
          </a:r>
        </a:p>
      </dgm:t>
    </dgm:pt>
    <dgm:pt modelId="{90A148B8-D04C-4C59-8D30-67D040B99E05}" type="parTrans" cxnId="{098D0FD8-D430-4756-A899-9FE42D269C3A}">
      <dgm:prSet/>
      <dgm:spPr/>
      <dgm:t>
        <a:bodyPr/>
        <a:lstStyle/>
        <a:p>
          <a:endParaRPr lang="en-US"/>
        </a:p>
      </dgm:t>
    </dgm:pt>
    <dgm:pt modelId="{B936B8A6-63AF-4BBF-8604-103C726C5B50}" type="sibTrans" cxnId="{098D0FD8-D430-4756-A899-9FE42D269C3A}">
      <dgm:prSet/>
      <dgm:spPr/>
      <dgm:t>
        <a:bodyPr/>
        <a:lstStyle/>
        <a:p>
          <a:endParaRPr lang="en-US"/>
        </a:p>
      </dgm:t>
    </dgm:pt>
    <dgm:pt modelId="{58C01B23-0EAE-4A88-B8F4-2823BADEC133}">
      <dgm:prSet/>
      <dgm:spPr/>
      <dgm:t>
        <a:bodyPr/>
        <a:lstStyle/>
        <a:p>
          <a:r>
            <a:rPr lang="en-US"/>
            <a:t>Ideal for large websites or projects where </a:t>
          </a:r>
          <a:r>
            <a:rPr lang="en-US" b="1"/>
            <a:t>maintaining consistency</a:t>
          </a:r>
          <a:r>
            <a:rPr lang="en-US"/>
            <a:t> and </a:t>
          </a:r>
          <a:r>
            <a:rPr lang="en-US" b="1"/>
            <a:t>ease of updates</a:t>
          </a:r>
          <a:r>
            <a:rPr lang="en-US"/>
            <a:t> is important.</a:t>
          </a:r>
        </a:p>
      </dgm:t>
    </dgm:pt>
    <dgm:pt modelId="{B3EEAA22-EB0C-4A58-907F-0C2109082532}" type="parTrans" cxnId="{2B14C189-7EEF-4F9D-9A31-DEEFDFBFF2D3}">
      <dgm:prSet/>
      <dgm:spPr/>
      <dgm:t>
        <a:bodyPr/>
        <a:lstStyle/>
        <a:p>
          <a:endParaRPr lang="en-US"/>
        </a:p>
      </dgm:t>
    </dgm:pt>
    <dgm:pt modelId="{B4DC100D-B477-4403-BA07-7CAFEB8BA1C6}" type="sibTrans" cxnId="{2B14C189-7EEF-4F9D-9A31-DEEFDFBFF2D3}">
      <dgm:prSet/>
      <dgm:spPr/>
      <dgm:t>
        <a:bodyPr/>
        <a:lstStyle/>
        <a:p>
          <a:endParaRPr lang="en-US"/>
        </a:p>
      </dgm:t>
    </dgm:pt>
    <dgm:pt modelId="{941174A3-DD00-4B3D-90AE-21107BA05781}" type="pres">
      <dgm:prSet presAssocID="{F9746AD0-8273-4F82-9F30-452B828F2885}" presName="Name0" presStyleCnt="0">
        <dgm:presLayoutVars>
          <dgm:dir/>
          <dgm:animLvl val="lvl"/>
          <dgm:resizeHandles val="exact"/>
        </dgm:presLayoutVars>
      </dgm:prSet>
      <dgm:spPr/>
    </dgm:pt>
    <dgm:pt modelId="{27DDFA5F-8167-473C-9604-3B601124C193}" type="pres">
      <dgm:prSet presAssocID="{6CE52564-C405-4D05-B1E8-3037449603A3}" presName="linNode" presStyleCnt="0"/>
      <dgm:spPr/>
    </dgm:pt>
    <dgm:pt modelId="{FEF1C38F-64A5-4D96-BD40-F84565123E36}" type="pres">
      <dgm:prSet presAssocID="{6CE52564-C405-4D05-B1E8-3037449603A3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96D4B49A-8DC5-4AF9-9AD1-8FD7DD5EF9AF}" type="pres">
      <dgm:prSet presAssocID="{6CE52564-C405-4D05-B1E8-3037449603A3}" presName="descendantText" presStyleLbl="alignAccFollowNode1" presStyleIdx="0" presStyleCnt="2">
        <dgm:presLayoutVars>
          <dgm:bulletEnabled/>
        </dgm:presLayoutVars>
      </dgm:prSet>
      <dgm:spPr/>
    </dgm:pt>
    <dgm:pt modelId="{6E88FC1E-1F17-4D93-ABD3-F7B7F2758BA3}" type="pres">
      <dgm:prSet presAssocID="{6BE08DFA-11FA-4767-A0F2-FC544D404074}" presName="sp" presStyleCnt="0"/>
      <dgm:spPr/>
    </dgm:pt>
    <dgm:pt modelId="{6C1810FA-6E8B-464D-B004-4D439CFDC4BE}" type="pres">
      <dgm:prSet presAssocID="{7842D759-3AB8-4299-970B-A1F026C702D9}" presName="linNode" presStyleCnt="0"/>
      <dgm:spPr/>
    </dgm:pt>
    <dgm:pt modelId="{0D5A8908-46FF-426A-A95B-2EEAF4F59FF7}" type="pres">
      <dgm:prSet presAssocID="{7842D759-3AB8-4299-970B-A1F026C702D9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D7E2015-977F-47EC-B623-C18727A36E54}" type="pres">
      <dgm:prSet presAssocID="{7842D759-3AB8-4299-970B-A1F026C702D9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DE40500-1951-45B9-A401-0274CA9C707E}" type="presOf" srcId="{58C01B23-0EAE-4A88-B8F4-2823BADEC133}" destId="{1D7E2015-977F-47EC-B623-C18727A36E54}" srcOrd="0" destOrd="1" presId="urn:microsoft.com/office/officeart/2016/7/layout/VerticalSolidActionList"/>
    <dgm:cxn modelId="{38D5D105-0C50-4706-9606-FEC11F598FA9}" type="presOf" srcId="{7842D759-3AB8-4299-970B-A1F026C702D9}" destId="{0D5A8908-46FF-426A-A95B-2EEAF4F59FF7}" srcOrd="0" destOrd="0" presId="urn:microsoft.com/office/officeart/2016/7/layout/VerticalSolidActionList"/>
    <dgm:cxn modelId="{EB3F0F09-B44A-4EB1-9D7B-740214E76937}" srcId="{6CE52564-C405-4D05-B1E8-3037449603A3}" destId="{74AFE32F-B4B6-4FFB-AACD-00A7DAD15D7A}" srcOrd="0" destOrd="0" parTransId="{19C25835-E1AA-489C-9BA7-C9997C085F6F}" sibTransId="{4C2CC2F7-6272-457B-B5C7-D67D6F4789B8}"/>
    <dgm:cxn modelId="{558EA353-921B-4F7C-A0D3-A4B71C98D9D8}" type="presOf" srcId="{6F77AE31-BC1F-4853-A04D-BC8B7D3958C8}" destId="{96D4B49A-8DC5-4AF9-9AD1-8FD7DD5EF9AF}" srcOrd="0" destOrd="1" presId="urn:microsoft.com/office/officeart/2016/7/layout/VerticalSolidActionList"/>
    <dgm:cxn modelId="{06358485-677F-4D16-9006-1F8999F77338}" srcId="{F9746AD0-8273-4F82-9F30-452B828F2885}" destId="{7842D759-3AB8-4299-970B-A1F026C702D9}" srcOrd="1" destOrd="0" parTransId="{E9674481-D2AF-4729-921B-54184F9E13EF}" sibTransId="{0B565253-F59E-4214-8DB8-030A1008F0BE}"/>
    <dgm:cxn modelId="{2B14C189-7EEF-4F9D-9A31-DEEFDFBFF2D3}" srcId="{7842D759-3AB8-4299-970B-A1F026C702D9}" destId="{58C01B23-0EAE-4A88-B8F4-2823BADEC133}" srcOrd="1" destOrd="0" parTransId="{B3EEAA22-EB0C-4A58-907F-0C2109082532}" sibTransId="{B4DC100D-B477-4403-BA07-7CAFEB8BA1C6}"/>
    <dgm:cxn modelId="{FD3AF089-DA8C-4416-8344-CAA1A29EBE56}" type="presOf" srcId="{6CE52564-C405-4D05-B1E8-3037449603A3}" destId="{FEF1C38F-64A5-4D96-BD40-F84565123E36}" srcOrd="0" destOrd="0" presId="urn:microsoft.com/office/officeart/2016/7/layout/VerticalSolidActionList"/>
    <dgm:cxn modelId="{95D339A3-1B6E-4B8D-9E91-75151C03FC9F}" srcId="{6CE52564-C405-4D05-B1E8-3037449603A3}" destId="{6F77AE31-BC1F-4853-A04D-BC8B7D3958C8}" srcOrd="1" destOrd="0" parTransId="{C9928BF1-60E3-4361-BAD6-75DC20E06A13}" sibTransId="{B2F461FD-CF15-4AC5-B9E0-B5B09AAEBB3A}"/>
    <dgm:cxn modelId="{8E93F3D6-3319-4F40-BA82-2C7DC62F7054}" srcId="{F9746AD0-8273-4F82-9F30-452B828F2885}" destId="{6CE52564-C405-4D05-B1E8-3037449603A3}" srcOrd="0" destOrd="0" parTransId="{F4E98B2D-B54B-4A32-A303-7795B817254B}" sibTransId="{6BE08DFA-11FA-4767-A0F2-FC544D404074}"/>
    <dgm:cxn modelId="{098D0FD8-D430-4756-A899-9FE42D269C3A}" srcId="{7842D759-3AB8-4299-970B-A1F026C702D9}" destId="{1C333908-22CD-4327-9C2F-7ACC70E6AFB9}" srcOrd="0" destOrd="0" parTransId="{90A148B8-D04C-4C59-8D30-67D040B99E05}" sibTransId="{B936B8A6-63AF-4BBF-8604-103C726C5B50}"/>
    <dgm:cxn modelId="{D269F7F7-6514-4CD3-A0DE-B6167CCA1AE7}" type="presOf" srcId="{1C333908-22CD-4327-9C2F-7ACC70E6AFB9}" destId="{1D7E2015-977F-47EC-B623-C18727A36E54}" srcOrd="0" destOrd="0" presId="urn:microsoft.com/office/officeart/2016/7/layout/VerticalSolidActionList"/>
    <dgm:cxn modelId="{551EFDFA-B540-47B0-9D90-B54BDE38D575}" type="presOf" srcId="{F9746AD0-8273-4F82-9F30-452B828F2885}" destId="{941174A3-DD00-4B3D-90AE-21107BA05781}" srcOrd="0" destOrd="0" presId="urn:microsoft.com/office/officeart/2016/7/layout/VerticalSolidActionList"/>
    <dgm:cxn modelId="{015200FB-1580-4547-BC30-DD101CF841DF}" type="presOf" srcId="{74AFE32F-B4B6-4FFB-AACD-00A7DAD15D7A}" destId="{96D4B49A-8DC5-4AF9-9AD1-8FD7DD5EF9AF}" srcOrd="0" destOrd="0" presId="urn:microsoft.com/office/officeart/2016/7/layout/VerticalSolidActionList"/>
    <dgm:cxn modelId="{50D57474-D5D3-45F6-94B7-8DD47756E3E8}" type="presParOf" srcId="{941174A3-DD00-4B3D-90AE-21107BA05781}" destId="{27DDFA5F-8167-473C-9604-3B601124C193}" srcOrd="0" destOrd="0" presId="urn:microsoft.com/office/officeart/2016/7/layout/VerticalSolidActionList"/>
    <dgm:cxn modelId="{43EDDECD-B2DC-4B1C-A1C5-5A4EF786FACF}" type="presParOf" srcId="{27DDFA5F-8167-473C-9604-3B601124C193}" destId="{FEF1C38F-64A5-4D96-BD40-F84565123E36}" srcOrd="0" destOrd="0" presId="urn:microsoft.com/office/officeart/2016/7/layout/VerticalSolidActionList"/>
    <dgm:cxn modelId="{6085235F-077B-43C1-AD82-B04BEB4E30BE}" type="presParOf" srcId="{27DDFA5F-8167-473C-9604-3B601124C193}" destId="{96D4B49A-8DC5-4AF9-9AD1-8FD7DD5EF9AF}" srcOrd="1" destOrd="0" presId="urn:microsoft.com/office/officeart/2016/7/layout/VerticalSolidActionList"/>
    <dgm:cxn modelId="{AF451C54-A882-462A-8454-C0CC605A85FD}" type="presParOf" srcId="{941174A3-DD00-4B3D-90AE-21107BA05781}" destId="{6E88FC1E-1F17-4D93-ABD3-F7B7F2758BA3}" srcOrd="1" destOrd="0" presId="urn:microsoft.com/office/officeart/2016/7/layout/VerticalSolidActionList"/>
    <dgm:cxn modelId="{2B8B11E3-685F-4409-A4EA-BCEC089559B6}" type="presParOf" srcId="{941174A3-DD00-4B3D-90AE-21107BA05781}" destId="{6C1810FA-6E8B-464D-B004-4D439CFDC4BE}" srcOrd="2" destOrd="0" presId="urn:microsoft.com/office/officeart/2016/7/layout/VerticalSolidActionList"/>
    <dgm:cxn modelId="{E4B5B6C8-BEB7-4D0C-9185-EA00A40DD5F7}" type="presParOf" srcId="{6C1810FA-6E8B-464D-B004-4D439CFDC4BE}" destId="{0D5A8908-46FF-426A-A95B-2EEAF4F59FF7}" srcOrd="0" destOrd="0" presId="urn:microsoft.com/office/officeart/2016/7/layout/VerticalSolidActionList"/>
    <dgm:cxn modelId="{5CCA41C7-D51E-407E-B0B6-2D4B2A1C59AA}" type="presParOf" srcId="{6C1810FA-6E8B-464D-B004-4D439CFDC4BE}" destId="{1D7E2015-977F-47EC-B623-C18727A36E5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9EE6B-31E8-4DD6-8889-28FB691DC1D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245D-D596-481D-8851-28C974AED47D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Pros:</a:t>
          </a:r>
        </a:p>
      </dsp:txBody>
      <dsp:txXfrm>
        <a:off x="0" y="0"/>
        <a:ext cx="2103120" cy="2175669"/>
      </dsp:txXfrm>
    </dsp:sp>
    <dsp:sp modelId="{2FBC00D4-E1D6-4854-98D1-2B0F3E1D97CA}">
      <dsp:nvSpPr>
        <dsp:cNvPr id="0" name=""/>
        <dsp:cNvSpPr/>
      </dsp:nvSpPr>
      <dsp:spPr>
        <a:xfrm>
          <a:off x="2260854" y="50567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Quick to Implement: Ideal for styling small websites or individual pages.</a:t>
          </a:r>
        </a:p>
      </dsp:txBody>
      <dsp:txXfrm>
        <a:off x="2260854" y="50567"/>
        <a:ext cx="8254746" cy="1011346"/>
      </dsp:txXfrm>
    </dsp:sp>
    <dsp:sp modelId="{20BA7AA9-D5C4-4DBB-8FCC-2C5F35C71E72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0D6A7-43F1-4A0E-8807-36D4E7BF3E0D}">
      <dsp:nvSpPr>
        <dsp:cNvPr id="0" name=""/>
        <dsp:cNvSpPr/>
      </dsp:nvSpPr>
      <dsp:spPr>
        <a:xfrm>
          <a:off x="2260854" y="1112480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External File Needed: All styles are contained within the same HTML file.</a:t>
          </a:r>
        </a:p>
      </dsp:txBody>
      <dsp:txXfrm>
        <a:off x="2260854" y="1112480"/>
        <a:ext cx="8254746" cy="1011346"/>
      </dsp:txXfrm>
    </dsp:sp>
    <dsp:sp modelId="{6050862A-D917-4C29-96EC-0BAC27FE5590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AAD5B-5FE2-4BFF-8940-B50A39E77D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F1DB-82F7-4EBF-82D9-C78F26F5B3B0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Cons:</a:t>
          </a:r>
        </a:p>
      </dsp:txBody>
      <dsp:txXfrm>
        <a:off x="0" y="2175669"/>
        <a:ext cx="2103120" cy="2175669"/>
      </dsp:txXfrm>
    </dsp:sp>
    <dsp:sp modelId="{D5DD2A84-ED45-4BDA-A44B-80BEB5A61CC2}">
      <dsp:nvSpPr>
        <dsp:cNvPr id="0" name=""/>
        <dsp:cNvSpPr/>
      </dsp:nvSpPr>
      <dsp:spPr>
        <a:xfrm>
          <a:off x="2260854" y="2209663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Limited Reusability: The styles are applied only to the page where they are defined.Increased </a:t>
          </a:r>
        </a:p>
      </dsp:txBody>
      <dsp:txXfrm>
        <a:off x="2260854" y="2209663"/>
        <a:ext cx="8254746" cy="679896"/>
      </dsp:txXfrm>
    </dsp:sp>
    <dsp:sp modelId="{0B7FF7AB-5C23-4897-AE80-DB3C5D3FA00D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2E273-AE17-46D4-BAFF-A726BCCF6747}">
      <dsp:nvSpPr>
        <dsp:cNvPr id="0" name=""/>
        <dsp:cNvSpPr/>
      </dsp:nvSpPr>
      <dsp:spPr>
        <a:xfrm>
          <a:off x="2260854" y="2923555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File Size: If you have multiple pages, each HTML file will contain its own styles, increasing the overall file size.</a:t>
          </a:r>
        </a:p>
      </dsp:txBody>
      <dsp:txXfrm>
        <a:off x="2260854" y="2923555"/>
        <a:ext cx="8254746" cy="679896"/>
      </dsp:txXfrm>
    </dsp:sp>
    <dsp:sp modelId="{D04C837B-B745-4F02-A619-097ED3E621E2}">
      <dsp:nvSpPr>
        <dsp:cNvPr id="0" name=""/>
        <dsp:cNvSpPr/>
      </dsp:nvSpPr>
      <dsp:spPr>
        <a:xfrm>
          <a:off x="2103120" y="360345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9E1DF-66CE-43F2-9517-B79FE197E156}">
      <dsp:nvSpPr>
        <dsp:cNvPr id="0" name=""/>
        <dsp:cNvSpPr/>
      </dsp:nvSpPr>
      <dsp:spPr>
        <a:xfrm>
          <a:off x="2260854" y="3637446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Difficult to Maintain: For larger websites, internal CSS can become hard to manage, especially if styles are repeated across multiple pages.</a:t>
          </a:r>
        </a:p>
      </dsp:txBody>
      <dsp:txXfrm>
        <a:off x="2260854" y="3637446"/>
        <a:ext cx="8254746" cy="679896"/>
      </dsp:txXfrm>
    </dsp:sp>
    <dsp:sp modelId="{6208CC76-5FF6-4A65-8332-DD466966C65B}">
      <dsp:nvSpPr>
        <dsp:cNvPr id="0" name=""/>
        <dsp:cNvSpPr/>
      </dsp:nvSpPr>
      <dsp:spPr>
        <a:xfrm>
          <a:off x="2103120" y="4317343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9EE6B-31E8-4DD6-8889-28FB691DC1D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245D-D596-481D-8851-28C974AED47D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Pros:</a:t>
          </a:r>
        </a:p>
      </dsp:txBody>
      <dsp:txXfrm>
        <a:off x="0" y="0"/>
        <a:ext cx="2103120" cy="2175669"/>
      </dsp:txXfrm>
    </dsp:sp>
    <dsp:sp modelId="{2FBC00D4-E1D6-4854-98D1-2B0F3E1D97CA}">
      <dsp:nvSpPr>
        <dsp:cNvPr id="0" name=""/>
        <dsp:cNvSpPr/>
      </dsp:nvSpPr>
      <dsp:spPr>
        <a:xfrm>
          <a:off x="2260854" y="33994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Smaller HTML Files: The HTML files remain small since they don't contain the styling directly.</a:t>
          </a:r>
        </a:p>
      </dsp:txBody>
      <dsp:txXfrm>
        <a:off x="2260854" y="33994"/>
        <a:ext cx="8254746" cy="679896"/>
      </dsp:txXfrm>
    </dsp:sp>
    <dsp:sp modelId="{20BA7AA9-D5C4-4DBB-8FCC-2C5F35C71E72}">
      <dsp:nvSpPr>
        <dsp:cNvPr id="0" name=""/>
        <dsp:cNvSpPr/>
      </dsp:nvSpPr>
      <dsp:spPr>
        <a:xfrm>
          <a:off x="2103120" y="713891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6944C-CA3A-4108-957D-F878F6EECDCE}">
      <dsp:nvSpPr>
        <dsp:cNvPr id="0" name=""/>
        <dsp:cNvSpPr/>
      </dsp:nvSpPr>
      <dsp:spPr>
        <a:xfrm>
          <a:off x="2260854" y="747886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Maintainability: It’s easier to update and maintain styles because you only need to make changes in one CSS file instead of each HTML document.</a:t>
          </a:r>
        </a:p>
      </dsp:txBody>
      <dsp:txXfrm>
        <a:off x="2260854" y="747886"/>
        <a:ext cx="8254746" cy="679896"/>
      </dsp:txXfrm>
    </dsp:sp>
    <dsp:sp modelId="{1FC13617-F268-4ACB-B5EA-5B14BB2F4DAD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0D6A7-43F1-4A0E-8807-36D4E7BF3E0D}">
      <dsp:nvSpPr>
        <dsp:cNvPr id="0" name=""/>
        <dsp:cNvSpPr/>
      </dsp:nvSpPr>
      <dsp:spPr>
        <a:xfrm>
          <a:off x="2260854" y="1461777"/>
          <a:ext cx="8254746" cy="679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Smaller HTML Files: The HTML files remain small since they don't contain the styling directly.</a:t>
          </a:r>
        </a:p>
      </dsp:txBody>
      <dsp:txXfrm>
        <a:off x="2260854" y="1461777"/>
        <a:ext cx="8254746" cy="679896"/>
      </dsp:txXfrm>
    </dsp:sp>
    <dsp:sp modelId="{6050862A-D917-4C29-96EC-0BAC27FE5590}">
      <dsp:nvSpPr>
        <dsp:cNvPr id="0" name=""/>
        <dsp:cNvSpPr/>
      </dsp:nvSpPr>
      <dsp:spPr>
        <a:xfrm>
          <a:off x="2103120" y="214167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AAD5B-5FE2-4BFF-8940-B50A39E77D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F1DB-82F7-4EBF-82D9-C78F26F5B3B0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Cons:</a:t>
          </a:r>
        </a:p>
      </dsp:txBody>
      <dsp:txXfrm>
        <a:off x="0" y="2175669"/>
        <a:ext cx="2103120" cy="2175669"/>
      </dsp:txXfrm>
    </dsp:sp>
    <dsp:sp modelId="{2542E273-AE17-46D4-BAFF-A726BCCF6747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 HTTP Request: Every time the HTML file is loaded, an additional HTTP request is made to fetch the CSS file, which may slightly impact loading times (though caching reduces this issue).</a:t>
          </a:r>
        </a:p>
      </dsp:txBody>
      <dsp:txXfrm>
        <a:off x="2260854" y="2226236"/>
        <a:ext cx="8254746" cy="1011346"/>
      </dsp:txXfrm>
    </dsp:sp>
    <dsp:sp modelId="{D04C837B-B745-4F02-A619-097ED3E621E2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9E1DF-66CE-43F2-9517-B79FE197E156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Requires Link to External File: The CSS file must be linked correctly for it to work. If the link is broken or incorrect, the styles won’t be applied.</a:t>
          </a:r>
        </a:p>
      </dsp:txBody>
      <dsp:txXfrm>
        <a:off x="2260854" y="3288149"/>
        <a:ext cx="8254746" cy="1011346"/>
      </dsp:txXfrm>
    </dsp:sp>
    <dsp:sp modelId="{6208CC76-5FF6-4A65-8332-DD466966C65B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4B49A-8DC5-4AF9-9AD1-8FD7DD5EF9AF}">
      <dsp:nvSpPr>
        <dsp:cNvPr id="0" name=""/>
        <dsp:cNvSpPr/>
      </dsp:nvSpPr>
      <dsp:spPr>
        <a:xfrm>
          <a:off x="2025502" y="382"/>
          <a:ext cx="8102009" cy="21119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01" tIns="536430" rIns="157201" bIns="53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when you have a </a:t>
          </a:r>
          <a:r>
            <a:rPr lang="en-US" sz="1600" b="1" kern="1200"/>
            <a:t>single-page website</a:t>
          </a:r>
          <a:r>
            <a:rPr lang="en-US" sz="1600" kern="1200"/>
            <a:t> or when the styles are very specific to that page.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Ideal for </a:t>
          </a:r>
          <a:r>
            <a:rPr lang="en-US" sz="1600" b="1" kern="1200"/>
            <a:t>quick prototyping</a:t>
          </a:r>
          <a:r>
            <a:rPr lang="en-US" sz="1600" kern="1200"/>
            <a:t> or when working on a small website with minimal styling.</a:t>
          </a:r>
        </a:p>
      </dsp:txBody>
      <dsp:txXfrm>
        <a:off x="2025502" y="382"/>
        <a:ext cx="8102009" cy="2111928"/>
      </dsp:txXfrm>
    </dsp:sp>
    <dsp:sp modelId="{FEF1C38F-64A5-4D96-BD40-F84565123E36}">
      <dsp:nvSpPr>
        <dsp:cNvPr id="0" name=""/>
        <dsp:cNvSpPr/>
      </dsp:nvSpPr>
      <dsp:spPr>
        <a:xfrm>
          <a:off x="0" y="382"/>
          <a:ext cx="2025502" cy="2111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83" tIns="208612" rIns="107183" bIns="2086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Internal CSS</a:t>
          </a:r>
          <a:r>
            <a:rPr lang="en-US" sz="2000" kern="1200"/>
            <a:t>:</a:t>
          </a:r>
        </a:p>
      </dsp:txBody>
      <dsp:txXfrm>
        <a:off x="0" y="382"/>
        <a:ext cx="2025502" cy="2111928"/>
      </dsp:txXfrm>
    </dsp:sp>
    <dsp:sp modelId="{1D7E2015-977F-47EC-B623-C18727A36E54}">
      <dsp:nvSpPr>
        <dsp:cNvPr id="0" name=""/>
        <dsp:cNvSpPr/>
      </dsp:nvSpPr>
      <dsp:spPr>
        <a:xfrm>
          <a:off x="2025502" y="2239026"/>
          <a:ext cx="8102009" cy="21119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01" tIns="536430" rIns="157201" bIns="53643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Best for </a:t>
          </a:r>
          <a:r>
            <a:rPr lang="en-US" sz="1600" b="1" kern="1200"/>
            <a:t>multi-page websites</a:t>
          </a:r>
          <a:r>
            <a:rPr lang="en-US" sz="1600" kern="1200"/>
            <a:t> or when you want to </a:t>
          </a:r>
          <a:r>
            <a:rPr lang="en-US" sz="1600" b="1" kern="1200"/>
            <a:t>reuse</a:t>
          </a:r>
          <a:r>
            <a:rPr lang="en-US" sz="1600" kern="1200"/>
            <a:t> the same styles across different pages.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Ideal for large websites or projects where </a:t>
          </a:r>
          <a:r>
            <a:rPr lang="en-US" sz="1600" b="1" kern="1200"/>
            <a:t>maintaining consistency</a:t>
          </a:r>
          <a:r>
            <a:rPr lang="en-US" sz="1600" kern="1200"/>
            <a:t> and </a:t>
          </a:r>
          <a:r>
            <a:rPr lang="en-US" sz="1600" b="1" kern="1200"/>
            <a:t>ease of updates</a:t>
          </a:r>
          <a:r>
            <a:rPr lang="en-US" sz="1600" kern="1200"/>
            <a:t> is important.</a:t>
          </a:r>
        </a:p>
      </dsp:txBody>
      <dsp:txXfrm>
        <a:off x="2025502" y="2239026"/>
        <a:ext cx="8102009" cy="2111928"/>
      </dsp:txXfrm>
    </dsp:sp>
    <dsp:sp modelId="{0D5A8908-46FF-426A-A95B-2EEAF4F59FF7}">
      <dsp:nvSpPr>
        <dsp:cNvPr id="0" name=""/>
        <dsp:cNvSpPr/>
      </dsp:nvSpPr>
      <dsp:spPr>
        <a:xfrm>
          <a:off x="0" y="2239026"/>
          <a:ext cx="2025502" cy="21119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183" tIns="208612" rIns="107183" bIns="20861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External CSS</a:t>
          </a:r>
          <a:r>
            <a:rPr lang="en-US" sz="2000" kern="1200"/>
            <a:t>:</a:t>
          </a:r>
        </a:p>
      </dsp:txBody>
      <dsp:txXfrm>
        <a:off x="0" y="2239026"/>
        <a:ext cx="2025502" cy="21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05045-6CBC-477C-83A1-4059CAD8585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99F5-B4FE-4D12-A83D-16334F00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-2151"/>
            <a:ext cx="12192000" cy="6858000"/>
          </a:xfrm>
          <a:prstGeom prst="rect">
            <a:avLst/>
          </a:prstGeom>
          <a:gradFill>
            <a:gsLst>
              <a:gs pos="0">
                <a:srgbClr val="3C133C">
                  <a:alpha val="84705"/>
                </a:srgbClr>
              </a:gs>
              <a:gs pos="100000">
                <a:srgbClr val="0000EC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812757" y="2522759"/>
            <a:ext cx="880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Open Sans"/>
              <a:buNone/>
              <a:defRPr sz="5467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812757" y="5257227"/>
            <a:ext cx="91440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3067" b="1" i="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12"/>
          <p:cNvCxnSpPr/>
          <p:nvPr/>
        </p:nvCxnSpPr>
        <p:spPr>
          <a:xfrm>
            <a:off x="1957137" y="5102179"/>
            <a:ext cx="9304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2"/>
          <p:cNvCxnSpPr/>
          <p:nvPr/>
        </p:nvCxnSpPr>
        <p:spPr>
          <a:xfrm rot="-5400000">
            <a:off x="10391275" y="685801"/>
            <a:ext cx="1371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12" descr="A group of orange hexagon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27809" y="-322621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 descr="A picture containing fireworks, darkness, n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100970">
            <a:off x="6882063" y="304242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 descr="A white text on a black background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1733" y="386577"/>
            <a:ext cx="2045028" cy="10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0" y="-2151"/>
            <a:ext cx="12192000" cy="6858000"/>
          </a:xfrm>
          <a:prstGeom prst="rect">
            <a:avLst/>
          </a:prstGeom>
          <a:gradFill>
            <a:gsLst>
              <a:gs pos="0">
                <a:srgbClr val="3C133C">
                  <a:alpha val="84705"/>
                </a:srgbClr>
              </a:gs>
              <a:gs pos="100000">
                <a:srgbClr val="0000EC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2"/>
          <p:cNvCxnSpPr/>
          <p:nvPr/>
        </p:nvCxnSpPr>
        <p:spPr>
          <a:xfrm>
            <a:off x="1957137" y="5102179"/>
            <a:ext cx="9304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 rot="-5400000">
            <a:off x="10391275" y="685801"/>
            <a:ext cx="1371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7" name="Google Shape;97;p12" descr="A group of orange hexagon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27809" y="-322621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 descr="A picture containing fireworks, darkness, n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100970">
            <a:off x="6882063" y="304242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 descr="A white text on a black background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1733" y="386577"/>
            <a:ext cx="2045028" cy="104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C655-708D-FDA7-D299-4E3AAE0B3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57" y="2522759"/>
            <a:ext cx="8807200" cy="2387600"/>
          </a:xfrm>
        </p:spPr>
        <p:txBody>
          <a:bodyPr wrap="square" anchor="b">
            <a:normAutofit/>
          </a:bodyPr>
          <a:lstStyle/>
          <a:p>
            <a:r>
              <a:rPr lang="en-US" sz="6000"/>
              <a:t>Session 2: </a:t>
            </a:r>
            <a:r>
              <a:rPr lang="en-US" dirty="0"/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3F209-B253-EF17-09DE-D42BD2CC7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2757" y="5257227"/>
            <a:ext cx="9144000" cy="1398000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 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154379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93A1-EBD2-B2FE-A7EA-00DAE2B0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8502-5790-FF4F-3267-3B70CED6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Multiple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D4F1-F46E-E5AE-0FBD-29AB36DF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Selecting Multiple Elements?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target multiple elements in a single CSS rule by separating the selectors with a comma. This way, multiple elements can share the same style.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1F7E4-24BB-5FFB-5292-2CE8B02B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42" y="3799368"/>
            <a:ext cx="5493262" cy="20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5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2457-CFE4-F72B-C7F5-75009486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Full Example of Element, Class, and ID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AEA7F-70E4-E2EC-9960-71021DE10A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349" y="3176504"/>
            <a:ext cx="7376272" cy="1008146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F82BBF-47B9-36E2-E1B9-DD3C4E3A0A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8555" y="1825624"/>
            <a:ext cx="3935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A99B7-1853-3156-DCF9-B8BE28BD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9F10-6BB1-CCB5-C598-0859F9E1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DF2-F4CE-4626-2B98-253A2B01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Element Selector: </a:t>
            </a:r>
          </a:p>
          <a:p>
            <a:r>
              <a:rPr lang="en-US" dirty="0"/>
              <a:t>Targets HTML elements directly, like &lt;p&gt;, &lt;h1&gt;.</a:t>
            </a:r>
          </a:p>
          <a:p>
            <a:r>
              <a:rPr lang="en-US" dirty="0"/>
              <a:t>Class Selector: Targets elements with the same class (class="</a:t>
            </a:r>
            <a:r>
              <a:rPr lang="en-US" dirty="0" err="1"/>
              <a:t>someClass</a:t>
            </a:r>
            <a:r>
              <a:rPr lang="en-US" dirty="0"/>
              <a:t>"), and can apply styles to multiple elements.</a:t>
            </a:r>
          </a:p>
          <a:p>
            <a:r>
              <a:rPr lang="en-US" dirty="0"/>
              <a:t>ID Selector: Targets a single element with a unique ID (id="</a:t>
            </a:r>
            <a:r>
              <a:rPr lang="en-US" dirty="0" err="1"/>
              <a:t>someID</a:t>
            </a:r>
            <a:r>
              <a:rPr lang="en-US" dirty="0"/>
              <a:t>"), often for one-time use on a page.</a:t>
            </a:r>
          </a:p>
          <a:p>
            <a:r>
              <a:rPr lang="en-US" dirty="0"/>
              <a:t>Multiple Selectors: Combine multiple selectors (comma-separated) to apply the same style to multiple elements.</a:t>
            </a:r>
          </a:p>
        </p:txBody>
      </p:sp>
    </p:spTree>
    <p:extLst>
      <p:ext uri="{BB962C8B-B14F-4D97-AF65-F5344CB8AC3E}">
        <p14:creationId xmlns:p14="http://schemas.microsoft.com/office/powerpoint/2010/main" val="17650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4F6-7C61-CE41-CD0E-4BE58632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Internal CSS vs 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E45E-DFE2-29B9-5924-44C089C8E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Internal CSS?</a:t>
            </a:r>
          </a:p>
          <a:p>
            <a:r>
              <a:rPr lang="en-US" dirty="0"/>
              <a:t>Internal CSS is written within the &lt;style&gt; tag inside the &lt;head&gt; section of the HTML document.</a:t>
            </a:r>
          </a:p>
          <a:p>
            <a:r>
              <a:rPr lang="en-US" dirty="0"/>
              <a:t>It is used to style the elements of that specific HTML document.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BD37-4A7B-1F1F-062F-BD38B53C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6487"/>
            <a:ext cx="5181600" cy="3769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065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1E24-C3C3-AFBB-C4AB-4EAFED4B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2E6F-3292-3998-A347-F6DF500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Internal CSS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1E401-A1F0-6C87-EA44-3F5A3B2B3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89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993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8307-2443-6F0B-AA1B-6DA397AE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0B5E-8A35-BC1A-7559-20C7EC7D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B0EB-751A-185E-DBF5-C81D06C4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External CSS?</a:t>
            </a:r>
          </a:p>
          <a:p>
            <a:r>
              <a:rPr lang="en-US" dirty="0"/>
              <a:t>External CSS is written in a separate .</a:t>
            </a:r>
            <a:r>
              <a:rPr lang="en-US" dirty="0" err="1"/>
              <a:t>css</a:t>
            </a:r>
            <a:r>
              <a:rPr lang="en-US" dirty="0"/>
              <a:t> file and linked to the HTML document using the &lt;link&gt; tag in the &lt;head&gt; section.</a:t>
            </a:r>
          </a:p>
          <a:p>
            <a:r>
              <a:rPr lang="en-US" dirty="0"/>
              <a:t>The external CSS file can be used across multiple HTML documents.</a:t>
            </a:r>
          </a:p>
        </p:txBody>
      </p:sp>
    </p:spTree>
    <p:extLst>
      <p:ext uri="{BB962C8B-B14F-4D97-AF65-F5344CB8AC3E}">
        <p14:creationId xmlns:p14="http://schemas.microsoft.com/office/powerpoint/2010/main" val="333019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9742-666A-38E5-AAE3-EBF2546E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CSS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A96FA-99ED-F138-F22E-AA87F56A3D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9877"/>
            <a:ext cx="5181600" cy="286283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34C823-2252-FB89-0C31-DF40ED249A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08552"/>
            <a:ext cx="5181600" cy="2785484"/>
          </a:xfrm>
        </p:spPr>
      </p:pic>
    </p:spTree>
    <p:extLst>
      <p:ext uri="{BB962C8B-B14F-4D97-AF65-F5344CB8AC3E}">
        <p14:creationId xmlns:p14="http://schemas.microsoft.com/office/powerpoint/2010/main" val="40799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A292-37EF-9C07-4AB7-C751B9C45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1EF-5299-3219-DBD8-68238E52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External CSS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D5A8E1-5AF9-425A-FC44-8E876B00F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71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6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24468-A18C-C45F-B9B8-115AFACA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94ED-4D8A-62E6-D639-3B37AD1C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When to Use Internal CSS vs External CSS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58C95E-649C-E060-B8A8-017A833AE12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5150209"/>
              </p:ext>
            </p:extLst>
          </p:nvPr>
        </p:nvGraphicFramePr>
        <p:xfrm>
          <a:off x="838200" y="1825625"/>
          <a:ext cx="10127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07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102AB-D8B0-55BC-D9AC-25DBDE90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083-C996-F1E6-DFB1-A7448A7E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7E1E-3441-6603-2632-D74989EF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Coloring Elements in CSS:</a:t>
            </a:r>
          </a:p>
          <a:p>
            <a:r>
              <a:rPr lang="en-US" dirty="0"/>
              <a:t>Colors can be defined using:</a:t>
            </a:r>
          </a:p>
          <a:p>
            <a:pPr lvl="1"/>
            <a:r>
              <a:rPr lang="en-US" sz="2800"/>
              <a:t>Names (e.g., red, blue).</a:t>
            </a:r>
          </a:p>
          <a:p>
            <a:pPr lvl="1"/>
            <a:r>
              <a:rPr lang="en-US" sz="2800"/>
              <a:t>Hex values (e.g., #ff0000 for red).</a:t>
            </a:r>
          </a:p>
          <a:p>
            <a:pPr lvl="1"/>
            <a:r>
              <a:rPr lang="en-US" sz="2800"/>
              <a:t>RGB values (e.g., </a:t>
            </a:r>
            <a:r>
              <a:rPr lang="en-US" sz="2800" err="1"/>
              <a:t>rgb</a:t>
            </a:r>
            <a:r>
              <a:rPr lang="en-US" sz="2800"/>
              <a:t>(255, 0, 0) for red).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3029B-1D4A-7ACD-1A1D-C68A47A0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37492"/>
            <a:ext cx="5181600" cy="29276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981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9265C-D7B6-AF23-3CEA-A9A77B53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CE01-33B9-8D99-9088-7E79BA84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CSS</a:t>
            </a:r>
          </a:p>
        </p:txBody>
      </p:sp>
      <p:pic>
        <p:nvPicPr>
          <p:cNvPr id="9219" name="Picture 3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95342813-2A32-8CC6-1100-1D6345E94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r="11885" b="-19"/>
          <a:stretch/>
        </p:blipFill>
        <p:spPr bwMode="auto"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B140A57-ED91-C414-F95F-9521B16053B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What is CSS?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CSS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 (Cascading Style Sheets) is used to define the visual appearance of a webpage.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CSS allows you to change the layout, colors, fonts, spacing, and many other visual aspects of HTML elements.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Why Use CSS?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Separation of Content and Style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HTML is used to structure the content, while CSS controls the look of the page.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Consistent Styling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CSS ensures that multiple pages of a website can share a common design.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</a:rPr>
              <a:t>Responsive Design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: CSS makes it easier to design layouts that work across different screen sizes (mobile, tablet, desktop).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7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42975-3FF0-9008-538A-EBCA7618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8745-CD09-6365-1EFB-E7011AAD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DDE4-4048-516E-01EF-C28B5852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Adding Backgrounds:</a:t>
            </a:r>
          </a:p>
          <a:p>
            <a:r>
              <a:rPr lang="en-US" dirty="0"/>
              <a:t>You can add background colors, images, or gradients to elements.</a:t>
            </a:r>
          </a:p>
          <a:p>
            <a:endParaRPr lang="en-US" dirty="0"/>
          </a:p>
          <a:p>
            <a:r>
              <a:rPr lang="en-US" b="1" dirty="0"/>
              <a:t>Background Color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5F230-A085-CA25-4F2B-94DCBAE2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9" y="3303181"/>
            <a:ext cx="5782992" cy="1893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E653B-7943-4F33-7FEC-0A2F2089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8FDE-CF88-3B7E-3CB4-5C86BF6A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F663-29F2-979D-72D1-D44FE7B79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/>
              <a:t>Background Image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9C26B-5B0E-4A80-B10D-145B65B2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86" y="2781691"/>
            <a:ext cx="7044070" cy="18842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960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DB6CA-567A-6CDD-CA48-579920483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24D-37AF-0985-34E1-1D7B4A77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FF208-BF67-B046-C4CD-631EE8FC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Background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E7EDA-1C96-7270-D40C-AD5B3A16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1" y="2625020"/>
            <a:ext cx="9567653" cy="18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8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78E9-A603-48C7-4FA7-0597B270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EAD2-5C2C-3AC5-86C2-F054BE4E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B373-AC8A-8990-614E-3574E55EC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Setting Borders:</a:t>
            </a:r>
          </a:p>
          <a:p>
            <a:r>
              <a:rPr lang="en-US" sz="2400" dirty="0"/>
              <a:t>You can add borders to elements using the border property.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Border Properties:</a:t>
            </a:r>
          </a:p>
          <a:p>
            <a:r>
              <a:rPr lang="en-US" sz="2400" dirty="0"/>
              <a:t>border-width: Sets the border thickness.</a:t>
            </a:r>
          </a:p>
          <a:p>
            <a:r>
              <a:rPr lang="en-US" sz="2400" dirty="0"/>
              <a:t>border-color: Sets the border color.</a:t>
            </a:r>
          </a:p>
          <a:p>
            <a:r>
              <a:rPr lang="en-US" sz="2400" dirty="0"/>
              <a:t>border-style: Defines the border style (e.g., solid, dotted, dashed).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F34DC-5B22-0A19-4AB3-A18BB0D9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16122"/>
            <a:ext cx="5181600" cy="2970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375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54CD0-66CF-BD90-5988-2517A653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A848-C9E1-8594-8FEB-38D34A5A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Height, Width, and Max-width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6416-3347-1FB8-EE1B-32BC5D948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Setting Height and Width:</a:t>
            </a:r>
          </a:p>
          <a:p>
            <a:r>
              <a:rPr lang="en-US" dirty="0"/>
              <a:t>Use height and width to define the size of an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Max-width</a:t>
            </a:r>
            <a:r>
              <a:rPr lang="en-US" dirty="0"/>
              <a:t>:</a:t>
            </a:r>
          </a:p>
          <a:p>
            <a:r>
              <a:rPr lang="en-US" dirty="0"/>
              <a:t>Use max-width to limit the width of an element, regardless of screen size.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038AD5-B932-93DD-C64B-3614F588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64" y="1825625"/>
            <a:ext cx="4221271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452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FF7E-9A5D-E456-9086-4ED01992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98E4-C76D-DA76-422F-B3425BC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1662-F56F-956B-F43E-5B22F09AE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Properties:</a:t>
            </a:r>
          </a:p>
          <a:p>
            <a:r>
              <a:rPr lang="en-US" dirty="0"/>
              <a:t>Text Color: color: red;</a:t>
            </a:r>
          </a:p>
          <a:p>
            <a:r>
              <a:rPr lang="en-US" dirty="0"/>
              <a:t>Text Alignment: text-align: center;</a:t>
            </a:r>
          </a:p>
          <a:p>
            <a:r>
              <a:rPr lang="en-US" dirty="0"/>
              <a:t>Text Decoration: text-decoration: underline;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62A73-62C3-4FFD-44E8-4C6F4070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80" y="1825625"/>
            <a:ext cx="6020941" cy="2905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693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73C5-25A9-EE70-262E-950078C0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E3E0-3901-F7B8-4094-56B7A65C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F782-2EC3-93D6-F929-62CA73AC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Font Properties:</a:t>
            </a:r>
          </a:p>
          <a:p>
            <a:pPr marL="0" indent="0">
              <a:buNone/>
            </a:pPr>
            <a:r>
              <a:rPr lang="en-US" dirty="0"/>
              <a:t>You can change fonts using 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87E5D-BB11-D3F7-C1DA-41897649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1" y="2082684"/>
            <a:ext cx="5420833" cy="2385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0648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0FE81-485A-D1FD-8844-F432DCA99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C563-BAA5-666B-4F1D-A0C3FFBE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EE51-2CAB-3CED-FFC2-C56843F7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Styling Links:</a:t>
            </a:r>
          </a:p>
          <a:p>
            <a:r>
              <a:rPr lang="en-US" dirty="0"/>
              <a:t>Links can be styled using 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text-decoration</a:t>
            </a:r>
          </a:p>
          <a:p>
            <a:pPr lvl="1"/>
            <a:r>
              <a:rPr lang="en-US" dirty="0"/>
              <a:t>hover states.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C01CC-F7F0-D35A-52FF-E29734B0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45" y="2256540"/>
            <a:ext cx="401608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424A6-557E-89CF-CF1E-C5434538D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0139-B4D5-0B27-78E8-64E74E54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3542-2DF6-B7B7-01E6-6E466752D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Styling Lists</a:t>
            </a:r>
            <a:r>
              <a:rPr lang="en-US" dirty="0"/>
              <a:t>: You can customize the appearance of lists (unordered or ordered) using CSS.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8FF7A-4DF1-D5FA-2287-8A5FECE0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018339"/>
            <a:ext cx="5181600" cy="3342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873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1622-624F-092F-7B2F-27D75F74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F10-8F0D-7A8A-FE44-154BE31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1589-6E38-DB57-32A7-4821E7D77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Styling Tables</a:t>
            </a:r>
            <a:r>
              <a:rPr lang="en-US" dirty="0"/>
              <a:t>: You can style tables with borders, padding, and alternate row colors.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F73DC-127D-75D9-C994-862D42A5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86" y="1825625"/>
            <a:ext cx="504502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961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E96E-0AAC-432A-ADF0-76E781939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975C-AB0B-1D8A-EEE4-9AD19CB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/>
              <a:t>Box Model Components</a:t>
            </a:r>
            <a:r>
              <a:rPr lang="en-US" sz="22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Every HTML element is a box with content, padding, border, and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Content</a:t>
            </a:r>
            <a:r>
              <a:rPr lang="en-US" sz="2200"/>
              <a:t>: The actual content of the element (e.g., text or image).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Padding</a:t>
            </a:r>
            <a:r>
              <a:rPr lang="en-US" sz="2200"/>
              <a:t>: Space between content and border.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Border</a:t>
            </a:r>
            <a:r>
              <a:rPr lang="en-US" sz="2200"/>
              <a:t>: A border around the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Margin</a:t>
            </a:r>
            <a:r>
              <a:rPr lang="en-US" sz="2200"/>
              <a:t>: Space between the element’s border and surrounding elements.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20588-3066-AD45-B2AE-B07BBB77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33860"/>
            <a:ext cx="5181600" cy="3134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CDDF-3C6F-9865-7307-A2894C27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6CF7-58C3-A930-5207-6B5070AC6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What are Margins?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Margins are the space outside an element's border, pushing other elements away.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111EA-0393-F65B-3166-B16602E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56" y="1825625"/>
            <a:ext cx="438868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7668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B93B2-E259-C12B-3222-40B8FC2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C741-3932-7BDA-C58B-63C19979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CSS Padding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54F4-4627-1DC7-19A1-253061F9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What is Padding?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Padding is the space between an element's content and its border.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4C453-0A99-23C2-E0B8-CE0F9DA7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13" y="1825625"/>
            <a:ext cx="4467373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135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5BF0-15FB-CA7C-DDC3-AC4F1EF5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F32-180B-A315-77A3-B6DB230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Lab Activity: Creative Webpage Design Using HTML &amp; External CSS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04CB9F-58D4-36CA-A564-F2F6E2429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312" y="1927760"/>
            <a:ext cx="10956851" cy="362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Lab Activity: Creative Webpage Design Using HTML &amp; External CSS</a:t>
            </a:r>
          </a:p>
          <a:p>
            <a:pPr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Students will create a </a:t>
            </a:r>
            <a:r>
              <a:rPr lang="en-US" b="1" dirty="0"/>
              <a:t>fully functional and visually appealing webpage</a:t>
            </a:r>
            <a:r>
              <a:rPr lang="en-US" dirty="0"/>
              <a:t> by applying the </a:t>
            </a:r>
            <a:r>
              <a:rPr lang="en-US" b="1" dirty="0"/>
              <a:t>HTML</a:t>
            </a:r>
            <a:r>
              <a:rPr lang="en-US" dirty="0"/>
              <a:t> and </a:t>
            </a:r>
            <a:r>
              <a:rPr lang="en-US" b="1" dirty="0"/>
              <a:t>External CSS</a:t>
            </a:r>
            <a:r>
              <a:rPr lang="en-US" dirty="0"/>
              <a:t> concepts learned in </a:t>
            </a:r>
            <a:r>
              <a:rPr lang="en-US" b="1" dirty="0"/>
              <a:t>Day 2</a:t>
            </a:r>
            <a:r>
              <a:rPr lang="en-US" dirty="0"/>
              <a:t>. This will test their creativity, attention to detail, and ability to organize a webpage using </a:t>
            </a:r>
            <a:r>
              <a:rPr lang="en-US" b="1" dirty="0"/>
              <a:t>HTML structure</a:t>
            </a:r>
            <a:r>
              <a:rPr lang="en-US" dirty="0"/>
              <a:t> and </a:t>
            </a:r>
            <a:r>
              <a:rPr lang="en-US" b="1" dirty="0"/>
              <a:t>CSS styling</a:t>
            </a:r>
            <a:r>
              <a:rPr lang="en-US" dirty="0"/>
              <a:t>.</a:t>
            </a:r>
          </a:p>
          <a:p>
            <a:r>
              <a:rPr lang="en-US" dirty="0"/>
              <a:t>Refer to the document in google classroom.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E757-3F47-45A3-C7B6-F64AA570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 Model</a:t>
            </a:r>
          </a:p>
        </p:txBody>
      </p:sp>
      <p:pic>
        <p:nvPicPr>
          <p:cNvPr id="24578" name="Picture 2" descr="Basic CSS: The CSS Box Model">
            <a:extLst>
              <a:ext uri="{FF2B5EF4-FFF2-40B4-BE49-F238E27FC236}">
                <a16:creationId xmlns:a16="http://schemas.microsoft.com/office/drawing/2014/main" id="{C6D8D2AA-27FB-22F2-8AA9-D32A35EA2B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1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5CF9-397F-66B1-64AF-E4096632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DE9C-D8AB-95C5-0879-8727647A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How CSS Works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BBD-EF57-525D-9A36-3B06EC2A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CSS works by selecting HTML elements and applying rules (properties and values) to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111E-782D-A1EA-A7F0-CC62747D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33692"/>
            <a:ext cx="5181600" cy="2535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024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DD27-0623-3F9A-3FD0-2C840E3A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AB93-25AB-F2E1-8534-E4DC26280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CSS Syntax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Selector</a:t>
            </a:r>
            <a:r>
              <a:rPr lang="en-US" dirty="0"/>
              <a:t>: The HTML element you want to style.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Property</a:t>
            </a:r>
            <a:r>
              <a:rPr lang="en-US" dirty="0"/>
              <a:t>: The aspect of the element you want to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</a:t>
            </a:r>
            <a:r>
              <a:rPr lang="en-US" dirty="0"/>
              <a:t>: The value you want to apply to the property.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165DF-AE84-6FEB-0573-0F5F34E1B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20975"/>
            <a:ext cx="5181600" cy="3360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64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207F2-6EC0-D533-A2D9-5EC496D0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00F1-CB06-0B6D-7221-A30BD4D3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CSS Selectors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C934F-2B51-79E9-C7D5-C37DB962436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What are CSS Selectors?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Selectors are patterns used to select and style HTML elements.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Types of CSS Selectors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Element Selector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Selects all elements of a specific type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4F5C-1CA2-65DD-2E8D-DA922ADD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44408"/>
            <a:ext cx="5181600" cy="3513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82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8C57-B864-9E42-744B-2587DE59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B08C1-9A10-8D03-C61A-8D8187C19C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730" y="4031488"/>
            <a:ext cx="7215453" cy="7574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788F38-486E-D115-FCA9-4AC5B27ED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01183" y="3778560"/>
            <a:ext cx="4511431" cy="1607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21D74-FAC3-7623-7100-FF12DD1A930D}"/>
              </a:ext>
            </a:extLst>
          </p:cNvPr>
          <p:cNvSpPr txBox="1"/>
          <p:nvPr/>
        </p:nvSpPr>
        <p:spPr>
          <a:xfrm>
            <a:off x="838200" y="1777708"/>
            <a:ext cx="100211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What is a Class Selector?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Class Selector</a:t>
            </a:r>
            <a:r>
              <a:rPr lang="en-US" sz="2400" dirty="0"/>
              <a:t> targets all elements with a specific </a:t>
            </a:r>
            <a:r>
              <a:rPr lang="en-US" sz="2400" b="1" dirty="0"/>
              <a:t>class</a:t>
            </a:r>
            <a:r>
              <a:rPr lang="en-US" sz="2400" dirty="0"/>
              <a:t>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Class selectors are reusable, meaning you can apply the same style to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23583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4035-AC9F-74B0-79AF-3E4B665E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BEDAF-F4D7-B554-FD59-EA12F3D7F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715" y="3742629"/>
            <a:ext cx="7224345" cy="97822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D7F595-E101-C730-CBE5-256C0D3913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28367" y="2679778"/>
            <a:ext cx="5181600" cy="3663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527EC-3E81-34F8-4864-7F0C9EDC81E2}"/>
              </a:ext>
            </a:extLst>
          </p:cNvPr>
          <p:cNvSpPr txBox="1"/>
          <p:nvPr/>
        </p:nvSpPr>
        <p:spPr>
          <a:xfrm>
            <a:off x="650358" y="1585069"/>
            <a:ext cx="104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What is an ID Selector?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ID Selector</a:t>
            </a:r>
            <a:r>
              <a:rPr lang="en-US" sz="2400" dirty="0"/>
              <a:t> targets a unique element with a specific </a:t>
            </a:r>
            <a:r>
              <a:rPr lang="en-US" sz="2400" b="1" dirty="0"/>
              <a:t>ID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ID should be unique within a page.</a:t>
            </a:r>
          </a:p>
        </p:txBody>
      </p:sp>
    </p:spTree>
    <p:extLst>
      <p:ext uri="{BB962C8B-B14F-4D97-AF65-F5344CB8AC3E}">
        <p14:creationId xmlns:p14="http://schemas.microsoft.com/office/powerpoint/2010/main" val="21269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1282</Words>
  <Application>Microsoft Office PowerPoint</Application>
  <PresentationFormat>Widescreen</PresentationFormat>
  <Paragraphs>141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Open Sans</vt:lpstr>
      <vt:lpstr>Roboto</vt:lpstr>
      <vt:lpstr>Office Theme</vt:lpstr>
      <vt:lpstr>Session 2: Introduction to CSS</vt:lpstr>
      <vt:lpstr>Introduction to CSS</vt:lpstr>
      <vt:lpstr>CSS Box Model</vt:lpstr>
      <vt:lpstr>CSS Box Model</vt:lpstr>
      <vt:lpstr>How CSS Works:</vt:lpstr>
      <vt:lpstr>CSS Syntax</vt:lpstr>
      <vt:lpstr>CSS Selectors</vt:lpstr>
      <vt:lpstr>CSS Selectors</vt:lpstr>
      <vt:lpstr>CSS Selectors</vt:lpstr>
      <vt:lpstr>Selecting Multiple Elements</vt:lpstr>
      <vt:lpstr>Example 1: Full Example of Element, Class, and ID Selectors</vt:lpstr>
      <vt:lpstr>Summary of Selectors</vt:lpstr>
      <vt:lpstr>Internal CSS vs External CSS</vt:lpstr>
      <vt:lpstr>Internal CSS</vt:lpstr>
      <vt:lpstr>External CSS</vt:lpstr>
      <vt:lpstr>External CSS</vt:lpstr>
      <vt:lpstr>External CSS</vt:lpstr>
      <vt:lpstr>When to Use Internal CSS vs External CSS</vt:lpstr>
      <vt:lpstr>CSS Colors</vt:lpstr>
      <vt:lpstr>CSS Backgrounds</vt:lpstr>
      <vt:lpstr>CSS Backgrounds</vt:lpstr>
      <vt:lpstr>CSS Backgrounds</vt:lpstr>
      <vt:lpstr>CSS Borders</vt:lpstr>
      <vt:lpstr>CSS Height, Width, and Max-width</vt:lpstr>
      <vt:lpstr>CSS Text</vt:lpstr>
      <vt:lpstr>CSS Fonts</vt:lpstr>
      <vt:lpstr>CSS Links</vt:lpstr>
      <vt:lpstr>CSS Lists</vt:lpstr>
      <vt:lpstr>CSS Tables</vt:lpstr>
      <vt:lpstr>CSS Margins</vt:lpstr>
      <vt:lpstr>CSS Padding </vt:lpstr>
      <vt:lpstr>Lab Activity: Creative Webpage Design Using HTML &amp; External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12</cp:revision>
  <dcterms:created xsi:type="dcterms:W3CDTF">2025-03-03T21:57:21Z</dcterms:created>
  <dcterms:modified xsi:type="dcterms:W3CDTF">2025-03-12T00:16:40Z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