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08" r:id="rId2"/>
    <p:sldId id="307" r:id="rId3"/>
    <p:sldId id="309" r:id="rId4"/>
    <p:sldId id="310" r:id="rId5"/>
    <p:sldId id="282" r:id="rId6"/>
    <p:sldId id="311" r:id="rId7"/>
    <p:sldId id="305" r:id="rId8"/>
    <p:sldId id="283" r:id="rId9"/>
    <p:sldId id="284" r:id="rId10"/>
    <p:sldId id="312" r:id="rId11"/>
    <p:sldId id="285" r:id="rId12"/>
    <p:sldId id="313" r:id="rId13"/>
    <p:sldId id="286" r:id="rId14"/>
    <p:sldId id="287" r:id="rId15"/>
    <p:sldId id="314" r:id="rId16"/>
    <p:sldId id="288" r:id="rId17"/>
    <p:sldId id="315" r:id="rId18"/>
    <p:sldId id="289" r:id="rId19"/>
    <p:sldId id="318" r:id="rId20"/>
    <p:sldId id="320" r:id="rId21"/>
    <p:sldId id="319" r:id="rId22"/>
    <p:sldId id="321" r:id="rId23"/>
    <p:sldId id="316" r:id="rId24"/>
    <p:sldId id="322" r:id="rId25"/>
    <p:sldId id="290" r:id="rId26"/>
    <p:sldId id="2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0583" autoAdjust="0"/>
  </p:normalViewPr>
  <p:slideViewPr>
    <p:cSldViewPr snapToGrid="0">
      <p:cViewPr varScale="1">
        <p:scale>
          <a:sx n="81" d="100"/>
          <a:sy n="81" d="100"/>
        </p:scale>
        <p:origin x="27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072062-9065-419A-9271-2A4B94A003FD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7A82DAF-9577-4ED5-A3B3-FF844581BB57}">
      <dgm:prSet/>
      <dgm:spPr/>
      <dgm:t>
        <a:bodyPr/>
        <a:lstStyle/>
        <a:p>
          <a:r>
            <a:rPr lang="en-US" b="1"/>
            <a:t>.push()</a:t>
          </a:r>
          <a:r>
            <a:rPr lang="en-US"/>
            <a:t>: Adds an element to the end of the array.</a:t>
          </a:r>
        </a:p>
      </dgm:t>
    </dgm:pt>
    <dgm:pt modelId="{C9D8B236-201D-42A3-8173-4A8BB16CDD43}" type="parTrans" cxnId="{7C2C51BA-0D04-43B3-8CE7-577793733E4C}">
      <dgm:prSet/>
      <dgm:spPr/>
      <dgm:t>
        <a:bodyPr/>
        <a:lstStyle/>
        <a:p>
          <a:endParaRPr lang="en-US"/>
        </a:p>
      </dgm:t>
    </dgm:pt>
    <dgm:pt modelId="{25DF12F8-9DD7-4B3A-8320-3C7B20DD2322}" type="sibTrans" cxnId="{7C2C51BA-0D04-43B3-8CE7-577793733E4C}">
      <dgm:prSet/>
      <dgm:spPr/>
      <dgm:t>
        <a:bodyPr/>
        <a:lstStyle/>
        <a:p>
          <a:endParaRPr lang="en-US"/>
        </a:p>
      </dgm:t>
    </dgm:pt>
    <dgm:pt modelId="{8C53E9CF-3A5F-421D-87A0-02B0798276D1}">
      <dgm:prSet/>
      <dgm:spPr/>
      <dgm:t>
        <a:bodyPr/>
        <a:lstStyle/>
        <a:p>
          <a:r>
            <a:rPr lang="en-US" b="1"/>
            <a:t>.pop()</a:t>
          </a:r>
          <a:r>
            <a:rPr lang="en-US"/>
            <a:t>: Removes the last element of the array.</a:t>
          </a:r>
        </a:p>
      </dgm:t>
    </dgm:pt>
    <dgm:pt modelId="{DF481573-E97B-457C-A6B2-0B16FB1A1297}" type="parTrans" cxnId="{608E12B8-2899-48CA-9DF3-865B51AA9006}">
      <dgm:prSet/>
      <dgm:spPr/>
      <dgm:t>
        <a:bodyPr/>
        <a:lstStyle/>
        <a:p>
          <a:endParaRPr lang="en-US"/>
        </a:p>
      </dgm:t>
    </dgm:pt>
    <dgm:pt modelId="{5996FA00-04E1-4DC1-9A5E-7BDE1A2C40FD}" type="sibTrans" cxnId="{608E12B8-2899-48CA-9DF3-865B51AA9006}">
      <dgm:prSet/>
      <dgm:spPr/>
      <dgm:t>
        <a:bodyPr/>
        <a:lstStyle/>
        <a:p>
          <a:endParaRPr lang="en-US"/>
        </a:p>
      </dgm:t>
    </dgm:pt>
    <dgm:pt modelId="{8AAB9AB4-5520-4538-AE1A-F883E63AB0A6}">
      <dgm:prSet/>
      <dgm:spPr/>
      <dgm:t>
        <a:bodyPr/>
        <a:lstStyle/>
        <a:p>
          <a:r>
            <a:rPr lang="en-US" b="1"/>
            <a:t>.shift()</a:t>
          </a:r>
          <a:r>
            <a:rPr lang="en-US"/>
            <a:t>: Removes the first element of the array.</a:t>
          </a:r>
        </a:p>
      </dgm:t>
    </dgm:pt>
    <dgm:pt modelId="{AB7A4208-A271-49E4-8023-12F376C281E9}" type="parTrans" cxnId="{032C25FC-3547-4E13-962F-1426413DB3FD}">
      <dgm:prSet/>
      <dgm:spPr/>
      <dgm:t>
        <a:bodyPr/>
        <a:lstStyle/>
        <a:p>
          <a:endParaRPr lang="en-US"/>
        </a:p>
      </dgm:t>
    </dgm:pt>
    <dgm:pt modelId="{5EEC167E-9751-48F0-86DB-D506ABD341D1}" type="sibTrans" cxnId="{032C25FC-3547-4E13-962F-1426413DB3FD}">
      <dgm:prSet/>
      <dgm:spPr/>
      <dgm:t>
        <a:bodyPr/>
        <a:lstStyle/>
        <a:p>
          <a:endParaRPr lang="en-US"/>
        </a:p>
      </dgm:t>
    </dgm:pt>
    <dgm:pt modelId="{F43DDA81-95EA-44B2-9A5F-6ECAAAE0C3EC}">
      <dgm:prSet/>
      <dgm:spPr/>
      <dgm:t>
        <a:bodyPr/>
        <a:lstStyle/>
        <a:p>
          <a:r>
            <a:rPr lang="en-US" b="1"/>
            <a:t>.unshift()</a:t>
          </a:r>
          <a:r>
            <a:rPr lang="en-US"/>
            <a:t>: Adds an element to the beginning of the array.</a:t>
          </a:r>
        </a:p>
      </dgm:t>
    </dgm:pt>
    <dgm:pt modelId="{6402754F-FDC6-49AB-A27E-09A1C054F976}" type="parTrans" cxnId="{AA2F7A10-A805-41E1-9A9A-70EC47A365EC}">
      <dgm:prSet/>
      <dgm:spPr/>
      <dgm:t>
        <a:bodyPr/>
        <a:lstStyle/>
        <a:p>
          <a:endParaRPr lang="en-US"/>
        </a:p>
      </dgm:t>
    </dgm:pt>
    <dgm:pt modelId="{5F75E2CB-CF88-4501-8AEE-79B1244AF48A}" type="sibTrans" cxnId="{AA2F7A10-A805-41E1-9A9A-70EC47A365EC}">
      <dgm:prSet/>
      <dgm:spPr/>
      <dgm:t>
        <a:bodyPr/>
        <a:lstStyle/>
        <a:p>
          <a:endParaRPr lang="en-US"/>
        </a:p>
      </dgm:t>
    </dgm:pt>
    <dgm:pt modelId="{93BC64E0-FE14-448B-92B6-44866D5F8832}" type="pres">
      <dgm:prSet presAssocID="{F7072062-9065-419A-9271-2A4B94A003FD}" presName="linear" presStyleCnt="0">
        <dgm:presLayoutVars>
          <dgm:animLvl val="lvl"/>
          <dgm:resizeHandles val="exact"/>
        </dgm:presLayoutVars>
      </dgm:prSet>
      <dgm:spPr/>
    </dgm:pt>
    <dgm:pt modelId="{9E3DC4E2-FD31-4E98-8FC3-76F00D3AE592}" type="pres">
      <dgm:prSet presAssocID="{77A82DAF-9577-4ED5-A3B3-FF844581BB5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338AE17-B55E-4185-B15A-0DA134A73D25}" type="pres">
      <dgm:prSet presAssocID="{25DF12F8-9DD7-4B3A-8320-3C7B20DD2322}" presName="spacer" presStyleCnt="0"/>
      <dgm:spPr/>
    </dgm:pt>
    <dgm:pt modelId="{21D5051E-1D12-4E46-8D5E-9C3DDC9DB689}" type="pres">
      <dgm:prSet presAssocID="{8C53E9CF-3A5F-421D-87A0-02B0798276D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B67DD9-BFCA-4928-B916-9D6105B282E0}" type="pres">
      <dgm:prSet presAssocID="{5996FA00-04E1-4DC1-9A5E-7BDE1A2C40FD}" presName="spacer" presStyleCnt="0"/>
      <dgm:spPr/>
    </dgm:pt>
    <dgm:pt modelId="{2273E9E7-CA31-4A2C-B519-918A894F5F59}" type="pres">
      <dgm:prSet presAssocID="{8AAB9AB4-5520-4538-AE1A-F883E63AB0A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6A198D8-311A-4286-A801-719BB29C05E8}" type="pres">
      <dgm:prSet presAssocID="{5EEC167E-9751-48F0-86DB-D506ABD341D1}" presName="spacer" presStyleCnt="0"/>
      <dgm:spPr/>
    </dgm:pt>
    <dgm:pt modelId="{EC89DC49-8E38-412B-AFB4-C0DF810580FE}" type="pres">
      <dgm:prSet presAssocID="{F43DDA81-95EA-44B2-9A5F-6ECAAAE0C3E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A2F7A10-A805-41E1-9A9A-70EC47A365EC}" srcId="{F7072062-9065-419A-9271-2A4B94A003FD}" destId="{F43DDA81-95EA-44B2-9A5F-6ECAAAE0C3EC}" srcOrd="3" destOrd="0" parTransId="{6402754F-FDC6-49AB-A27E-09A1C054F976}" sibTransId="{5F75E2CB-CF88-4501-8AEE-79B1244AF48A}"/>
    <dgm:cxn modelId="{41098641-20ED-4030-BD0D-41942C58D65F}" type="presOf" srcId="{8C53E9CF-3A5F-421D-87A0-02B0798276D1}" destId="{21D5051E-1D12-4E46-8D5E-9C3DDC9DB689}" srcOrd="0" destOrd="0" presId="urn:microsoft.com/office/officeart/2005/8/layout/vList2"/>
    <dgm:cxn modelId="{A8B6BC44-430D-4F0C-9178-991750AA6902}" type="presOf" srcId="{8AAB9AB4-5520-4538-AE1A-F883E63AB0A6}" destId="{2273E9E7-CA31-4A2C-B519-918A894F5F59}" srcOrd="0" destOrd="0" presId="urn:microsoft.com/office/officeart/2005/8/layout/vList2"/>
    <dgm:cxn modelId="{7633D268-7E75-4FA3-B859-8D4DEC4DF040}" type="presOf" srcId="{F43DDA81-95EA-44B2-9A5F-6ECAAAE0C3EC}" destId="{EC89DC49-8E38-412B-AFB4-C0DF810580FE}" srcOrd="0" destOrd="0" presId="urn:microsoft.com/office/officeart/2005/8/layout/vList2"/>
    <dgm:cxn modelId="{DC124E9D-A951-4124-891F-01F902881A88}" type="presOf" srcId="{F7072062-9065-419A-9271-2A4B94A003FD}" destId="{93BC64E0-FE14-448B-92B6-44866D5F8832}" srcOrd="0" destOrd="0" presId="urn:microsoft.com/office/officeart/2005/8/layout/vList2"/>
    <dgm:cxn modelId="{608E12B8-2899-48CA-9DF3-865B51AA9006}" srcId="{F7072062-9065-419A-9271-2A4B94A003FD}" destId="{8C53E9CF-3A5F-421D-87A0-02B0798276D1}" srcOrd="1" destOrd="0" parTransId="{DF481573-E97B-457C-A6B2-0B16FB1A1297}" sibTransId="{5996FA00-04E1-4DC1-9A5E-7BDE1A2C40FD}"/>
    <dgm:cxn modelId="{7C2C51BA-0D04-43B3-8CE7-577793733E4C}" srcId="{F7072062-9065-419A-9271-2A4B94A003FD}" destId="{77A82DAF-9577-4ED5-A3B3-FF844581BB57}" srcOrd="0" destOrd="0" parTransId="{C9D8B236-201D-42A3-8173-4A8BB16CDD43}" sibTransId="{25DF12F8-9DD7-4B3A-8320-3C7B20DD2322}"/>
    <dgm:cxn modelId="{3AFE4ED7-630F-4C4A-BFDE-4D78A5C21BBC}" type="presOf" srcId="{77A82DAF-9577-4ED5-A3B3-FF844581BB57}" destId="{9E3DC4E2-FD31-4E98-8FC3-76F00D3AE592}" srcOrd="0" destOrd="0" presId="urn:microsoft.com/office/officeart/2005/8/layout/vList2"/>
    <dgm:cxn modelId="{032C25FC-3547-4E13-962F-1426413DB3FD}" srcId="{F7072062-9065-419A-9271-2A4B94A003FD}" destId="{8AAB9AB4-5520-4538-AE1A-F883E63AB0A6}" srcOrd="2" destOrd="0" parTransId="{AB7A4208-A271-49E4-8023-12F376C281E9}" sibTransId="{5EEC167E-9751-48F0-86DB-D506ABD341D1}"/>
    <dgm:cxn modelId="{706E09CC-3DE7-4189-8025-F3707D3A3CC8}" type="presParOf" srcId="{93BC64E0-FE14-448B-92B6-44866D5F8832}" destId="{9E3DC4E2-FD31-4E98-8FC3-76F00D3AE592}" srcOrd="0" destOrd="0" presId="urn:microsoft.com/office/officeart/2005/8/layout/vList2"/>
    <dgm:cxn modelId="{A32C0E6C-7EAB-4CCA-95C8-C0E0394D4944}" type="presParOf" srcId="{93BC64E0-FE14-448B-92B6-44866D5F8832}" destId="{F338AE17-B55E-4185-B15A-0DA134A73D25}" srcOrd="1" destOrd="0" presId="urn:microsoft.com/office/officeart/2005/8/layout/vList2"/>
    <dgm:cxn modelId="{CCBE5216-3B4C-426E-8507-13957623526B}" type="presParOf" srcId="{93BC64E0-FE14-448B-92B6-44866D5F8832}" destId="{21D5051E-1D12-4E46-8D5E-9C3DDC9DB689}" srcOrd="2" destOrd="0" presId="urn:microsoft.com/office/officeart/2005/8/layout/vList2"/>
    <dgm:cxn modelId="{9D1DDA7E-3A43-4A45-9428-B20B141617F8}" type="presParOf" srcId="{93BC64E0-FE14-448B-92B6-44866D5F8832}" destId="{BCB67DD9-BFCA-4928-B916-9D6105B282E0}" srcOrd="3" destOrd="0" presId="urn:microsoft.com/office/officeart/2005/8/layout/vList2"/>
    <dgm:cxn modelId="{AB47D6BB-C54B-4E39-81E8-57D6CDCCE582}" type="presParOf" srcId="{93BC64E0-FE14-448B-92B6-44866D5F8832}" destId="{2273E9E7-CA31-4A2C-B519-918A894F5F59}" srcOrd="4" destOrd="0" presId="urn:microsoft.com/office/officeart/2005/8/layout/vList2"/>
    <dgm:cxn modelId="{0F9C0E88-883C-4384-90F8-40A559F5D0CD}" type="presParOf" srcId="{93BC64E0-FE14-448B-92B6-44866D5F8832}" destId="{96A198D8-311A-4286-A801-719BB29C05E8}" srcOrd="5" destOrd="0" presId="urn:microsoft.com/office/officeart/2005/8/layout/vList2"/>
    <dgm:cxn modelId="{63B03237-CED1-4512-B599-5F7253B1FE2B}" type="presParOf" srcId="{93BC64E0-FE14-448B-92B6-44866D5F8832}" destId="{EC89DC49-8E38-412B-AFB4-C0DF810580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DC4E2-FD31-4E98-8FC3-76F00D3AE592}">
      <dsp:nvSpPr>
        <dsp:cNvPr id="0" name=""/>
        <dsp:cNvSpPr/>
      </dsp:nvSpPr>
      <dsp:spPr>
        <a:xfrm>
          <a:off x="0" y="4292"/>
          <a:ext cx="6172199" cy="11536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.push()</a:t>
          </a:r>
          <a:r>
            <a:rPr lang="en-US" sz="2900" kern="1200"/>
            <a:t>: Adds an element to the end of the array.</a:t>
          </a:r>
        </a:p>
      </dsp:txBody>
      <dsp:txXfrm>
        <a:off x="56315" y="60607"/>
        <a:ext cx="6059569" cy="1040990"/>
      </dsp:txXfrm>
    </dsp:sp>
    <dsp:sp modelId="{21D5051E-1D12-4E46-8D5E-9C3DDC9DB689}">
      <dsp:nvSpPr>
        <dsp:cNvPr id="0" name=""/>
        <dsp:cNvSpPr/>
      </dsp:nvSpPr>
      <dsp:spPr>
        <a:xfrm>
          <a:off x="0" y="1241432"/>
          <a:ext cx="6172199" cy="11536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.pop()</a:t>
          </a:r>
          <a:r>
            <a:rPr lang="en-US" sz="2900" kern="1200"/>
            <a:t>: Removes the last element of the array.</a:t>
          </a:r>
        </a:p>
      </dsp:txBody>
      <dsp:txXfrm>
        <a:off x="56315" y="1297747"/>
        <a:ext cx="6059569" cy="1040990"/>
      </dsp:txXfrm>
    </dsp:sp>
    <dsp:sp modelId="{2273E9E7-CA31-4A2C-B519-918A894F5F59}">
      <dsp:nvSpPr>
        <dsp:cNvPr id="0" name=""/>
        <dsp:cNvSpPr/>
      </dsp:nvSpPr>
      <dsp:spPr>
        <a:xfrm>
          <a:off x="0" y="2478572"/>
          <a:ext cx="6172199" cy="11536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.shift()</a:t>
          </a:r>
          <a:r>
            <a:rPr lang="en-US" sz="2900" kern="1200"/>
            <a:t>: Removes the first element of the array.</a:t>
          </a:r>
        </a:p>
      </dsp:txBody>
      <dsp:txXfrm>
        <a:off x="56315" y="2534887"/>
        <a:ext cx="6059569" cy="1040990"/>
      </dsp:txXfrm>
    </dsp:sp>
    <dsp:sp modelId="{EC89DC49-8E38-412B-AFB4-C0DF810580FE}">
      <dsp:nvSpPr>
        <dsp:cNvPr id="0" name=""/>
        <dsp:cNvSpPr/>
      </dsp:nvSpPr>
      <dsp:spPr>
        <a:xfrm>
          <a:off x="0" y="3715712"/>
          <a:ext cx="6172199" cy="11536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.unshift()</a:t>
          </a:r>
          <a:r>
            <a:rPr lang="en-US" sz="2900" kern="1200"/>
            <a:t>: Adds an element to the beginning of the array.</a:t>
          </a:r>
        </a:p>
      </dsp:txBody>
      <dsp:txXfrm>
        <a:off x="56315" y="3772027"/>
        <a:ext cx="6059569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58995-2999-4C3E-8DB7-A5B10034304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27D9E-9642-410C-B925-D97ACB43A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0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27D9E-9642-410C-B925-D97ACB43AC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27D9E-9642-410C-B925-D97ACB43AC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53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27D9E-9642-410C-B925-D97ACB43AC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72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C58FC-3E0B-A10D-71DC-E5CEC0D5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08DFC8-09D7-FF44-754F-B175B4ECA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1370EF-DC41-3BE0-C405-0DF6BCAB4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0B580-A2CD-5013-D514-E0788D4B8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27D9E-9642-410C-B925-D97ACB43AC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5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6CF26-2591-8878-F3DF-33904DFA4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09C1F1-567C-0E04-AB1D-8CCADB92C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531364-3CC7-0F0D-60B0-101B99249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01410-8C8B-57D0-32BA-4B6FA79CE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27D9E-9642-410C-B925-D97ACB43AC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B7B6-E5CE-458E-4AEC-5875C8908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A7A2-E6DE-4968-65A2-AC08F1D8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4DD4-2C06-5B3C-174A-EE883196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53384-4BE8-88B7-7D1E-67DDB60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464C4-31FB-712C-9E42-FF441B53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7BFA-64AC-0156-49E4-1E86EAF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5C754-BFB2-6FD7-E74E-4AE9167DD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6172-045E-904C-B0A2-C2577666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7E8C-C2B3-A339-FCCD-54D02C24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C00D-ED58-230F-B38B-373FD09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62BAE-D94C-53B7-EE07-0CDB522AC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30805-110E-C390-2994-5667B435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7C4EE-653E-1EDF-D5A6-2F872857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A353-976B-A0D0-07C4-01996C31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932F-4D0B-A031-1B00-832A3F6F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1461-64B1-2346-6861-A1493AA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D36F-0EB2-ED2D-3CDB-87B398A7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A079-0920-80F8-7B6E-BD900E32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D348-242C-300B-1906-41B2562E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C88F-1BF3-C22A-DBF5-3564C6A7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27D4-EA28-EB19-DEF8-ED756371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C63C-6BEE-80DE-2C49-5EE45882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D9D7-6649-C908-B54D-96283459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5CBE-DB7D-08F0-648D-1BA5C1DB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9FAC-B883-3A17-6130-A5531239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B26F-35D5-A4AF-8ADD-D12CDB11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9EAA-7565-C789-2B83-70D8A893E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24AA1-21F4-DD7F-310F-CF0969F9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E2408-7B27-5B7A-8072-38313F8A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CBD7A-BDA1-0332-EF21-09547649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2887F-BB6C-D056-782B-772C3D1E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5FC1-AFF1-0577-40DE-FBEF67FB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BBA19-3515-B64E-64BB-761E3C89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AF5DC-AF8E-D8A1-8046-F1D030CC3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07780-D78D-5559-8ACC-F8FC48AA0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616DA-BC55-6FCC-DB64-714391D88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85D1D-509A-582C-4469-798DC864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D81A4-7265-E735-8B3D-76521786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33C47-E639-21D5-7048-16F53321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9CDE-9BE1-8840-8981-5EBBB2A6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15E33-B3B8-7FB2-AFEE-6F11F94A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C0CB5-C80F-A0ED-B2B8-CAE1D02C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5D356-C0EF-FC0B-0F97-61D6B7A9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24782-1FB2-D43F-15E4-F94C7D6F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07137-6269-4A84-710B-0BFE7572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82E0-41D6-30F7-624E-A31B6B9A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FCE-4BF4-006A-EB3B-64F660C1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905A-89F1-7019-FFE2-18DD5C15C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53D-125B-488E-8A16-E2DCAE92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A0C7B-0BB3-F7FF-8883-347B28FA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0D395-7BA1-2649-8CE2-EB270ED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8A9F3-0778-488A-1AA4-C0AB5605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0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7FD2-B61E-2BC4-AA78-425AFB0B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DC8CC-EFA3-884A-C6A0-8467BC04F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4A59E-E929-FAE0-0F0E-4E04C94F5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042E7-DD6F-9D3B-0F8A-92C73945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9901D-604C-B218-6602-4367851F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3C05-CA77-A7C7-4C2A-BA224BE9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1FAF5-0B2A-273D-739E-FE10DD41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C8FCF-9DC1-F875-50A7-88880E19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B681-CF0F-0615-82C3-5C965F3A1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1616" y="6356350"/>
            <a:ext cx="732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33;p4">
            <a:extLst>
              <a:ext uri="{FF2B5EF4-FFF2-40B4-BE49-F238E27FC236}">
                <a16:creationId xmlns:a16="http://schemas.microsoft.com/office/drawing/2014/main" id="{62D977C9-FF02-2CA5-741B-DCC95CD2697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 l="89" r="89"/>
          <a:stretch/>
        </p:blipFill>
        <p:spPr>
          <a:xfrm>
            <a:off x="533400" y="6362296"/>
            <a:ext cx="1312932" cy="3532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;p4">
            <a:extLst>
              <a:ext uri="{FF2B5EF4-FFF2-40B4-BE49-F238E27FC236}">
                <a16:creationId xmlns:a16="http://schemas.microsoft.com/office/drawing/2014/main" id="{62CD1EA6-AB52-5090-4F91-70E6FDB844CD}"/>
              </a:ext>
            </a:extLst>
          </p:cNvPr>
          <p:cNvSpPr txBox="1"/>
          <p:nvPr userDrawn="1"/>
        </p:nvSpPr>
        <p:spPr>
          <a:xfrm>
            <a:off x="2271404" y="6371535"/>
            <a:ext cx="7397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2025 | Proprietary Information of Bravo Family Foundation</a:t>
            </a:r>
            <a:endParaRPr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Google Shape;27;p4">
            <a:extLst>
              <a:ext uri="{FF2B5EF4-FFF2-40B4-BE49-F238E27FC236}">
                <a16:creationId xmlns:a16="http://schemas.microsoft.com/office/drawing/2014/main" id="{2C29160E-A682-1BE2-27D2-9B9642932B21}"/>
              </a:ext>
            </a:extLst>
          </p:cNvPr>
          <p:cNvCxnSpPr/>
          <p:nvPr userDrawn="1"/>
        </p:nvCxnSpPr>
        <p:spPr>
          <a:xfrm>
            <a:off x="2271404" y="6311900"/>
            <a:ext cx="73974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8617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864C-2841-C3E3-71AB-9A51BB43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DBC7B-0232-7C51-DF71-92896D7BB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it all together with DOM</a:t>
            </a:r>
          </a:p>
        </p:txBody>
      </p:sp>
    </p:spTree>
    <p:extLst>
      <p:ext uri="{BB962C8B-B14F-4D97-AF65-F5344CB8AC3E}">
        <p14:creationId xmlns:p14="http://schemas.microsoft.com/office/powerpoint/2010/main" val="10690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3618-4959-6063-1FF3-10C1D22E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Iterating Through Arrays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6371C-EDE8-A5BF-3C13-41FB26D5DF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00000"/>
              </a:lnSpc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fruits.push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 &lt;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 {</a:t>
            </a:r>
          </a:p>
          <a:p>
            <a:pPr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console.log(fruits[i]);</a:t>
            </a:r>
          </a:p>
          <a:p>
            <a:pPr>
              <a:lnSpc>
                <a:spcPct val="10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07720-49EE-6B4A-5DA2-F0A328106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8400" y="1479948"/>
            <a:ext cx="5183188" cy="823912"/>
          </a:xfrm>
        </p:spPr>
        <p:txBody>
          <a:bodyPr/>
          <a:lstStyle/>
          <a:p>
            <a:r>
              <a:rPr lang="en-US" dirty="0"/>
              <a:t>Using a while loop: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73906-2F19-F496-3393-7D30FD279B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10000"/>
              </a:lnSpc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(i &lt;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fruits.length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1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console.log(fruits[i]);</a:t>
            </a:r>
          </a:p>
          <a:p>
            <a:pPr>
              <a:lnSpc>
                <a:spcPct val="11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pPr>
              <a:lnSpc>
                <a:spcPct val="110000"/>
              </a:lnSpc>
            </a:pPr>
            <a:endParaRPr lang="en-US" sz="24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4C24B98-252D-0D0F-333B-A4BE4E3F6E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88" y="1862287"/>
            <a:ext cx="2423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Using a for loop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8155BC-6B13-C229-0456-14CD66C86AB7}"/>
              </a:ext>
            </a:extLst>
          </p:cNvPr>
          <p:cNvCxnSpPr>
            <a:cxnSpLocks/>
          </p:cNvCxnSpPr>
          <p:nvPr/>
        </p:nvCxnSpPr>
        <p:spPr>
          <a:xfrm flipH="1">
            <a:off x="5997575" y="2093119"/>
            <a:ext cx="22226" cy="4227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7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2DBF5-EB53-9382-855D-F517396CE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5A8B-9A6A-8C22-7A26-B8A01380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6: </a:t>
            </a:r>
            <a:r>
              <a:rPr lang="en-US" dirty="0"/>
              <a:t>Create an Array and Manipulate it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D2F714-FBD0-2A98-3514-AD34884C1A1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array of numbers, then use .push(), .pop(), .shift(), and .unshift() to manipulate the array.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loop to iterate through the array</a:t>
            </a:r>
          </a:p>
        </p:txBody>
      </p:sp>
    </p:spTree>
    <p:extLst>
      <p:ext uri="{BB962C8B-B14F-4D97-AF65-F5344CB8AC3E}">
        <p14:creationId xmlns:p14="http://schemas.microsoft.com/office/powerpoint/2010/main" val="706469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E133-F173-F6BB-EBE0-552961EE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Manipulation in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D8370-BDC3-349C-CBD1-62232D74B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208003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369A2-1E7C-0292-FE00-491C635A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E4BE-4B2B-553A-DEC1-F2193F5A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What is the DOM?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1592D-7B41-06EE-279A-EF0FCF55A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The DOM (Document Object Model) is a programming interface for web documents. It represents the structure of the document as a tree of nodes, where each node is an object representing part of the page (e.g., elements, text).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JavaScript allows you to access and manipulate these nodes to change the content, structure, and styling of a web page.</a:t>
            </a:r>
          </a:p>
        </p:txBody>
      </p:sp>
      <p:pic>
        <p:nvPicPr>
          <p:cNvPr id="20484" name="Picture 4" descr="What is Document Object in Java DOM? - GeeksforGeeks">
            <a:extLst>
              <a:ext uri="{FF2B5EF4-FFF2-40B4-BE49-F238E27FC236}">
                <a16:creationId xmlns:a16="http://schemas.microsoft.com/office/drawing/2014/main" id="{54BC2AA0-2382-BFA7-024C-E8608C3D5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1542" y="1825625"/>
            <a:ext cx="4902916" cy="435133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451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62D09-7196-B0E5-7711-29F48970A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97E4-59CF-4085-402A-9BC45871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 to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E8C91-7B15-3AA2-0B75-100977B51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The Relationship Between HTML, CSS, and the DOM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/>
              <a:t>HTML provides the structure of the page.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/>
              <a:t>CSS provides the styling of the page.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800"/>
              <a:t>JavaScript interacts with the </a:t>
            </a:r>
            <a:r>
              <a:rPr lang="en-US" sz="2800" b="1"/>
              <a:t>DOM</a:t>
            </a:r>
            <a:r>
              <a:rPr lang="en-US" sz="2800"/>
              <a:t> to dynamically change the content and styling of the page.</a:t>
            </a:r>
          </a:p>
          <a:p>
            <a:endParaRPr lang="en-US" dirty="0"/>
          </a:p>
        </p:txBody>
      </p:sp>
      <p:pic>
        <p:nvPicPr>
          <p:cNvPr id="27650" name="Picture 2" descr="HTML, Javascript, the DOM… oh and CSS | by Taiye Salami | Medium">
            <a:extLst>
              <a:ext uri="{FF2B5EF4-FFF2-40B4-BE49-F238E27FC236}">
                <a16:creationId xmlns:a16="http://schemas.microsoft.com/office/drawing/2014/main" id="{0002F692-2A6C-EF7F-E43A-7BECD592B91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563400"/>
            <a:ext cx="5181600" cy="287578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100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2258-2A75-C8CB-8BE5-142FEF81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HTML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D7D08-D941-A3D2-7628-50041CD00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getElementById</a:t>
            </a:r>
            <a:r>
              <a:rPr lang="en-US" dirty="0"/>
              <a:t>():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3FD331-E08B-88BC-3E27-9DBC55AEBB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Select a single element by its id.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CE131-08A3-54BE-A82A-5A3E7A2F7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CBA28-555E-2233-7EFF-B67419CB7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37548" cy="368458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elementId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7951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39CEC-8BBA-93F3-D286-C428EF280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38E2-E7CF-77CA-CFB6-1DF3C9116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getElementById</a:t>
            </a:r>
            <a:r>
              <a:rPr lang="en-US" dirty="0"/>
              <a:t>():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80C56-E522-79A2-83F8-0CD6C1D8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Hello!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element.textContent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Outputs: Hello!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66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2E28E-9BC9-EA5E-FF47-8A70C59DC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DC9DF-4E7E-3771-1A81-D2E86BC7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HTML Elements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D66C9-2347-0BBF-3638-A7BCB669E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getElementsByClassName</a:t>
            </a:r>
            <a:r>
              <a:rPr lang="en-US" dirty="0"/>
              <a:t>():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E3E85-B8C0-D4E5-F0F1-FA8319BB19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elect all elements with a specific class.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852AA-6FA4-FCAF-1B78-BDA9B8522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B018A-A7C9-7787-ADE9-31E970E3A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837548" cy="3684588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elements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document.getElementsByClassName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37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A47B7-CF8A-DFBC-D101-2B1B44EE0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42C5-45EC-0008-B6BE-AEDF09CF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getElementsByClassName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58F0-49AA-F590-2749-30F50FA0E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"paragraph"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"paragraph"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Second paragraph.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document.getElementsByClassName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"paragraph"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console.log(elements[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Outputs: First paragraph.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62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499E-E44C-7AEF-B088-07618A18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HTML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0DC05-D0C3-06CA-A476-776AF338DF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err="1"/>
              <a:t>innerHTML</a:t>
            </a:r>
            <a:r>
              <a:rPr lang="en-US" dirty="0"/>
              <a:t>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F3757-0690-FA2E-6E55-D333890E25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Modify the HTML content of an element.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65F03-9993-23F9-8C1D-62226B9D9B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E5AB5-BCCE-480A-1E68-C09F6F5520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element.innerHTML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 content"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3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2704-F165-896F-BB72-EA600E3B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Functions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501E-0764-45E6-3029-9D48830F6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What is a Function?</a:t>
            </a:r>
            <a:endParaRPr lang="en-US"/>
          </a:p>
          <a:p>
            <a:r>
              <a:rPr lang="en-US" dirty="0"/>
              <a:t>A function is a reusable block of code designed to perform a specific task.</a:t>
            </a:r>
            <a:endParaRPr lang="en-US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52DDE-6309-785A-0F1A-364968A908DE}"/>
              </a:ext>
            </a:extLst>
          </p:cNvPr>
          <p:cNvSpPr txBox="1"/>
          <p:nvPr/>
        </p:nvSpPr>
        <p:spPr>
          <a:xfrm>
            <a:off x="6172199" y="1825625"/>
            <a:ext cx="5818695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(parameter1, parameter2) {</a:t>
            </a:r>
          </a:p>
          <a:p>
            <a:pPr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Code block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3044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782E0-8907-76B7-B7D7-EC70D6CA8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B626-642C-27C7-65B5-50CE04DE2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err="1"/>
              <a:t>innerHTML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863A1-0D79-6197-6F26-C8A9D2EE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 Content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content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content.innerHTML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 Content!"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2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3058-12AD-98CE-6DE8-364AC7661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HTML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526AA-86F3-E1F5-D2DC-4C66D9324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err="1"/>
              <a:t>textContent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4E49A-8A09-8988-1D64-62C890FF9BE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Modify only the text content of an element.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00DD3-D731-66FD-498B-B9537BCED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D3974-625D-8971-CD84-6A4DA00C30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element.textContent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 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86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E49A0-EC8B-C77E-5EBB-15D2F6AE5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02E5-F2FF-4EEA-C918-C5F8AFA27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</a:t>
            </a:r>
            <a:r>
              <a:rPr lang="en-US" dirty="0" err="1"/>
              <a:t>textContent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3F4B9-4D9E-AEA6-C7B7-1A1044AA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"para"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 text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para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para.textContent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 text!"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641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B921-BBC3-B846-EF28-42AC36491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CSS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A83FA-ED3C-F0B9-BBC6-E4087EA62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Changing CSS Properties using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559D0-1823-126C-2DCE-9992F6C370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Change an element’s inline styles dynamically.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46F29-AC82-9211-0AEC-CD9E4CDD9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8D7C7-451A-813A-3633-A7A75D701C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element.style.property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95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319F9-811C-A38B-5E7B-78C0431F5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6C50-9A26-9751-1858-85F3694AE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Changing CSS Properties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31C17-AA76-22CC-27E6-A94B81F38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8415"/>
            <a:ext cx="10515600" cy="4351338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70000"/>
              </a:lnSpc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"width: 100px; height: 100px; background-color: red;"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&gt;&lt;/div&gt;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box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"box"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70000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box.style.backgroundColor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Change the background color to blue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70000"/>
              </a:lnSpc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70000"/>
              </a:lnSpc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7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6702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C631D-0BDD-17EE-229F-12663A864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C3C2-864F-72D2-3E0B-52840BFF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Activity 7: </a:t>
            </a:r>
            <a:r>
              <a:rPr lang="en-US" dirty="0"/>
              <a:t>Change Background Color Using Text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1442-8BAB-1E09-DB2D-24C1579C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Instructions: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an </a:t>
            </a:r>
            <a:r>
              <a:rPr lang="en-US" b="1" dirty="0"/>
              <a:t>input field</a:t>
            </a:r>
            <a:r>
              <a:rPr lang="en-US" dirty="0"/>
              <a:t> where the user can enter a color name (e.g., "red", "blue", etc.) or a </a:t>
            </a:r>
            <a:r>
              <a:rPr lang="en-US" b="1" dirty="0"/>
              <a:t>hex color code</a:t>
            </a:r>
            <a:r>
              <a:rPr lang="en-US" dirty="0"/>
              <a:t> (e.g., "#ff0000").</a:t>
            </a:r>
          </a:p>
          <a:p>
            <a:pPr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b="1" dirty="0"/>
              <a:t>button</a:t>
            </a:r>
            <a:r>
              <a:rPr lang="en-US" dirty="0"/>
              <a:t> that, when clicked, will change the </a:t>
            </a:r>
            <a:r>
              <a:rPr lang="en-US" b="1" dirty="0"/>
              <a:t>background color</a:t>
            </a:r>
            <a:r>
              <a:rPr lang="en-US" dirty="0"/>
              <a:t> of the page to the color entered in the input field.</a:t>
            </a:r>
          </a:p>
          <a:p>
            <a:pPr>
              <a:buFont typeface="+mj-lt"/>
              <a:buAutoNum type="arabicPeriod"/>
            </a:pPr>
            <a:r>
              <a:rPr lang="en-US" dirty="0"/>
              <a:t>Make sure the input field is cleared after the background color is changed.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6277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992E4-8F53-AEF5-0823-642200005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937A-813E-648C-0089-8821E198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Activity: Create an Interactive Web Page Using DOM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C0FF-0A40-92EE-5AD6-332B10471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lab activity is designed to give students the opportunity to explore their </a:t>
            </a:r>
            <a:r>
              <a:rPr lang="en-US" b="1" dirty="0"/>
              <a:t>creativity</a:t>
            </a:r>
            <a:r>
              <a:rPr lang="en-US" dirty="0"/>
              <a:t> while practicing </a:t>
            </a:r>
            <a:r>
              <a:rPr lang="en-US" b="1" dirty="0"/>
              <a:t>DOM manipulation</a:t>
            </a:r>
            <a:r>
              <a:rPr lang="en-US" dirty="0"/>
              <a:t> with JavaScript. They will create a web page that allows for dynamic interaction and changes based on user input and interactions.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22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5B84-6AE1-FF78-C144-7236901A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Declaration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D9DB-C479-CF50-5A1E-DC44CE821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3170581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Creating a Function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greet(name) {</a:t>
            </a:r>
          </a:p>
          <a:p>
            <a:pPr>
              <a:lnSpc>
                <a:spcPct val="11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ED523-CD3F-79D9-34DB-5BE99485C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5833" y="1690689"/>
            <a:ext cx="5181600" cy="330551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Calling a Function</a:t>
            </a:r>
            <a:r>
              <a:rPr lang="en-US" dirty="0"/>
              <a:t>: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greet(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“Robert"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734FB6-7B91-8F5F-468B-9A2312B54293}"/>
              </a:ext>
            </a:extLst>
          </p:cNvPr>
          <p:cNvCxnSpPr/>
          <p:nvPr/>
        </p:nvCxnSpPr>
        <p:spPr>
          <a:xfrm>
            <a:off x="6353666" y="1825624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54578D-3244-6F6E-1E56-3841A49A479C}"/>
              </a:ext>
            </a:extLst>
          </p:cNvPr>
          <p:cNvCxnSpPr>
            <a:cxnSpLocks/>
          </p:cNvCxnSpPr>
          <p:nvPr/>
        </p:nvCxnSpPr>
        <p:spPr>
          <a:xfrm>
            <a:off x="6353666" y="1825624"/>
            <a:ext cx="0" cy="42640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40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68E3-1BC3-593F-FF71-02399DFC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Parameters and Return Values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88AA-A14F-4126-607D-196F7F393B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Passing Parameters: Explain how parameters allow functions to accept values.</a:t>
            </a:r>
          </a:p>
          <a:p>
            <a:r>
              <a:rPr lang="en-US" dirty="0"/>
              <a:t>Return Values: Show how functions can return values.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45CC5-7084-B32D-45D2-37AC4B05C1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add(a, b) {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add(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console.log(sum);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393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C9C1D-48DE-4A76-D602-9184571B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FFFC-5355-154E-A859-FBB4FFC8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5: Create a Function to Calculate the Area of a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E39C-9E31-FD65-528C-100097814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Instructions: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a JavaScript function called </a:t>
            </a:r>
            <a:r>
              <a:rPr lang="en-US" i="1" dirty="0" err="1"/>
              <a:t>calculateArea</a:t>
            </a:r>
            <a:r>
              <a:rPr lang="en-US" i="1" dirty="0"/>
              <a:t>(radius</a:t>
            </a:r>
            <a:r>
              <a:rPr lang="en-US" dirty="0"/>
              <a:t>) that calculates the area of a circle using the formula:</a:t>
            </a:r>
          </a:p>
          <a:p>
            <a:pPr marL="0" indent="0">
              <a:buNone/>
            </a:pPr>
            <a:r>
              <a:rPr lang="en-US" dirty="0"/>
              <a:t>			Area=𝜋×radius</a:t>
            </a:r>
            <a:r>
              <a:rPr lang="en-US" baseline="30000" dirty="0"/>
              <a:t>2</a:t>
            </a: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The function should return the calculated area in the terminal.</a:t>
            </a:r>
          </a:p>
        </p:txBody>
      </p:sp>
    </p:spTree>
    <p:extLst>
      <p:ext uri="{BB962C8B-B14F-4D97-AF65-F5344CB8AC3E}">
        <p14:creationId xmlns:p14="http://schemas.microsoft.com/office/powerpoint/2010/main" val="22834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BC226-E2E4-DAF1-3A43-3E93F84F9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1A49-13BF-BE46-0026-F6A8EF04C0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is an Array?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An array is a special variable that can hold more than one value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Creating an Array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F5D32-2DC6-0426-9302-FE2F0DB1EB4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console.log(fruits[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</a:p>
        </p:txBody>
      </p:sp>
    </p:spTree>
    <p:extLst>
      <p:ext uri="{BB962C8B-B14F-4D97-AF65-F5344CB8AC3E}">
        <p14:creationId xmlns:p14="http://schemas.microsoft.com/office/powerpoint/2010/main" val="3116254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4CBC-BC0C-CB1A-5111-B1BC56B90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Understanding the Index Property of an Array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2AE6AE-D2B0-C873-625B-8E30FE5CA3B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What is the Index of an Array?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In JavaScript, an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array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 is a list-like object used to store multiple values in a single variable.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Each element in an array has a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numeric index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, which is used to access its value.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</a:rPr>
              <a:t>Indexing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</a:rPr>
              <a:t> starts from 0 in JavaScript, meaning the first element in the array is at index 0, the second element is at index 1, and so 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137FB2F-F280-DA40-6681-6228F5775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endParaRPr lang="en-US" dirty="0"/>
          </a:p>
          <a:p>
            <a:endParaRPr lang="en-US" dirty="0"/>
          </a:p>
          <a:p>
            <a:pPr marL="457200" lvl="1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this example: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"apple" is at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index 0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"banana" is at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index 1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"cherry" is at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index 2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04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9F4C-31D1-B9CC-A86D-88690049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9A37CBD-5C19-43BE-BA0F-9C11EFCAE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/>
              <a:t>How to Access Elements Using Index</a:t>
            </a:r>
            <a:r>
              <a:rPr lang="en-US"/>
              <a:t>: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9A8EE8C-5A7C-1A81-8FC0-CD99349C6BE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You can access any element in the array by using the index inside square brackets [].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B1A7E21-B6A1-12FE-759F-F20D8E6B1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ctr"/>
          <a:lstStyle/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ct val="10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console.log(fruits[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</a:p>
          <a:p>
            <a:pPr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console.log(fruits[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console.log(fruits[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5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EB2F9-44B1-9E3B-AE1B-C963EBC4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E5FC-D26D-2F74-C905-67D79992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02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kern="1200" dirty="0">
                <a:latin typeface="+mj-lt"/>
                <a:ea typeface="+mj-ea"/>
                <a:cs typeface="+mj-cs"/>
              </a:rPr>
              <a:t>Manipulating Arrays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E4E83-264A-3662-D2BC-0C3FD2C26A49}"/>
              </a:ext>
            </a:extLst>
          </p:cNvPr>
          <p:cNvSpPr txBox="1"/>
          <p:nvPr/>
        </p:nvSpPr>
        <p:spPr>
          <a:xfrm>
            <a:off x="839788" y="1178351"/>
            <a:ext cx="3932237" cy="469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fruits = [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"cherry"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fruits.push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"orange"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console.log(fruits);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["apple", "banana", "cherry", "orange"]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fruits.pop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console.log(fruits);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["apple", "banana", "cherry"]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fruits.shift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console.log(fruits);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["banana", "cherry"]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fruits.unshift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"kiwi"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console.log(fruits);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["kiwi", "banana", "cherry"]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spcBef>
                <a:spcPts val="1000"/>
              </a:spcBef>
            </a:pPr>
            <a:endParaRPr lang="en-US" sz="1500" kern="12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0EAFB04-E3AF-EE05-D84C-F5F7E7AF2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295729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8344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1348</Words>
  <Application>Microsoft Office PowerPoint</Application>
  <PresentationFormat>Widescreen</PresentationFormat>
  <Paragraphs>172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Consolas</vt:lpstr>
      <vt:lpstr>Roboto</vt:lpstr>
      <vt:lpstr>Symbol</vt:lpstr>
      <vt:lpstr>Office Theme</vt:lpstr>
      <vt:lpstr>Functions and Arrays</vt:lpstr>
      <vt:lpstr>Functions in JavaScript</vt:lpstr>
      <vt:lpstr>Function Declaration:</vt:lpstr>
      <vt:lpstr>Function Parameters and Return Values:</vt:lpstr>
      <vt:lpstr>Activity 5: Create a Function to Calculate the Area of a Circle</vt:lpstr>
      <vt:lpstr>Arrays in JavaScript</vt:lpstr>
      <vt:lpstr>Understanding the Index Property of an Array</vt:lpstr>
      <vt:lpstr>How to Access Elements Using Index:</vt:lpstr>
      <vt:lpstr>Manipulating Arrays</vt:lpstr>
      <vt:lpstr>Iterating Through Arrays</vt:lpstr>
      <vt:lpstr>Activity 6: Create an Array and Manipulate it </vt:lpstr>
      <vt:lpstr>DOM Manipulation in JavaScript</vt:lpstr>
      <vt:lpstr>What is the DOM?</vt:lpstr>
      <vt:lpstr>Introduction to the DOM</vt:lpstr>
      <vt:lpstr>Selecting HTML Elements</vt:lpstr>
      <vt:lpstr>Using getElementById():</vt:lpstr>
      <vt:lpstr>Selecting HTML Elements</vt:lpstr>
      <vt:lpstr>Using getElementsByClassName()</vt:lpstr>
      <vt:lpstr>Modifying HTML Content</vt:lpstr>
      <vt:lpstr>Changing innerHTML</vt:lpstr>
      <vt:lpstr>Modifying HTML Content</vt:lpstr>
      <vt:lpstr>Changing textContent</vt:lpstr>
      <vt:lpstr>Manipulating CSS Styles</vt:lpstr>
      <vt:lpstr>Changing CSS Properties</vt:lpstr>
      <vt:lpstr>Activity 7: Change Background Color Using Text Input</vt:lpstr>
      <vt:lpstr>Lab Activity: Create an Interactive Web Page Using DOM Manipulation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 Nieves Pinero</dc:creator>
  <cp:lastModifiedBy>Roberto  Nieves Pinero</cp:lastModifiedBy>
  <cp:revision>10</cp:revision>
  <dcterms:created xsi:type="dcterms:W3CDTF">2025-03-03T21:57:21Z</dcterms:created>
  <dcterms:modified xsi:type="dcterms:W3CDTF">2025-03-27T23:22:10Z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623a7f-4aec-4980-abf7-42194908fdf7_Enabled">
    <vt:lpwstr>true</vt:lpwstr>
  </property>
  <property fmtid="{D5CDD505-2E9C-101B-9397-08002B2CF9AE}" pid="3" name="MSIP_Label_e8623a7f-4aec-4980-abf7-42194908fdf7_SetDate">
    <vt:lpwstr>2025-03-03T22:02:39Z</vt:lpwstr>
  </property>
  <property fmtid="{D5CDD505-2E9C-101B-9397-08002B2CF9AE}" pid="4" name="MSIP_Label_e8623a7f-4aec-4980-abf7-42194908fdf7_Method">
    <vt:lpwstr>Privileged</vt:lpwstr>
  </property>
  <property fmtid="{D5CDD505-2E9C-101B-9397-08002B2CF9AE}" pid="5" name="MSIP_Label_e8623a7f-4aec-4980-abf7-42194908fdf7_Name">
    <vt:lpwstr>e8623a7f-4aec-4980-abf7-42194908fdf7</vt:lpwstr>
  </property>
  <property fmtid="{D5CDD505-2E9C-101B-9397-08002B2CF9AE}" pid="6" name="MSIP_Label_e8623a7f-4aec-4980-abf7-42194908fdf7_SiteId">
    <vt:lpwstr>c82f2d55-67d0-4a4a-8820-2f84a18c1cdd</vt:lpwstr>
  </property>
  <property fmtid="{D5CDD505-2E9C-101B-9397-08002B2CF9AE}" pid="7" name="MSIP_Label_e8623a7f-4aec-4980-abf7-42194908fdf7_ActionId">
    <vt:lpwstr>34f4b7d9-07f7-4971-a726-33a6654d9441</vt:lpwstr>
  </property>
  <property fmtid="{D5CDD505-2E9C-101B-9397-08002B2CF9AE}" pid="8" name="MSIP_Label_e8623a7f-4aec-4980-abf7-42194908fdf7_ContentBits">
    <vt:lpwstr>0</vt:lpwstr>
  </property>
  <property fmtid="{D5CDD505-2E9C-101B-9397-08002B2CF9AE}" pid="9" name="MSIP_Label_e8623a7f-4aec-4980-abf7-42194908fdf7_Tag">
    <vt:lpwstr>10, 0, 1, 1</vt:lpwstr>
  </property>
</Properties>
</file>