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97" r:id="rId6"/>
    <p:sldId id="298" r:id="rId7"/>
    <p:sldId id="301" r:id="rId8"/>
    <p:sldId id="260" r:id="rId9"/>
    <p:sldId id="261" r:id="rId10"/>
    <p:sldId id="262" r:id="rId11"/>
    <p:sldId id="294" r:id="rId12"/>
    <p:sldId id="295" r:id="rId13"/>
    <p:sldId id="296" r:id="rId14"/>
    <p:sldId id="302" r:id="rId15"/>
    <p:sldId id="264" r:id="rId16"/>
    <p:sldId id="304" r:id="rId17"/>
    <p:sldId id="303" r:id="rId18"/>
    <p:sldId id="305" r:id="rId19"/>
    <p:sldId id="306" r:id="rId20"/>
    <p:sldId id="307" r:id="rId21"/>
    <p:sldId id="265" r:id="rId22"/>
    <p:sldId id="308" r:id="rId23"/>
    <p:sldId id="309" r:id="rId24"/>
    <p:sldId id="267" r:id="rId25"/>
    <p:sldId id="268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2827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7F5934-6A0B-4221-9870-1A8D1420E69E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22DF651D-E82A-402F-8FF7-5E92C41D468F}">
      <dgm:prSet/>
      <dgm:spPr/>
      <dgm:t>
        <a:bodyPr/>
        <a:lstStyle/>
        <a:p>
          <a:r>
            <a:rPr lang="en-US" b="1" i="0" baseline="0" dirty="0"/>
            <a:t>static</a:t>
          </a:r>
          <a:r>
            <a:rPr lang="en-US" b="0" i="0" baseline="0" dirty="0"/>
            <a:t> (default): This is the default positioning for elements. They are positioned </a:t>
          </a:r>
          <a:r>
            <a:rPr lang="en-US" b="1" i="0" baseline="0" dirty="0"/>
            <a:t>according to the normal document flow</a:t>
          </a:r>
          <a:endParaRPr lang="en-US" dirty="0"/>
        </a:p>
      </dgm:t>
    </dgm:pt>
    <dgm:pt modelId="{B6957669-6387-49B2-9364-4C80ACDAA114}" type="parTrans" cxnId="{4AA6EA82-5D21-4092-ADF7-BCBAE77E55BE}">
      <dgm:prSet/>
      <dgm:spPr/>
      <dgm:t>
        <a:bodyPr/>
        <a:lstStyle/>
        <a:p>
          <a:endParaRPr lang="en-US"/>
        </a:p>
      </dgm:t>
    </dgm:pt>
    <dgm:pt modelId="{F24D2DBA-3FCF-4BFC-8ED5-1E6721856B3F}" type="sibTrans" cxnId="{4AA6EA82-5D21-4092-ADF7-BCBAE77E55BE}">
      <dgm:prSet/>
      <dgm:spPr/>
      <dgm:t>
        <a:bodyPr/>
        <a:lstStyle/>
        <a:p>
          <a:endParaRPr lang="en-US"/>
        </a:p>
      </dgm:t>
    </dgm:pt>
    <dgm:pt modelId="{E6620D89-1775-4A31-9216-BE7658F89947}">
      <dgm:prSet/>
      <dgm:spPr/>
      <dgm:t>
        <a:bodyPr/>
        <a:lstStyle/>
        <a:p>
          <a:r>
            <a:rPr lang="en-US" b="0" i="0" baseline="0" dirty="0"/>
            <a:t>Elements are placed based on the order in the HTML (top to bottom). </a:t>
          </a:r>
          <a:endParaRPr lang="en-US" dirty="0"/>
        </a:p>
      </dgm:t>
    </dgm:pt>
    <dgm:pt modelId="{3B69F24F-9148-4921-8F84-CF35BF273CD3}" type="sibTrans" cxnId="{799E1D42-8A02-48E2-B497-5834D3B9F210}">
      <dgm:prSet/>
      <dgm:spPr/>
      <dgm:t>
        <a:bodyPr/>
        <a:lstStyle/>
        <a:p>
          <a:endParaRPr lang="en-US"/>
        </a:p>
      </dgm:t>
    </dgm:pt>
    <dgm:pt modelId="{37153728-FC10-424D-AB6E-D390BF09F407}" type="parTrans" cxnId="{799E1D42-8A02-48E2-B497-5834D3B9F210}">
      <dgm:prSet/>
      <dgm:spPr/>
      <dgm:t>
        <a:bodyPr/>
        <a:lstStyle/>
        <a:p>
          <a:endParaRPr lang="en-US"/>
        </a:p>
      </dgm:t>
    </dgm:pt>
    <dgm:pt modelId="{7A035B70-11F0-4FD2-A32D-E692AA6D3C28}" type="pres">
      <dgm:prSet presAssocID="{A37F5934-6A0B-4221-9870-1A8D1420E69E}" presName="vert0" presStyleCnt="0">
        <dgm:presLayoutVars>
          <dgm:dir/>
          <dgm:animOne val="branch"/>
          <dgm:animLvl val="lvl"/>
        </dgm:presLayoutVars>
      </dgm:prSet>
      <dgm:spPr/>
    </dgm:pt>
    <dgm:pt modelId="{CE3232FD-2A81-44D9-9272-930939492F35}" type="pres">
      <dgm:prSet presAssocID="{22DF651D-E82A-402F-8FF7-5E92C41D468F}" presName="thickLine" presStyleLbl="alignNode1" presStyleIdx="0" presStyleCnt="2"/>
      <dgm:spPr/>
    </dgm:pt>
    <dgm:pt modelId="{6FE442B3-C961-4CD2-8A15-AF019C99DDB7}" type="pres">
      <dgm:prSet presAssocID="{22DF651D-E82A-402F-8FF7-5E92C41D468F}" presName="horz1" presStyleCnt="0"/>
      <dgm:spPr/>
    </dgm:pt>
    <dgm:pt modelId="{58CC3B44-81F9-470D-8AC7-B29E9E49AEB9}" type="pres">
      <dgm:prSet presAssocID="{22DF651D-E82A-402F-8FF7-5E92C41D468F}" presName="tx1" presStyleLbl="revTx" presStyleIdx="0" presStyleCnt="2"/>
      <dgm:spPr/>
    </dgm:pt>
    <dgm:pt modelId="{1D50E2B9-7F99-4DCE-AA41-A7E18BEDF3B9}" type="pres">
      <dgm:prSet presAssocID="{22DF651D-E82A-402F-8FF7-5E92C41D468F}" presName="vert1" presStyleCnt="0"/>
      <dgm:spPr/>
    </dgm:pt>
    <dgm:pt modelId="{0685E3BA-D657-4B05-96DE-968C8E329D97}" type="pres">
      <dgm:prSet presAssocID="{E6620D89-1775-4A31-9216-BE7658F89947}" presName="thickLine" presStyleLbl="alignNode1" presStyleIdx="1" presStyleCnt="2"/>
      <dgm:spPr/>
    </dgm:pt>
    <dgm:pt modelId="{284D814E-FDE5-4AA7-8786-61A1FDA8CBD4}" type="pres">
      <dgm:prSet presAssocID="{E6620D89-1775-4A31-9216-BE7658F89947}" presName="horz1" presStyleCnt="0"/>
      <dgm:spPr/>
    </dgm:pt>
    <dgm:pt modelId="{09D6556A-19A0-424C-9F40-05CE1CC16E5A}" type="pres">
      <dgm:prSet presAssocID="{E6620D89-1775-4A31-9216-BE7658F89947}" presName="tx1" presStyleLbl="revTx" presStyleIdx="1" presStyleCnt="2"/>
      <dgm:spPr/>
    </dgm:pt>
    <dgm:pt modelId="{1512A4F9-285B-4BC6-A1D5-B80EFFF94BBB}" type="pres">
      <dgm:prSet presAssocID="{E6620D89-1775-4A31-9216-BE7658F89947}" presName="vert1" presStyleCnt="0"/>
      <dgm:spPr/>
    </dgm:pt>
  </dgm:ptLst>
  <dgm:cxnLst>
    <dgm:cxn modelId="{68DCC732-6787-4C4C-904E-677C9F9650E4}" type="presOf" srcId="{A37F5934-6A0B-4221-9870-1A8D1420E69E}" destId="{7A035B70-11F0-4FD2-A32D-E692AA6D3C28}" srcOrd="0" destOrd="0" presId="urn:microsoft.com/office/officeart/2008/layout/LinedList"/>
    <dgm:cxn modelId="{799E1D42-8A02-48E2-B497-5834D3B9F210}" srcId="{A37F5934-6A0B-4221-9870-1A8D1420E69E}" destId="{E6620D89-1775-4A31-9216-BE7658F89947}" srcOrd="1" destOrd="0" parTransId="{37153728-FC10-424D-AB6E-D390BF09F407}" sibTransId="{3B69F24F-9148-4921-8F84-CF35BF273CD3}"/>
    <dgm:cxn modelId="{7482B548-6D44-4EC2-8E44-74724A84C6B4}" type="presOf" srcId="{E6620D89-1775-4A31-9216-BE7658F89947}" destId="{09D6556A-19A0-424C-9F40-05CE1CC16E5A}" srcOrd="0" destOrd="0" presId="urn:microsoft.com/office/officeart/2008/layout/LinedList"/>
    <dgm:cxn modelId="{4AA6EA82-5D21-4092-ADF7-BCBAE77E55BE}" srcId="{A37F5934-6A0B-4221-9870-1A8D1420E69E}" destId="{22DF651D-E82A-402F-8FF7-5E92C41D468F}" srcOrd="0" destOrd="0" parTransId="{B6957669-6387-49B2-9364-4C80ACDAA114}" sibTransId="{F24D2DBA-3FCF-4BFC-8ED5-1E6721856B3F}"/>
    <dgm:cxn modelId="{C8C30BF9-7D91-477D-B21E-E89ED87C6427}" type="presOf" srcId="{22DF651D-E82A-402F-8FF7-5E92C41D468F}" destId="{58CC3B44-81F9-470D-8AC7-B29E9E49AEB9}" srcOrd="0" destOrd="0" presId="urn:microsoft.com/office/officeart/2008/layout/LinedList"/>
    <dgm:cxn modelId="{095A11D4-DF98-4EBA-8695-206ED807C00B}" type="presParOf" srcId="{7A035B70-11F0-4FD2-A32D-E692AA6D3C28}" destId="{CE3232FD-2A81-44D9-9272-930939492F35}" srcOrd="0" destOrd="0" presId="urn:microsoft.com/office/officeart/2008/layout/LinedList"/>
    <dgm:cxn modelId="{D194E75C-D8B7-43BD-B6B5-875DB1871529}" type="presParOf" srcId="{7A035B70-11F0-4FD2-A32D-E692AA6D3C28}" destId="{6FE442B3-C961-4CD2-8A15-AF019C99DDB7}" srcOrd="1" destOrd="0" presId="urn:microsoft.com/office/officeart/2008/layout/LinedList"/>
    <dgm:cxn modelId="{CA82A01E-FCFC-48E4-B75B-63C285C98E15}" type="presParOf" srcId="{6FE442B3-C961-4CD2-8A15-AF019C99DDB7}" destId="{58CC3B44-81F9-470D-8AC7-B29E9E49AEB9}" srcOrd="0" destOrd="0" presId="urn:microsoft.com/office/officeart/2008/layout/LinedList"/>
    <dgm:cxn modelId="{0700091B-644E-4D31-9873-D6688801DAE7}" type="presParOf" srcId="{6FE442B3-C961-4CD2-8A15-AF019C99DDB7}" destId="{1D50E2B9-7F99-4DCE-AA41-A7E18BEDF3B9}" srcOrd="1" destOrd="0" presId="urn:microsoft.com/office/officeart/2008/layout/LinedList"/>
    <dgm:cxn modelId="{FBFCAA73-C07D-49E3-80B6-91DEEDC0E6C0}" type="presParOf" srcId="{7A035B70-11F0-4FD2-A32D-E692AA6D3C28}" destId="{0685E3BA-D657-4B05-96DE-968C8E329D97}" srcOrd="2" destOrd="0" presId="urn:microsoft.com/office/officeart/2008/layout/LinedList"/>
    <dgm:cxn modelId="{E83CC394-3D91-4C22-AE15-CD30CCDD8D74}" type="presParOf" srcId="{7A035B70-11F0-4FD2-A32D-E692AA6D3C28}" destId="{284D814E-FDE5-4AA7-8786-61A1FDA8CBD4}" srcOrd="3" destOrd="0" presId="urn:microsoft.com/office/officeart/2008/layout/LinedList"/>
    <dgm:cxn modelId="{38A0382B-2A2B-4F04-A886-DD67AAD63E61}" type="presParOf" srcId="{284D814E-FDE5-4AA7-8786-61A1FDA8CBD4}" destId="{09D6556A-19A0-424C-9F40-05CE1CC16E5A}" srcOrd="0" destOrd="0" presId="urn:microsoft.com/office/officeart/2008/layout/LinedList"/>
    <dgm:cxn modelId="{76EC19AB-FA3C-47FE-866B-E8773FBF18E8}" type="presParOf" srcId="{284D814E-FDE5-4AA7-8786-61A1FDA8CBD4}" destId="{1512A4F9-285B-4BC6-A1D5-B80EFFF94BBB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419C1E0B-3840-42D6-A1A1-FD10C117AE84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DED5265-3C4B-4F3F-8E97-E64243FC82D7}">
      <dgm:prSet/>
      <dgm:spPr/>
      <dgm:t>
        <a:bodyPr/>
        <a:lstStyle/>
        <a:p>
          <a:r>
            <a:rPr lang="en-US" b="1" i="0" baseline="0" dirty="0"/>
            <a:t>relative</a:t>
          </a:r>
          <a:r>
            <a:rPr lang="en-US" b="0" i="0" baseline="0" dirty="0"/>
            <a:t>: The element is positioned </a:t>
          </a:r>
          <a:r>
            <a:rPr lang="en-US" b="1" i="0" baseline="0" dirty="0"/>
            <a:t>relative to its normal position</a:t>
          </a:r>
          <a:r>
            <a:rPr lang="en-US" b="0" i="0" baseline="0" dirty="0"/>
            <a:t> (i.e., where it would be in the normal document flow). </a:t>
          </a:r>
          <a:endParaRPr lang="en-US" dirty="0"/>
        </a:p>
      </dgm:t>
    </dgm:pt>
    <dgm:pt modelId="{27E47EA4-E168-49A4-A135-1EB2D61C6B3B}" type="parTrans" cxnId="{9C8E6B04-C3ED-4DC3-B699-0C08DF1661E5}">
      <dgm:prSet/>
      <dgm:spPr/>
      <dgm:t>
        <a:bodyPr/>
        <a:lstStyle/>
        <a:p>
          <a:endParaRPr lang="en-US"/>
        </a:p>
      </dgm:t>
    </dgm:pt>
    <dgm:pt modelId="{A74EB9F3-F277-465C-AE3E-633FAD271D9F}" type="sibTrans" cxnId="{9C8E6B04-C3ED-4DC3-B699-0C08DF1661E5}">
      <dgm:prSet/>
      <dgm:spPr/>
      <dgm:t>
        <a:bodyPr/>
        <a:lstStyle/>
        <a:p>
          <a:endParaRPr lang="en-US"/>
        </a:p>
      </dgm:t>
    </dgm:pt>
    <dgm:pt modelId="{D53B545B-2FA7-4881-91A9-87556A1E9FAC}">
      <dgm:prSet/>
      <dgm:spPr/>
      <dgm:t>
        <a:bodyPr/>
        <a:lstStyle/>
        <a:p>
          <a:r>
            <a:rPr lang="en-US" b="0" i="0" baseline="0" dirty="0"/>
            <a:t>You can move the element from its original position using top, right, bottom, or left. </a:t>
          </a:r>
          <a:endParaRPr lang="en-US" dirty="0"/>
        </a:p>
      </dgm:t>
    </dgm:pt>
    <dgm:pt modelId="{C1AF4EF4-1CEF-4229-BF05-04B5C4D2C5FC}" type="parTrans" cxnId="{3BB38D79-AEAB-4009-88DC-7A0C7A0CD9DA}">
      <dgm:prSet/>
      <dgm:spPr/>
      <dgm:t>
        <a:bodyPr/>
        <a:lstStyle/>
        <a:p>
          <a:endParaRPr lang="en-US"/>
        </a:p>
      </dgm:t>
    </dgm:pt>
    <dgm:pt modelId="{A4F0BEB0-AC45-422B-A3D5-EFD70BDFD452}" type="sibTrans" cxnId="{3BB38D79-AEAB-4009-88DC-7A0C7A0CD9DA}">
      <dgm:prSet/>
      <dgm:spPr/>
      <dgm:t>
        <a:bodyPr/>
        <a:lstStyle/>
        <a:p>
          <a:endParaRPr lang="en-US"/>
        </a:p>
      </dgm:t>
    </dgm:pt>
    <dgm:pt modelId="{04AC1441-9070-4967-8468-E9BDF57C4414}" type="pres">
      <dgm:prSet presAssocID="{419C1E0B-3840-42D6-A1A1-FD10C117AE84}" presName="vert0" presStyleCnt="0">
        <dgm:presLayoutVars>
          <dgm:dir/>
          <dgm:animOne val="branch"/>
          <dgm:animLvl val="lvl"/>
        </dgm:presLayoutVars>
      </dgm:prSet>
      <dgm:spPr/>
    </dgm:pt>
    <dgm:pt modelId="{0B0E97EA-9DB8-46A8-84E1-96C7C6A159DE}" type="pres">
      <dgm:prSet presAssocID="{5DED5265-3C4B-4F3F-8E97-E64243FC82D7}" presName="thickLine" presStyleLbl="alignNode1" presStyleIdx="0" presStyleCnt="2"/>
      <dgm:spPr/>
    </dgm:pt>
    <dgm:pt modelId="{0DC5C5E8-536B-4C52-BD2D-5C80985C5DD8}" type="pres">
      <dgm:prSet presAssocID="{5DED5265-3C4B-4F3F-8E97-E64243FC82D7}" presName="horz1" presStyleCnt="0"/>
      <dgm:spPr/>
    </dgm:pt>
    <dgm:pt modelId="{2B34DB75-37F8-4B19-A563-8D979AA128BD}" type="pres">
      <dgm:prSet presAssocID="{5DED5265-3C4B-4F3F-8E97-E64243FC82D7}" presName="tx1" presStyleLbl="revTx" presStyleIdx="0" presStyleCnt="2"/>
      <dgm:spPr/>
    </dgm:pt>
    <dgm:pt modelId="{04D93B59-A423-4E92-AC4E-564024D794C5}" type="pres">
      <dgm:prSet presAssocID="{5DED5265-3C4B-4F3F-8E97-E64243FC82D7}" presName="vert1" presStyleCnt="0"/>
      <dgm:spPr/>
    </dgm:pt>
    <dgm:pt modelId="{27928AF8-69A0-4BF2-BAC7-8369E6B0F3B7}" type="pres">
      <dgm:prSet presAssocID="{D53B545B-2FA7-4881-91A9-87556A1E9FAC}" presName="thickLine" presStyleLbl="alignNode1" presStyleIdx="1" presStyleCnt="2"/>
      <dgm:spPr/>
    </dgm:pt>
    <dgm:pt modelId="{3F0AED33-9162-48D4-9FED-5E0A73B47506}" type="pres">
      <dgm:prSet presAssocID="{D53B545B-2FA7-4881-91A9-87556A1E9FAC}" presName="horz1" presStyleCnt="0"/>
      <dgm:spPr/>
    </dgm:pt>
    <dgm:pt modelId="{5A0BA3AA-7FEE-4630-8D0C-18D30ACD77D2}" type="pres">
      <dgm:prSet presAssocID="{D53B545B-2FA7-4881-91A9-87556A1E9FAC}" presName="tx1" presStyleLbl="revTx" presStyleIdx="1" presStyleCnt="2"/>
      <dgm:spPr/>
    </dgm:pt>
    <dgm:pt modelId="{F7C40E47-1F96-48ED-AB4E-66DEEB27756D}" type="pres">
      <dgm:prSet presAssocID="{D53B545B-2FA7-4881-91A9-87556A1E9FAC}" presName="vert1" presStyleCnt="0"/>
      <dgm:spPr/>
    </dgm:pt>
  </dgm:ptLst>
  <dgm:cxnLst>
    <dgm:cxn modelId="{9C8E6B04-C3ED-4DC3-B699-0C08DF1661E5}" srcId="{419C1E0B-3840-42D6-A1A1-FD10C117AE84}" destId="{5DED5265-3C4B-4F3F-8E97-E64243FC82D7}" srcOrd="0" destOrd="0" parTransId="{27E47EA4-E168-49A4-A135-1EB2D61C6B3B}" sibTransId="{A74EB9F3-F277-465C-AE3E-633FAD271D9F}"/>
    <dgm:cxn modelId="{3BB38D79-AEAB-4009-88DC-7A0C7A0CD9DA}" srcId="{419C1E0B-3840-42D6-A1A1-FD10C117AE84}" destId="{D53B545B-2FA7-4881-91A9-87556A1E9FAC}" srcOrd="1" destOrd="0" parTransId="{C1AF4EF4-1CEF-4229-BF05-04B5C4D2C5FC}" sibTransId="{A4F0BEB0-AC45-422B-A3D5-EFD70BDFD452}"/>
    <dgm:cxn modelId="{8548DA8B-45AB-4C1B-BBC6-B9F96F2113A3}" type="presOf" srcId="{419C1E0B-3840-42D6-A1A1-FD10C117AE84}" destId="{04AC1441-9070-4967-8468-E9BDF57C4414}" srcOrd="0" destOrd="0" presId="urn:microsoft.com/office/officeart/2008/layout/LinedList"/>
    <dgm:cxn modelId="{96068F9C-485D-499D-905A-AAFF1AF13651}" type="presOf" srcId="{5DED5265-3C4B-4F3F-8E97-E64243FC82D7}" destId="{2B34DB75-37F8-4B19-A563-8D979AA128BD}" srcOrd="0" destOrd="0" presId="urn:microsoft.com/office/officeart/2008/layout/LinedList"/>
    <dgm:cxn modelId="{BAE4E4ED-0F82-4C2C-A1E8-E2338B510268}" type="presOf" srcId="{D53B545B-2FA7-4881-91A9-87556A1E9FAC}" destId="{5A0BA3AA-7FEE-4630-8D0C-18D30ACD77D2}" srcOrd="0" destOrd="0" presId="urn:microsoft.com/office/officeart/2008/layout/LinedList"/>
    <dgm:cxn modelId="{00CEACCA-623D-4B20-8823-0894A111CC2A}" type="presParOf" srcId="{04AC1441-9070-4967-8468-E9BDF57C4414}" destId="{0B0E97EA-9DB8-46A8-84E1-96C7C6A159DE}" srcOrd="0" destOrd="0" presId="urn:microsoft.com/office/officeart/2008/layout/LinedList"/>
    <dgm:cxn modelId="{FD0B5013-A1FC-4AA2-9CFC-D7851B3380CF}" type="presParOf" srcId="{04AC1441-9070-4967-8468-E9BDF57C4414}" destId="{0DC5C5E8-536B-4C52-BD2D-5C80985C5DD8}" srcOrd="1" destOrd="0" presId="urn:microsoft.com/office/officeart/2008/layout/LinedList"/>
    <dgm:cxn modelId="{FE4BA0B4-93EC-4813-BF40-198423D85193}" type="presParOf" srcId="{0DC5C5E8-536B-4C52-BD2D-5C80985C5DD8}" destId="{2B34DB75-37F8-4B19-A563-8D979AA128BD}" srcOrd="0" destOrd="0" presId="urn:microsoft.com/office/officeart/2008/layout/LinedList"/>
    <dgm:cxn modelId="{834BE98E-B288-4756-8FB8-CB2DFC5FE45D}" type="presParOf" srcId="{0DC5C5E8-536B-4C52-BD2D-5C80985C5DD8}" destId="{04D93B59-A423-4E92-AC4E-564024D794C5}" srcOrd="1" destOrd="0" presId="urn:microsoft.com/office/officeart/2008/layout/LinedList"/>
    <dgm:cxn modelId="{DBD08DF3-1208-4C87-A2B4-73CCE8BCA41A}" type="presParOf" srcId="{04AC1441-9070-4967-8468-E9BDF57C4414}" destId="{27928AF8-69A0-4BF2-BAC7-8369E6B0F3B7}" srcOrd="2" destOrd="0" presId="urn:microsoft.com/office/officeart/2008/layout/LinedList"/>
    <dgm:cxn modelId="{3A710AC1-D571-4262-A022-FFF9F3270510}" type="presParOf" srcId="{04AC1441-9070-4967-8468-E9BDF57C4414}" destId="{3F0AED33-9162-48D4-9FED-5E0A73B47506}" srcOrd="3" destOrd="0" presId="urn:microsoft.com/office/officeart/2008/layout/LinedList"/>
    <dgm:cxn modelId="{005D9A90-8B8C-4C91-BAB5-FF66EE90F8D6}" type="presParOf" srcId="{3F0AED33-9162-48D4-9FED-5E0A73B47506}" destId="{5A0BA3AA-7FEE-4630-8D0C-18D30ACD77D2}" srcOrd="0" destOrd="0" presId="urn:microsoft.com/office/officeart/2008/layout/LinedList"/>
    <dgm:cxn modelId="{3137195E-D6BD-4229-AC07-8C755695C493}" type="presParOf" srcId="{3F0AED33-9162-48D4-9FED-5E0A73B47506}" destId="{F7C40E47-1F96-48ED-AB4E-66DEEB27756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19C1E0B-3840-42D6-A1A1-FD10C117AE84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DED5265-3C4B-4F3F-8E97-E64243FC82D7}">
      <dgm:prSet/>
      <dgm:spPr/>
      <dgm:t>
        <a:bodyPr/>
        <a:lstStyle/>
        <a:p>
          <a:r>
            <a:rPr lang="en-US" b="1" dirty="0"/>
            <a:t>absolute</a:t>
          </a:r>
          <a:r>
            <a:rPr lang="en-US" dirty="0"/>
            <a:t>: The element is positioned </a:t>
          </a:r>
          <a:r>
            <a:rPr lang="en-US" b="1" dirty="0"/>
            <a:t>relative to its nearest positioned ancestor</a:t>
          </a:r>
          <a:r>
            <a:rPr lang="en-US" dirty="0"/>
            <a:t> (an ancestor with position: relative, absolute, or fixed).</a:t>
          </a:r>
        </a:p>
      </dgm:t>
    </dgm:pt>
    <dgm:pt modelId="{27E47EA4-E168-49A4-A135-1EB2D61C6B3B}" type="parTrans" cxnId="{9C8E6B04-C3ED-4DC3-B699-0C08DF1661E5}">
      <dgm:prSet/>
      <dgm:spPr/>
      <dgm:t>
        <a:bodyPr/>
        <a:lstStyle/>
        <a:p>
          <a:endParaRPr lang="en-US"/>
        </a:p>
      </dgm:t>
    </dgm:pt>
    <dgm:pt modelId="{A74EB9F3-F277-465C-AE3E-633FAD271D9F}" type="sibTrans" cxnId="{9C8E6B04-C3ED-4DC3-B699-0C08DF1661E5}">
      <dgm:prSet/>
      <dgm:spPr/>
      <dgm:t>
        <a:bodyPr/>
        <a:lstStyle/>
        <a:p>
          <a:endParaRPr lang="en-US"/>
        </a:p>
      </dgm:t>
    </dgm:pt>
    <dgm:pt modelId="{D53B545B-2FA7-4881-91A9-87556A1E9FA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The element is </a:t>
          </a:r>
          <a:r>
            <a:rPr lang="en-US" b="1" dirty="0"/>
            <a:t>removed from the normal document flow</a:t>
          </a:r>
          <a:r>
            <a:rPr lang="en-US" dirty="0"/>
            <a:t> and can be precisely positioned using top, right, bottom, and left properties.</a:t>
          </a:r>
        </a:p>
      </dgm:t>
    </dgm:pt>
    <dgm:pt modelId="{C1AF4EF4-1CEF-4229-BF05-04B5C4D2C5FC}" type="parTrans" cxnId="{3BB38D79-AEAB-4009-88DC-7A0C7A0CD9DA}">
      <dgm:prSet/>
      <dgm:spPr/>
      <dgm:t>
        <a:bodyPr/>
        <a:lstStyle/>
        <a:p>
          <a:endParaRPr lang="en-US"/>
        </a:p>
      </dgm:t>
    </dgm:pt>
    <dgm:pt modelId="{A4F0BEB0-AC45-422B-A3D5-EFD70BDFD452}" type="sibTrans" cxnId="{3BB38D79-AEAB-4009-88DC-7A0C7A0CD9DA}">
      <dgm:prSet/>
      <dgm:spPr/>
      <dgm:t>
        <a:bodyPr/>
        <a:lstStyle/>
        <a:p>
          <a:endParaRPr lang="en-US"/>
        </a:p>
      </dgm:t>
    </dgm:pt>
    <dgm:pt modelId="{04AC1441-9070-4967-8468-E9BDF57C4414}" type="pres">
      <dgm:prSet presAssocID="{419C1E0B-3840-42D6-A1A1-FD10C117AE84}" presName="vert0" presStyleCnt="0">
        <dgm:presLayoutVars>
          <dgm:dir/>
          <dgm:animOne val="branch"/>
          <dgm:animLvl val="lvl"/>
        </dgm:presLayoutVars>
      </dgm:prSet>
      <dgm:spPr/>
    </dgm:pt>
    <dgm:pt modelId="{0B0E97EA-9DB8-46A8-84E1-96C7C6A159DE}" type="pres">
      <dgm:prSet presAssocID="{5DED5265-3C4B-4F3F-8E97-E64243FC82D7}" presName="thickLine" presStyleLbl="alignNode1" presStyleIdx="0" presStyleCnt="2"/>
      <dgm:spPr/>
    </dgm:pt>
    <dgm:pt modelId="{0DC5C5E8-536B-4C52-BD2D-5C80985C5DD8}" type="pres">
      <dgm:prSet presAssocID="{5DED5265-3C4B-4F3F-8E97-E64243FC82D7}" presName="horz1" presStyleCnt="0"/>
      <dgm:spPr/>
    </dgm:pt>
    <dgm:pt modelId="{2B34DB75-37F8-4B19-A563-8D979AA128BD}" type="pres">
      <dgm:prSet presAssocID="{5DED5265-3C4B-4F3F-8E97-E64243FC82D7}" presName="tx1" presStyleLbl="revTx" presStyleIdx="0" presStyleCnt="2"/>
      <dgm:spPr/>
    </dgm:pt>
    <dgm:pt modelId="{04D93B59-A423-4E92-AC4E-564024D794C5}" type="pres">
      <dgm:prSet presAssocID="{5DED5265-3C4B-4F3F-8E97-E64243FC82D7}" presName="vert1" presStyleCnt="0"/>
      <dgm:spPr/>
    </dgm:pt>
    <dgm:pt modelId="{27928AF8-69A0-4BF2-BAC7-8369E6B0F3B7}" type="pres">
      <dgm:prSet presAssocID="{D53B545B-2FA7-4881-91A9-87556A1E9FAC}" presName="thickLine" presStyleLbl="alignNode1" presStyleIdx="1" presStyleCnt="2"/>
      <dgm:spPr/>
    </dgm:pt>
    <dgm:pt modelId="{3F0AED33-9162-48D4-9FED-5E0A73B47506}" type="pres">
      <dgm:prSet presAssocID="{D53B545B-2FA7-4881-91A9-87556A1E9FAC}" presName="horz1" presStyleCnt="0"/>
      <dgm:spPr/>
    </dgm:pt>
    <dgm:pt modelId="{5A0BA3AA-7FEE-4630-8D0C-18D30ACD77D2}" type="pres">
      <dgm:prSet presAssocID="{D53B545B-2FA7-4881-91A9-87556A1E9FAC}" presName="tx1" presStyleLbl="revTx" presStyleIdx="1" presStyleCnt="2"/>
      <dgm:spPr/>
    </dgm:pt>
    <dgm:pt modelId="{F7C40E47-1F96-48ED-AB4E-66DEEB27756D}" type="pres">
      <dgm:prSet presAssocID="{D53B545B-2FA7-4881-91A9-87556A1E9FAC}" presName="vert1" presStyleCnt="0"/>
      <dgm:spPr/>
    </dgm:pt>
  </dgm:ptLst>
  <dgm:cxnLst>
    <dgm:cxn modelId="{9C8E6B04-C3ED-4DC3-B699-0C08DF1661E5}" srcId="{419C1E0B-3840-42D6-A1A1-FD10C117AE84}" destId="{5DED5265-3C4B-4F3F-8E97-E64243FC82D7}" srcOrd="0" destOrd="0" parTransId="{27E47EA4-E168-49A4-A135-1EB2D61C6B3B}" sibTransId="{A74EB9F3-F277-465C-AE3E-633FAD271D9F}"/>
    <dgm:cxn modelId="{3BB38D79-AEAB-4009-88DC-7A0C7A0CD9DA}" srcId="{419C1E0B-3840-42D6-A1A1-FD10C117AE84}" destId="{D53B545B-2FA7-4881-91A9-87556A1E9FAC}" srcOrd="1" destOrd="0" parTransId="{C1AF4EF4-1CEF-4229-BF05-04B5C4D2C5FC}" sibTransId="{A4F0BEB0-AC45-422B-A3D5-EFD70BDFD452}"/>
    <dgm:cxn modelId="{8548DA8B-45AB-4C1B-BBC6-B9F96F2113A3}" type="presOf" srcId="{419C1E0B-3840-42D6-A1A1-FD10C117AE84}" destId="{04AC1441-9070-4967-8468-E9BDF57C4414}" srcOrd="0" destOrd="0" presId="urn:microsoft.com/office/officeart/2008/layout/LinedList"/>
    <dgm:cxn modelId="{96068F9C-485D-499D-905A-AAFF1AF13651}" type="presOf" srcId="{5DED5265-3C4B-4F3F-8E97-E64243FC82D7}" destId="{2B34DB75-37F8-4B19-A563-8D979AA128BD}" srcOrd="0" destOrd="0" presId="urn:microsoft.com/office/officeart/2008/layout/LinedList"/>
    <dgm:cxn modelId="{BAE4E4ED-0F82-4C2C-A1E8-E2338B510268}" type="presOf" srcId="{D53B545B-2FA7-4881-91A9-87556A1E9FAC}" destId="{5A0BA3AA-7FEE-4630-8D0C-18D30ACD77D2}" srcOrd="0" destOrd="0" presId="urn:microsoft.com/office/officeart/2008/layout/LinedList"/>
    <dgm:cxn modelId="{00CEACCA-623D-4B20-8823-0894A111CC2A}" type="presParOf" srcId="{04AC1441-9070-4967-8468-E9BDF57C4414}" destId="{0B0E97EA-9DB8-46A8-84E1-96C7C6A159DE}" srcOrd="0" destOrd="0" presId="urn:microsoft.com/office/officeart/2008/layout/LinedList"/>
    <dgm:cxn modelId="{FD0B5013-A1FC-4AA2-9CFC-D7851B3380CF}" type="presParOf" srcId="{04AC1441-9070-4967-8468-E9BDF57C4414}" destId="{0DC5C5E8-536B-4C52-BD2D-5C80985C5DD8}" srcOrd="1" destOrd="0" presId="urn:microsoft.com/office/officeart/2008/layout/LinedList"/>
    <dgm:cxn modelId="{FE4BA0B4-93EC-4813-BF40-198423D85193}" type="presParOf" srcId="{0DC5C5E8-536B-4C52-BD2D-5C80985C5DD8}" destId="{2B34DB75-37F8-4B19-A563-8D979AA128BD}" srcOrd="0" destOrd="0" presId="urn:microsoft.com/office/officeart/2008/layout/LinedList"/>
    <dgm:cxn modelId="{834BE98E-B288-4756-8FB8-CB2DFC5FE45D}" type="presParOf" srcId="{0DC5C5E8-536B-4C52-BD2D-5C80985C5DD8}" destId="{04D93B59-A423-4E92-AC4E-564024D794C5}" srcOrd="1" destOrd="0" presId="urn:microsoft.com/office/officeart/2008/layout/LinedList"/>
    <dgm:cxn modelId="{DBD08DF3-1208-4C87-A2B4-73CCE8BCA41A}" type="presParOf" srcId="{04AC1441-9070-4967-8468-E9BDF57C4414}" destId="{27928AF8-69A0-4BF2-BAC7-8369E6B0F3B7}" srcOrd="2" destOrd="0" presId="urn:microsoft.com/office/officeart/2008/layout/LinedList"/>
    <dgm:cxn modelId="{3A710AC1-D571-4262-A022-FFF9F3270510}" type="presParOf" srcId="{04AC1441-9070-4967-8468-E9BDF57C4414}" destId="{3F0AED33-9162-48D4-9FED-5E0A73B47506}" srcOrd="3" destOrd="0" presId="urn:microsoft.com/office/officeart/2008/layout/LinedList"/>
    <dgm:cxn modelId="{005D9A90-8B8C-4C91-BAB5-FF66EE90F8D6}" type="presParOf" srcId="{3F0AED33-9162-48D4-9FED-5E0A73B47506}" destId="{5A0BA3AA-7FEE-4630-8D0C-18D30ACD77D2}" srcOrd="0" destOrd="0" presId="urn:microsoft.com/office/officeart/2008/layout/LinedList"/>
    <dgm:cxn modelId="{3137195E-D6BD-4229-AC07-8C755695C493}" type="presParOf" srcId="{3F0AED33-9162-48D4-9FED-5E0A73B47506}" destId="{F7C40E47-1F96-48ED-AB4E-66DEEB27756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19C1E0B-3840-42D6-A1A1-FD10C117AE84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DED5265-3C4B-4F3F-8E97-E64243FC82D7}">
      <dgm:prSet/>
      <dgm:spPr/>
      <dgm:t>
        <a:bodyPr/>
        <a:lstStyle/>
        <a:p>
          <a:r>
            <a:rPr lang="en-US" b="1" dirty="0"/>
            <a:t>fixed</a:t>
          </a:r>
          <a:r>
            <a:rPr lang="en-US" dirty="0"/>
            <a:t>: The element is positioned </a:t>
          </a:r>
          <a:r>
            <a:rPr lang="en-US" b="1" dirty="0"/>
            <a:t>relative to the browser window</a:t>
          </a:r>
          <a:r>
            <a:rPr lang="en-US" dirty="0"/>
            <a:t> (viewport), and it stays in place even when the page is scrolled.</a:t>
          </a:r>
        </a:p>
      </dgm:t>
    </dgm:pt>
    <dgm:pt modelId="{27E47EA4-E168-49A4-A135-1EB2D61C6B3B}" type="parTrans" cxnId="{9C8E6B04-C3ED-4DC3-B699-0C08DF1661E5}">
      <dgm:prSet/>
      <dgm:spPr/>
      <dgm:t>
        <a:bodyPr/>
        <a:lstStyle/>
        <a:p>
          <a:endParaRPr lang="en-US"/>
        </a:p>
      </dgm:t>
    </dgm:pt>
    <dgm:pt modelId="{A74EB9F3-F277-465C-AE3E-633FAD271D9F}" type="sibTrans" cxnId="{9C8E6B04-C3ED-4DC3-B699-0C08DF1661E5}">
      <dgm:prSet/>
      <dgm:spPr/>
      <dgm:t>
        <a:bodyPr/>
        <a:lstStyle/>
        <a:p>
          <a:endParaRPr lang="en-US"/>
        </a:p>
      </dgm:t>
    </dgm:pt>
    <dgm:pt modelId="{D53B545B-2FA7-4881-91A9-87556A1E9FA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dirty="0"/>
            <a:t>The element is </a:t>
          </a:r>
          <a:r>
            <a:rPr lang="en-US" b="1" dirty="0"/>
            <a:t>removed from the normal document flow</a:t>
          </a:r>
          <a:r>
            <a:rPr lang="en-US" dirty="0"/>
            <a:t>, and you can position it using top, right, bottom, and left. The element remains fixed in the same position as you scroll..</a:t>
          </a:r>
        </a:p>
      </dgm:t>
    </dgm:pt>
    <dgm:pt modelId="{C1AF4EF4-1CEF-4229-BF05-04B5C4D2C5FC}" type="parTrans" cxnId="{3BB38D79-AEAB-4009-88DC-7A0C7A0CD9DA}">
      <dgm:prSet/>
      <dgm:spPr/>
      <dgm:t>
        <a:bodyPr/>
        <a:lstStyle/>
        <a:p>
          <a:endParaRPr lang="en-US"/>
        </a:p>
      </dgm:t>
    </dgm:pt>
    <dgm:pt modelId="{A4F0BEB0-AC45-422B-A3D5-EFD70BDFD452}" type="sibTrans" cxnId="{3BB38D79-AEAB-4009-88DC-7A0C7A0CD9DA}">
      <dgm:prSet/>
      <dgm:spPr/>
      <dgm:t>
        <a:bodyPr/>
        <a:lstStyle/>
        <a:p>
          <a:endParaRPr lang="en-US"/>
        </a:p>
      </dgm:t>
    </dgm:pt>
    <dgm:pt modelId="{04AC1441-9070-4967-8468-E9BDF57C4414}" type="pres">
      <dgm:prSet presAssocID="{419C1E0B-3840-42D6-A1A1-FD10C117AE84}" presName="vert0" presStyleCnt="0">
        <dgm:presLayoutVars>
          <dgm:dir/>
          <dgm:animOne val="branch"/>
          <dgm:animLvl val="lvl"/>
        </dgm:presLayoutVars>
      </dgm:prSet>
      <dgm:spPr/>
    </dgm:pt>
    <dgm:pt modelId="{0B0E97EA-9DB8-46A8-84E1-96C7C6A159DE}" type="pres">
      <dgm:prSet presAssocID="{5DED5265-3C4B-4F3F-8E97-E64243FC82D7}" presName="thickLine" presStyleLbl="alignNode1" presStyleIdx="0" presStyleCnt="2"/>
      <dgm:spPr/>
    </dgm:pt>
    <dgm:pt modelId="{0DC5C5E8-536B-4C52-BD2D-5C80985C5DD8}" type="pres">
      <dgm:prSet presAssocID="{5DED5265-3C4B-4F3F-8E97-E64243FC82D7}" presName="horz1" presStyleCnt="0"/>
      <dgm:spPr/>
    </dgm:pt>
    <dgm:pt modelId="{2B34DB75-37F8-4B19-A563-8D979AA128BD}" type="pres">
      <dgm:prSet presAssocID="{5DED5265-3C4B-4F3F-8E97-E64243FC82D7}" presName="tx1" presStyleLbl="revTx" presStyleIdx="0" presStyleCnt="2"/>
      <dgm:spPr/>
    </dgm:pt>
    <dgm:pt modelId="{04D93B59-A423-4E92-AC4E-564024D794C5}" type="pres">
      <dgm:prSet presAssocID="{5DED5265-3C4B-4F3F-8E97-E64243FC82D7}" presName="vert1" presStyleCnt="0"/>
      <dgm:spPr/>
    </dgm:pt>
    <dgm:pt modelId="{27928AF8-69A0-4BF2-BAC7-8369E6B0F3B7}" type="pres">
      <dgm:prSet presAssocID="{D53B545B-2FA7-4881-91A9-87556A1E9FAC}" presName="thickLine" presStyleLbl="alignNode1" presStyleIdx="1" presStyleCnt="2"/>
      <dgm:spPr/>
    </dgm:pt>
    <dgm:pt modelId="{3F0AED33-9162-48D4-9FED-5E0A73B47506}" type="pres">
      <dgm:prSet presAssocID="{D53B545B-2FA7-4881-91A9-87556A1E9FAC}" presName="horz1" presStyleCnt="0"/>
      <dgm:spPr/>
    </dgm:pt>
    <dgm:pt modelId="{5A0BA3AA-7FEE-4630-8D0C-18D30ACD77D2}" type="pres">
      <dgm:prSet presAssocID="{D53B545B-2FA7-4881-91A9-87556A1E9FAC}" presName="tx1" presStyleLbl="revTx" presStyleIdx="1" presStyleCnt="2"/>
      <dgm:spPr/>
    </dgm:pt>
    <dgm:pt modelId="{F7C40E47-1F96-48ED-AB4E-66DEEB27756D}" type="pres">
      <dgm:prSet presAssocID="{D53B545B-2FA7-4881-91A9-87556A1E9FAC}" presName="vert1" presStyleCnt="0"/>
      <dgm:spPr/>
    </dgm:pt>
  </dgm:ptLst>
  <dgm:cxnLst>
    <dgm:cxn modelId="{9C8E6B04-C3ED-4DC3-B699-0C08DF1661E5}" srcId="{419C1E0B-3840-42D6-A1A1-FD10C117AE84}" destId="{5DED5265-3C4B-4F3F-8E97-E64243FC82D7}" srcOrd="0" destOrd="0" parTransId="{27E47EA4-E168-49A4-A135-1EB2D61C6B3B}" sibTransId="{A74EB9F3-F277-465C-AE3E-633FAD271D9F}"/>
    <dgm:cxn modelId="{3BB38D79-AEAB-4009-88DC-7A0C7A0CD9DA}" srcId="{419C1E0B-3840-42D6-A1A1-FD10C117AE84}" destId="{D53B545B-2FA7-4881-91A9-87556A1E9FAC}" srcOrd="1" destOrd="0" parTransId="{C1AF4EF4-1CEF-4229-BF05-04B5C4D2C5FC}" sibTransId="{A4F0BEB0-AC45-422B-A3D5-EFD70BDFD452}"/>
    <dgm:cxn modelId="{8548DA8B-45AB-4C1B-BBC6-B9F96F2113A3}" type="presOf" srcId="{419C1E0B-3840-42D6-A1A1-FD10C117AE84}" destId="{04AC1441-9070-4967-8468-E9BDF57C4414}" srcOrd="0" destOrd="0" presId="urn:microsoft.com/office/officeart/2008/layout/LinedList"/>
    <dgm:cxn modelId="{96068F9C-485D-499D-905A-AAFF1AF13651}" type="presOf" srcId="{5DED5265-3C4B-4F3F-8E97-E64243FC82D7}" destId="{2B34DB75-37F8-4B19-A563-8D979AA128BD}" srcOrd="0" destOrd="0" presId="urn:microsoft.com/office/officeart/2008/layout/LinedList"/>
    <dgm:cxn modelId="{BAE4E4ED-0F82-4C2C-A1E8-E2338B510268}" type="presOf" srcId="{D53B545B-2FA7-4881-91A9-87556A1E9FAC}" destId="{5A0BA3AA-7FEE-4630-8D0C-18D30ACD77D2}" srcOrd="0" destOrd="0" presId="urn:microsoft.com/office/officeart/2008/layout/LinedList"/>
    <dgm:cxn modelId="{00CEACCA-623D-4B20-8823-0894A111CC2A}" type="presParOf" srcId="{04AC1441-9070-4967-8468-E9BDF57C4414}" destId="{0B0E97EA-9DB8-46A8-84E1-96C7C6A159DE}" srcOrd="0" destOrd="0" presId="urn:microsoft.com/office/officeart/2008/layout/LinedList"/>
    <dgm:cxn modelId="{FD0B5013-A1FC-4AA2-9CFC-D7851B3380CF}" type="presParOf" srcId="{04AC1441-9070-4967-8468-E9BDF57C4414}" destId="{0DC5C5E8-536B-4C52-BD2D-5C80985C5DD8}" srcOrd="1" destOrd="0" presId="urn:microsoft.com/office/officeart/2008/layout/LinedList"/>
    <dgm:cxn modelId="{FE4BA0B4-93EC-4813-BF40-198423D85193}" type="presParOf" srcId="{0DC5C5E8-536B-4C52-BD2D-5C80985C5DD8}" destId="{2B34DB75-37F8-4B19-A563-8D979AA128BD}" srcOrd="0" destOrd="0" presId="urn:microsoft.com/office/officeart/2008/layout/LinedList"/>
    <dgm:cxn modelId="{834BE98E-B288-4756-8FB8-CB2DFC5FE45D}" type="presParOf" srcId="{0DC5C5E8-536B-4C52-BD2D-5C80985C5DD8}" destId="{04D93B59-A423-4E92-AC4E-564024D794C5}" srcOrd="1" destOrd="0" presId="urn:microsoft.com/office/officeart/2008/layout/LinedList"/>
    <dgm:cxn modelId="{DBD08DF3-1208-4C87-A2B4-73CCE8BCA41A}" type="presParOf" srcId="{04AC1441-9070-4967-8468-E9BDF57C4414}" destId="{27928AF8-69A0-4BF2-BAC7-8369E6B0F3B7}" srcOrd="2" destOrd="0" presId="urn:microsoft.com/office/officeart/2008/layout/LinedList"/>
    <dgm:cxn modelId="{3A710AC1-D571-4262-A022-FFF9F3270510}" type="presParOf" srcId="{04AC1441-9070-4967-8468-E9BDF57C4414}" destId="{3F0AED33-9162-48D4-9FED-5E0A73B47506}" srcOrd="3" destOrd="0" presId="urn:microsoft.com/office/officeart/2008/layout/LinedList"/>
    <dgm:cxn modelId="{005D9A90-8B8C-4C91-BAB5-FF66EE90F8D6}" type="presParOf" srcId="{3F0AED33-9162-48D4-9FED-5E0A73B47506}" destId="{5A0BA3AA-7FEE-4630-8D0C-18D30ACD77D2}" srcOrd="0" destOrd="0" presId="urn:microsoft.com/office/officeart/2008/layout/LinedList"/>
    <dgm:cxn modelId="{3137195E-D6BD-4229-AC07-8C755695C493}" type="presParOf" srcId="{3F0AED33-9162-48D4-9FED-5E0A73B47506}" destId="{F7C40E47-1F96-48ED-AB4E-66DEEB27756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419C1E0B-3840-42D6-A1A1-FD10C117AE84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5DED5265-3C4B-4F3F-8E97-E64243FC82D7}">
      <dgm:prSet/>
      <dgm:spPr/>
      <dgm:t>
        <a:bodyPr/>
        <a:lstStyle/>
        <a:p>
          <a:r>
            <a:rPr lang="en-US" b="1" dirty="0"/>
            <a:t>sticky</a:t>
          </a:r>
          <a:r>
            <a:rPr lang="en-US" dirty="0"/>
            <a:t>: The element is treated as relative until it reaches a defined scroll position, then it behaves like fixed.</a:t>
          </a:r>
        </a:p>
      </dgm:t>
    </dgm:pt>
    <dgm:pt modelId="{27E47EA4-E168-49A4-A135-1EB2D61C6B3B}" type="parTrans" cxnId="{9C8E6B04-C3ED-4DC3-B699-0C08DF1661E5}">
      <dgm:prSet/>
      <dgm:spPr/>
      <dgm:t>
        <a:bodyPr/>
        <a:lstStyle/>
        <a:p>
          <a:endParaRPr lang="en-US"/>
        </a:p>
      </dgm:t>
    </dgm:pt>
    <dgm:pt modelId="{A74EB9F3-F277-465C-AE3E-633FAD271D9F}" type="sibTrans" cxnId="{9C8E6B04-C3ED-4DC3-B699-0C08DF1661E5}">
      <dgm:prSet/>
      <dgm:spPr/>
      <dgm:t>
        <a:bodyPr/>
        <a:lstStyle/>
        <a:p>
          <a:endParaRPr lang="en-US"/>
        </a:p>
      </dgm:t>
    </dgm:pt>
    <dgm:pt modelId="{D53B545B-2FA7-4881-91A9-87556A1E9FAC}">
      <dgm:prSet/>
      <dgm:spPr/>
      <dgm:t>
        <a:bodyPr/>
        <a:lstStyle/>
        <a:p>
          <a:pPr>
            <a:buFont typeface="Arial" panose="020B0604020202020204" pitchFamily="34" charset="0"/>
            <a:buChar char="•"/>
          </a:pPr>
          <a:r>
            <a:rPr lang="en-US" b="1" dirty="0"/>
            <a:t>How it works</a:t>
          </a:r>
          <a:r>
            <a:rPr lang="en-US" dirty="0"/>
            <a:t>: This is commonly used for </a:t>
          </a:r>
          <a:r>
            <a:rPr lang="en-US" b="1" dirty="0"/>
            <a:t>sticky headers</a:t>
          </a:r>
          <a:r>
            <a:rPr lang="en-US" dirty="0"/>
            <a:t> that remain visible as the user scrolls down the page.</a:t>
          </a:r>
        </a:p>
      </dgm:t>
    </dgm:pt>
    <dgm:pt modelId="{C1AF4EF4-1CEF-4229-BF05-04B5C4D2C5FC}" type="parTrans" cxnId="{3BB38D79-AEAB-4009-88DC-7A0C7A0CD9DA}">
      <dgm:prSet/>
      <dgm:spPr/>
      <dgm:t>
        <a:bodyPr/>
        <a:lstStyle/>
        <a:p>
          <a:endParaRPr lang="en-US"/>
        </a:p>
      </dgm:t>
    </dgm:pt>
    <dgm:pt modelId="{A4F0BEB0-AC45-422B-A3D5-EFD70BDFD452}" type="sibTrans" cxnId="{3BB38D79-AEAB-4009-88DC-7A0C7A0CD9DA}">
      <dgm:prSet/>
      <dgm:spPr/>
      <dgm:t>
        <a:bodyPr/>
        <a:lstStyle/>
        <a:p>
          <a:endParaRPr lang="en-US"/>
        </a:p>
      </dgm:t>
    </dgm:pt>
    <dgm:pt modelId="{04AC1441-9070-4967-8468-E9BDF57C4414}" type="pres">
      <dgm:prSet presAssocID="{419C1E0B-3840-42D6-A1A1-FD10C117AE84}" presName="vert0" presStyleCnt="0">
        <dgm:presLayoutVars>
          <dgm:dir/>
          <dgm:animOne val="branch"/>
          <dgm:animLvl val="lvl"/>
        </dgm:presLayoutVars>
      </dgm:prSet>
      <dgm:spPr/>
    </dgm:pt>
    <dgm:pt modelId="{0B0E97EA-9DB8-46A8-84E1-96C7C6A159DE}" type="pres">
      <dgm:prSet presAssocID="{5DED5265-3C4B-4F3F-8E97-E64243FC82D7}" presName="thickLine" presStyleLbl="alignNode1" presStyleIdx="0" presStyleCnt="2"/>
      <dgm:spPr/>
    </dgm:pt>
    <dgm:pt modelId="{0DC5C5E8-536B-4C52-BD2D-5C80985C5DD8}" type="pres">
      <dgm:prSet presAssocID="{5DED5265-3C4B-4F3F-8E97-E64243FC82D7}" presName="horz1" presStyleCnt="0"/>
      <dgm:spPr/>
    </dgm:pt>
    <dgm:pt modelId="{2B34DB75-37F8-4B19-A563-8D979AA128BD}" type="pres">
      <dgm:prSet presAssocID="{5DED5265-3C4B-4F3F-8E97-E64243FC82D7}" presName="tx1" presStyleLbl="revTx" presStyleIdx="0" presStyleCnt="2"/>
      <dgm:spPr/>
    </dgm:pt>
    <dgm:pt modelId="{04D93B59-A423-4E92-AC4E-564024D794C5}" type="pres">
      <dgm:prSet presAssocID="{5DED5265-3C4B-4F3F-8E97-E64243FC82D7}" presName="vert1" presStyleCnt="0"/>
      <dgm:spPr/>
    </dgm:pt>
    <dgm:pt modelId="{27928AF8-69A0-4BF2-BAC7-8369E6B0F3B7}" type="pres">
      <dgm:prSet presAssocID="{D53B545B-2FA7-4881-91A9-87556A1E9FAC}" presName="thickLine" presStyleLbl="alignNode1" presStyleIdx="1" presStyleCnt="2"/>
      <dgm:spPr/>
    </dgm:pt>
    <dgm:pt modelId="{3F0AED33-9162-48D4-9FED-5E0A73B47506}" type="pres">
      <dgm:prSet presAssocID="{D53B545B-2FA7-4881-91A9-87556A1E9FAC}" presName="horz1" presStyleCnt="0"/>
      <dgm:spPr/>
    </dgm:pt>
    <dgm:pt modelId="{5A0BA3AA-7FEE-4630-8D0C-18D30ACD77D2}" type="pres">
      <dgm:prSet presAssocID="{D53B545B-2FA7-4881-91A9-87556A1E9FAC}" presName="tx1" presStyleLbl="revTx" presStyleIdx="1" presStyleCnt="2"/>
      <dgm:spPr/>
    </dgm:pt>
    <dgm:pt modelId="{F7C40E47-1F96-48ED-AB4E-66DEEB27756D}" type="pres">
      <dgm:prSet presAssocID="{D53B545B-2FA7-4881-91A9-87556A1E9FAC}" presName="vert1" presStyleCnt="0"/>
      <dgm:spPr/>
    </dgm:pt>
  </dgm:ptLst>
  <dgm:cxnLst>
    <dgm:cxn modelId="{9C8E6B04-C3ED-4DC3-B699-0C08DF1661E5}" srcId="{419C1E0B-3840-42D6-A1A1-FD10C117AE84}" destId="{5DED5265-3C4B-4F3F-8E97-E64243FC82D7}" srcOrd="0" destOrd="0" parTransId="{27E47EA4-E168-49A4-A135-1EB2D61C6B3B}" sibTransId="{A74EB9F3-F277-465C-AE3E-633FAD271D9F}"/>
    <dgm:cxn modelId="{3BB38D79-AEAB-4009-88DC-7A0C7A0CD9DA}" srcId="{419C1E0B-3840-42D6-A1A1-FD10C117AE84}" destId="{D53B545B-2FA7-4881-91A9-87556A1E9FAC}" srcOrd="1" destOrd="0" parTransId="{C1AF4EF4-1CEF-4229-BF05-04B5C4D2C5FC}" sibTransId="{A4F0BEB0-AC45-422B-A3D5-EFD70BDFD452}"/>
    <dgm:cxn modelId="{8548DA8B-45AB-4C1B-BBC6-B9F96F2113A3}" type="presOf" srcId="{419C1E0B-3840-42D6-A1A1-FD10C117AE84}" destId="{04AC1441-9070-4967-8468-E9BDF57C4414}" srcOrd="0" destOrd="0" presId="urn:microsoft.com/office/officeart/2008/layout/LinedList"/>
    <dgm:cxn modelId="{96068F9C-485D-499D-905A-AAFF1AF13651}" type="presOf" srcId="{5DED5265-3C4B-4F3F-8E97-E64243FC82D7}" destId="{2B34DB75-37F8-4B19-A563-8D979AA128BD}" srcOrd="0" destOrd="0" presId="urn:microsoft.com/office/officeart/2008/layout/LinedList"/>
    <dgm:cxn modelId="{BAE4E4ED-0F82-4C2C-A1E8-E2338B510268}" type="presOf" srcId="{D53B545B-2FA7-4881-91A9-87556A1E9FAC}" destId="{5A0BA3AA-7FEE-4630-8D0C-18D30ACD77D2}" srcOrd="0" destOrd="0" presId="urn:microsoft.com/office/officeart/2008/layout/LinedList"/>
    <dgm:cxn modelId="{00CEACCA-623D-4B20-8823-0894A111CC2A}" type="presParOf" srcId="{04AC1441-9070-4967-8468-E9BDF57C4414}" destId="{0B0E97EA-9DB8-46A8-84E1-96C7C6A159DE}" srcOrd="0" destOrd="0" presId="urn:microsoft.com/office/officeart/2008/layout/LinedList"/>
    <dgm:cxn modelId="{FD0B5013-A1FC-4AA2-9CFC-D7851B3380CF}" type="presParOf" srcId="{04AC1441-9070-4967-8468-E9BDF57C4414}" destId="{0DC5C5E8-536B-4C52-BD2D-5C80985C5DD8}" srcOrd="1" destOrd="0" presId="urn:microsoft.com/office/officeart/2008/layout/LinedList"/>
    <dgm:cxn modelId="{FE4BA0B4-93EC-4813-BF40-198423D85193}" type="presParOf" srcId="{0DC5C5E8-536B-4C52-BD2D-5C80985C5DD8}" destId="{2B34DB75-37F8-4B19-A563-8D979AA128BD}" srcOrd="0" destOrd="0" presId="urn:microsoft.com/office/officeart/2008/layout/LinedList"/>
    <dgm:cxn modelId="{834BE98E-B288-4756-8FB8-CB2DFC5FE45D}" type="presParOf" srcId="{0DC5C5E8-536B-4C52-BD2D-5C80985C5DD8}" destId="{04D93B59-A423-4E92-AC4E-564024D794C5}" srcOrd="1" destOrd="0" presId="urn:microsoft.com/office/officeart/2008/layout/LinedList"/>
    <dgm:cxn modelId="{DBD08DF3-1208-4C87-A2B4-73CCE8BCA41A}" type="presParOf" srcId="{04AC1441-9070-4967-8468-E9BDF57C4414}" destId="{27928AF8-69A0-4BF2-BAC7-8369E6B0F3B7}" srcOrd="2" destOrd="0" presId="urn:microsoft.com/office/officeart/2008/layout/LinedList"/>
    <dgm:cxn modelId="{3A710AC1-D571-4262-A022-FFF9F3270510}" type="presParOf" srcId="{04AC1441-9070-4967-8468-E9BDF57C4414}" destId="{3F0AED33-9162-48D4-9FED-5E0A73B47506}" srcOrd="3" destOrd="0" presId="urn:microsoft.com/office/officeart/2008/layout/LinedList"/>
    <dgm:cxn modelId="{005D9A90-8B8C-4C91-BAB5-FF66EE90F8D6}" type="presParOf" srcId="{3F0AED33-9162-48D4-9FED-5E0A73B47506}" destId="{5A0BA3AA-7FEE-4630-8D0C-18D30ACD77D2}" srcOrd="0" destOrd="0" presId="urn:microsoft.com/office/officeart/2008/layout/LinedList"/>
    <dgm:cxn modelId="{3137195E-D6BD-4229-AC07-8C755695C493}" type="presParOf" srcId="{3F0AED33-9162-48D4-9FED-5E0A73B47506}" destId="{F7C40E47-1F96-48ED-AB4E-66DEEB27756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0E6F85D3-5C25-4C36-818A-25951A60EA61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 phldr="1"/>
      <dgm:spPr/>
      <dgm:t>
        <a:bodyPr/>
        <a:lstStyle/>
        <a:p>
          <a:endParaRPr lang="en-US"/>
        </a:p>
      </dgm:t>
    </dgm:pt>
    <dgm:pt modelId="{CC9B2EE6-99D7-4131-87AB-96E3439F1C40}">
      <dgm:prSet/>
      <dgm:spPr/>
      <dgm:t>
        <a:bodyPr/>
        <a:lstStyle/>
        <a:p>
          <a:r>
            <a:rPr lang="en-US" b="1" i="0" baseline="0"/>
            <a:t>flex-grow</a:t>
          </a:r>
          <a:r>
            <a:rPr lang="en-US" b="0" i="0" baseline="0"/>
            <a:t>: Defines how much a flex item should grow relative to the rest of the items. (Default is 0, meaning items won't grow.) </a:t>
          </a:r>
          <a:endParaRPr lang="en-US"/>
        </a:p>
      </dgm:t>
    </dgm:pt>
    <dgm:pt modelId="{EAC6D6CC-DE5B-4F5D-BDBF-3952DB231481}" type="parTrans" cxnId="{AA20C5EF-AC14-44D6-9B5E-73D1DC117302}">
      <dgm:prSet/>
      <dgm:spPr/>
      <dgm:t>
        <a:bodyPr/>
        <a:lstStyle/>
        <a:p>
          <a:endParaRPr lang="en-US"/>
        </a:p>
      </dgm:t>
    </dgm:pt>
    <dgm:pt modelId="{991A59FE-1532-46F0-987D-FD80B16FAB8D}" type="sibTrans" cxnId="{AA20C5EF-AC14-44D6-9B5E-73D1DC117302}">
      <dgm:prSet/>
      <dgm:spPr/>
      <dgm:t>
        <a:bodyPr/>
        <a:lstStyle/>
        <a:p>
          <a:endParaRPr lang="en-US"/>
        </a:p>
      </dgm:t>
    </dgm:pt>
    <dgm:pt modelId="{25DC7C8C-9691-4CD5-80A2-704D3A37FF0D}">
      <dgm:prSet/>
      <dgm:spPr/>
      <dgm:t>
        <a:bodyPr/>
        <a:lstStyle/>
        <a:p>
          <a:r>
            <a:rPr lang="en-US" b="1" i="0" baseline="0"/>
            <a:t>flex-shrink</a:t>
          </a:r>
          <a:r>
            <a:rPr lang="en-US" b="0" i="0" baseline="0"/>
            <a:t>: Defines how much a flex item should shrink relative to the others when there’s not enough space. (Default is 1, meaning items will shrink.) </a:t>
          </a:r>
          <a:endParaRPr lang="en-US"/>
        </a:p>
      </dgm:t>
    </dgm:pt>
    <dgm:pt modelId="{9B629785-D7C0-412A-9FA2-549C76D2F7D5}" type="parTrans" cxnId="{6B3DAEA0-425C-4AF4-A5B7-E238E6826332}">
      <dgm:prSet/>
      <dgm:spPr/>
      <dgm:t>
        <a:bodyPr/>
        <a:lstStyle/>
        <a:p>
          <a:endParaRPr lang="en-US"/>
        </a:p>
      </dgm:t>
    </dgm:pt>
    <dgm:pt modelId="{AD07C236-175C-4B1C-8E32-8FD068DAE0E2}" type="sibTrans" cxnId="{6B3DAEA0-425C-4AF4-A5B7-E238E6826332}">
      <dgm:prSet/>
      <dgm:spPr/>
      <dgm:t>
        <a:bodyPr/>
        <a:lstStyle/>
        <a:p>
          <a:endParaRPr lang="en-US"/>
        </a:p>
      </dgm:t>
    </dgm:pt>
    <dgm:pt modelId="{25FF8DDD-0FDE-4613-83B4-169377F1DDF9}">
      <dgm:prSet/>
      <dgm:spPr/>
      <dgm:t>
        <a:bodyPr/>
        <a:lstStyle/>
        <a:p>
          <a:r>
            <a:rPr lang="en-US" b="1" i="0" baseline="0"/>
            <a:t>flex-basis</a:t>
          </a:r>
          <a:r>
            <a:rPr lang="en-US" b="0" i="0" baseline="0"/>
            <a:t>: Sets the initial size of a flex item before any growing or shrinking occurs. </a:t>
          </a:r>
          <a:endParaRPr lang="en-US"/>
        </a:p>
      </dgm:t>
    </dgm:pt>
    <dgm:pt modelId="{77DFB251-EED9-4A4F-BB1E-92165F3BB6D5}" type="parTrans" cxnId="{CFCEA41A-3BDA-4D3C-BFD1-6085D1ED4C64}">
      <dgm:prSet/>
      <dgm:spPr/>
      <dgm:t>
        <a:bodyPr/>
        <a:lstStyle/>
        <a:p>
          <a:endParaRPr lang="en-US"/>
        </a:p>
      </dgm:t>
    </dgm:pt>
    <dgm:pt modelId="{A4C7828D-3C98-4FFB-B418-B4A12623C8CC}" type="sibTrans" cxnId="{CFCEA41A-3BDA-4D3C-BFD1-6085D1ED4C64}">
      <dgm:prSet/>
      <dgm:spPr/>
      <dgm:t>
        <a:bodyPr/>
        <a:lstStyle/>
        <a:p>
          <a:endParaRPr lang="en-US"/>
        </a:p>
      </dgm:t>
    </dgm:pt>
    <dgm:pt modelId="{61547D83-24D7-42B1-9FB2-E78386A51398}">
      <dgm:prSet/>
      <dgm:spPr/>
      <dgm:t>
        <a:bodyPr/>
        <a:lstStyle/>
        <a:p>
          <a:r>
            <a:rPr lang="en-US" b="1" i="0" baseline="0"/>
            <a:t>align-self</a:t>
          </a:r>
          <a:r>
            <a:rPr lang="en-US" b="0" i="0" baseline="0"/>
            <a:t>: Allows a specific flex item to override the align-items property and align itself differently. </a:t>
          </a:r>
          <a:endParaRPr lang="en-US"/>
        </a:p>
      </dgm:t>
    </dgm:pt>
    <dgm:pt modelId="{46C555AF-8742-4EFC-A7B1-6A7409F9EE56}" type="parTrans" cxnId="{6694923E-F6CF-4C5C-AFF1-7BFC18D03104}">
      <dgm:prSet/>
      <dgm:spPr/>
      <dgm:t>
        <a:bodyPr/>
        <a:lstStyle/>
        <a:p>
          <a:endParaRPr lang="en-US"/>
        </a:p>
      </dgm:t>
    </dgm:pt>
    <dgm:pt modelId="{6B6F96E5-0D64-4D48-B35E-49718C0B8167}" type="sibTrans" cxnId="{6694923E-F6CF-4C5C-AFF1-7BFC18D03104}">
      <dgm:prSet/>
      <dgm:spPr/>
      <dgm:t>
        <a:bodyPr/>
        <a:lstStyle/>
        <a:p>
          <a:endParaRPr lang="en-US"/>
        </a:p>
      </dgm:t>
    </dgm:pt>
    <dgm:pt modelId="{8AD60C7C-7EB6-475C-8729-BC79F3BB93F9}" type="pres">
      <dgm:prSet presAssocID="{0E6F85D3-5C25-4C36-818A-25951A60EA61}" presName="vert0" presStyleCnt="0">
        <dgm:presLayoutVars>
          <dgm:dir/>
          <dgm:animOne val="branch"/>
          <dgm:animLvl val="lvl"/>
        </dgm:presLayoutVars>
      </dgm:prSet>
      <dgm:spPr/>
    </dgm:pt>
    <dgm:pt modelId="{2D6100B2-87D0-4E93-8290-D5896B86B8EB}" type="pres">
      <dgm:prSet presAssocID="{CC9B2EE6-99D7-4131-87AB-96E3439F1C40}" presName="thickLine" presStyleLbl="alignNode1" presStyleIdx="0" presStyleCnt="4"/>
      <dgm:spPr/>
    </dgm:pt>
    <dgm:pt modelId="{75331AE9-B3BA-483E-B2B6-2A68DB422466}" type="pres">
      <dgm:prSet presAssocID="{CC9B2EE6-99D7-4131-87AB-96E3439F1C40}" presName="horz1" presStyleCnt="0"/>
      <dgm:spPr/>
    </dgm:pt>
    <dgm:pt modelId="{5C741F58-6F41-4E1D-97A0-FC84639C82EF}" type="pres">
      <dgm:prSet presAssocID="{CC9B2EE6-99D7-4131-87AB-96E3439F1C40}" presName="tx1" presStyleLbl="revTx" presStyleIdx="0" presStyleCnt="4"/>
      <dgm:spPr/>
    </dgm:pt>
    <dgm:pt modelId="{AF76E1E1-0E93-4888-89FB-0F419275F006}" type="pres">
      <dgm:prSet presAssocID="{CC9B2EE6-99D7-4131-87AB-96E3439F1C40}" presName="vert1" presStyleCnt="0"/>
      <dgm:spPr/>
    </dgm:pt>
    <dgm:pt modelId="{41FCC074-1EB0-410E-9F1A-DA2AFDBCD3FF}" type="pres">
      <dgm:prSet presAssocID="{25DC7C8C-9691-4CD5-80A2-704D3A37FF0D}" presName="thickLine" presStyleLbl="alignNode1" presStyleIdx="1" presStyleCnt="4"/>
      <dgm:spPr/>
    </dgm:pt>
    <dgm:pt modelId="{065A09F9-5D6F-40DF-B8D3-590CE3BB3ED4}" type="pres">
      <dgm:prSet presAssocID="{25DC7C8C-9691-4CD5-80A2-704D3A37FF0D}" presName="horz1" presStyleCnt="0"/>
      <dgm:spPr/>
    </dgm:pt>
    <dgm:pt modelId="{692A0206-F5E7-49BF-BFA8-4BC117236B64}" type="pres">
      <dgm:prSet presAssocID="{25DC7C8C-9691-4CD5-80A2-704D3A37FF0D}" presName="tx1" presStyleLbl="revTx" presStyleIdx="1" presStyleCnt="4"/>
      <dgm:spPr/>
    </dgm:pt>
    <dgm:pt modelId="{F7814072-2D41-4CFB-8A61-62BE89C8B674}" type="pres">
      <dgm:prSet presAssocID="{25DC7C8C-9691-4CD5-80A2-704D3A37FF0D}" presName="vert1" presStyleCnt="0"/>
      <dgm:spPr/>
    </dgm:pt>
    <dgm:pt modelId="{1C94FC3D-6F96-417A-935E-3F0A10643D35}" type="pres">
      <dgm:prSet presAssocID="{25FF8DDD-0FDE-4613-83B4-169377F1DDF9}" presName="thickLine" presStyleLbl="alignNode1" presStyleIdx="2" presStyleCnt="4"/>
      <dgm:spPr/>
    </dgm:pt>
    <dgm:pt modelId="{7992A86C-1A3A-4F72-93CF-EBFE847F8C9A}" type="pres">
      <dgm:prSet presAssocID="{25FF8DDD-0FDE-4613-83B4-169377F1DDF9}" presName="horz1" presStyleCnt="0"/>
      <dgm:spPr/>
    </dgm:pt>
    <dgm:pt modelId="{251DF09B-D4FF-4618-A867-BCF5D39DDD39}" type="pres">
      <dgm:prSet presAssocID="{25FF8DDD-0FDE-4613-83B4-169377F1DDF9}" presName="tx1" presStyleLbl="revTx" presStyleIdx="2" presStyleCnt="4"/>
      <dgm:spPr/>
    </dgm:pt>
    <dgm:pt modelId="{1718E994-7471-4672-AC67-85F8F2A3E438}" type="pres">
      <dgm:prSet presAssocID="{25FF8DDD-0FDE-4613-83B4-169377F1DDF9}" presName="vert1" presStyleCnt="0"/>
      <dgm:spPr/>
    </dgm:pt>
    <dgm:pt modelId="{EA4BCA2C-B990-45CC-A8C4-6DA14B290BF4}" type="pres">
      <dgm:prSet presAssocID="{61547D83-24D7-42B1-9FB2-E78386A51398}" presName="thickLine" presStyleLbl="alignNode1" presStyleIdx="3" presStyleCnt="4"/>
      <dgm:spPr/>
    </dgm:pt>
    <dgm:pt modelId="{099FAC23-CEC5-4D4F-A738-65573C836E39}" type="pres">
      <dgm:prSet presAssocID="{61547D83-24D7-42B1-9FB2-E78386A51398}" presName="horz1" presStyleCnt="0"/>
      <dgm:spPr/>
    </dgm:pt>
    <dgm:pt modelId="{763CF42B-64A6-4200-ACBA-199FB49A5425}" type="pres">
      <dgm:prSet presAssocID="{61547D83-24D7-42B1-9FB2-E78386A51398}" presName="tx1" presStyleLbl="revTx" presStyleIdx="3" presStyleCnt="4"/>
      <dgm:spPr/>
    </dgm:pt>
    <dgm:pt modelId="{8FE34170-AF47-44EC-A8C9-2A7D6262968F}" type="pres">
      <dgm:prSet presAssocID="{61547D83-24D7-42B1-9FB2-E78386A51398}" presName="vert1" presStyleCnt="0"/>
      <dgm:spPr/>
    </dgm:pt>
  </dgm:ptLst>
  <dgm:cxnLst>
    <dgm:cxn modelId="{3B073D03-15F2-4C83-9FDB-FE4F9172D4C6}" type="presOf" srcId="{25FF8DDD-0FDE-4613-83B4-169377F1DDF9}" destId="{251DF09B-D4FF-4618-A867-BCF5D39DDD39}" srcOrd="0" destOrd="0" presId="urn:microsoft.com/office/officeart/2008/layout/LinedList"/>
    <dgm:cxn modelId="{CFCEA41A-3BDA-4D3C-BFD1-6085D1ED4C64}" srcId="{0E6F85D3-5C25-4C36-818A-25951A60EA61}" destId="{25FF8DDD-0FDE-4613-83B4-169377F1DDF9}" srcOrd="2" destOrd="0" parTransId="{77DFB251-EED9-4A4F-BB1E-92165F3BB6D5}" sibTransId="{A4C7828D-3C98-4FFB-B418-B4A12623C8CC}"/>
    <dgm:cxn modelId="{6694923E-F6CF-4C5C-AFF1-7BFC18D03104}" srcId="{0E6F85D3-5C25-4C36-818A-25951A60EA61}" destId="{61547D83-24D7-42B1-9FB2-E78386A51398}" srcOrd="3" destOrd="0" parTransId="{46C555AF-8742-4EFC-A7B1-6A7409F9EE56}" sibTransId="{6B6F96E5-0D64-4D48-B35E-49718C0B8167}"/>
    <dgm:cxn modelId="{7864A765-4C7A-42B5-8225-654B4849EBD6}" type="presOf" srcId="{25DC7C8C-9691-4CD5-80A2-704D3A37FF0D}" destId="{692A0206-F5E7-49BF-BFA8-4BC117236B64}" srcOrd="0" destOrd="0" presId="urn:microsoft.com/office/officeart/2008/layout/LinedList"/>
    <dgm:cxn modelId="{931BD499-20DB-45FE-81A2-2F9AC2B4A102}" type="presOf" srcId="{61547D83-24D7-42B1-9FB2-E78386A51398}" destId="{763CF42B-64A6-4200-ACBA-199FB49A5425}" srcOrd="0" destOrd="0" presId="urn:microsoft.com/office/officeart/2008/layout/LinedList"/>
    <dgm:cxn modelId="{6B3DAEA0-425C-4AF4-A5B7-E238E6826332}" srcId="{0E6F85D3-5C25-4C36-818A-25951A60EA61}" destId="{25DC7C8C-9691-4CD5-80A2-704D3A37FF0D}" srcOrd="1" destOrd="0" parTransId="{9B629785-D7C0-412A-9FA2-549C76D2F7D5}" sibTransId="{AD07C236-175C-4B1C-8E32-8FD068DAE0E2}"/>
    <dgm:cxn modelId="{51942CCC-D62C-48F8-9274-349BA93518BA}" type="presOf" srcId="{CC9B2EE6-99D7-4131-87AB-96E3439F1C40}" destId="{5C741F58-6F41-4E1D-97A0-FC84639C82EF}" srcOrd="0" destOrd="0" presId="urn:microsoft.com/office/officeart/2008/layout/LinedList"/>
    <dgm:cxn modelId="{91F457ED-846C-42F0-AC19-0259358F1928}" type="presOf" srcId="{0E6F85D3-5C25-4C36-818A-25951A60EA61}" destId="{8AD60C7C-7EB6-475C-8729-BC79F3BB93F9}" srcOrd="0" destOrd="0" presId="urn:microsoft.com/office/officeart/2008/layout/LinedList"/>
    <dgm:cxn modelId="{AA20C5EF-AC14-44D6-9B5E-73D1DC117302}" srcId="{0E6F85D3-5C25-4C36-818A-25951A60EA61}" destId="{CC9B2EE6-99D7-4131-87AB-96E3439F1C40}" srcOrd="0" destOrd="0" parTransId="{EAC6D6CC-DE5B-4F5D-BDBF-3952DB231481}" sibTransId="{991A59FE-1532-46F0-987D-FD80B16FAB8D}"/>
    <dgm:cxn modelId="{E2525698-523D-4383-A187-52E5385432F3}" type="presParOf" srcId="{8AD60C7C-7EB6-475C-8729-BC79F3BB93F9}" destId="{2D6100B2-87D0-4E93-8290-D5896B86B8EB}" srcOrd="0" destOrd="0" presId="urn:microsoft.com/office/officeart/2008/layout/LinedList"/>
    <dgm:cxn modelId="{ED37AA0C-45B2-41F2-B308-E18518BB88D4}" type="presParOf" srcId="{8AD60C7C-7EB6-475C-8729-BC79F3BB93F9}" destId="{75331AE9-B3BA-483E-B2B6-2A68DB422466}" srcOrd="1" destOrd="0" presId="urn:microsoft.com/office/officeart/2008/layout/LinedList"/>
    <dgm:cxn modelId="{68DCE4C8-CEFF-48D4-BE4B-B579DDFC4DE3}" type="presParOf" srcId="{75331AE9-B3BA-483E-B2B6-2A68DB422466}" destId="{5C741F58-6F41-4E1D-97A0-FC84639C82EF}" srcOrd="0" destOrd="0" presId="urn:microsoft.com/office/officeart/2008/layout/LinedList"/>
    <dgm:cxn modelId="{3FC77B9B-3267-4A69-98B5-5511F9EFC1B4}" type="presParOf" srcId="{75331AE9-B3BA-483E-B2B6-2A68DB422466}" destId="{AF76E1E1-0E93-4888-89FB-0F419275F006}" srcOrd="1" destOrd="0" presId="urn:microsoft.com/office/officeart/2008/layout/LinedList"/>
    <dgm:cxn modelId="{6C3E9429-B69D-4D42-846D-39B8F42020E2}" type="presParOf" srcId="{8AD60C7C-7EB6-475C-8729-BC79F3BB93F9}" destId="{41FCC074-1EB0-410E-9F1A-DA2AFDBCD3FF}" srcOrd="2" destOrd="0" presId="urn:microsoft.com/office/officeart/2008/layout/LinedList"/>
    <dgm:cxn modelId="{73F1B1CD-2F40-4E40-9381-24E47C0C489A}" type="presParOf" srcId="{8AD60C7C-7EB6-475C-8729-BC79F3BB93F9}" destId="{065A09F9-5D6F-40DF-B8D3-590CE3BB3ED4}" srcOrd="3" destOrd="0" presId="urn:microsoft.com/office/officeart/2008/layout/LinedList"/>
    <dgm:cxn modelId="{E2D60A5A-79C9-4E2D-B5E5-5B01931263F2}" type="presParOf" srcId="{065A09F9-5D6F-40DF-B8D3-590CE3BB3ED4}" destId="{692A0206-F5E7-49BF-BFA8-4BC117236B64}" srcOrd="0" destOrd="0" presId="urn:microsoft.com/office/officeart/2008/layout/LinedList"/>
    <dgm:cxn modelId="{C044E22D-8F84-4D58-874F-9AFBD137BB14}" type="presParOf" srcId="{065A09F9-5D6F-40DF-B8D3-590CE3BB3ED4}" destId="{F7814072-2D41-4CFB-8A61-62BE89C8B674}" srcOrd="1" destOrd="0" presId="urn:microsoft.com/office/officeart/2008/layout/LinedList"/>
    <dgm:cxn modelId="{8DB92505-10C7-46A7-9510-B55641452E2F}" type="presParOf" srcId="{8AD60C7C-7EB6-475C-8729-BC79F3BB93F9}" destId="{1C94FC3D-6F96-417A-935E-3F0A10643D35}" srcOrd="4" destOrd="0" presId="urn:microsoft.com/office/officeart/2008/layout/LinedList"/>
    <dgm:cxn modelId="{7D797059-ED1B-43CF-A835-5A33B854DE94}" type="presParOf" srcId="{8AD60C7C-7EB6-475C-8729-BC79F3BB93F9}" destId="{7992A86C-1A3A-4F72-93CF-EBFE847F8C9A}" srcOrd="5" destOrd="0" presId="urn:microsoft.com/office/officeart/2008/layout/LinedList"/>
    <dgm:cxn modelId="{73EEFA03-02C8-46B8-8F00-725DD8423EBA}" type="presParOf" srcId="{7992A86C-1A3A-4F72-93CF-EBFE847F8C9A}" destId="{251DF09B-D4FF-4618-A867-BCF5D39DDD39}" srcOrd="0" destOrd="0" presId="urn:microsoft.com/office/officeart/2008/layout/LinedList"/>
    <dgm:cxn modelId="{E7713A6C-3BF8-4A1D-AF27-15C31A28700E}" type="presParOf" srcId="{7992A86C-1A3A-4F72-93CF-EBFE847F8C9A}" destId="{1718E994-7471-4672-AC67-85F8F2A3E438}" srcOrd="1" destOrd="0" presId="urn:microsoft.com/office/officeart/2008/layout/LinedList"/>
    <dgm:cxn modelId="{6FF64182-DE53-4091-AE10-2EC52026EEC5}" type="presParOf" srcId="{8AD60C7C-7EB6-475C-8729-BC79F3BB93F9}" destId="{EA4BCA2C-B990-45CC-A8C4-6DA14B290BF4}" srcOrd="6" destOrd="0" presId="urn:microsoft.com/office/officeart/2008/layout/LinedList"/>
    <dgm:cxn modelId="{1E7ABEC7-71C6-46D3-A10A-7246A443FD50}" type="presParOf" srcId="{8AD60C7C-7EB6-475C-8729-BC79F3BB93F9}" destId="{099FAC23-CEC5-4D4F-A738-65573C836E39}" srcOrd="7" destOrd="0" presId="urn:microsoft.com/office/officeart/2008/layout/LinedList"/>
    <dgm:cxn modelId="{3A534692-C2E5-4452-BF52-85FA0E570B96}" type="presParOf" srcId="{099FAC23-CEC5-4D4F-A738-65573C836E39}" destId="{763CF42B-64A6-4200-ACBA-199FB49A5425}" srcOrd="0" destOrd="0" presId="urn:microsoft.com/office/officeart/2008/layout/LinedList"/>
    <dgm:cxn modelId="{CC21746B-7AF6-4F09-99D5-8BAD43E610FC}" type="presParOf" srcId="{099FAC23-CEC5-4D4F-A738-65573C836E39}" destId="{8FE34170-AF47-44EC-A8C9-2A7D6262968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E3232FD-2A81-44D9-9272-930939492F35}">
      <dsp:nvSpPr>
        <dsp:cNvPr id="0" name=""/>
        <dsp:cNvSpPr/>
      </dsp:nvSpPr>
      <dsp:spPr>
        <a:xfrm>
          <a:off x="0" y="0"/>
          <a:ext cx="6172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CC3B44-81F9-470D-8AC7-B29E9E49AEB9}">
      <dsp:nvSpPr>
        <dsp:cNvPr id="0" name=""/>
        <dsp:cNvSpPr/>
      </dsp:nvSpPr>
      <dsp:spPr>
        <a:xfrm>
          <a:off x="0" y="0"/>
          <a:ext cx="6172199" cy="243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1" i="0" kern="1200" baseline="0" dirty="0"/>
            <a:t>static</a:t>
          </a:r>
          <a:r>
            <a:rPr lang="en-US" sz="3300" b="0" i="0" kern="1200" baseline="0" dirty="0"/>
            <a:t> (default): This is the default positioning for elements. They are positioned </a:t>
          </a:r>
          <a:r>
            <a:rPr lang="en-US" sz="3300" b="1" i="0" kern="1200" baseline="0" dirty="0"/>
            <a:t>according to the normal document flow</a:t>
          </a:r>
          <a:endParaRPr lang="en-US" sz="3300" kern="1200" dirty="0"/>
        </a:p>
      </dsp:txBody>
      <dsp:txXfrm>
        <a:off x="0" y="0"/>
        <a:ext cx="6172199" cy="2436812"/>
      </dsp:txXfrm>
    </dsp:sp>
    <dsp:sp modelId="{0685E3BA-D657-4B05-96DE-968C8E329D97}">
      <dsp:nvSpPr>
        <dsp:cNvPr id="0" name=""/>
        <dsp:cNvSpPr/>
      </dsp:nvSpPr>
      <dsp:spPr>
        <a:xfrm>
          <a:off x="0" y="2436812"/>
          <a:ext cx="6172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D6556A-19A0-424C-9F40-05CE1CC16E5A}">
      <dsp:nvSpPr>
        <dsp:cNvPr id="0" name=""/>
        <dsp:cNvSpPr/>
      </dsp:nvSpPr>
      <dsp:spPr>
        <a:xfrm>
          <a:off x="0" y="2436812"/>
          <a:ext cx="6172199" cy="243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300" b="0" i="0" kern="1200" baseline="0" dirty="0"/>
            <a:t>Elements are placed based on the order in the HTML (top to bottom). </a:t>
          </a:r>
          <a:endParaRPr lang="en-US" sz="3300" kern="1200" dirty="0"/>
        </a:p>
      </dsp:txBody>
      <dsp:txXfrm>
        <a:off x="0" y="2436812"/>
        <a:ext cx="6172199" cy="243681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0E97EA-9DB8-46A8-84E1-96C7C6A159DE}">
      <dsp:nvSpPr>
        <dsp:cNvPr id="0" name=""/>
        <dsp:cNvSpPr/>
      </dsp:nvSpPr>
      <dsp:spPr>
        <a:xfrm>
          <a:off x="0" y="0"/>
          <a:ext cx="6172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34DB75-37F8-4B19-A563-8D979AA128BD}">
      <dsp:nvSpPr>
        <dsp:cNvPr id="0" name=""/>
        <dsp:cNvSpPr/>
      </dsp:nvSpPr>
      <dsp:spPr>
        <a:xfrm>
          <a:off x="0" y="0"/>
          <a:ext cx="6172199" cy="243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i="0" kern="1200" baseline="0" dirty="0"/>
            <a:t>relative</a:t>
          </a:r>
          <a:r>
            <a:rPr lang="en-US" sz="3200" b="0" i="0" kern="1200" baseline="0" dirty="0"/>
            <a:t>: The element is positioned </a:t>
          </a:r>
          <a:r>
            <a:rPr lang="en-US" sz="3200" b="1" i="0" kern="1200" baseline="0" dirty="0"/>
            <a:t>relative to its normal position</a:t>
          </a:r>
          <a:r>
            <a:rPr lang="en-US" sz="3200" b="0" i="0" kern="1200" baseline="0" dirty="0"/>
            <a:t> (i.e., where it would be in the normal document flow). </a:t>
          </a:r>
          <a:endParaRPr lang="en-US" sz="3200" kern="1200" dirty="0"/>
        </a:p>
      </dsp:txBody>
      <dsp:txXfrm>
        <a:off x="0" y="0"/>
        <a:ext cx="6172199" cy="2436812"/>
      </dsp:txXfrm>
    </dsp:sp>
    <dsp:sp modelId="{27928AF8-69A0-4BF2-BAC7-8369E6B0F3B7}">
      <dsp:nvSpPr>
        <dsp:cNvPr id="0" name=""/>
        <dsp:cNvSpPr/>
      </dsp:nvSpPr>
      <dsp:spPr>
        <a:xfrm>
          <a:off x="0" y="2436812"/>
          <a:ext cx="6172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0BA3AA-7FEE-4630-8D0C-18D30ACD77D2}">
      <dsp:nvSpPr>
        <dsp:cNvPr id="0" name=""/>
        <dsp:cNvSpPr/>
      </dsp:nvSpPr>
      <dsp:spPr>
        <a:xfrm>
          <a:off x="0" y="2436812"/>
          <a:ext cx="6172199" cy="243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0" i="0" kern="1200" baseline="0" dirty="0"/>
            <a:t>You can move the element from its original position using top, right, bottom, or left. </a:t>
          </a:r>
          <a:endParaRPr lang="en-US" sz="3200" kern="1200" dirty="0"/>
        </a:p>
      </dsp:txBody>
      <dsp:txXfrm>
        <a:off x="0" y="2436812"/>
        <a:ext cx="6172199" cy="243681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0E97EA-9DB8-46A8-84E1-96C7C6A159DE}">
      <dsp:nvSpPr>
        <dsp:cNvPr id="0" name=""/>
        <dsp:cNvSpPr/>
      </dsp:nvSpPr>
      <dsp:spPr>
        <a:xfrm>
          <a:off x="0" y="0"/>
          <a:ext cx="6172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34DB75-37F8-4B19-A563-8D979AA128BD}">
      <dsp:nvSpPr>
        <dsp:cNvPr id="0" name=""/>
        <dsp:cNvSpPr/>
      </dsp:nvSpPr>
      <dsp:spPr>
        <a:xfrm>
          <a:off x="0" y="0"/>
          <a:ext cx="6172199" cy="243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b="1" kern="1200" dirty="0"/>
            <a:t>absolute</a:t>
          </a:r>
          <a:r>
            <a:rPr lang="en-US" sz="3100" kern="1200" dirty="0"/>
            <a:t>: The element is positioned </a:t>
          </a:r>
          <a:r>
            <a:rPr lang="en-US" sz="3100" b="1" kern="1200" dirty="0"/>
            <a:t>relative to its nearest positioned ancestor</a:t>
          </a:r>
          <a:r>
            <a:rPr lang="en-US" sz="3100" kern="1200" dirty="0"/>
            <a:t> (an ancestor with position: relative, absolute, or fixed).</a:t>
          </a:r>
        </a:p>
      </dsp:txBody>
      <dsp:txXfrm>
        <a:off x="0" y="0"/>
        <a:ext cx="6172199" cy="2436812"/>
      </dsp:txXfrm>
    </dsp:sp>
    <dsp:sp modelId="{27928AF8-69A0-4BF2-BAC7-8369E6B0F3B7}">
      <dsp:nvSpPr>
        <dsp:cNvPr id="0" name=""/>
        <dsp:cNvSpPr/>
      </dsp:nvSpPr>
      <dsp:spPr>
        <a:xfrm>
          <a:off x="0" y="2436812"/>
          <a:ext cx="6172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0BA3AA-7FEE-4630-8D0C-18D30ACD77D2}">
      <dsp:nvSpPr>
        <dsp:cNvPr id="0" name=""/>
        <dsp:cNvSpPr/>
      </dsp:nvSpPr>
      <dsp:spPr>
        <a:xfrm>
          <a:off x="0" y="2436812"/>
          <a:ext cx="6172199" cy="243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8110" tIns="118110" rIns="118110" bIns="118110" numCol="1" spcCol="1270" anchor="t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100" kern="1200" dirty="0"/>
            <a:t>The element is </a:t>
          </a:r>
          <a:r>
            <a:rPr lang="en-US" sz="3100" b="1" kern="1200" dirty="0"/>
            <a:t>removed from the normal document flow</a:t>
          </a:r>
          <a:r>
            <a:rPr lang="en-US" sz="3100" kern="1200" dirty="0"/>
            <a:t> and can be precisely positioned using top, right, bottom, and left properties.</a:t>
          </a:r>
        </a:p>
      </dsp:txBody>
      <dsp:txXfrm>
        <a:off x="0" y="2436812"/>
        <a:ext cx="6172199" cy="24368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0E97EA-9DB8-46A8-84E1-96C7C6A159DE}">
      <dsp:nvSpPr>
        <dsp:cNvPr id="0" name=""/>
        <dsp:cNvSpPr/>
      </dsp:nvSpPr>
      <dsp:spPr>
        <a:xfrm>
          <a:off x="0" y="0"/>
          <a:ext cx="6172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34DB75-37F8-4B19-A563-8D979AA128BD}">
      <dsp:nvSpPr>
        <dsp:cNvPr id="0" name=""/>
        <dsp:cNvSpPr/>
      </dsp:nvSpPr>
      <dsp:spPr>
        <a:xfrm>
          <a:off x="0" y="0"/>
          <a:ext cx="6172199" cy="243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b="1" kern="1200" dirty="0"/>
            <a:t>fixed</a:t>
          </a:r>
          <a:r>
            <a:rPr lang="en-US" sz="2900" kern="1200" dirty="0"/>
            <a:t>: The element is positioned </a:t>
          </a:r>
          <a:r>
            <a:rPr lang="en-US" sz="2900" b="1" kern="1200" dirty="0"/>
            <a:t>relative to the browser window</a:t>
          </a:r>
          <a:r>
            <a:rPr lang="en-US" sz="2900" kern="1200" dirty="0"/>
            <a:t> (viewport), and it stays in place even when the page is scrolled.</a:t>
          </a:r>
        </a:p>
      </dsp:txBody>
      <dsp:txXfrm>
        <a:off x="0" y="0"/>
        <a:ext cx="6172199" cy="2436812"/>
      </dsp:txXfrm>
    </dsp:sp>
    <dsp:sp modelId="{27928AF8-69A0-4BF2-BAC7-8369E6B0F3B7}">
      <dsp:nvSpPr>
        <dsp:cNvPr id="0" name=""/>
        <dsp:cNvSpPr/>
      </dsp:nvSpPr>
      <dsp:spPr>
        <a:xfrm>
          <a:off x="0" y="2436812"/>
          <a:ext cx="6172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0BA3AA-7FEE-4630-8D0C-18D30ACD77D2}">
      <dsp:nvSpPr>
        <dsp:cNvPr id="0" name=""/>
        <dsp:cNvSpPr/>
      </dsp:nvSpPr>
      <dsp:spPr>
        <a:xfrm>
          <a:off x="0" y="2436812"/>
          <a:ext cx="6172199" cy="243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t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2900" kern="1200" dirty="0"/>
            <a:t>The element is </a:t>
          </a:r>
          <a:r>
            <a:rPr lang="en-US" sz="2900" b="1" kern="1200" dirty="0"/>
            <a:t>removed from the normal document flow</a:t>
          </a:r>
          <a:r>
            <a:rPr lang="en-US" sz="2900" kern="1200" dirty="0"/>
            <a:t>, and you can position it using top, right, bottom, and left. The element remains fixed in the same position as you scroll..</a:t>
          </a:r>
        </a:p>
      </dsp:txBody>
      <dsp:txXfrm>
        <a:off x="0" y="2436812"/>
        <a:ext cx="6172199" cy="243681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0E97EA-9DB8-46A8-84E1-96C7C6A159DE}">
      <dsp:nvSpPr>
        <dsp:cNvPr id="0" name=""/>
        <dsp:cNvSpPr/>
      </dsp:nvSpPr>
      <dsp:spPr>
        <a:xfrm>
          <a:off x="0" y="0"/>
          <a:ext cx="6172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34DB75-37F8-4B19-A563-8D979AA128BD}">
      <dsp:nvSpPr>
        <dsp:cNvPr id="0" name=""/>
        <dsp:cNvSpPr/>
      </dsp:nvSpPr>
      <dsp:spPr>
        <a:xfrm>
          <a:off x="0" y="0"/>
          <a:ext cx="6172199" cy="243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b="1" kern="1200" dirty="0"/>
            <a:t>sticky</a:t>
          </a:r>
          <a:r>
            <a:rPr lang="en-US" sz="3400" kern="1200" dirty="0"/>
            <a:t>: The element is treated as relative until it reaches a defined scroll position, then it behaves like fixed.</a:t>
          </a:r>
        </a:p>
      </dsp:txBody>
      <dsp:txXfrm>
        <a:off x="0" y="0"/>
        <a:ext cx="6172199" cy="2436812"/>
      </dsp:txXfrm>
    </dsp:sp>
    <dsp:sp modelId="{27928AF8-69A0-4BF2-BAC7-8369E6B0F3B7}">
      <dsp:nvSpPr>
        <dsp:cNvPr id="0" name=""/>
        <dsp:cNvSpPr/>
      </dsp:nvSpPr>
      <dsp:spPr>
        <a:xfrm>
          <a:off x="0" y="2436812"/>
          <a:ext cx="617219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A0BA3AA-7FEE-4630-8D0C-18D30ACD77D2}">
      <dsp:nvSpPr>
        <dsp:cNvPr id="0" name=""/>
        <dsp:cNvSpPr/>
      </dsp:nvSpPr>
      <dsp:spPr>
        <a:xfrm>
          <a:off x="0" y="2436812"/>
          <a:ext cx="6172199" cy="2436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9540" tIns="129540" rIns="129540" bIns="129540" numCol="1" spcCol="1270" anchor="t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Arial" panose="020B0604020202020204" pitchFamily="34" charset="0"/>
            <a:buNone/>
          </a:pPr>
          <a:r>
            <a:rPr lang="en-US" sz="3400" b="1" kern="1200" dirty="0"/>
            <a:t>How it works</a:t>
          </a:r>
          <a:r>
            <a:rPr lang="en-US" sz="3400" kern="1200" dirty="0"/>
            <a:t>: This is commonly used for </a:t>
          </a:r>
          <a:r>
            <a:rPr lang="en-US" sz="3400" b="1" kern="1200" dirty="0"/>
            <a:t>sticky headers</a:t>
          </a:r>
          <a:r>
            <a:rPr lang="en-US" sz="3400" kern="1200" dirty="0"/>
            <a:t> that remain visible as the user scrolls down the page.</a:t>
          </a:r>
        </a:p>
      </dsp:txBody>
      <dsp:txXfrm>
        <a:off x="0" y="2436812"/>
        <a:ext cx="6172199" cy="243681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D6100B2-87D0-4E93-8290-D5896B86B8EB}">
      <dsp:nvSpPr>
        <dsp:cNvPr id="0" name=""/>
        <dsp:cNvSpPr/>
      </dsp:nvSpPr>
      <dsp:spPr>
        <a:xfrm>
          <a:off x="0" y="0"/>
          <a:ext cx="5181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741F58-6F41-4E1D-97A0-FC84639C82EF}">
      <dsp:nvSpPr>
        <dsp:cNvPr id="0" name=""/>
        <dsp:cNvSpPr/>
      </dsp:nvSpPr>
      <dsp:spPr>
        <a:xfrm>
          <a:off x="0" y="0"/>
          <a:ext cx="5181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flex-grow</a:t>
          </a:r>
          <a:r>
            <a:rPr lang="en-US" sz="1700" b="0" i="0" kern="1200" baseline="0"/>
            <a:t>: Defines how much a flex item should grow relative to the rest of the items. (Default is 0, meaning items won't grow.) </a:t>
          </a:r>
          <a:endParaRPr lang="en-US" sz="1700" kern="1200"/>
        </a:p>
      </dsp:txBody>
      <dsp:txXfrm>
        <a:off x="0" y="0"/>
        <a:ext cx="5181600" cy="1087834"/>
      </dsp:txXfrm>
    </dsp:sp>
    <dsp:sp modelId="{41FCC074-1EB0-410E-9F1A-DA2AFDBCD3FF}">
      <dsp:nvSpPr>
        <dsp:cNvPr id="0" name=""/>
        <dsp:cNvSpPr/>
      </dsp:nvSpPr>
      <dsp:spPr>
        <a:xfrm>
          <a:off x="0" y="1087834"/>
          <a:ext cx="5181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92A0206-F5E7-49BF-BFA8-4BC117236B64}">
      <dsp:nvSpPr>
        <dsp:cNvPr id="0" name=""/>
        <dsp:cNvSpPr/>
      </dsp:nvSpPr>
      <dsp:spPr>
        <a:xfrm>
          <a:off x="0" y="1087834"/>
          <a:ext cx="5181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flex-shrink</a:t>
          </a:r>
          <a:r>
            <a:rPr lang="en-US" sz="1700" b="0" i="0" kern="1200" baseline="0"/>
            <a:t>: Defines how much a flex item should shrink relative to the others when there’s not enough space. (Default is 1, meaning items will shrink.) </a:t>
          </a:r>
          <a:endParaRPr lang="en-US" sz="1700" kern="1200"/>
        </a:p>
      </dsp:txBody>
      <dsp:txXfrm>
        <a:off x="0" y="1087834"/>
        <a:ext cx="5181600" cy="1087834"/>
      </dsp:txXfrm>
    </dsp:sp>
    <dsp:sp modelId="{1C94FC3D-6F96-417A-935E-3F0A10643D35}">
      <dsp:nvSpPr>
        <dsp:cNvPr id="0" name=""/>
        <dsp:cNvSpPr/>
      </dsp:nvSpPr>
      <dsp:spPr>
        <a:xfrm>
          <a:off x="0" y="2175669"/>
          <a:ext cx="5181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1DF09B-D4FF-4618-A867-BCF5D39DDD39}">
      <dsp:nvSpPr>
        <dsp:cNvPr id="0" name=""/>
        <dsp:cNvSpPr/>
      </dsp:nvSpPr>
      <dsp:spPr>
        <a:xfrm>
          <a:off x="0" y="2175669"/>
          <a:ext cx="5181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flex-basis</a:t>
          </a:r>
          <a:r>
            <a:rPr lang="en-US" sz="1700" b="0" i="0" kern="1200" baseline="0"/>
            <a:t>: Sets the initial size of a flex item before any growing or shrinking occurs. </a:t>
          </a:r>
          <a:endParaRPr lang="en-US" sz="1700" kern="1200"/>
        </a:p>
      </dsp:txBody>
      <dsp:txXfrm>
        <a:off x="0" y="2175669"/>
        <a:ext cx="5181600" cy="1087834"/>
      </dsp:txXfrm>
    </dsp:sp>
    <dsp:sp modelId="{EA4BCA2C-B990-45CC-A8C4-6DA14B290BF4}">
      <dsp:nvSpPr>
        <dsp:cNvPr id="0" name=""/>
        <dsp:cNvSpPr/>
      </dsp:nvSpPr>
      <dsp:spPr>
        <a:xfrm>
          <a:off x="0" y="3263503"/>
          <a:ext cx="5181600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3CF42B-64A6-4200-ACBA-199FB49A5425}">
      <dsp:nvSpPr>
        <dsp:cNvPr id="0" name=""/>
        <dsp:cNvSpPr/>
      </dsp:nvSpPr>
      <dsp:spPr>
        <a:xfrm>
          <a:off x="0" y="3263503"/>
          <a:ext cx="5181600" cy="108783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1" i="0" kern="1200" baseline="0"/>
            <a:t>align-self</a:t>
          </a:r>
          <a:r>
            <a:rPr lang="en-US" sz="1700" b="0" i="0" kern="1200" baseline="0"/>
            <a:t>: Allows a specific flex item to override the align-items property and align itself differently. </a:t>
          </a:r>
          <a:endParaRPr lang="en-US" sz="1700" kern="1200"/>
        </a:p>
      </dsp:txBody>
      <dsp:txXfrm>
        <a:off x="0" y="3263503"/>
        <a:ext cx="5181600" cy="108783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9B7B6-E5CE-458E-4AEC-5875C89088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2A7A2-E6DE-4968-65A2-AC08F1D8D8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674DD4-2C06-5B3C-174A-EE883196011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53384-4BE8-88B7-7D1E-67DDB60BC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5464C4-31FB-712C-9E42-FF441B53B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55482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A7BFA-64AC-0156-49E4-1E86EAF50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C5C754-BFB2-6FD7-E74E-4AE9167DDB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4D6172-045E-904C-B0A2-C2577666B7C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487E8C-C2B3-A339-FCCD-54D02C24D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9C00D-ED58-230F-B38B-373FD09BCA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9779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AA62BAE-D94C-53B7-EE07-0CDB522AC4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30805-110E-C390-2994-5667B43570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67C4EE-653E-1EDF-D5A6-2F87285720D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62A353-976B-A0D0-07C4-01996C31F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E3932F-4D0B-A031-1B00-832A3F6F3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8552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B61461-64B1-2346-6861-A1493AAB6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FD36F-0EB2-ED2D-3CDB-87B398A73C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DBA079-0920-80F8-7B6E-BD900E32151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AD348-242C-300B-1906-41B2562E4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FC88F-1BF3-C22A-DBF5-3564C6A75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713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027D4-EA28-EB19-DEF8-ED756371A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25C63C-6BEE-80DE-2C49-5EE4588279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EAD9D7-6649-C908-B54D-96283459299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55CBE-DB7D-08F0-648D-1BA5C1DB8D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4F9FAC-B883-3A17-6130-A55312395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3065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BAB26F-35D5-A4AF-8ADD-D12CDB112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F59EAA-7565-C789-2B83-70D8A893E2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24AA1-21F4-DD7F-310F-CF0969F968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5E2408-7B27-5B7A-8072-38313F8A6E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2CBD7A-BDA1-0332-EF21-095476496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2887F-BB6C-D056-782B-772C3D1ED9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017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95FC1-AFF1-0577-40DE-FBEF67FB3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BBA19-3515-B64E-64BB-761E3C8900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3FAF5DC-AF8E-D8A1-8046-F1D030CC3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4E07780-D78D-5559-8ACC-F8FC48AA0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A616DA-BC55-6FCC-DB64-714391D880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A85D1D-509A-582C-4469-798DC8640B4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AD81A4-7265-E735-8B3D-76521786F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A033C47-E639-21D5-7048-16F53321B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2384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D49CDE-9BE1-8840-8981-5EBBB2A603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C215E33-B3B8-7FB2-AFEE-6F11F94A827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5C0CB5-C80F-A0ED-B2B8-CAE1D02C6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35D356-C0EF-FC0B-0F97-61D6B7A9C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1227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24782-1FB2-D43F-15E4-F94C7D6F7AC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007137-6269-4A84-710B-0BFE75723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F982E0-41D6-30F7-624E-A31B6B9A8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9494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2C9FCE-4BF4-006A-EB3B-64F660C1D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5F905A-89F1-7019-FFE2-18DD5C15C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26253D-125B-488E-8A16-E2DCAE9292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DA0C7B-0BB3-F7FF-8883-347B28FAAC6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40D395-7BA1-2649-8CE2-EB270ED2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08A9F3-0778-488A-1AA4-C0AB560578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48099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97FD2-B61E-2BC4-AA78-425AFB0B8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F8DC8CC-EFA3-884A-C6A0-8467BC04FA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6E4A59E-E929-FAE0-0F0E-4E04C94F5CB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3042E7-DD6F-9D3B-0F8A-92C739451EE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26BD3DBF-2B8C-4CC6-8ABA-E4662BBECEEB}" type="datetimeFigureOut">
              <a:rPr lang="en-US" smtClean="0"/>
              <a:t>3/20/2025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69901D-604C-B218-6602-4367851F0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293C05-CA77-A7C7-4C2A-BA224BE93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095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D1FAF5-0B2A-273D-739E-FE10DD41B1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C8FCF-9DC1-F875-50A7-88880E197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FB681-CF0F-0615-82C3-5C965F3A15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21616" y="6356350"/>
            <a:ext cx="7321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7F56D7-5C6F-46A6-AD79-D80AAAFB9716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Google Shape;33;p4">
            <a:extLst>
              <a:ext uri="{FF2B5EF4-FFF2-40B4-BE49-F238E27FC236}">
                <a16:creationId xmlns:a16="http://schemas.microsoft.com/office/drawing/2014/main" id="{62D977C9-FF02-2CA5-741B-DCC95CD2697E}"/>
              </a:ext>
            </a:extLst>
          </p:cNvPr>
          <p:cNvPicPr preferRelativeResize="0"/>
          <p:nvPr userDrawn="1"/>
        </p:nvPicPr>
        <p:blipFill rotWithShape="1">
          <a:blip r:embed="rId13">
            <a:alphaModFix/>
          </a:blip>
          <a:srcRect l="89" r="89"/>
          <a:stretch/>
        </p:blipFill>
        <p:spPr>
          <a:xfrm>
            <a:off x="533400" y="6362296"/>
            <a:ext cx="1312932" cy="353231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Google Shape;32;p4">
            <a:extLst>
              <a:ext uri="{FF2B5EF4-FFF2-40B4-BE49-F238E27FC236}">
                <a16:creationId xmlns:a16="http://schemas.microsoft.com/office/drawing/2014/main" id="{62CD1EA6-AB52-5090-4F91-70E6FDB844CD}"/>
              </a:ext>
            </a:extLst>
          </p:cNvPr>
          <p:cNvSpPr txBox="1"/>
          <p:nvPr userDrawn="1"/>
        </p:nvSpPr>
        <p:spPr>
          <a:xfrm>
            <a:off x="2271404" y="6371535"/>
            <a:ext cx="73974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b="1" dirty="0">
                <a:solidFill>
                  <a:schemeClr val="tx1"/>
                </a:solidFill>
                <a:latin typeface="Roboto"/>
                <a:ea typeface="Roboto"/>
                <a:cs typeface="Roboto"/>
                <a:sym typeface="Roboto"/>
              </a:rPr>
              <a:t>2025 | Proprietary Information of Bravo Family Foundation</a:t>
            </a:r>
            <a:endParaRPr sz="1200" b="1" dirty="0">
              <a:solidFill>
                <a:schemeClr val="tx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" name="Google Shape;27;p4">
            <a:extLst>
              <a:ext uri="{FF2B5EF4-FFF2-40B4-BE49-F238E27FC236}">
                <a16:creationId xmlns:a16="http://schemas.microsoft.com/office/drawing/2014/main" id="{2C29160E-A682-1BE2-27D2-9B9642932B21}"/>
              </a:ext>
            </a:extLst>
          </p:cNvPr>
          <p:cNvCxnSpPr/>
          <p:nvPr userDrawn="1"/>
        </p:nvCxnSpPr>
        <p:spPr>
          <a:xfrm>
            <a:off x="2271404" y="6311900"/>
            <a:ext cx="7397400" cy="1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</p:spTree>
    <p:extLst>
      <p:ext uri="{BB962C8B-B14F-4D97-AF65-F5344CB8AC3E}">
        <p14:creationId xmlns:p14="http://schemas.microsoft.com/office/powerpoint/2010/main" val="32861708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4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hyperlink" Target="https://flexboxfroggy.com/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8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1318BF-29A7-5274-EFFC-3ECFFFE07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/>
          <a:p>
            <a:r>
              <a:rPr lang="en-US" dirty="0"/>
              <a:t>Introduction to Responsive 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146231-5E71-2EAF-954D-A54F57108E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/>
          <a:p>
            <a:r>
              <a:rPr lang="en-US" dirty="0"/>
              <a:t>From Grid to Flex </a:t>
            </a:r>
          </a:p>
        </p:txBody>
      </p:sp>
    </p:spTree>
    <p:extLst>
      <p:ext uri="{BB962C8B-B14F-4D97-AF65-F5344CB8AC3E}">
        <p14:creationId xmlns:p14="http://schemas.microsoft.com/office/powerpoint/2010/main" val="35386104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2F676A-EFBA-F8F6-DD54-7E297192F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9DBD4-3975-9FCF-8C73-08A0400B6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Values of the position Property :</a:t>
            </a:r>
            <a:r>
              <a:rPr lang="en-US" b="1" i="0" baseline="0" dirty="0"/>
              <a:t>relative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90CFA091-DBCF-399C-CBF2-DE039B3155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ctr"/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.relative-example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relative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Moves the element 20px down from its normal position */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Moves the element 30px to the right */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en-US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2395366A-7D4B-6FEB-D821-E52682E118B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93308641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5750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5AC5D-007F-CB22-3EEA-265B9635F2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1E6CD-428E-94A1-5AD3-25D2CF453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Values of the position Property: </a:t>
            </a:r>
            <a:r>
              <a:rPr lang="en-US" b="1" dirty="0"/>
              <a:t>absolute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5E242FFC-0B06-AB7C-3C5E-E43A1D0FB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ctr"/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.absolute-example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absolute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Moves the element 50px from the top of its nearest positioned ancestor */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Moves the element 100px from the left of its nearest positioned ancestor */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en-US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195B24F9-0CF1-C6B1-73BB-F4F0CD1B283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1680294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453344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8E814E-3017-2D8C-0835-47F4A1205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23437-F90F-5ECE-8B44-1382C413C2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Values of the position Property: </a:t>
            </a:r>
            <a:r>
              <a:rPr lang="en-US" b="1" dirty="0"/>
              <a:t>fixed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44FBC8A-4DB7-0AF8-79F2-EF35EB7D6D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ctr"/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fixed-example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fixed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bottom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Keeps the element 10px from the bottom of the viewport */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20px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 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Keeps the element 20px from the right side of the viewport */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en-US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BC9063C0-8CAD-EF5F-6366-B0604D1D196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3072976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79239195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46B994-B4E3-CF02-ECEF-A4E3B407E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E4A8A6-0D96-81D9-C29B-332A62AB0D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>
            <a:normAutofit/>
          </a:bodyPr>
          <a:lstStyle/>
          <a:p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Values of the position Property: </a:t>
            </a:r>
            <a:r>
              <a:rPr lang="en-US" b="1" dirty="0"/>
              <a:t>sticky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 </a:t>
            </a:r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A58FE6CA-6BCE-7E93-A2DC-51AA2E20E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ctr"/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.sticky-example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sticky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top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Makes the element stick to the top of the viewport once it's scrolled to that position */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en-US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0C619638-5B48-37BF-131F-CD7A9D62E4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7682051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800982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F3D00-AD35-1ED9-A5ED-E8BD447E3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/>
          <a:p>
            <a:r>
              <a:rPr lang="en-US" dirty="0"/>
              <a:t>Flexbox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8C6701-253E-6C0F-9D33-39424E059B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/>
          <a:p>
            <a:r>
              <a:rPr lang="en-US" dirty="0"/>
              <a:t>CSS layout</a:t>
            </a:r>
          </a:p>
        </p:txBody>
      </p:sp>
    </p:spTree>
    <p:extLst>
      <p:ext uri="{BB962C8B-B14F-4D97-AF65-F5344CB8AC3E}">
        <p14:creationId xmlns:p14="http://schemas.microsoft.com/office/powerpoint/2010/main" val="2312881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9E1958-13E2-5B1A-C105-6606B32BE0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3F755-AC61-DE8F-C3FB-D67A94D1E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790353"/>
          </a:xfrm>
        </p:spPr>
        <p:txBody>
          <a:bodyPr anchor="b">
            <a:normAutofit/>
          </a:bodyPr>
          <a:lstStyle/>
          <a:p>
            <a:r>
              <a:rPr lang="en-US" dirty="0"/>
              <a:t>What is Flexbox?</a:t>
            </a:r>
          </a:p>
        </p:txBody>
      </p:sp>
      <p:pic>
        <p:nvPicPr>
          <p:cNvPr id="14338" name="Picture 2" descr="Understanding Flexbox in React: A Practical Guide">
            <a:extLst>
              <a:ext uri="{FF2B5EF4-FFF2-40B4-BE49-F238E27FC236}">
                <a16:creationId xmlns:a16="http://schemas.microsoft.com/office/drawing/2014/main" id="{3DD61DEF-CFBE-8E2A-1FED-F7C389C54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42908" y="1389321"/>
            <a:ext cx="7252193" cy="4079358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58318A-A5E3-F67C-0119-E6A6C4F407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1389321"/>
            <a:ext cx="3932237" cy="4727944"/>
          </a:xfrm>
        </p:spPr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Flexbox (Flexible Box Layout) </a:t>
            </a:r>
            <a:r>
              <a:rPr lang="en-US" dirty="0"/>
              <a:t>is a CSS layout module designed to create more efficient layouts and alignments, especially for one-dimensional layouts (either rows or columns).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It allows elements to grow, shrink, and distribute space in a container, making it easier to build complex layouts without using floats or positioning.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>
              <a:buNone/>
            </a:pPr>
            <a:r>
              <a:rPr lang="en-US" b="1" dirty="0"/>
              <a:t>Why Use Flexbox?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simplifies the process of creating </a:t>
            </a:r>
            <a:r>
              <a:rPr lang="en-US" b="1" dirty="0"/>
              <a:t>responsive</a:t>
            </a:r>
            <a:r>
              <a:rPr lang="en-US" dirty="0"/>
              <a:t> layouts.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helps in </a:t>
            </a:r>
            <a:r>
              <a:rPr lang="en-US" b="1" dirty="0"/>
              <a:t>aligning</a:t>
            </a:r>
            <a:r>
              <a:rPr lang="en-US" dirty="0"/>
              <a:t> items both </a:t>
            </a:r>
            <a:r>
              <a:rPr lang="en-US" b="1" dirty="0"/>
              <a:t>vertically</a:t>
            </a:r>
            <a:r>
              <a:rPr lang="en-US" dirty="0"/>
              <a:t> and </a:t>
            </a:r>
            <a:r>
              <a:rPr lang="en-US" b="1" dirty="0"/>
              <a:t>horizontally</a:t>
            </a:r>
            <a:r>
              <a:rPr lang="en-U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eliminates the need for </a:t>
            </a:r>
            <a:r>
              <a:rPr lang="en-US" b="1" dirty="0"/>
              <a:t>calculating widths</a:t>
            </a:r>
            <a:r>
              <a:rPr lang="en-US" dirty="0"/>
              <a:t>, making it easier to create flexible layouts.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842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CB5481-00A0-DE7D-E2B9-D1DAD957AC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Flexbox Container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F0EEA-EB48-600E-8969-22EF4FAB575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a Flexbox Container?</a:t>
            </a:r>
          </a:p>
          <a:p>
            <a:r>
              <a:rPr lang="en-US" dirty="0"/>
              <a:t>The Flexbox container is the parent element that holds all the flex items.</a:t>
            </a:r>
          </a:p>
          <a:p>
            <a:r>
              <a:rPr lang="en-US" dirty="0"/>
              <a:t>To make an element a flex container, you apply the CSS property display: flex to the container.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49D3B2-E3FF-6B55-0D65-0E46200CA47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anchor="ctr"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</a:p>
          <a:p>
            <a:pPr>
              <a:lnSpc>
                <a:spcPts val="1425"/>
              </a:lnSpc>
              <a:buNone/>
            </a:pP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38691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957D14-EE0D-040E-30D8-77AE766D44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Flexbox Container Properties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0B90A4C-8B84-AC9A-E160-D7AF81C17A23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flex-direction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: Specifies the direction of the main axis (row, column).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8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8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flex-direction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8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row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sz="18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row-reverse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sz="18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column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sz="18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column-reverse</a:t>
            </a: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sz="18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ED21EF-9DB4-5B77-4E40-02332F8732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442726"/>
            <a:ext cx="5181600" cy="311713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55419545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D08BE-BD96-6BDC-F453-A3EFF9D2B9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16732-C14B-B9D2-1049-CB28AFC57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Flexbox Container Properties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1B91A2F-59FD-06D9-25ED-03B82976CA60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justify-content: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</a:rPr>
              <a:t>Aligns flex items along the main axis (horizontal by default).</a:t>
            </a:r>
            <a:endParaRPr lang="en-US" altLang="en-US" dirty="0"/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flex-start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flex-end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space-between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space-around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sz="1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space-evenly</a:t>
            </a: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sz="1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65D270-38C9-D727-7424-F05924E24F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457" y="580235"/>
            <a:ext cx="3016343" cy="533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710064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2BA854-789E-8AEE-77CD-EDD58E3AE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E9858-8DE5-D47C-D194-E9BC695426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Flexbox Container Properties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DAD221B-C6EF-1F47-151C-0CF488F0FED5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align-items: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</a:rPr>
              <a:t>Aligns flex items along the cross axis (vertical by default).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lang="en-US" altLang="en-US" dirty="0"/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 </a:t>
            </a:r>
            <a:r>
              <a:rPr lang="en-US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flex-start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flex-end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space-between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space-around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space-evenly ;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FACBA7-D8E3-7E1C-8A3F-7977B250BA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37457" y="580235"/>
            <a:ext cx="3016343" cy="5334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8809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E44FEC-5B1E-2DFF-1A2F-39F5B6223B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Responsive Design?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4F07EA-404C-EEF4-9BAB-FED3024A6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b="1" dirty="0"/>
              <a:t>Responsive Design</a:t>
            </a:r>
            <a:r>
              <a:rPr lang="en-US" dirty="0"/>
              <a:t> is an approach to web design that makes web pages render well on a variety of devices and window or screen sizes. This ensures a </a:t>
            </a:r>
            <a:r>
              <a:rPr lang="en-US" b="1" dirty="0"/>
              <a:t>consistent user experience</a:t>
            </a:r>
            <a:r>
              <a:rPr lang="en-US" dirty="0"/>
              <a:t> across desktop, tablet, and mobile devices.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dirty="0"/>
              <a:t>Why is it important?</a:t>
            </a:r>
            <a:r>
              <a:rPr lang="en-US" dirty="0"/>
              <a:t>: Users access websites from various devices (smartphones, tablets, laptops, desktops).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Responsive websites</a:t>
            </a:r>
            <a:r>
              <a:rPr lang="en-US" dirty="0"/>
              <a:t> adjust their layout and content based on the </a:t>
            </a:r>
            <a:r>
              <a:rPr lang="en-US" b="1" dirty="0"/>
              <a:t>screen size</a:t>
            </a:r>
            <a:r>
              <a:rPr lang="en-US" dirty="0"/>
              <a:t> and </a:t>
            </a:r>
            <a:r>
              <a:rPr lang="en-US" b="1" dirty="0"/>
              <a:t>resolution</a:t>
            </a:r>
            <a:r>
              <a:rPr lang="en-US" dirty="0"/>
              <a:t> of the device.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It allows for a better </a:t>
            </a:r>
            <a:r>
              <a:rPr lang="en-US" b="1" dirty="0"/>
              <a:t>user experience</a:t>
            </a:r>
            <a:r>
              <a:rPr lang="en-US" dirty="0"/>
              <a:t> and ensures </a:t>
            </a:r>
            <a:r>
              <a:rPr lang="en-US" b="1" dirty="0"/>
              <a:t>greater accessibility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25490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271B7-D5ED-B02B-DF08-F393C907DE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C7C16-3694-C3AE-BB0E-0827B4DF73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b="1" dirty="0"/>
              <a:t>Flexbox Container Properties</a:t>
            </a:r>
            <a:endParaRPr lang="en-US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DECCCA2-9AA7-44F0-8550-043914A0E59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Flex-wrap: 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</a:rPr>
              <a:t>Determines if items should wrap onto multiple lines.</a:t>
            </a:r>
            <a:endParaRPr lang="en-US" altLang="en-US" dirty="0"/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flex-wrap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600" b="0" dirty="0" err="1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nowrap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wrap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| </a:t>
            </a:r>
            <a:r>
              <a:rPr lang="en-US" sz="16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wrap-reverse</a:t>
            </a: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 marL="0" indent="0">
              <a:lnSpc>
                <a:spcPts val="1425"/>
              </a:lnSpc>
              <a:buNone/>
            </a:pPr>
            <a:b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A2EC6C9-4694-55BC-A6FA-8A7DC3D54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3249" y="2083953"/>
            <a:ext cx="4214225" cy="2690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773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C7CC50-43E2-A769-742C-49C2C08EF4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83B4BD-7FAC-CC68-D7CD-772D86F48E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Flexbox Syntax:</a:t>
            </a:r>
            <a:r>
              <a:rPr lang="en-US" b="1" dirty="0"/>
              <a:t> Flex container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7D8EBB-82CC-83D2-C8B5-20554AFD42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.flex-container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justify-content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space-between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Aligns items horizontally */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align-items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Aligns items vertically */</a:t>
            </a:r>
            <a:endParaRPr lang="en-US" sz="20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>
              <a:lnSpc>
                <a:spcPts val="1425"/>
              </a:lnSpc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 marL="0" indent="0">
              <a:buNone/>
            </a:pPr>
            <a:endParaRPr lang="en-US" sz="20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FE1B71-1F5C-8D04-1A5C-F86CD5BCD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18053" y="4285912"/>
            <a:ext cx="4122777" cy="1646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318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172EA-392E-E8F0-A886-5FC706B27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Flexbox Items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F25633A-181A-7DCC-8C0C-73B44AEEEE4C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What are Flexbox Items?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Flexbox items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are the direct children of a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flex container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By default,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flex items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will be arranged in a </a:t>
            </a: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row</a:t>
            </a: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 (horizontally). You can change this behavior using flex-direction.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5" name="Content Placeholder 4" descr="A cartoon of a rectangular object&#10;&#10;AI-generated content may be incorrect.">
            <a:extLst>
              <a:ext uri="{FF2B5EF4-FFF2-40B4-BE49-F238E27FC236}">
                <a16:creationId xmlns:a16="http://schemas.microsoft.com/office/drawing/2014/main" id="{EB631F17-0847-B40E-9E97-1308BF2C04E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172200" y="2908575"/>
            <a:ext cx="5181600" cy="218543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93846893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032A2B-CCEF-5649-461B-26FE75A98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1" kern="1200">
                <a:latin typeface="+mj-lt"/>
                <a:ea typeface="+mj-ea"/>
                <a:cs typeface="+mj-cs"/>
              </a:rPr>
              <a:t>Flex Item Properties</a:t>
            </a:r>
            <a:r>
              <a:rPr lang="en-US" kern="1200">
                <a:latin typeface="+mj-lt"/>
                <a:ea typeface="+mj-ea"/>
                <a:cs typeface="+mj-cs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AA399E-8194-971E-02ED-0D8A1BB32D4D}"/>
              </a:ext>
            </a:extLst>
          </p:cNvPr>
          <p:cNvSpPr txBox="1"/>
          <p:nvPr/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.container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flex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</a:p>
          <a:p>
            <a:pPr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.item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flex-grow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400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 </a:t>
            </a:r>
            <a:r>
              <a:rPr lang="en-US" sz="24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/* Items will grow to fill available space */</a:t>
            </a:r>
            <a:endParaRPr lang="en-US" sz="24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pPr>
              <a:lnSpc>
                <a:spcPct val="90000"/>
              </a:lnSpc>
              <a:spcBef>
                <a:spcPts val="1000"/>
              </a:spcBef>
            </a:pPr>
            <a:endParaRPr lang="en-US" sz="2400" dirty="0"/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F26D5E16-E160-36BD-4527-8DFD3AA257B0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1581880112"/>
              </p:ext>
            </p:extLst>
          </p:nvPr>
        </p:nvGraphicFramePr>
        <p:xfrm>
          <a:off x="838200" y="1825625"/>
          <a:ext cx="5181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96605692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CE5B44-05A7-7019-E549-E06564170C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3D1F44-8FC7-6FAC-40A8-2E8569536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Class Activity 1: Flexbox Layout Challenge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2423D6-D29E-DD1A-96A3-8636AC88AB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r>
              <a:rPr lang="en-US" b="1" dirty="0"/>
              <a:t>Objective:</a:t>
            </a:r>
          </a:p>
          <a:p>
            <a:r>
              <a:rPr lang="en-US" dirty="0"/>
              <a:t>The goal of this activity is to practice and learn the basics of </a:t>
            </a:r>
            <a:r>
              <a:rPr lang="en-US" b="1" dirty="0"/>
              <a:t>Flexbox</a:t>
            </a:r>
            <a:r>
              <a:rPr lang="en-US" dirty="0"/>
              <a:t> by creating a simple webpage layout. You will work with </a:t>
            </a:r>
            <a:r>
              <a:rPr lang="en-US" b="1" dirty="0"/>
              <a:t>Flexbox container properties</a:t>
            </a:r>
            <a:r>
              <a:rPr lang="en-US" dirty="0"/>
              <a:t> and </a:t>
            </a:r>
            <a:r>
              <a:rPr lang="en-US" b="1" dirty="0"/>
              <a:t>Flexbox item properties</a:t>
            </a:r>
            <a:r>
              <a:rPr lang="en-US" dirty="0"/>
              <a:t> to arrange and align items within a container.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2361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CEDC96-4262-941B-7869-7C054C343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75C87-4E31-76F2-A9F4-48B431406B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Activity 2: Flexbox Froggy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8B23D-73B1-3F5B-2899-B286F81DF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/>
              <a:t>Objective:</a:t>
            </a:r>
          </a:p>
          <a:p>
            <a:r>
              <a:rPr lang="en-US" dirty="0"/>
              <a:t>The goal of this activity is to enhance your understanding of </a:t>
            </a:r>
            <a:r>
              <a:rPr lang="en-US" b="1" dirty="0"/>
              <a:t>Flexbox</a:t>
            </a:r>
            <a:r>
              <a:rPr lang="en-US" dirty="0"/>
              <a:t> by completing all the challenges on the </a:t>
            </a:r>
            <a:r>
              <a:rPr lang="en-US" b="1" dirty="0"/>
              <a:t>Flexbox Froggy</a:t>
            </a:r>
            <a:r>
              <a:rPr lang="en-US" dirty="0"/>
              <a:t> website. This interactive game will help you learn how to use various </a:t>
            </a:r>
            <a:r>
              <a:rPr lang="en-US" b="1" dirty="0"/>
              <a:t>Flexbox properties</a:t>
            </a:r>
            <a:r>
              <a:rPr lang="en-US" dirty="0"/>
              <a:t> in a fun and engaging way.</a:t>
            </a:r>
          </a:p>
          <a:p>
            <a:pPr>
              <a:buNone/>
            </a:pPr>
            <a:r>
              <a:rPr lang="en-US" b="1" dirty="0" err="1"/>
              <a:t>nstructions</a:t>
            </a:r>
            <a:r>
              <a:rPr lang="en-US" b="1" dirty="0"/>
              <a:t>: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Visit the Flexbox Froggy Website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Go to the following URL: </a:t>
            </a:r>
            <a:r>
              <a:rPr lang="en-US" b="1" dirty="0">
                <a:hlinkClick r:id="rId2"/>
              </a:rPr>
              <a:t>https://flexboxfroggy.com/</a:t>
            </a:r>
            <a:r>
              <a:rPr lang="en-US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This website will present you with a series of </a:t>
            </a:r>
            <a:r>
              <a:rPr lang="en-US" b="1" dirty="0"/>
              <a:t>24 interactive challenges</a:t>
            </a:r>
            <a:r>
              <a:rPr lang="en-US" dirty="0"/>
              <a:t> that teach you how to use </a:t>
            </a:r>
            <a:r>
              <a:rPr lang="en-US" b="1" dirty="0"/>
              <a:t>Flexbox</a:t>
            </a:r>
            <a:r>
              <a:rPr lang="en-US" dirty="0"/>
              <a:t> to align and position items on the webpage.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Complete All 24 Challenges</a:t>
            </a:r>
            <a:r>
              <a:rPr lang="en-US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Start from the first challenge and complete each one in sequence.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dirty="0"/>
              <a:t>Each challenge will teach you a new </a:t>
            </a:r>
            <a:r>
              <a:rPr lang="en-US" b="1" dirty="0"/>
              <a:t>Flexbox property</a:t>
            </a:r>
            <a:r>
              <a:rPr lang="en-US" dirty="0"/>
              <a:t> and how to use it to position the frogs correctly in the game.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88203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980161-BA2B-2D3B-6C8D-CF3F45736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A679C-3402-3BF3-5584-981BA8C88E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CSS display Property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0E23DC-4A8A-3F63-2B16-EFB9A3DB53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display Property?</a:t>
            </a:r>
          </a:p>
          <a:p>
            <a:r>
              <a:rPr lang="en-US" dirty="0"/>
              <a:t>The display property defines how an element is displayed on the webpage. </a:t>
            </a:r>
          </a:p>
          <a:p>
            <a:r>
              <a:rPr lang="en-US" dirty="0"/>
              <a:t>It is used to set the layout behavior of an element, such as whether it behaves like a block or inline element.</a:t>
            </a:r>
          </a:p>
        </p:txBody>
      </p:sp>
    </p:spTree>
    <p:extLst>
      <p:ext uri="{BB962C8B-B14F-4D97-AF65-F5344CB8AC3E}">
        <p14:creationId xmlns:p14="http://schemas.microsoft.com/office/powerpoint/2010/main" val="23427857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1C2901-25F6-82BB-3831-34F5C71615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7011-2ED9-35D6-269A-50FEAB3B3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The CSS display Property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AE2E69-D0C3-625E-7F8E-436A8C60EC8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>
                <a:ln>
                  <a:noFill/>
                </a:ln>
                <a:effectLst/>
              </a:rPr>
              <a:t>Common Values</a:t>
            </a: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: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block: The element takes up the full width available, pushing subsequent elements to the next line (e.g., &lt;div&gt;, &lt;p&gt;).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inline: The element only takes up as much width as it needs and doesn’t break the flow of the document (e.g., &lt;span&gt;, &lt;a&gt;).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inline-block: A hybrid between block and inline; allows width and height adjustments while flowing inline.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flex: Enables Flexbox layout. 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>
                <a:ln>
                  <a:noFill/>
                </a:ln>
                <a:effectLst/>
              </a:rPr>
              <a:t>grid: Enables Grid layout.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E940FDA-A880-2766-D205-477EAC65F9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0" y="2563400"/>
            <a:ext cx="5181600" cy="287578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5987183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89C5162-EF34-A98B-8A7F-9D3B070D4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05552" y="2018678"/>
            <a:ext cx="2248095" cy="4282811"/>
          </a:xfrm>
          <a:prstGeom prst="rect">
            <a:avLst/>
          </a:prstGeom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ECCDE79B-E220-4C50-2046-1561FC8D47D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Common display Property </a:t>
            </a: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</a:rPr>
              <a:t>Values:block</a:t>
            </a:r>
            <a:endParaRPr kumimoji="0" lang="en-US" altLang="en-US" b="1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B5CC07DA-1BC8-0A35-2667-16A64784673D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block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: The element takes up the full width available and starts on a new line. Block-level elements include &lt;div&gt;, &lt;p&gt;, and &lt;h1&gt;.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DE766E7-819F-CF90-F070-D45F159B7E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28144" y="209476"/>
            <a:ext cx="5181600" cy="4351338"/>
          </a:xfrm>
        </p:spPr>
        <p:txBody>
          <a:bodyPr anchor="ctr"/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block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3908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B4D27E-5F4F-9E03-3188-095F48A26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07897E2-ECB0-0B58-6693-64BFDD87C4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Common display Property Values: inline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636F232-BF05-424B-D9ED-8353852D2882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</a:rPr>
              <a:t>inline: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</a:rPr>
              <a:t>The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</a:rPr>
              <a:t> element only takes up as much width as it needs and doesn’t break the flow of the document. Inline elements include &lt;span&gt;, &lt;a&gt;, and &lt;strong&gt;.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2227BE32-7975-A47F-DE19-75C1EA1DD9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19800" y="429216"/>
            <a:ext cx="5181600" cy="4351338"/>
          </a:xfrm>
        </p:spPr>
        <p:txBody>
          <a:bodyPr anchor="ctr"/>
          <a:lstStyle/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inline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8AC3750-BD24-4138-BA8C-24D9BCFB9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6994" y="2835178"/>
            <a:ext cx="3844195" cy="2228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925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0B13DC-41B5-2B87-83C0-104D42153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1697F052-D37D-29AE-CFC9-373941464E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effectLst/>
              </a:rPr>
              <a:t>Common display Property Values: inline-block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F8B96D8B-C91B-CC14-31B2-9B5557A4E2C8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200247" y="2066629"/>
            <a:ext cx="5181600" cy="435133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en-US" altLang="en-US" b="1" i="0" u="none" strike="noStrike" cap="none" normalizeH="0" baseline="0" dirty="0" err="1">
                <a:ln>
                  <a:noFill/>
                </a:ln>
                <a:effectLst/>
              </a:rPr>
              <a:t>inline-block:</a:t>
            </a:r>
            <a:r>
              <a:rPr kumimoji="0" lang="en-US" altLang="en-US" i="0" u="none" strike="noStrike" cap="none" normalizeH="0" baseline="0" dirty="0" err="1">
                <a:ln>
                  <a:noFill/>
                </a:ln>
                <a:effectLst/>
              </a:rPr>
              <a:t>A</a:t>
            </a:r>
            <a:r>
              <a:rPr kumimoji="0" lang="en-US" altLang="en-US" i="0" u="none" strike="noStrike" cap="none" normalizeH="0" baseline="0" dirty="0">
                <a:ln>
                  <a:noFill/>
                </a:ln>
                <a:effectLst/>
              </a:rPr>
              <a:t> hybrid between block and inline. The element behaves like an inline element, but you can set its width and height.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0CCC16EC-1978-3C86-00D1-B7B6C46C49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597591"/>
            <a:ext cx="5181600" cy="4351338"/>
          </a:xfrm>
        </p:spPr>
        <p:txBody>
          <a:bodyPr anchor="ctr"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24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div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4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display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2">
                    <a:lumMod val="75000"/>
                    <a:lumOff val="25000"/>
                  </a:schemeClr>
                </a:solidFill>
                <a:effectLst/>
              </a:rPr>
              <a:t>inline-block</a:t>
            </a: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lnSpc>
                <a:spcPts val="1425"/>
              </a:lnSpc>
              <a:buNone/>
            </a:pPr>
            <a:r>
              <a:rPr lang="en-US" sz="24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635D0A-E746-DAD1-6CD1-2B7A7B2244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6000" y="2929571"/>
            <a:ext cx="3033023" cy="3238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32519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C44285-7D9D-2600-77BB-0DFDE1F58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07E1B5D2-F590-1F69-9A3B-AEF924DEAC1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Understanding the position Property in CSS 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2188040-3F3B-5F99-6A53-63587D5D8B5B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b="1" i="0" u="none" strike="noStrike" cap="none" normalizeH="0" baseline="0">
                <a:ln>
                  <a:noFill/>
                </a:ln>
                <a:effectLst/>
              </a:rPr>
              <a:t>What is the position Property?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>
                <a:ln>
                  <a:noFill/>
                </a:ln>
                <a:effectLst/>
              </a:rPr>
              <a:t>The position property is used to control the positioning of an element on the webpage. It specifies how an element is positioned within its container or relative to other elements.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b="0" i="0" u="none" strike="noStrike" cap="none" normalizeH="0" baseline="0">
              <a:ln>
                <a:noFill/>
              </a:ln>
              <a:effectLst/>
            </a:endParaRPr>
          </a:p>
        </p:txBody>
      </p:sp>
      <p:pic>
        <p:nvPicPr>
          <p:cNvPr id="3076" name="Picture 4" descr="CSS Position | Working and Examples to Implement CSS Position">
            <a:extLst>
              <a:ext uri="{FF2B5EF4-FFF2-40B4-BE49-F238E27FC236}">
                <a16:creationId xmlns:a16="http://schemas.microsoft.com/office/drawing/2014/main" id="{6DCB3193-02C1-8C98-03B9-5D7E5B043F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172200" y="2556923"/>
            <a:ext cx="5181600" cy="288874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604017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E9687-7EB1-0E88-270B-15A9CFE57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5F74ED1C-E504-7BC1-27F0-D1B93F9486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b" anchorCtr="0" compatLnSpc="1">
            <a:prstTxWarp prst="textNoShape">
              <a:avLst/>
            </a:prstTxWarp>
            <a:normAutofit/>
          </a:bodyPr>
          <a:lstStyle/>
          <a:p>
            <a:pPr eaLnBrk="0" fontAlgn="base" hangingPunct="0"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effectLst/>
              </a:rPr>
              <a:t>Values of the position Property :</a:t>
            </a:r>
            <a:r>
              <a:rPr lang="en-US" b="1" i="0" baseline="0" dirty="0"/>
              <a:t>static</a:t>
            </a:r>
            <a:endParaRPr kumimoji="0" lang="en-US" altLang="en-US" b="0" i="0" u="none" strike="noStrike" cap="none" normalizeH="0" baseline="0" dirty="0">
              <a:ln>
                <a:noFill/>
              </a:ln>
              <a:effectLst/>
            </a:endParaRP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054F4C23-A761-4D5E-BECC-68BFBBBB7B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anchor="ctr"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2000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.static-example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position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2000" b="0" dirty="0">
                <a:solidFill>
                  <a:srgbClr val="0451A5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</a:pP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}</a:t>
            </a:r>
          </a:p>
          <a:p>
            <a:endParaRPr lang="en-US" sz="2000" dirty="0"/>
          </a:p>
        </p:txBody>
      </p: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AFF1E4E3-8044-2FE2-14AE-62A1E892556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9566469"/>
              </p:ext>
            </p:extLst>
          </p:nvPr>
        </p:nvGraphicFramePr>
        <p:xfrm>
          <a:off x="5183188" y="987425"/>
          <a:ext cx="6172200" cy="48736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005997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1571</Words>
  <Application>Microsoft Office PowerPoint</Application>
  <PresentationFormat>Widescreen</PresentationFormat>
  <Paragraphs>153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1" baseType="lpstr">
      <vt:lpstr>Aptos</vt:lpstr>
      <vt:lpstr>Aptos Display</vt:lpstr>
      <vt:lpstr>Arial</vt:lpstr>
      <vt:lpstr>Consolas</vt:lpstr>
      <vt:lpstr>Roboto</vt:lpstr>
      <vt:lpstr>Office Theme</vt:lpstr>
      <vt:lpstr>Introduction to Responsive Design</vt:lpstr>
      <vt:lpstr>What is Responsive Design?</vt:lpstr>
      <vt:lpstr>The CSS display Property</vt:lpstr>
      <vt:lpstr>The CSS display Property</vt:lpstr>
      <vt:lpstr>Common display Property Values:block </vt:lpstr>
      <vt:lpstr>Common display Property Values: inline </vt:lpstr>
      <vt:lpstr>Common display Property Values: inline-block</vt:lpstr>
      <vt:lpstr>Understanding the position Property in CSS </vt:lpstr>
      <vt:lpstr>Values of the position Property :static</vt:lpstr>
      <vt:lpstr>Values of the position Property :relative</vt:lpstr>
      <vt:lpstr>Values of the position Property: absolute</vt:lpstr>
      <vt:lpstr>Values of the position Property: fixed </vt:lpstr>
      <vt:lpstr>Values of the position Property: sticky </vt:lpstr>
      <vt:lpstr>Flexbox</vt:lpstr>
      <vt:lpstr>What is Flexbox?</vt:lpstr>
      <vt:lpstr>Flexbox Container</vt:lpstr>
      <vt:lpstr>Flexbox Container Properties</vt:lpstr>
      <vt:lpstr>Flexbox Container Properties</vt:lpstr>
      <vt:lpstr>Flexbox Container Properties</vt:lpstr>
      <vt:lpstr>Flexbox Container Properties</vt:lpstr>
      <vt:lpstr>Basic Flexbox Syntax: Flex container</vt:lpstr>
      <vt:lpstr>Flexbox Items</vt:lpstr>
      <vt:lpstr>Flex Item Properties:</vt:lpstr>
      <vt:lpstr>Class Activity 1: Flexbox Layout Challenge</vt:lpstr>
      <vt:lpstr>Class Activity 2: Flexbox Froggy Challenges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Roberto  Nieves Pinero</dc:creator>
  <cp:lastModifiedBy>Roberto  Nieves Pinero</cp:lastModifiedBy>
  <cp:revision>8</cp:revision>
  <dcterms:created xsi:type="dcterms:W3CDTF">2025-03-03T21:57:21Z</dcterms:created>
  <dcterms:modified xsi:type="dcterms:W3CDTF">2025-03-21T01:05:02Z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8623a7f-4aec-4980-abf7-42194908fdf7_Enabled">
    <vt:lpwstr>true</vt:lpwstr>
  </property>
  <property fmtid="{D5CDD505-2E9C-101B-9397-08002B2CF9AE}" pid="3" name="MSIP_Label_e8623a7f-4aec-4980-abf7-42194908fdf7_SetDate">
    <vt:lpwstr>2025-03-03T22:02:39Z</vt:lpwstr>
  </property>
  <property fmtid="{D5CDD505-2E9C-101B-9397-08002B2CF9AE}" pid="4" name="MSIP_Label_e8623a7f-4aec-4980-abf7-42194908fdf7_Method">
    <vt:lpwstr>Privileged</vt:lpwstr>
  </property>
  <property fmtid="{D5CDD505-2E9C-101B-9397-08002B2CF9AE}" pid="5" name="MSIP_Label_e8623a7f-4aec-4980-abf7-42194908fdf7_Name">
    <vt:lpwstr>e8623a7f-4aec-4980-abf7-42194908fdf7</vt:lpwstr>
  </property>
  <property fmtid="{D5CDD505-2E9C-101B-9397-08002B2CF9AE}" pid="6" name="MSIP_Label_e8623a7f-4aec-4980-abf7-42194908fdf7_SiteId">
    <vt:lpwstr>c82f2d55-67d0-4a4a-8820-2f84a18c1cdd</vt:lpwstr>
  </property>
  <property fmtid="{D5CDD505-2E9C-101B-9397-08002B2CF9AE}" pid="7" name="MSIP_Label_e8623a7f-4aec-4980-abf7-42194908fdf7_ActionId">
    <vt:lpwstr>34f4b7d9-07f7-4971-a726-33a6654d9441</vt:lpwstr>
  </property>
  <property fmtid="{D5CDD505-2E9C-101B-9397-08002B2CF9AE}" pid="8" name="MSIP_Label_e8623a7f-4aec-4980-abf7-42194908fdf7_ContentBits">
    <vt:lpwstr>0</vt:lpwstr>
  </property>
  <property fmtid="{D5CDD505-2E9C-101B-9397-08002B2CF9AE}" pid="9" name="MSIP_Label_e8623a7f-4aec-4980-abf7-42194908fdf7_Tag">
    <vt:lpwstr>10, 0, 1, 1</vt:lpwstr>
  </property>
</Properties>
</file>