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67" r:id="rId11"/>
    <p:sldId id="268" r:id="rId12"/>
    <p:sldId id="311" r:id="rId13"/>
    <p:sldId id="277" r:id="rId14"/>
    <p:sldId id="278" r:id="rId15"/>
    <p:sldId id="279" r:id="rId16"/>
    <p:sldId id="280" r:id="rId17"/>
    <p:sldId id="281" r:id="rId18"/>
    <p:sldId id="283" r:id="rId19"/>
    <p:sldId id="31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82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103B93-0111-4C3A-BDFD-53B9CC40BB1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1FC1EF5-85FE-4420-AED3-D18C77F1C13B}">
      <dgm:prSet/>
      <dgm:spPr/>
      <dgm:t>
        <a:bodyPr/>
        <a:lstStyle/>
        <a:p>
          <a:r>
            <a:rPr lang="en-US"/>
            <a:t>Enables creating </a:t>
          </a:r>
          <a:r>
            <a:rPr lang="en-US" b="1"/>
            <a:t>complex layouts</a:t>
          </a:r>
          <a:r>
            <a:rPr lang="en-US"/>
            <a:t> without needing floats or positioning.</a:t>
          </a:r>
        </a:p>
      </dgm:t>
    </dgm:pt>
    <dgm:pt modelId="{36758DFE-6118-41A4-A91A-CAA62548ED52}" type="parTrans" cxnId="{DCC7FF4B-BDF3-4BC7-B2F2-143393935354}">
      <dgm:prSet/>
      <dgm:spPr/>
      <dgm:t>
        <a:bodyPr/>
        <a:lstStyle/>
        <a:p>
          <a:endParaRPr lang="en-US"/>
        </a:p>
      </dgm:t>
    </dgm:pt>
    <dgm:pt modelId="{D70C6C46-53BE-4704-A258-C0C1B58023A5}" type="sibTrans" cxnId="{DCC7FF4B-BDF3-4BC7-B2F2-143393935354}">
      <dgm:prSet/>
      <dgm:spPr/>
      <dgm:t>
        <a:bodyPr/>
        <a:lstStyle/>
        <a:p>
          <a:endParaRPr lang="en-US"/>
        </a:p>
      </dgm:t>
    </dgm:pt>
    <dgm:pt modelId="{978322A8-0902-4D49-BAEF-756339E9754A}">
      <dgm:prSet/>
      <dgm:spPr/>
      <dgm:t>
        <a:bodyPr/>
        <a:lstStyle/>
        <a:p>
          <a:r>
            <a:rPr lang="en-US"/>
            <a:t>Makes it easier to build </a:t>
          </a:r>
          <a:r>
            <a:rPr lang="en-US" b="1"/>
            <a:t>responsive designs</a:t>
          </a:r>
          <a:r>
            <a:rPr lang="en-US"/>
            <a:t> by adjusting the grid for different screen sizes.</a:t>
          </a:r>
        </a:p>
      </dgm:t>
    </dgm:pt>
    <dgm:pt modelId="{417B7CD5-5608-49F4-89C3-153C1915D049}" type="parTrans" cxnId="{20414ABC-C644-4503-A4CB-999F70C81D25}">
      <dgm:prSet/>
      <dgm:spPr/>
      <dgm:t>
        <a:bodyPr/>
        <a:lstStyle/>
        <a:p>
          <a:endParaRPr lang="en-US"/>
        </a:p>
      </dgm:t>
    </dgm:pt>
    <dgm:pt modelId="{721D9B5D-1C44-454D-8273-3C4134C9FBAF}" type="sibTrans" cxnId="{20414ABC-C644-4503-A4CB-999F70C81D25}">
      <dgm:prSet/>
      <dgm:spPr/>
      <dgm:t>
        <a:bodyPr/>
        <a:lstStyle/>
        <a:p>
          <a:endParaRPr lang="en-US"/>
        </a:p>
      </dgm:t>
    </dgm:pt>
    <dgm:pt modelId="{7440CAAC-A606-44ED-A2C5-0903F5F8B2DC}">
      <dgm:prSet/>
      <dgm:spPr/>
      <dgm:t>
        <a:bodyPr/>
        <a:lstStyle/>
        <a:p>
          <a:r>
            <a:rPr lang="en-US"/>
            <a:t>Provides better control over </a:t>
          </a:r>
          <a:r>
            <a:rPr lang="en-US" b="1"/>
            <a:t>alignment</a:t>
          </a:r>
          <a:r>
            <a:rPr lang="en-US"/>
            <a:t> and </a:t>
          </a:r>
          <a:r>
            <a:rPr lang="en-US" b="1"/>
            <a:t>spacing</a:t>
          </a:r>
          <a:r>
            <a:rPr lang="en-US"/>
            <a:t> of elements.</a:t>
          </a:r>
        </a:p>
      </dgm:t>
    </dgm:pt>
    <dgm:pt modelId="{8C799079-6674-439E-9101-DF3553A29701}" type="parTrans" cxnId="{351800BE-F8E3-4C6F-AA6F-B3CA323FAF4F}">
      <dgm:prSet/>
      <dgm:spPr/>
      <dgm:t>
        <a:bodyPr/>
        <a:lstStyle/>
        <a:p>
          <a:endParaRPr lang="en-US"/>
        </a:p>
      </dgm:t>
    </dgm:pt>
    <dgm:pt modelId="{F0F25E4B-0D94-48A4-AD33-F41D5B173427}" type="sibTrans" cxnId="{351800BE-F8E3-4C6F-AA6F-B3CA323FAF4F}">
      <dgm:prSet/>
      <dgm:spPr/>
      <dgm:t>
        <a:bodyPr/>
        <a:lstStyle/>
        <a:p>
          <a:endParaRPr lang="en-US"/>
        </a:p>
      </dgm:t>
    </dgm:pt>
    <dgm:pt modelId="{7A36BCD7-DA7C-4A50-B13C-262067E7047D}" type="pres">
      <dgm:prSet presAssocID="{9B103B93-0111-4C3A-BDFD-53B9CC40BB1E}" presName="root" presStyleCnt="0">
        <dgm:presLayoutVars>
          <dgm:dir/>
          <dgm:resizeHandles val="exact"/>
        </dgm:presLayoutVars>
      </dgm:prSet>
      <dgm:spPr/>
    </dgm:pt>
    <dgm:pt modelId="{D2A1A1B3-A3AE-4648-9D08-A71031552DA3}" type="pres">
      <dgm:prSet presAssocID="{01FC1EF5-85FE-4420-AED3-D18C77F1C13B}" presName="compNode" presStyleCnt="0"/>
      <dgm:spPr/>
    </dgm:pt>
    <dgm:pt modelId="{584B4CA4-ED2C-43DA-A811-45AD886E8C2F}" type="pres">
      <dgm:prSet presAssocID="{01FC1EF5-85FE-4420-AED3-D18C77F1C13B}" presName="bgRect" presStyleLbl="bgShp" presStyleIdx="0" presStyleCnt="3"/>
      <dgm:spPr/>
    </dgm:pt>
    <dgm:pt modelId="{69E71169-C88C-42EC-9010-F1B893818093}" type="pres">
      <dgm:prSet presAssocID="{01FC1EF5-85FE-4420-AED3-D18C77F1C13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FE7D784C-8BCE-49D2-8C09-167C294B8A53}" type="pres">
      <dgm:prSet presAssocID="{01FC1EF5-85FE-4420-AED3-D18C77F1C13B}" presName="spaceRect" presStyleCnt="0"/>
      <dgm:spPr/>
    </dgm:pt>
    <dgm:pt modelId="{A5846DB3-7048-4F5C-B37D-626D8E72DC9C}" type="pres">
      <dgm:prSet presAssocID="{01FC1EF5-85FE-4420-AED3-D18C77F1C13B}" presName="parTx" presStyleLbl="revTx" presStyleIdx="0" presStyleCnt="3">
        <dgm:presLayoutVars>
          <dgm:chMax val="0"/>
          <dgm:chPref val="0"/>
        </dgm:presLayoutVars>
      </dgm:prSet>
      <dgm:spPr/>
    </dgm:pt>
    <dgm:pt modelId="{2A2375ED-808A-40EF-ACF1-C922E1C69742}" type="pres">
      <dgm:prSet presAssocID="{D70C6C46-53BE-4704-A258-C0C1B58023A5}" presName="sibTrans" presStyleCnt="0"/>
      <dgm:spPr/>
    </dgm:pt>
    <dgm:pt modelId="{14B35888-0E4C-479F-A056-D38F8BEAB49E}" type="pres">
      <dgm:prSet presAssocID="{978322A8-0902-4D49-BAEF-756339E9754A}" presName="compNode" presStyleCnt="0"/>
      <dgm:spPr/>
    </dgm:pt>
    <dgm:pt modelId="{D4B85401-10D0-4512-A43C-E95031E495E3}" type="pres">
      <dgm:prSet presAssocID="{978322A8-0902-4D49-BAEF-756339E9754A}" presName="bgRect" presStyleLbl="bgShp" presStyleIdx="1" presStyleCnt="3"/>
      <dgm:spPr/>
    </dgm:pt>
    <dgm:pt modelId="{01BB9875-1D9E-4371-9880-3FC90A75305C}" type="pres">
      <dgm:prSet presAssocID="{978322A8-0902-4D49-BAEF-756339E9754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2B84442-B0D6-4B30-8412-F16AB22568D4}" type="pres">
      <dgm:prSet presAssocID="{978322A8-0902-4D49-BAEF-756339E9754A}" presName="spaceRect" presStyleCnt="0"/>
      <dgm:spPr/>
    </dgm:pt>
    <dgm:pt modelId="{D79058B8-8401-46D5-919C-B4D0BEBEE02C}" type="pres">
      <dgm:prSet presAssocID="{978322A8-0902-4D49-BAEF-756339E9754A}" presName="parTx" presStyleLbl="revTx" presStyleIdx="1" presStyleCnt="3">
        <dgm:presLayoutVars>
          <dgm:chMax val="0"/>
          <dgm:chPref val="0"/>
        </dgm:presLayoutVars>
      </dgm:prSet>
      <dgm:spPr/>
    </dgm:pt>
    <dgm:pt modelId="{6867B4F7-D7FF-4FC4-B139-9EDE9BF6AC96}" type="pres">
      <dgm:prSet presAssocID="{721D9B5D-1C44-454D-8273-3C4134C9FBAF}" presName="sibTrans" presStyleCnt="0"/>
      <dgm:spPr/>
    </dgm:pt>
    <dgm:pt modelId="{534762CA-057D-4F2F-BE9A-4B0F580C3BCA}" type="pres">
      <dgm:prSet presAssocID="{7440CAAC-A606-44ED-A2C5-0903F5F8B2DC}" presName="compNode" presStyleCnt="0"/>
      <dgm:spPr/>
    </dgm:pt>
    <dgm:pt modelId="{A44C24D2-268A-4905-B72E-95A2D2E0BD6A}" type="pres">
      <dgm:prSet presAssocID="{7440CAAC-A606-44ED-A2C5-0903F5F8B2DC}" presName="bgRect" presStyleLbl="bgShp" presStyleIdx="2" presStyleCnt="3"/>
      <dgm:spPr/>
    </dgm:pt>
    <dgm:pt modelId="{82EF39E4-685C-4FAC-8F92-457D751477A5}" type="pres">
      <dgm:prSet presAssocID="{7440CAAC-A606-44ED-A2C5-0903F5F8B2D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F403C402-CF43-4371-9F4A-B9E774B31733}" type="pres">
      <dgm:prSet presAssocID="{7440CAAC-A606-44ED-A2C5-0903F5F8B2DC}" presName="spaceRect" presStyleCnt="0"/>
      <dgm:spPr/>
    </dgm:pt>
    <dgm:pt modelId="{577CCA82-1312-455B-A0C1-79D85F525EB4}" type="pres">
      <dgm:prSet presAssocID="{7440CAAC-A606-44ED-A2C5-0903F5F8B2D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8BEB80F-8ACA-4BFC-9FC5-45914FACA1DC}" type="presOf" srcId="{9B103B93-0111-4C3A-BDFD-53B9CC40BB1E}" destId="{7A36BCD7-DA7C-4A50-B13C-262067E7047D}" srcOrd="0" destOrd="0" presId="urn:microsoft.com/office/officeart/2018/2/layout/IconVerticalSolidList"/>
    <dgm:cxn modelId="{48454B34-18D8-4BBA-AA0F-2229DD1EB28F}" type="presOf" srcId="{01FC1EF5-85FE-4420-AED3-D18C77F1C13B}" destId="{A5846DB3-7048-4F5C-B37D-626D8E72DC9C}" srcOrd="0" destOrd="0" presId="urn:microsoft.com/office/officeart/2018/2/layout/IconVerticalSolidList"/>
    <dgm:cxn modelId="{DCC7FF4B-BDF3-4BC7-B2F2-143393935354}" srcId="{9B103B93-0111-4C3A-BDFD-53B9CC40BB1E}" destId="{01FC1EF5-85FE-4420-AED3-D18C77F1C13B}" srcOrd="0" destOrd="0" parTransId="{36758DFE-6118-41A4-A91A-CAA62548ED52}" sibTransId="{D70C6C46-53BE-4704-A258-C0C1B58023A5}"/>
    <dgm:cxn modelId="{20414ABC-C644-4503-A4CB-999F70C81D25}" srcId="{9B103B93-0111-4C3A-BDFD-53B9CC40BB1E}" destId="{978322A8-0902-4D49-BAEF-756339E9754A}" srcOrd="1" destOrd="0" parTransId="{417B7CD5-5608-49F4-89C3-153C1915D049}" sibTransId="{721D9B5D-1C44-454D-8273-3C4134C9FBAF}"/>
    <dgm:cxn modelId="{351800BE-F8E3-4C6F-AA6F-B3CA323FAF4F}" srcId="{9B103B93-0111-4C3A-BDFD-53B9CC40BB1E}" destId="{7440CAAC-A606-44ED-A2C5-0903F5F8B2DC}" srcOrd="2" destOrd="0" parTransId="{8C799079-6674-439E-9101-DF3553A29701}" sibTransId="{F0F25E4B-0D94-48A4-AD33-F41D5B173427}"/>
    <dgm:cxn modelId="{E0B551CB-0F6A-475E-8654-06A7D04C81B4}" type="presOf" srcId="{978322A8-0902-4D49-BAEF-756339E9754A}" destId="{D79058B8-8401-46D5-919C-B4D0BEBEE02C}" srcOrd="0" destOrd="0" presId="urn:microsoft.com/office/officeart/2018/2/layout/IconVerticalSolidList"/>
    <dgm:cxn modelId="{E6C169D6-4C3E-4280-BC01-FDC5381C423D}" type="presOf" srcId="{7440CAAC-A606-44ED-A2C5-0903F5F8B2DC}" destId="{577CCA82-1312-455B-A0C1-79D85F525EB4}" srcOrd="0" destOrd="0" presId="urn:microsoft.com/office/officeart/2018/2/layout/IconVerticalSolidList"/>
    <dgm:cxn modelId="{86044CE7-3A9F-40F5-9B87-9172F56ECAA7}" type="presParOf" srcId="{7A36BCD7-DA7C-4A50-B13C-262067E7047D}" destId="{D2A1A1B3-A3AE-4648-9D08-A71031552DA3}" srcOrd="0" destOrd="0" presId="urn:microsoft.com/office/officeart/2018/2/layout/IconVerticalSolidList"/>
    <dgm:cxn modelId="{6D370432-ADDF-4DD5-9D4D-C1893E768F7E}" type="presParOf" srcId="{D2A1A1B3-A3AE-4648-9D08-A71031552DA3}" destId="{584B4CA4-ED2C-43DA-A811-45AD886E8C2F}" srcOrd="0" destOrd="0" presId="urn:microsoft.com/office/officeart/2018/2/layout/IconVerticalSolidList"/>
    <dgm:cxn modelId="{A6AAADFC-A782-4217-95BC-0DB107A627F3}" type="presParOf" srcId="{D2A1A1B3-A3AE-4648-9D08-A71031552DA3}" destId="{69E71169-C88C-42EC-9010-F1B893818093}" srcOrd="1" destOrd="0" presId="urn:microsoft.com/office/officeart/2018/2/layout/IconVerticalSolidList"/>
    <dgm:cxn modelId="{8E2F462A-E403-4C74-8C9A-0712014C20A3}" type="presParOf" srcId="{D2A1A1B3-A3AE-4648-9D08-A71031552DA3}" destId="{FE7D784C-8BCE-49D2-8C09-167C294B8A53}" srcOrd="2" destOrd="0" presId="urn:microsoft.com/office/officeart/2018/2/layout/IconVerticalSolidList"/>
    <dgm:cxn modelId="{79A6F6EE-80F7-4945-A8C0-5102FF8F9B02}" type="presParOf" srcId="{D2A1A1B3-A3AE-4648-9D08-A71031552DA3}" destId="{A5846DB3-7048-4F5C-B37D-626D8E72DC9C}" srcOrd="3" destOrd="0" presId="urn:microsoft.com/office/officeart/2018/2/layout/IconVerticalSolidList"/>
    <dgm:cxn modelId="{A27E63E2-372C-4E3A-A1C2-1424A9CEFF83}" type="presParOf" srcId="{7A36BCD7-DA7C-4A50-B13C-262067E7047D}" destId="{2A2375ED-808A-40EF-ACF1-C922E1C69742}" srcOrd="1" destOrd="0" presId="urn:microsoft.com/office/officeart/2018/2/layout/IconVerticalSolidList"/>
    <dgm:cxn modelId="{03376E0B-12F5-44A6-9807-579F594BCE90}" type="presParOf" srcId="{7A36BCD7-DA7C-4A50-B13C-262067E7047D}" destId="{14B35888-0E4C-479F-A056-D38F8BEAB49E}" srcOrd="2" destOrd="0" presId="urn:microsoft.com/office/officeart/2018/2/layout/IconVerticalSolidList"/>
    <dgm:cxn modelId="{ECD5DCE2-AA4D-4467-9FFF-054ED8EB0845}" type="presParOf" srcId="{14B35888-0E4C-479F-A056-D38F8BEAB49E}" destId="{D4B85401-10D0-4512-A43C-E95031E495E3}" srcOrd="0" destOrd="0" presId="urn:microsoft.com/office/officeart/2018/2/layout/IconVerticalSolidList"/>
    <dgm:cxn modelId="{5B3086C7-1035-4371-83C8-C0AF59E649EE}" type="presParOf" srcId="{14B35888-0E4C-479F-A056-D38F8BEAB49E}" destId="{01BB9875-1D9E-4371-9880-3FC90A75305C}" srcOrd="1" destOrd="0" presId="urn:microsoft.com/office/officeart/2018/2/layout/IconVerticalSolidList"/>
    <dgm:cxn modelId="{5E79866C-58D8-4E0E-9B82-3066BB9FE902}" type="presParOf" srcId="{14B35888-0E4C-479F-A056-D38F8BEAB49E}" destId="{C2B84442-B0D6-4B30-8412-F16AB22568D4}" srcOrd="2" destOrd="0" presId="urn:microsoft.com/office/officeart/2018/2/layout/IconVerticalSolidList"/>
    <dgm:cxn modelId="{3CB33416-5CF2-4E40-B113-88CE89AD611E}" type="presParOf" srcId="{14B35888-0E4C-479F-A056-D38F8BEAB49E}" destId="{D79058B8-8401-46D5-919C-B4D0BEBEE02C}" srcOrd="3" destOrd="0" presId="urn:microsoft.com/office/officeart/2018/2/layout/IconVerticalSolidList"/>
    <dgm:cxn modelId="{9B5DAA92-BE01-434F-B702-5FDF3B262072}" type="presParOf" srcId="{7A36BCD7-DA7C-4A50-B13C-262067E7047D}" destId="{6867B4F7-D7FF-4FC4-B139-9EDE9BF6AC96}" srcOrd="3" destOrd="0" presId="urn:microsoft.com/office/officeart/2018/2/layout/IconVerticalSolidList"/>
    <dgm:cxn modelId="{C882C429-76D8-4C1F-823D-6055EAE15089}" type="presParOf" srcId="{7A36BCD7-DA7C-4A50-B13C-262067E7047D}" destId="{534762CA-057D-4F2F-BE9A-4B0F580C3BCA}" srcOrd="4" destOrd="0" presId="urn:microsoft.com/office/officeart/2018/2/layout/IconVerticalSolidList"/>
    <dgm:cxn modelId="{721E4238-2AC2-42AB-980D-FB0019355A98}" type="presParOf" srcId="{534762CA-057D-4F2F-BE9A-4B0F580C3BCA}" destId="{A44C24D2-268A-4905-B72E-95A2D2E0BD6A}" srcOrd="0" destOrd="0" presId="urn:microsoft.com/office/officeart/2018/2/layout/IconVerticalSolidList"/>
    <dgm:cxn modelId="{21261502-AE00-41E9-8EC9-96AB14B1A923}" type="presParOf" srcId="{534762CA-057D-4F2F-BE9A-4B0F580C3BCA}" destId="{82EF39E4-685C-4FAC-8F92-457D751477A5}" srcOrd="1" destOrd="0" presId="urn:microsoft.com/office/officeart/2018/2/layout/IconVerticalSolidList"/>
    <dgm:cxn modelId="{9DB36F77-4581-46B3-A930-CECCECD28965}" type="presParOf" srcId="{534762CA-057D-4F2F-BE9A-4B0F580C3BCA}" destId="{F403C402-CF43-4371-9F4A-B9E774B31733}" srcOrd="2" destOrd="0" presId="urn:microsoft.com/office/officeart/2018/2/layout/IconVerticalSolidList"/>
    <dgm:cxn modelId="{8A053A4B-62A8-4BB3-990D-EF60BD0B6622}" type="presParOf" srcId="{534762CA-057D-4F2F-BE9A-4B0F580C3BCA}" destId="{577CCA82-1312-455B-A0C1-79D85F525EB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F76230F-AD41-42C5-9EE4-4B8CE859C965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0D295892-5EDF-4EBC-9DA8-DBDAA87389CC}">
      <dgm:prSet/>
      <dgm:spPr/>
      <dgm:t>
        <a:bodyPr/>
        <a:lstStyle/>
        <a:p>
          <a:r>
            <a:rPr lang="en-US" b="1" i="0" baseline="0"/>
            <a:t>min-width and max-width</a:t>
          </a:r>
          <a:endParaRPr lang="en-US"/>
        </a:p>
      </dgm:t>
    </dgm:pt>
    <dgm:pt modelId="{C52BA47A-494A-4710-B295-6C53F1FF4526}" type="parTrans" cxnId="{B9B1E5EE-8107-4E2C-991C-46B20878DFD2}">
      <dgm:prSet/>
      <dgm:spPr/>
      <dgm:t>
        <a:bodyPr/>
        <a:lstStyle/>
        <a:p>
          <a:endParaRPr lang="en-US"/>
        </a:p>
      </dgm:t>
    </dgm:pt>
    <dgm:pt modelId="{CBAC990B-B18B-4CAF-9426-5346D9779DDD}" type="sibTrans" cxnId="{B9B1E5EE-8107-4E2C-991C-46B20878DFD2}">
      <dgm:prSet/>
      <dgm:spPr/>
      <dgm:t>
        <a:bodyPr/>
        <a:lstStyle/>
        <a:p>
          <a:endParaRPr lang="en-US"/>
        </a:p>
      </dgm:t>
    </dgm:pt>
    <dgm:pt modelId="{C3272322-4E4D-4841-A2F3-473F02105559}">
      <dgm:prSet/>
      <dgm:spPr/>
      <dgm:t>
        <a:bodyPr/>
        <a:lstStyle/>
        <a:p>
          <a:r>
            <a:rPr lang="en-US" b="1" i="0" baseline="0"/>
            <a:t>min-width</a:t>
          </a:r>
          <a:r>
            <a:rPr lang="en-US" b="0" i="0" baseline="0"/>
            <a:t>: Applies styles when the viewport is </a:t>
          </a:r>
          <a:r>
            <a:rPr lang="en-US" b="1" i="0" baseline="0"/>
            <a:t>greater than</a:t>
          </a:r>
          <a:r>
            <a:rPr lang="en-US" b="0" i="0" baseline="0"/>
            <a:t> the specified width. </a:t>
          </a:r>
          <a:endParaRPr lang="en-US"/>
        </a:p>
      </dgm:t>
    </dgm:pt>
    <dgm:pt modelId="{EBB77FB7-3FF2-4718-87D3-BCBAC715D332}" type="parTrans" cxnId="{499C89A4-2ACD-4026-A3DF-496B18D3CACD}">
      <dgm:prSet/>
      <dgm:spPr/>
      <dgm:t>
        <a:bodyPr/>
        <a:lstStyle/>
        <a:p>
          <a:endParaRPr lang="en-US"/>
        </a:p>
      </dgm:t>
    </dgm:pt>
    <dgm:pt modelId="{EE0DE60C-4A50-482F-ADB4-10A71F23081E}" type="sibTrans" cxnId="{499C89A4-2ACD-4026-A3DF-496B18D3CACD}">
      <dgm:prSet/>
      <dgm:spPr/>
      <dgm:t>
        <a:bodyPr/>
        <a:lstStyle/>
        <a:p>
          <a:endParaRPr lang="en-US"/>
        </a:p>
      </dgm:t>
    </dgm:pt>
    <dgm:pt modelId="{956C9D29-E8D3-4335-AF18-2AD7E48D238D}">
      <dgm:prSet/>
      <dgm:spPr/>
      <dgm:t>
        <a:bodyPr/>
        <a:lstStyle/>
        <a:p>
          <a:r>
            <a:rPr lang="en-US" b="1" i="0" baseline="0"/>
            <a:t>max-width</a:t>
          </a:r>
          <a:r>
            <a:rPr lang="en-US" b="0" i="0" baseline="0"/>
            <a:t>: Applies styles when the viewport is </a:t>
          </a:r>
          <a:r>
            <a:rPr lang="en-US" b="1" i="0" baseline="0"/>
            <a:t>smaller than</a:t>
          </a:r>
          <a:r>
            <a:rPr lang="en-US" b="0" i="0" baseline="0"/>
            <a:t> the specified width.</a:t>
          </a:r>
          <a:endParaRPr lang="en-US"/>
        </a:p>
      </dgm:t>
    </dgm:pt>
    <dgm:pt modelId="{EDBB111E-3EBC-4564-8059-BF7907F633FF}" type="parTrans" cxnId="{3BA9E862-4245-4CE5-A632-892D2B29A96B}">
      <dgm:prSet/>
      <dgm:spPr/>
      <dgm:t>
        <a:bodyPr/>
        <a:lstStyle/>
        <a:p>
          <a:endParaRPr lang="en-US"/>
        </a:p>
      </dgm:t>
    </dgm:pt>
    <dgm:pt modelId="{700EDC85-FB16-4E65-9422-3C52BE7D09C4}" type="sibTrans" cxnId="{3BA9E862-4245-4CE5-A632-892D2B29A96B}">
      <dgm:prSet/>
      <dgm:spPr/>
      <dgm:t>
        <a:bodyPr/>
        <a:lstStyle/>
        <a:p>
          <a:endParaRPr lang="en-US"/>
        </a:p>
      </dgm:t>
    </dgm:pt>
    <dgm:pt modelId="{08BD71B3-F7FF-482A-B313-DC143ADA0BE5}" type="pres">
      <dgm:prSet presAssocID="{3F76230F-AD41-42C5-9EE4-4B8CE859C965}" presName="vert0" presStyleCnt="0">
        <dgm:presLayoutVars>
          <dgm:dir/>
          <dgm:animOne val="branch"/>
          <dgm:animLvl val="lvl"/>
        </dgm:presLayoutVars>
      </dgm:prSet>
      <dgm:spPr/>
    </dgm:pt>
    <dgm:pt modelId="{4EE8A626-F79A-4CF8-B506-468F4AC3326D}" type="pres">
      <dgm:prSet presAssocID="{0D295892-5EDF-4EBC-9DA8-DBDAA87389CC}" presName="thickLine" presStyleLbl="alignNode1" presStyleIdx="0" presStyleCnt="3"/>
      <dgm:spPr/>
    </dgm:pt>
    <dgm:pt modelId="{888E265C-B0DA-4BF4-A699-6E345EBA4D01}" type="pres">
      <dgm:prSet presAssocID="{0D295892-5EDF-4EBC-9DA8-DBDAA87389CC}" presName="horz1" presStyleCnt="0"/>
      <dgm:spPr/>
    </dgm:pt>
    <dgm:pt modelId="{27FD3FA9-670C-4FFE-9FB3-FDE2C230D559}" type="pres">
      <dgm:prSet presAssocID="{0D295892-5EDF-4EBC-9DA8-DBDAA87389CC}" presName="tx1" presStyleLbl="revTx" presStyleIdx="0" presStyleCnt="3"/>
      <dgm:spPr/>
    </dgm:pt>
    <dgm:pt modelId="{7DCFE05B-9F94-45FF-B981-42C060E32120}" type="pres">
      <dgm:prSet presAssocID="{0D295892-5EDF-4EBC-9DA8-DBDAA87389CC}" presName="vert1" presStyleCnt="0"/>
      <dgm:spPr/>
    </dgm:pt>
    <dgm:pt modelId="{BB03050C-9AD0-48FF-81D0-318CB4D16AD3}" type="pres">
      <dgm:prSet presAssocID="{C3272322-4E4D-4841-A2F3-473F02105559}" presName="thickLine" presStyleLbl="alignNode1" presStyleIdx="1" presStyleCnt="3"/>
      <dgm:spPr/>
    </dgm:pt>
    <dgm:pt modelId="{DCEFF61A-D8AC-4310-A48B-401655BD2073}" type="pres">
      <dgm:prSet presAssocID="{C3272322-4E4D-4841-A2F3-473F02105559}" presName="horz1" presStyleCnt="0"/>
      <dgm:spPr/>
    </dgm:pt>
    <dgm:pt modelId="{04AB5A56-336D-4AC7-AEB0-FDE86CAC0C16}" type="pres">
      <dgm:prSet presAssocID="{C3272322-4E4D-4841-A2F3-473F02105559}" presName="tx1" presStyleLbl="revTx" presStyleIdx="1" presStyleCnt="3"/>
      <dgm:spPr/>
    </dgm:pt>
    <dgm:pt modelId="{65D4B1C8-C9B5-4FAA-8C80-90FF6A8A42A2}" type="pres">
      <dgm:prSet presAssocID="{C3272322-4E4D-4841-A2F3-473F02105559}" presName="vert1" presStyleCnt="0"/>
      <dgm:spPr/>
    </dgm:pt>
    <dgm:pt modelId="{AB5E463F-8DD9-46B5-980A-1DEF8216B4EE}" type="pres">
      <dgm:prSet presAssocID="{956C9D29-E8D3-4335-AF18-2AD7E48D238D}" presName="thickLine" presStyleLbl="alignNode1" presStyleIdx="2" presStyleCnt="3"/>
      <dgm:spPr/>
    </dgm:pt>
    <dgm:pt modelId="{2D333BF9-AD80-4148-880A-D6512E568830}" type="pres">
      <dgm:prSet presAssocID="{956C9D29-E8D3-4335-AF18-2AD7E48D238D}" presName="horz1" presStyleCnt="0"/>
      <dgm:spPr/>
    </dgm:pt>
    <dgm:pt modelId="{1396B3E4-A1F8-4C72-849E-A0ABEDD6BFF0}" type="pres">
      <dgm:prSet presAssocID="{956C9D29-E8D3-4335-AF18-2AD7E48D238D}" presName="tx1" presStyleLbl="revTx" presStyleIdx="2" presStyleCnt="3"/>
      <dgm:spPr/>
    </dgm:pt>
    <dgm:pt modelId="{72616373-1E39-4ACE-A26B-CC2033374C4C}" type="pres">
      <dgm:prSet presAssocID="{956C9D29-E8D3-4335-AF18-2AD7E48D238D}" presName="vert1" presStyleCnt="0"/>
      <dgm:spPr/>
    </dgm:pt>
  </dgm:ptLst>
  <dgm:cxnLst>
    <dgm:cxn modelId="{73D6372C-9DD6-468F-9130-CD378D15B7F0}" type="presOf" srcId="{3F76230F-AD41-42C5-9EE4-4B8CE859C965}" destId="{08BD71B3-F7FF-482A-B313-DC143ADA0BE5}" srcOrd="0" destOrd="0" presId="urn:microsoft.com/office/officeart/2008/layout/LinedList"/>
    <dgm:cxn modelId="{3BA9E862-4245-4CE5-A632-892D2B29A96B}" srcId="{3F76230F-AD41-42C5-9EE4-4B8CE859C965}" destId="{956C9D29-E8D3-4335-AF18-2AD7E48D238D}" srcOrd="2" destOrd="0" parTransId="{EDBB111E-3EBC-4564-8059-BF7907F633FF}" sibTransId="{700EDC85-FB16-4E65-9422-3C52BE7D09C4}"/>
    <dgm:cxn modelId="{A1F0394D-2210-4909-99D5-84E271A23AB3}" type="presOf" srcId="{0D295892-5EDF-4EBC-9DA8-DBDAA87389CC}" destId="{27FD3FA9-670C-4FFE-9FB3-FDE2C230D559}" srcOrd="0" destOrd="0" presId="urn:microsoft.com/office/officeart/2008/layout/LinedList"/>
    <dgm:cxn modelId="{499C89A4-2ACD-4026-A3DF-496B18D3CACD}" srcId="{3F76230F-AD41-42C5-9EE4-4B8CE859C965}" destId="{C3272322-4E4D-4841-A2F3-473F02105559}" srcOrd="1" destOrd="0" parTransId="{EBB77FB7-3FF2-4718-87D3-BCBAC715D332}" sibTransId="{EE0DE60C-4A50-482F-ADB4-10A71F23081E}"/>
    <dgm:cxn modelId="{B9B1E5EE-8107-4E2C-991C-46B20878DFD2}" srcId="{3F76230F-AD41-42C5-9EE4-4B8CE859C965}" destId="{0D295892-5EDF-4EBC-9DA8-DBDAA87389CC}" srcOrd="0" destOrd="0" parTransId="{C52BA47A-494A-4710-B295-6C53F1FF4526}" sibTransId="{CBAC990B-B18B-4CAF-9426-5346D9779DDD}"/>
    <dgm:cxn modelId="{F94CEEFA-58F0-4A19-9F52-673BA2E150BA}" type="presOf" srcId="{C3272322-4E4D-4841-A2F3-473F02105559}" destId="{04AB5A56-336D-4AC7-AEB0-FDE86CAC0C16}" srcOrd="0" destOrd="0" presId="urn:microsoft.com/office/officeart/2008/layout/LinedList"/>
    <dgm:cxn modelId="{723E16FD-75DE-4931-92A7-4B0D8D80EFA4}" type="presOf" srcId="{956C9D29-E8D3-4335-AF18-2AD7E48D238D}" destId="{1396B3E4-A1F8-4C72-849E-A0ABEDD6BFF0}" srcOrd="0" destOrd="0" presId="urn:microsoft.com/office/officeart/2008/layout/LinedList"/>
    <dgm:cxn modelId="{9CEFD1A7-19D6-4E98-8C08-609C0CBBBC96}" type="presParOf" srcId="{08BD71B3-F7FF-482A-B313-DC143ADA0BE5}" destId="{4EE8A626-F79A-4CF8-B506-468F4AC3326D}" srcOrd="0" destOrd="0" presId="urn:microsoft.com/office/officeart/2008/layout/LinedList"/>
    <dgm:cxn modelId="{E39F0499-6AC5-4A94-8466-ED7FDD3E5658}" type="presParOf" srcId="{08BD71B3-F7FF-482A-B313-DC143ADA0BE5}" destId="{888E265C-B0DA-4BF4-A699-6E345EBA4D01}" srcOrd="1" destOrd="0" presId="urn:microsoft.com/office/officeart/2008/layout/LinedList"/>
    <dgm:cxn modelId="{965A7FC2-72AF-448A-BF15-3F423127FB4B}" type="presParOf" srcId="{888E265C-B0DA-4BF4-A699-6E345EBA4D01}" destId="{27FD3FA9-670C-4FFE-9FB3-FDE2C230D559}" srcOrd="0" destOrd="0" presId="urn:microsoft.com/office/officeart/2008/layout/LinedList"/>
    <dgm:cxn modelId="{3D0D556E-D214-45E9-9494-E107C9754B7D}" type="presParOf" srcId="{888E265C-B0DA-4BF4-A699-6E345EBA4D01}" destId="{7DCFE05B-9F94-45FF-B981-42C060E32120}" srcOrd="1" destOrd="0" presId="urn:microsoft.com/office/officeart/2008/layout/LinedList"/>
    <dgm:cxn modelId="{145730BB-25D5-4A5C-BF77-B497C1B06B0C}" type="presParOf" srcId="{08BD71B3-F7FF-482A-B313-DC143ADA0BE5}" destId="{BB03050C-9AD0-48FF-81D0-318CB4D16AD3}" srcOrd="2" destOrd="0" presId="urn:microsoft.com/office/officeart/2008/layout/LinedList"/>
    <dgm:cxn modelId="{06565843-0E70-4C29-ACC9-1AB9FE2E9DA0}" type="presParOf" srcId="{08BD71B3-F7FF-482A-B313-DC143ADA0BE5}" destId="{DCEFF61A-D8AC-4310-A48B-401655BD2073}" srcOrd="3" destOrd="0" presId="urn:microsoft.com/office/officeart/2008/layout/LinedList"/>
    <dgm:cxn modelId="{672FE0D2-D559-458D-BCCC-41FAD027C4B6}" type="presParOf" srcId="{DCEFF61A-D8AC-4310-A48B-401655BD2073}" destId="{04AB5A56-336D-4AC7-AEB0-FDE86CAC0C16}" srcOrd="0" destOrd="0" presId="urn:microsoft.com/office/officeart/2008/layout/LinedList"/>
    <dgm:cxn modelId="{7079B4DA-50F9-4231-93F5-F6E597F04C59}" type="presParOf" srcId="{DCEFF61A-D8AC-4310-A48B-401655BD2073}" destId="{65D4B1C8-C9B5-4FAA-8C80-90FF6A8A42A2}" srcOrd="1" destOrd="0" presId="urn:microsoft.com/office/officeart/2008/layout/LinedList"/>
    <dgm:cxn modelId="{5BBD6E95-AF21-4D49-B5F0-E995F271EB83}" type="presParOf" srcId="{08BD71B3-F7FF-482A-B313-DC143ADA0BE5}" destId="{AB5E463F-8DD9-46B5-980A-1DEF8216B4EE}" srcOrd="4" destOrd="0" presId="urn:microsoft.com/office/officeart/2008/layout/LinedList"/>
    <dgm:cxn modelId="{EDBD6A28-F9F5-4FC3-B684-61AEADDBCFA1}" type="presParOf" srcId="{08BD71B3-F7FF-482A-B313-DC143ADA0BE5}" destId="{2D333BF9-AD80-4148-880A-D6512E568830}" srcOrd="5" destOrd="0" presId="urn:microsoft.com/office/officeart/2008/layout/LinedList"/>
    <dgm:cxn modelId="{20F8B226-4120-4B42-B193-C89AB7055D73}" type="presParOf" srcId="{2D333BF9-AD80-4148-880A-D6512E568830}" destId="{1396B3E4-A1F8-4C72-849E-A0ABEDD6BFF0}" srcOrd="0" destOrd="0" presId="urn:microsoft.com/office/officeart/2008/layout/LinedList"/>
    <dgm:cxn modelId="{AC807E2D-83A4-47D4-9730-69572ADC50B8}" type="presParOf" srcId="{2D333BF9-AD80-4148-880A-D6512E568830}" destId="{72616373-1E39-4ACE-A26B-CC2033374C4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5628704-1A39-4B9C-868C-E744748C4F93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2977BA7-AFEB-465E-ACA4-A51820997D64}">
      <dgm:prSet/>
      <dgm:spPr/>
      <dgm:t>
        <a:bodyPr/>
        <a:lstStyle/>
        <a:p>
          <a:r>
            <a:rPr lang="en-US" b="1" i="0" baseline="0"/>
            <a:t>orientation</a:t>
          </a:r>
          <a:endParaRPr lang="en-US"/>
        </a:p>
      </dgm:t>
    </dgm:pt>
    <dgm:pt modelId="{3090ED16-724B-42B8-A994-9AA8730F048F}" type="parTrans" cxnId="{56AA396C-DF41-43C3-A4A7-909F9C8E62F9}">
      <dgm:prSet/>
      <dgm:spPr/>
      <dgm:t>
        <a:bodyPr/>
        <a:lstStyle/>
        <a:p>
          <a:endParaRPr lang="en-US"/>
        </a:p>
      </dgm:t>
    </dgm:pt>
    <dgm:pt modelId="{CABFAD91-4536-41C7-9164-FD61843F47BA}" type="sibTrans" cxnId="{56AA396C-DF41-43C3-A4A7-909F9C8E62F9}">
      <dgm:prSet/>
      <dgm:spPr/>
      <dgm:t>
        <a:bodyPr/>
        <a:lstStyle/>
        <a:p>
          <a:endParaRPr lang="en-US"/>
        </a:p>
      </dgm:t>
    </dgm:pt>
    <dgm:pt modelId="{37B9C67E-545D-4ABA-AE3C-17E046654294}">
      <dgm:prSet/>
      <dgm:spPr/>
      <dgm:t>
        <a:bodyPr/>
        <a:lstStyle/>
        <a:p>
          <a:r>
            <a:rPr lang="en-US" b="1" i="0" baseline="0"/>
            <a:t>portrait</a:t>
          </a:r>
          <a:r>
            <a:rPr lang="en-US" b="0" i="0" baseline="0"/>
            <a:t>: Applies styles for devices with a </a:t>
          </a:r>
          <a:r>
            <a:rPr lang="en-US" b="1" i="0" baseline="0"/>
            <a:t>vertical</a:t>
          </a:r>
          <a:r>
            <a:rPr lang="en-US" b="0" i="0" baseline="0"/>
            <a:t> screen orientation. </a:t>
          </a:r>
          <a:endParaRPr lang="en-US"/>
        </a:p>
      </dgm:t>
    </dgm:pt>
    <dgm:pt modelId="{D74DBFC6-CA50-44EE-BED0-94665FBCA5C6}" type="parTrans" cxnId="{CFDCEF78-1221-4023-A685-5C9062E37346}">
      <dgm:prSet/>
      <dgm:spPr/>
      <dgm:t>
        <a:bodyPr/>
        <a:lstStyle/>
        <a:p>
          <a:endParaRPr lang="en-US"/>
        </a:p>
      </dgm:t>
    </dgm:pt>
    <dgm:pt modelId="{9C2AB09D-7D65-4244-B296-B041B05A17C3}" type="sibTrans" cxnId="{CFDCEF78-1221-4023-A685-5C9062E37346}">
      <dgm:prSet/>
      <dgm:spPr/>
      <dgm:t>
        <a:bodyPr/>
        <a:lstStyle/>
        <a:p>
          <a:endParaRPr lang="en-US"/>
        </a:p>
      </dgm:t>
    </dgm:pt>
    <dgm:pt modelId="{175A1DEA-A793-4322-8283-29A2DDA80240}">
      <dgm:prSet/>
      <dgm:spPr/>
      <dgm:t>
        <a:bodyPr/>
        <a:lstStyle/>
        <a:p>
          <a:r>
            <a:rPr lang="en-US" b="1" i="0" baseline="0"/>
            <a:t>landscape</a:t>
          </a:r>
          <a:r>
            <a:rPr lang="en-US" b="0" i="0" baseline="0"/>
            <a:t>: Applies styles for devices with a </a:t>
          </a:r>
          <a:r>
            <a:rPr lang="en-US" b="1" i="0" baseline="0"/>
            <a:t>horizontal</a:t>
          </a:r>
          <a:r>
            <a:rPr lang="en-US" b="0" i="0" baseline="0"/>
            <a:t> screen orientation.</a:t>
          </a:r>
          <a:endParaRPr lang="en-US"/>
        </a:p>
      </dgm:t>
    </dgm:pt>
    <dgm:pt modelId="{7A9049F1-0B11-44F7-BBF8-CEAEA51FC1F2}" type="parTrans" cxnId="{A08FA2CF-8A34-41FB-A832-B32C5ECCB663}">
      <dgm:prSet/>
      <dgm:spPr/>
      <dgm:t>
        <a:bodyPr/>
        <a:lstStyle/>
        <a:p>
          <a:endParaRPr lang="en-US"/>
        </a:p>
      </dgm:t>
    </dgm:pt>
    <dgm:pt modelId="{BE518034-4B9A-45DC-957C-C7A85590F075}" type="sibTrans" cxnId="{A08FA2CF-8A34-41FB-A832-B32C5ECCB663}">
      <dgm:prSet/>
      <dgm:spPr/>
      <dgm:t>
        <a:bodyPr/>
        <a:lstStyle/>
        <a:p>
          <a:endParaRPr lang="en-US"/>
        </a:p>
      </dgm:t>
    </dgm:pt>
    <dgm:pt modelId="{174EC1AA-E0DD-44B7-AF6B-6414C5C86883}" type="pres">
      <dgm:prSet presAssocID="{D5628704-1A39-4B9C-868C-E744748C4F93}" presName="vert0" presStyleCnt="0">
        <dgm:presLayoutVars>
          <dgm:dir/>
          <dgm:animOne val="branch"/>
          <dgm:animLvl val="lvl"/>
        </dgm:presLayoutVars>
      </dgm:prSet>
      <dgm:spPr/>
    </dgm:pt>
    <dgm:pt modelId="{186BC01D-0A67-483A-8EF6-F8DA57424588}" type="pres">
      <dgm:prSet presAssocID="{32977BA7-AFEB-465E-ACA4-A51820997D64}" presName="thickLine" presStyleLbl="alignNode1" presStyleIdx="0" presStyleCnt="3"/>
      <dgm:spPr/>
    </dgm:pt>
    <dgm:pt modelId="{5E883682-8612-4126-A105-24A382819866}" type="pres">
      <dgm:prSet presAssocID="{32977BA7-AFEB-465E-ACA4-A51820997D64}" presName="horz1" presStyleCnt="0"/>
      <dgm:spPr/>
    </dgm:pt>
    <dgm:pt modelId="{10E59B64-1876-45C9-B7B5-1E9E60209B3E}" type="pres">
      <dgm:prSet presAssocID="{32977BA7-AFEB-465E-ACA4-A51820997D64}" presName="tx1" presStyleLbl="revTx" presStyleIdx="0" presStyleCnt="3"/>
      <dgm:spPr/>
    </dgm:pt>
    <dgm:pt modelId="{BBE9DF95-EC7E-4116-9978-F01E67ABB6BF}" type="pres">
      <dgm:prSet presAssocID="{32977BA7-AFEB-465E-ACA4-A51820997D64}" presName="vert1" presStyleCnt="0"/>
      <dgm:spPr/>
    </dgm:pt>
    <dgm:pt modelId="{9CAC33A7-D1FC-4F1A-91AF-D8E210A490D5}" type="pres">
      <dgm:prSet presAssocID="{37B9C67E-545D-4ABA-AE3C-17E046654294}" presName="thickLine" presStyleLbl="alignNode1" presStyleIdx="1" presStyleCnt="3"/>
      <dgm:spPr/>
    </dgm:pt>
    <dgm:pt modelId="{5514F643-A35D-4A10-827B-DB7004AACFC6}" type="pres">
      <dgm:prSet presAssocID="{37B9C67E-545D-4ABA-AE3C-17E046654294}" presName="horz1" presStyleCnt="0"/>
      <dgm:spPr/>
    </dgm:pt>
    <dgm:pt modelId="{F9A861EF-E9FF-4BF1-A347-83DCB476E7D8}" type="pres">
      <dgm:prSet presAssocID="{37B9C67E-545D-4ABA-AE3C-17E046654294}" presName="tx1" presStyleLbl="revTx" presStyleIdx="1" presStyleCnt="3"/>
      <dgm:spPr/>
    </dgm:pt>
    <dgm:pt modelId="{544C9974-F541-40EC-A54F-32DAE63FD289}" type="pres">
      <dgm:prSet presAssocID="{37B9C67E-545D-4ABA-AE3C-17E046654294}" presName="vert1" presStyleCnt="0"/>
      <dgm:spPr/>
    </dgm:pt>
    <dgm:pt modelId="{A62E6924-BA20-434A-B63E-3F9181966FA6}" type="pres">
      <dgm:prSet presAssocID="{175A1DEA-A793-4322-8283-29A2DDA80240}" presName="thickLine" presStyleLbl="alignNode1" presStyleIdx="2" presStyleCnt="3"/>
      <dgm:spPr/>
    </dgm:pt>
    <dgm:pt modelId="{0CF48346-F077-4D94-9701-784B4E72B65B}" type="pres">
      <dgm:prSet presAssocID="{175A1DEA-A793-4322-8283-29A2DDA80240}" presName="horz1" presStyleCnt="0"/>
      <dgm:spPr/>
    </dgm:pt>
    <dgm:pt modelId="{478E2D52-92A5-4A34-AD93-97B746CAC4AE}" type="pres">
      <dgm:prSet presAssocID="{175A1DEA-A793-4322-8283-29A2DDA80240}" presName="tx1" presStyleLbl="revTx" presStyleIdx="2" presStyleCnt="3"/>
      <dgm:spPr/>
    </dgm:pt>
    <dgm:pt modelId="{3BC81C78-446A-4503-8299-E38DA9569FC4}" type="pres">
      <dgm:prSet presAssocID="{175A1DEA-A793-4322-8283-29A2DDA80240}" presName="vert1" presStyleCnt="0"/>
      <dgm:spPr/>
    </dgm:pt>
  </dgm:ptLst>
  <dgm:cxnLst>
    <dgm:cxn modelId="{A1E00A0C-25FF-41E8-9F89-B718F149B894}" type="presOf" srcId="{175A1DEA-A793-4322-8283-29A2DDA80240}" destId="{478E2D52-92A5-4A34-AD93-97B746CAC4AE}" srcOrd="0" destOrd="0" presId="urn:microsoft.com/office/officeart/2008/layout/LinedList"/>
    <dgm:cxn modelId="{8353AF1C-8D36-4F68-8BF5-030FFD43FAD2}" type="presOf" srcId="{32977BA7-AFEB-465E-ACA4-A51820997D64}" destId="{10E59B64-1876-45C9-B7B5-1E9E60209B3E}" srcOrd="0" destOrd="0" presId="urn:microsoft.com/office/officeart/2008/layout/LinedList"/>
    <dgm:cxn modelId="{56AA396C-DF41-43C3-A4A7-909F9C8E62F9}" srcId="{D5628704-1A39-4B9C-868C-E744748C4F93}" destId="{32977BA7-AFEB-465E-ACA4-A51820997D64}" srcOrd="0" destOrd="0" parTransId="{3090ED16-724B-42B8-A994-9AA8730F048F}" sibTransId="{CABFAD91-4536-41C7-9164-FD61843F47BA}"/>
    <dgm:cxn modelId="{5598E151-380F-4D91-8671-411A097CADBE}" type="presOf" srcId="{37B9C67E-545D-4ABA-AE3C-17E046654294}" destId="{F9A861EF-E9FF-4BF1-A347-83DCB476E7D8}" srcOrd="0" destOrd="0" presId="urn:microsoft.com/office/officeart/2008/layout/LinedList"/>
    <dgm:cxn modelId="{CFDCEF78-1221-4023-A685-5C9062E37346}" srcId="{D5628704-1A39-4B9C-868C-E744748C4F93}" destId="{37B9C67E-545D-4ABA-AE3C-17E046654294}" srcOrd="1" destOrd="0" parTransId="{D74DBFC6-CA50-44EE-BED0-94665FBCA5C6}" sibTransId="{9C2AB09D-7D65-4244-B296-B041B05A17C3}"/>
    <dgm:cxn modelId="{A08FA2CF-8A34-41FB-A832-B32C5ECCB663}" srcId="{D5628704-1A39-4B9C-868C-E744748C4F93}" destId="{175A1DEA-A793-4322-8283-29A2DDA80240}" srcOrd="2" destOrd="0" parTransId="{7A9049F1-0B11-44F7-BBF8-CEAEA51FC1F2}" sibTransId="{BE518034-4B9A-45DC-957C-C7A85590F075}"/>
    <dgm:cxn modelId="{6204C1ED-0E38-4B74-B836-733B56F75940}" type="presOf" srcId="{D5628704-1A39-4B9C-868C-E744748C4F93}" destId="{174EC1AA-E0DD-44B7-AF6B-6414C5C86883}" srcOrd="0" destOrd="0" presId="urn:microsoft.com/office/officeart/2008/layout/LinedList"/>
    <dgm:cxn modelId="{474A15CD-E1ED-4489-8ADA-5263AB96570F}" type="presParOf" srcId="{174EC1AA-E0DD-44B7-AF6B-6414C5C86883}" destId="{186BC01D-0A67-483A-8EF6-F8DA57424588}" srcOrd="0" destOrd="0" presId="urn:microsoft.com/office/officeart/2008/layout/LinedList"/>
    <dgm:cxn modelId="{26D840D0-6E84-41F0-B1A0-1BCE01EC7CFD}" type="presParOf" srcId="{174EC1AA-E0DD-44B7-AF6B-6414C5C86883}" destId="{5E883682-8612-4126-A105-24A382819866}" srcOrd="1" destOrd="0" presId="urn:microsoft.com/office/officeart/2008/layout/LinedList"/>
    <dgm:cxn modelId="{52AEC851-CEA1-45F4-93BF-5D242E4C4816}" type="presParOf" srcId="{5E883682-8612-4126-A105-24A382819866}" destId="{10E59B64-1876-45C9-B7B5-1E9E60209B3E}" srcOrd="0" destOrd="0" presId="urn:microsoft.com/office/officeart/2008/layout/LinedList"/>
    <dgm:cxn modelId="{34BDCC94-05B5-44C8-A1D7-7A32EF4C02AF}" type="presParOf" srcId="{5E883682-8612-4126-A105-24A382819866}" destId="{BBE9DF95-EC7E-4116-9978-F01E67ABB6BF}" srcOrd="1" destOrd="0" presId="urn:microsoft.com/office/officeart/2008/layout/LinedList"/>
    <dgm:cxn modelId="{C5F9AE4B-78F5-44B9-89F4-AD76E6FF84D8}" type="presParOf" srcId="{174EC1AA-E0DD-44B7-AF6B-6414C5C86883}" destId="{9CAC33A7-D1FC-4F1A-91AF-D8E210A490D5}" srcOrd="2" destOrd="0" presId="urn:microsoft.com/office/officeart/2008/layout/LinedList"/>
    <dgm:cxn modelId="{6500B574-0E86-4FE2-B568-024873EB6FAB}" type="presParOf" srcId="{174EC1AA-E0DD-44B7-AF6B-6414C5C86883}" destId="{5514F643-A35D-4A10-827B-DB7004AACFC6}" srcOrd="3" destOrd="0" presId="urn:microsoft.com/office/officeart/2008/layout/LinedList"/>
    <dgm:cxn modelId="{034BC3D1-0B94-43C0-B11D-6AE748DA2935}" type="presParOf" srcId="{5514F643-A35D-4A10-827B-DB7004AACFC6}" destId="{F9A861EF-E9FF-4BF1-A347-83DCB476E7D8}" srcOrd="0" destOrd="0" presId="urn:microsoft.com/office/officeart/2008/layout/LinedList"/>
    <dgm:cxn modelId="{A8F24608-F6F4-4D10-970E-B6022AD51E5D}" type="presParOf" srcId="{5514F643-A35D-4A10-827B-DB7004AACFC6}" destId="{544C9974-F541-40EC-A54F-32DAE63FD289}" srcOrd="1" destOrd="0" presId="urn:microsoft.com/office/officeart/2008/layout/LinedList"/>
    <dgm:cxn modelId="{F559A3A9-DF2C-4719-B5E7-C4DB7C0667E9}" type="presParOf" srcId="{174EC1AA-E0DD-44B7-AF6B-6414C5C86883}" destId="{A62E6924-BA20-434A-B63E-3F9181966FA6}" srcOrd="4" destOrd="0" presId="urn:microsoft.com/office/officeart/2008/layout/LinedList"/>
    <dgm:cxn modelId="{C104DE71-002B-447A-9FFD-FBA1D00265BB}" type="presParOf" srcId="{174EC1AA-E0DD-44B7-AF6B-6414C5C86883}" destId="{0CF48346-F077-4D94-9701-784B4E72B65B}" srcOrd="5" destOrd="0" presId="urn:microsoft.com/office/officeart/2008/layout/LinedList"/>
    <dgm:cxn modelId="{CA8F642E-52EC-4F5B-B7E0-2F7B4D4BE487}" type="presParOf" srcId="{0CF48346-F077-4D94-9701-784B4E72B65B}" destId="{478E2D52-92A5-4A34-AD93-97B746CAC4AE}" srcOrd="0" destOrd="0" presId="urn:microsoft.com/office/officeart/2008/layout/LinedList"/>
    <dgm:cxn modelId="{9688E7C5-CC46-4FB7-80A7-573BEE836292}" type="presParOf" srcId="{0CF48346-F077-4D94-9701-784B4E72B65B}" destId="{3BC81C78-446A-4503-8299-E38DA9569FC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34C92B6-B04B-4AED-B2C1-6A868E660A21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B2C0448-F824-4C51-BE34-FC1F473C0980}">
      <dgm:prSet/>
      <dgm:spPr/>
      <dgm:t>
        <a:bodyPr/>
        <a:lstStyle/>
        <a:p>
          <a:r>
            <a:rPr lang="en-US" b="0" i="0" baseline="0" dirty="0"/>
            <a:t>Use </a:t>
          </a:r>
          <a:r>
            <a:rPr lang="en-US" b="1" i="0" baseline="0" dirty="0"/>
            <a:t>media queries</a:t>
          </a:r>
          <a:r>
            <a:rPr lang="en-US" b="0" i="0" baseline="0" dirty="0"/>
            <a:t> to adjust the grid layout for different screen sizes</a:t>
          </a:r>
          <a:r>
            <a:rPr lang="en-US" b="0" i="0" baseline="0"/>
            <a:t>. </a:t>
          </a:r>
          <a:br>
            <a:rPr lang="en-US" b="0" i="0" baseline="0"/>
          </a:br>
          <a:endParaRPr lang="en-US" dirty="0"/>
        </a:p>
      </dgm:t>
    </dgm:pt>
    <dgm:pt modelId="{4510E905-33FC-4532-A5F4-C2D8BAF038CB}" type="parTrans" cxnId="{D93C946D-1256-4557-922E-7AB1CA06485A}">
      <dgm:prSet/>
      <dgm:spPr/>
      <dgm:t>
        <a:bodyPr/>
        <a:lstStyle/>
        <a:p>
          <a:endParaRPr lang="en-US"/>
        </a:p>
      </dgm:t>
    </dgm:pt>
    <dgm:pt modelId="{6F7DDF2C-F5D9-4835-98A6-410E20C569CC}" type="sibTrans" cxnId="{D93C946D-1256-4557-922E-7AB1CA06485A}">
      <dgm:prSet/>
      <dgm:spPr/>
      <dgm:t>
        <a:bodyPr/>
        <a:lstStyle/>
        <a:p>
          <a:endParaRPr lang="en-US"/>
        </a:p>
      </dgm:t>
    </dgm:pt>
    <dgm:pt modelId="{BCB20960-C3D8-4967-A18C-4F74E6C41E6E}">
      <dgm:prSet/>
      <dgm:spPr/>
      <dgm:t>
        <a:bodyPr/>
        <a:lstStyle/>
        <a:p>
          <a:r>
            <a:rPr lang="en-US" b="1" i="0" baseline="0" dirty="0"/>
            <a:t>grid-template-columns</a:t>
          </a:r>
          <a:r>
            <a:rPr lang="en-US" b="0" i="0" baseline="0" dirty="0"/>
            <a:t> and </a:t>
          </a:r>
          <a:r>
            <a:rPr lang="en-US" b="1" i="0" baseline="0" dirty="0"/>
            <a:t>grid-template-rows</a:t>
          </a:r>
          <a:r>
            <a:rPr lang="en-US" b="0" i="0" baseline="0" dirty="0"/>
            <a:t> can be adjusted inside media queries to make the grid layout more responsive.</a:t>
          </a:r>
          <a:endParaRPr lang="en-US" dirty="0"/>
        </a:p>
      </dgm:t>
    </dgm:pt>
    <dgm:pt modelId="{0C4CFF90-4F4A-4379-B4A6-10F12C73E453}" type="parTrans" cxnId="{6F328B74-1249-487D-82BB-1C64ECA5372E}">
      <dgm:prSet/>
      <dgm:spPr/>
      <dgm:t>
        <a:bodyPr/>
        <a:lstStyle/>
        <a:p>
          <a:endParaRPr lang="en-US"/>
        </a:p>
      </dgm:t>
    </dgm:pt>
    <dgm:pt modelId="{3016D9C2-E4D9-4565-9509-AC84C69CAF7D}" type="sibTrans" cxnId="{6F328B74-1249-487D-82BB-1C64ECA5372E}">
      <dgm:prSet/>
      <dgm:spPr/>
      <dgm:t>
        <a:bodyPr/>
        <a:lstStyle/>
        <a:p>
          <a:endParaRPr lang="en-US"/>
        </a:p>
      </dgm:t>
    </dgm:pt>
    <dgm:pt modelId="{2380F792-AC67-4445-9EE5-CDFA3C8030DC}" type="pres">
      <dgm:prSet presAssocID="{834C92B6-B04B-4AED-B2C1-6A868E660A21}" presName="vert0" presStyleCnt="0">
        <dgm:presLayoutVars>
          <dgm:dir/>
          <dgm:animOne val="branch"/>
          <dgm:animLvl val="lvl"/>
        </dgm:presLayoutVars>
      </dgm:prSet>
      <dgm:spPr/>
    </dgm:pt>
    <dgm:pt modelId="{3890F4FA-4D30-4775-BDE8-AD948333EE25}" type="pres">
      <dgm:prSet presAssocID="{9B2C0448-F824-4C51-BE34-FC1F473C0980}" presName="thickLine" presStyleLbl="alignNode1" presStyleIdx="0" presStyleCnt="2"/>
      <dgm:spPr/>
    </dgm:pt>
    <dgm:pt modelId="{8F8FF3D3-A648-49EC-BA44-39AAB0377930}" type="pres">
      <dgm:prSet presAssocID="{9B2C0448-F824-4C51-BE34-FC1F473C0980}" presName="horz1" presStyleCnt="0"/>
      <dgm:spPr/>
    </dgm:pt>
    <dgm:pt modelId="{5C360304-B8CB-4A6F-AF7F-4EADC1320248}" type="pres">
      <dgm:prSet presAssocID="{9B2C0448-F824-4C51-BE34-FC1F473C0980}" presName="tx1" presStyleLbl="revTx" presStyleIdx="0" presStyleCnt="2"/>
      <dgm:spPr/>
    </dgm:pt>
    <dgm:pt modelId="{FDE75BC1-51A5-400E-B36A-D005CE3D63BF}" type="pres">
      <dgm:prSet presAssocID="{9B2C0448-F824-4C51-BE34-FC1F473C0980}" presName="vert1" presStyleCnt="0"/>
      <dgm:spPr/>
    </dgm:pt>
    <dgm:pt modelId="{C47E965D-43B0-4849-A86D-BB718DFA77F1}" type="pres">
      <dgm:prSet presAssocID="{BCB20960-C3D8-4967-A18C-4F74E6C41E6E}" presName="thickLine" presStyleLbl="alignNode1" presStyleIdx="1" presStyleCnt="2"/>
      <dgm:spPr/>
    </dgm:pt>
    <dgm:pt modelId="{2DA9A40D-B152-4933-B276-2EDB283CEB83}" type="pres">
      <dgm:prSet presAssocID="{BCB20960-C3D8-4967-A18C-4F74E6C41E6E}" presName="horz1" presStyleCnt="0"/>
      <dgm:spPr/>
    </dgm:pt>
    <dgm:pt modelId="{BA0B75D7-DDA0-4A36-90A9-17275A65EB46}" type="pres">
      <dgm:prSet presAssocID="{BCB20960-C3D8-4967-A18C-4F74E6C41E6E}" presName="tx1" presStyleLbl="revTx" presStyleIdx="1" presStyleCnt="2"/>
      <dgm:spPr/>
    </dgm:pt>
    <dgm:pt modelId="{CB2306FC-CE91-4812-9621-46B157602AD5}" type="pres">
      <dgm:prSet presAssocID="{BCB20960-C3D8-4967-A18C-4F74E6C41E6E}" presName="vert1" presStyleCnt="0"/>
      <dgm:spPr/>
    </dgm:pt>
  </dgm:ptLst>
  <dgm:cxnLst>
    <dgm:cxn modelId="{D93C946D-1256-4557-922E-7AB1CA06485A}" srcId="{834C92B6-B04B-4AED-B2C1-6A868E660A21}" destId="{9B2C0448-F824-4C51-BE34-FC1F473C0980}" srcOrd="0" destOrd="0" parTransId="{4510E905-33FC-4532-A5F4-C2D8BAF038CB}" sibTransId="{6F7DDF2C-F5D9-4835-98A6-410E20C569CC}"/>
    <dgm:cxn modelId="{8C27BC50-50D9-4A19-BB9C-79187BD71C04}" type="presOf" srcId="{9B2C0448-F824-4C51-BE34-FC1F473C0980}" destId="{5C360304-B8CB-4A6F-AF7F-4EADC1320248}" srcOrd="0" destOrd="0" presId="urn:microsoft.com/office/officeart/2008/layout/LinedList"/>
    <dgm:cxn modelId="{6F328B74-1249-487D-82BB-1C64ECA5372E}" srcId="{834C92B6-B04B-4AED-B2C1-6A868E660A21}" destId="{BCB20960-C3D8-4967-A18C-4F74E6C41E6E}" srcOrd="1" destOrd="0" parTransId="{0C4CFF90-4F4A-4379-B4A6-10F12C73E453}" sibTransId="{3016D9C2-E4D9-4565-9509-AC84C69CAF7D}"/>
    <dgm:cxn modelId="{49F487A6-F797-4680-BD33-967F00B52495}" type="presOf" srcId="{834C92B6-B04B-4AED-B2C1-6A868E660A21}" destId="{2380F792-AC67-4445-9EE5-CDFA3C8030DC}" srcOrd="0" destOrd="0" presId="urn:microsoft.com/office/officeart/2008/layout/LinedList"/>
    <dgm:cxn modelId="{41D080D5-2C1C-4965-8618-82DA77777B90}" type="presOf" srcId="{BCB20960-C3D8-4967-A18C-4F74E6C41E6E}" destId="{BA0B75D7-DDA0-4A36-90A9-17275A65EB46}" srcOrd="0" destOrd="0" presId="urn:microsoft.com/office/officeart/2008/layout/LinedList"/>
    <dgm:cxn modelId="{6F6C6EB1-ABF4-46FE-BC40-830F882DCECA}" type="presParOf" srcId="{2380F792-AC67-4445-9EE5-CDFA3C8030DC}" destId="{3890F4FA-4D30-4775-BDE8-AD948333EE25}" srcOrd="0" destOrd="0" presId="urn:microsoft.com/office/officeart/2008/layout/LinedList"/>
    <dgm:cxn modelId="{2918CE0B-6BD8-4644-94BD-F381340FCFC4}" type="presParOf" srcId="{2380F792-AC67-4445-9EE5-CDFA3C8030DC}" destId="{8F8FF3D3-A648-49EC-BA44-39AAB0377930}" srcOrd="1" destOrd="0" presId="urn:microsoft.com/office/officeart/2008/layout/LinedList"/>
    <dgm:cxn modelId="{1122C581-97C8-46BE-AFF8-21F74B9C5DC0}" type="presParOf" srcId="{8F8FF3D3-A648-49EC-BA44-39AAB0377930}" destId="{5C360304-B8CB-4A6F-AF7F-4EADC1320248}" srcOrd="0" destOrd="0" presId="urn:microsoft.com/office/officeart/2008/layout/LinedList"/>
    <dgm:cxn modelId="{B04B320C-C5FA-4C96-BCB3-2892D9CC2C86}" type="presParOf" srcId="{8F8FF3D3-A648-49EC-BA44-39AAB0377930}" destId="{FDE75BC1-51A5-400E-B36A-D005CE3D63BF}" srcOrd="1" destOrd="0" presId="urn:microsoft.com/office/officeart/2008/layout/LinedList"/>
    <dgm:cxn modelId="{E329B5F3-442E-45DA-8C04-A2561D883D6B}" type="presParOf" srcId="{2380F792-AC67-4445-9EE5-CDFA3C8030DC}" destId="{C47E965D-43B0-4849-A86D-BB718DFA77F1}" srcOrd="2" destOrd="0" presId="urn:microsoft.com/office/officeart/2008/layout/LinedList"/>
    <dgm:cxn modelId="{9B602910-D5CE-4B7B-980C-8FFD5910CA6F}" type="presParOf" srcId="{2380F792-AC67-4445-9EE5-CDFA3C8030DC}" destId="{2DA9A40D-B152-4933-B276-2EDB283CEB83}" srcOrd="3" destOrd="0" presId="urn:microsoft.com/office/officeart/2008/layout/LinedList"/>
    <dgm:cxn modelId="{643F159C-8261-4F79-B59A-84A2C05E4DD8}" type="presParOf" srcId="{2DA9A40D-B152-4933-B276-2EDB283CEB83}" destId="{BA0B75D7-DDA0-4A36-90A9-17275A65EB46}" srcOrd="0" destOrd="0" presId="urn:microsoft.com/office/officeart/2008/layout/LinedList"/>
    <dgm:cxn modelId="{94529865-7FDA-4AE5-9F29-855D0511AD64}" type="presParOf" srcId="{2DA9A40D-B152-4933-B276-2EDB283CEB83}" destId="{CB2306FC-CE91-4812-9621-46B157602AD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09512E-2345-474E-99AC-010867597B3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EB6D633-CC09-4E9A-895D-545FB824481E}">
      <dgm:prSet/>
      <dgm:spPr/>
      <dgm:t>
        <a:bodyPr/>
        <a:lstStyle/>
        <a:p>
          <a:r>
            <a:rPr lang="en-US" b="1" i="0" baseline="0"/>
            <a:t>Basic CSS Grid Container</a:t>
          </a:r>
          <a:endParaRPr lang="en-US"/>
        </a:p>
      </dgm:t>
    </dgm:pt>
    <dgm:pt modelId="{5BBC401B-5460-4500-A7A4-1DEFBFD39F9C}" type="parTrans" cxnId="{1BE25A8A-853E-4BCE-8CD7-B0A163D8709B}">
      <dgm:prSet/>
      <dgm:spPr/>
      <dgm:t>
        <a:bodyPr/>
        <a:lstStyle/>
        <a:p>
          <a:endParaRPr lang="en-US"/>
        </a:p>
      </dgm:t>
    </dgm:pt>
    <dgm:pt modelId="{CA5CCD1B-B40A-47A8-8BEA-7D9B47F49C1A}" type="sibTrans" cxnId="{1BE25A8A-853E-4BCE-8CD7-B0A163D8709B}">
      <dgm:prSet/>
      <dgm:spPr/>
      <dgm:t>
        <a:bodyPr/>
        <a:lstStyle/>
        <a:p>
          <a:endParaRPr lang="en-US"/>
        </a:p>
      </dgm:t>
    </dgm:pt>
    <dgm:pt modelId="{2D4A7BC3-4175-40E6-A721-0FC01B82FFAC}">
      <dgm:prSet/>
      <dgm:spPr/>
      <dgm:t>
        <a:bodyPr/>
        <a:lstStyle/>
        <a:p>
          <a:r>
            <a:rPr lang="en-US" b="0" i="0" baseline="0"/>
            <a:t>To create a grid, you need to define a container with </a:t>
          </a:r>
          <a:r>
            <a:rPr lang="en-US" b="1" i="0" baseline="0"/>
            <a:t>display: grid</a:t>
          </a:r>
          <a:r>
            <a:rPr lang="en-US" b="0" i="0" baseline="0"/>
            <a:t>. </a:t>
          </a:r>
          <a:endParaRPr lang="en-US"/>
        </a:p>
      </dgm:t>
    </dgm:pt>
    <dgm:pt modelId="{CBE7C4E6-11FA-4D50-B4C8-6AF7BE3E5DAF}" type="parTrans" cxnId="{4C87289B-7B3C-4600-86B2-F3388F995872}">
      <dgm:prSet/>
      <dgm:spPr/>
      <dgm:t>
        <a:bodyPr/>
        <a:lstStyle/>
        <a:p>
          <a:endParaRPr lang="en-US"/>
        </a:p>
      </dgm:t>
    </dgm:pt>
    <dgm:pt modelId="{F350C0E4-A80F-43D4-8E7B-DBC65C9199A7}" type="sibTrans" cxnId="{4C87289B-7B3C-4600-86B2-F3388F995872}">
      <dgm:prSet/>
      <dgm:spPr/>
      <dgm:t>
        <a:bodyPr/>
        <a:lstStyle/>
        <a:p>
          <a:endParaRPr lang="en-US"/>
        </a:p>
      </dgm:t>
    </dgm:pt>
    <dgm:pt modelId="{3E5CC5FC-6494-4290-B6D7-E8877B85271B}">
      <dgm:prSet/>
      <dgm:spPr/>
      <dgm:t>
        <a:bodyPr/>
        <a:lstStyle/>
        <a:p>
          <a:r>
            <a:rPr lang="en-US" b="0" i="0" baseline="0"/>
            <a:t>The items inside this container will automatically become grid items.</a:t>
          </a:r>
          <a:endParaRPr lang="en-US"/>
        </a:p>
      </dgm:t>
    </dgm:pt>
    <dgm:pt modelId="{53551E0E-FAF0-40E9-8DCC-421EADFECFF5}" type="parTrans" cxnId="{3E8FF08C-3945-4A80-8DF7-56B82A2E04E7}">
      <dgm:prSet/>
      <dgm:spPr/>
      <dgm:t>
        <a:bodyPr/>
        <a:lstStyle/>
        <a:p>
          <a:endParaRPr lang="en-US"/>
        </a:p>
      </dgm:t>
    </dgm:pt>
    <dgm:pt modelId="{779A5C45-B203-4D11-8FD8-F136F415D67C}" type="sibTrans" cxnId="{3E8FF08C-3945-4A80-8DF7-56B82A2E04E7}">
      <dgm:prSet/>
      <dgm:spPr/>
      <dgm:t>
        <a:bodyPr/>
        <a:lstStyle/>
        <a:p>
          <a:endParaRPr lang="en-US"/>
        </a:p>
      </dgm:t>
    </dgm:pt>
    <dgm:pt modelId="{FB708F81-AB35-4C65-8B40-E8B774E44F2B}" type="pres">
      <dgm:prSet presAssocID="{6609512E-2345-474E-99AC-010867597B35}" presName="linear" presStyleCnt="0">
        <dgm:presLayoutVars>
          <dgm:animLvl val="lvl"/>
          <dgm:resizeHandles val="exact"/>
        </dgm:presLayoutVars>
      </dgm:prSet>
      <dgm:spPr/>
    </dgm:pt>
    <dgm:pt modelId="{9714BD57-B98E-46EE-A9FD-35A7329A5CFE}" type="pres">
      <dgm:prSet presAssocID="{0EB6D633-CC09-4E9A-895D-545FB824481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38EB842-802D-40DD-B3FF-A371226FF578}" type="pres">
      <dgm:prSet presAssocID="{CA5CCD1B-B40A-47A8-8BEA-7D9B47F49C1A}" presName="spacer" presStyleCnt="0"/>
      <dgm:spPr/>
    </dgm:pt>
    <dgm:pt modelId="{BFF836EF-FC03-4647-8EBA-63BC525E1BD0}" type="pres">
      <dgm:prSet presAssocID="{2D4A7BC3-4175-40E6-A721-0FC01B82FFA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DA7D261-D218-43A1-A127-19B7A0A0CAA8}" type="pres">
      <dgm:prSet presAssocID="{F350C0E4-A80F-43D4-8E7B-DBC65C9199A7}" presName="spacer" presStyleCnt="0"/>
      <dgm:spPr/>
    </dgm:pt>
    <dgm:pt modelId="{B1F23FD2-6154-4A2D-8B7B-CE8750A4A385}" type="pres">
      <dgm:prSet presAssocID="{3E5CC5FC-6494-4290-B6D7-E8877B85271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9E0FA27-E854-48FC-8F4B-265593CA09BB}" type="presOf" srcId="{6609512E-2345-474E-99AC-010867597B35}" destId="{FB708F81-AB35-4C65-8B40-E8B774E44F2B}" srcOrd="0" destOrd="0" presId="urn:microsoft.com/office/officeart/2005/8/layout/vList2"/>
    <dgm:cxn modelId="{EB70A833-0534-45F7-991D-34781DE2FD71}" type="presOf" srcId="{2D4A7BC3-4175-40E6-A721-0FC01B82FFAC}" destId="{BFF836EF-FC03-4647-8EBA-63BC525E1BD0}" srcOrd="0" destOrd="0" presId="urn:microsoft.com/office/officeart/2005/8/layout/vList2"/>
    <dgm:cxn modelId="{FC4FC467-1E88-4761-8782-DCE86E2A4CE9}" type="presOf" srcId="{0EB6D633-CC09-4E9A-895D-545FB824481E}" destId="{9714BD57-B98E-46EE-A9FD-35A7329A5CFE}" srcOrd="0" destOrd="0" presId="urn:microsoft.com/office/officeart/2005/8/layout/vList2"/>
    <dgm:cxn modelId="{1BE25A8A-853E-4BCE-8CD7-B0A163D8709B}" srcId="{6609512E-2345-474E-99AC-010867597B35}" destId="{0EB6D633-CC09-4E9A-895D-545FB824481E}" srcOrd="0" destOrd="0" parTransId="{5BBC401B-5460-4500-A7A4-1DEFBFD39F9C}" sibTransId="{CA5CCD1B-B40A-47A8-8BEA-7D9B47F49C1A}"/>
    <dgm:cxn modelId="{3E8FF08C-3945-4A80-8DF7-56B82A2E04E7}" srcId="{6609512E-2345-474E-99AC-010867597B35}" destId="{3E5CC5FC-6494-4290-B6D7-E8877B85271B}" srcOrd="2" destOrd="0" parTransId="{53551E0E-FAF0-40E9-8DCC-421EADFECFF5}" sibTransId="{779A5C45-B203-4D11-8FD8-F136F415D67C}"/>
    <dgm:cxn modelId="{4C87289B-7B3C-4600-86B2-F3388F995872}" srcId="{6609512E-2345-474E-99AC-010867597B35}" destId="{2D4A7BC3-4175-40E6-A721-0FC01B82FFAC}" srcOrd="1" destOrd="0" parTransId="{CBE7C4E6-11FA-4D50-B4C8-6AF7BE3E5DAF}" sibTransId="{F350C0E4-A80F-43D4-8E7B-DBC65C9199A7}"/>
    <dgm:cxn modelId="{EF2028EA-E451-487C-9F5F-F5C9D61B1D6A}" type="presOf" srcId="{3E5CC5FC-6494-4290-B6D7-E8877B85271B}" destId="{B1F23FD2-6154-4A2D-8B7B-CE8750A4A385}" srcOrd="0" destOrd="0" presId="urn:microsoft.com/office/officeart/2005/8/layout/vList2"/>
    <dgm:cxn modelId="{27F9E747-62AB-42C0-9CD5-5FE6C6DE041C}" type="presParOf" srcId="{FB708F81-AB35-4C65-8B40-E8B774E44F2B}" destId="{9714BD57-B98E-46EE-A9FD-35A7329A5CFE}" srcOrd="0" destOrd="0" presId="urn:microsoft.com/office/officeart/2005/8/layout/vList2"/>
    <dgm:cxn modelId="{2884CB94-C872-4D8D-98F0-466ED1F7DC9A}" type="presParOf" srcId="{FB708F81-AB35-4C65-8B40-E8B774E44F2B}" destId="{238EB842-802D-40DD-B3FF-A371226FF578}" srcOrd="1" destOrd="0" presId="urn:microsoft.com/office/officeart/2005/8/layout/vList2"/>
    <dgm:cxn modelId="{53212FD2-800A-4A1D-B7EE-E1FB47E8E3C7}" type="presParOf" srcId="{FB708F81-AB35-4C65-8B40-E8B774E44F2B}" destId="{BFF836EF-FC03-4647-8EBA-63BC525E1BD0}" srcOrd="2" destOrd="0" presId="urn:microsoft.com/office/officeart/2005/8/layout/vList2"/>
    <dgm:cxn modelId="{ADF4F927-1CC0-4E07-8971-F326E4A7429F}" type="presParOf" srcId="{FB708F81-AB35-4C65-8B40-E8B774E44F2B}" destId="{FDA7D261-D218-43A1-A127-19B7A0A0CAA8}" srcOrd="3" destOrd="0" presId="urn:microsoft.com/office/officeart/2005/8/layout/vList2"/>
    <dgm:cxn modelId="{8BCBBA48-0599-4234-BB03-D43ABEB076CF}" type="presParOf" srcId="{FB708F81-AB35-4C65-8B40-E8B774E44F2B}" destId="{B1F23FD2-6154-4A2D-8B7B-CE8750A4A38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F4A84D-0C47-4B78-9378-89C2A8B762F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05DDEDD-0D28-47BD-821F-B012A46854DF}">
      <dgm:prSet/>
      <dgm:spPr/>
      <dgm:t>
        <a:bodyPr/>
        <a:lstStyle/>
        <a:p>
          <a:r>
            <a:rPr lang="en-US" b="1" i="0" baseline="0"/>
            <a:t>Creating Grid with Columns and Rows</a:t>
          </a:r>
          <a:endParaRPr lang="en-US"/>
        </a:p>
      </dgm:t>
    </dgm:pt>
    <dgm:pt modelId="{7B99E6D6-F2BE-462E-93CD-22567C567584}" type="parTrans" cxnId="{76D61420-2CC4-44EB-A6B1-257723D0BC76}">
      <dgm:prSet/>
      <dgm:spPr/>
      <dgm:t>
        <a:bodyPr/>
        <a:lstStyle/>
        <a:p>
          <a:endParaRPr lang="en-US"/>
        </a:p>
      </dgm:t>
    </dgm:pt>
    <dgm:pt modelId="{A5B052D3-D0AC-4799-864C-AB65910EC35F}" type="sibTrans" cxnId="{76D61420-2CC4-44EB-A6B1-257723D0BC76}">
      <dgm:prSet/>
      <dgm:spPr/>
      <dgm:t>
        <a:bodyPr/>
        <a:lstStyle/>
        <a:p>
          <a:endParaRPr lang="en-US"/>
        </a:p>
      </dgm:t>
    </dgm:pt>
    <dgm:pt modelId="{D1A2647C-473F-4A54-B03D-BE86B0F6A316}">
      <dgm:prSet/>
      <dgm:spPr/>
      <dgm:t>
        <a:bodyPr/>
        <a:lstStyle/>
        <a:p>
          <a:r>
            <a:rPr lang="en-US" b="1" i="0" baseline="0"/>
            <a:t>grid-template-columns</a:t>
          </a:r>
          <a:r>
            <a:rPr lang="en-US" b="0" i="0" baseline="0"/>
            <a:t>: Defines the number and size of columns. </a:t>
          </a:r>
          <a:endParaRPr lang="en-US"/>
        </a:p>
      </dgm:t>
    </dgm:pt>
    <dgm:pt modelId="{FB5110B2-10C4-4A06-BBFE-EAB115EC9DD1}" type="parTrans" cxnId="{6942DCAF-3ED2-43F4-A8AA-EE74010A7CC1}">
      <dgm:prSet/>
      <dgm:spPr/>
      <dgm:t>
        <a:bodyPr/>
        <a:lstStyle/>
        <a:p>
          <a:endParaRPr lang="en-US"/>
        </a:p>
      </dgm:t>
    </dgm:pt>
    <dgm:pt modelId="{B3581DAD-5DC1-4517-B8FF-62A535727FD8}" type="sibTrans" cxnId="{6942DCAF-3ED2-43F4-A8AA-EE74010A7CC1}">
      <dgm:prSet/>
      <dgm:spPr/>
      <dgm:t>
        <a:bodyPr/>
        <a:lstStyle/>
        <a:p>
          <a:endParaRPr lang="en-US"/>
        </a:p>
      </dgm:t>
    </dgm:pt>
    <dgm:pt modelId="{F04A3DDA-99ED-4CF8-B0A2-8E4410321F88}">
      <dgm:prSet/>
      <dgm:spPr/>
      <dgm:t>
        <a:bodyPr/>
        <a:lstStyle/>
        <a:p>
          <a:r>
            <a:rPr lang="en-US" b="1" i="0" baseline="0"/>
            <a:t>grid-template-rows</a:t>
          </a:r>
          <a:r>
            <a:rPr lang="en-US" b="0" i="0" baseline="0"/>
            <a:t>: Defines the number and size of rows. </a:t>
          </a:r>
          <a:endParaRPr lang="en-US"/>
        </a:p>
      </dgm:t>
    </dgm:pt>
    <dgm:pt modelId="{C0806D71-452C-4CE8-B28B-0453678BE394}" type="parTrans" cxnId="{DAE77681-599E-4AC5-AE76-5C60BE96F4BC}">
      <dgm:prSet/>
      <dgm:spPr/>
      <dgm:t>
        <a:bodyPr/>
        <a:lstStyle/>
        <a:p>
          <a:endParaRPr lang="en-US"/>
        </a:p>
      </dgm:t>
    </dgm:pt>
    <dgm:pt modelId="{7721DECD-AD7E-4798-8BE7-A94E4C47E584}" type="sibTrans" cxnId="{DAE77681-599E-4AC5-AE76-5C60BE96F4BC}">
      <dgm:prSet/>
      <dgm:spPr/>
      <dgm:t>
        <a:bodyPr/>
        <a:lstStyle/>
        <a:p>
          <a:endParaRPr lang="en-US"/>
        </a:p>
      </dgm:t>
    </dgm:pt>
    <dgm:pt modelId="{5C3082D3-810D-4E87-BE38-3370CB38A57E}">
      <dgm:prSet/>
      <dgm:spPr/>
      <dgm:t>
        <a:bodyPr/>
        <a:lstStyle/>
        <a:p>
          <a:r>
            <a:rPr lang="en-US" b="0" i="0" baseline="0"/>
            <a:t>You can set sizes in </a:t>
          </a:r>
          <a:r>
            <a:rPr lang="en-US" b="1" i="0" baseline="0"/>
            <a:t>px</a:t>
          </a:r>
          <a:r>
            <a:rPr lang="en-US" b="0" i="0" baseline="0"/>
            <a:t>, </a:t>
          </a:r>
          <a:r>
            <a:rPr lang="en-US" b="1" i="0" baseline="0"/>
            <a:t>%,</a:t>
          </a:r>
          <a:r>
            <a:rPr lang="en-US" b="0" i="0" baseline="0"/>
            <a:t> or </a:t>
          </a:r>
          <a:r>
            <a:rPr lang="en-US" b="1" i="0" baseline="0"/>
            <a:t>fr</a:t>
          </a:r>
          <a:r>
            <a:rPr lang="en-US" b="0" i="0" baseline="0"/>
            <a:t> (fractional units).</a:t>
          </a:r>
          <a:endParaRPr lang="en-US"/>
        </a:p>
      </dgm:t>
    </dgm:pt>
    <dgm:pt modelId="{573642A0-95EC-47AF-A148-8CCA6ABA336E}" type="parTrans" cxnId="{60590EEE-B550-41E7-95BD-0104E29193E5}">
      <dgm:prSet/>
      <dgm:spPr/>
      <dgm:t>
        <a:bodyPr/>
        <a:lstStyle/>
        <a:p>
          <a:endParaRPr lang="en-US"/>
        </a:p>
      </dgm:t>
    </dgm:pt>
    <dgm:pt modelId="{EFDFE4C7-75DD-4626-8E04-310990BB8BD5}" type="sibTrans" cxnId="{60590EEE-B550-41E7-95BD-0104E29193E5}">
      <dgm:prSet/>
      <dgm:spPr/>
      <dgm:t>
        <a:bodyPr/>
        <a:lstStyle/>
        <a:p>
          <a:endParaRPr lang="en-US"/>
        </a:p>
      </dgm:t>
    </dgm:pt>
    <dgm:pt modelId="{FBA1D721-123B-4ABC-A4A1-28B98A610946}" type="pres">
      <dgm:prSet presAssocID="{F3F4A84D-0C47-4B78-9378-89C2A8B762F8}" presName="linear" presStyleCnt="0">
        <dgm:presLayoutVars>
          <dgm:animLvl val="lvl"/>
          <dgm:resizeHandles val="exact"/>
        </dgm:presLayoutVars>
      </dgm:prSet>
      <dgm:spPr/>
    </dgm:pt>
    <dgm:pt modelId="{E0E49824-926E-4E4E-ABB2-18038102664F}" type="pres">
      <dgm:prSet presAssocID="{B05DDEDD-0D28-47BD-821F-B012A46854D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D4D6C44-3E1D-4854-8722-EA95C4195A2F}" type="pres">
      <dgm:prSet presAssocID="{A5B052D3-D0AC-4799-864C-AB65910EC35F}" presName="spacer" presStyleCnt="0"/>
      <dgm:spPr/>
    </dgm:pt>
    <dgm:pt modelId="{A2EE895A-B97B-4B89-8F53-E4B52B32221F}" type="pres">
      <dgm:prSet presAssocID="{D1A2647C-473F-4A54-B03D-BE86B0F6A31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9BA5A6E-C8DA-4840-BB7A-BDF3C6882261}" type="pres">
      <dgm:prSet presAssocID="{B3581DAD-5DC1-4517-B8FF-62A535727FD8}" presName="spacer" presStyleCnt="0"/>
      <dgm:spPr/>
    </dgm:pt>
    <dgm:pt modelId="{82DE6721-4492-4DF5-B1F3-73C6FAC2C0C6}" type="pres">
      <dgm:prSet presAssocID="{F04A3DDA-99ED-4CF8-B0A2-8E4410321F8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C82160F-F107-4A8A-B7CC-2745FD59A01F}" type="pres">
      <dgm:prSet presAssocID="{7721DECD-AD7E-4798-8BE7-A94E4C47E584}" presName="spacer" presStyleCnt="0"/>
      <dgm:spPr/>
    </dgm:pt>
    <dgm:pt modelId="{E3362B51-EE01-468D-9E77-AC5A31E3E7F8}" type="pres">
      <dgm:prSet presAssocID="{5C3082D3-810D-4E87-BE38-3370CB38A57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52AB500-340C-431A-9EA9-8FDD45A06998}" type="presOf" srcId="{F04A3DDA-99ED-4CF8-B0A2-8E4410321F88}" destId="{82DE6721-4492-4DF5-B1F3-73C6FAC2C0C6}" srcOrd="0" destOrd="0" presId="urn:microsoft.com/office/officeart/2005/8/layout/vList2"/>
    <dgm:cxn modelId="{76D61420-2CC4-44EB-A6B1-257723D0BC76}" srcId="{F3F4A84D-0C47-4B78-9378-89C2A8B762F8}" destId="{B05DDEDD-0D28-47BD-821F-B012A46854DF}" srcOrd="0" destOrd="0" parTransId="{7B99E6D6-F2BE-462E-93CD-22567C567584}" sibTransId="{A5B052D3-D0AC-4799-864C-AB65910EC35F}"/>
    <dgm:cxn modelId="{DAE77681-599E-4AC5-AE76-5C60BE96F4BC}" srcId="{F3F4A84D-0C47-4B78-9378-89C2A8B762F8}" destId="{F04A3DDA-99ED-4CF8-B0A2-8E4410321F88}" srcOrd="2" destOrd="0" parTransId="{C0806D71-452C-4CE8-B28B-0453678BE394}" sibTransId="{7721DECD-AD7E-4798-8BE7-A94E4C47E584}"/>
    <dgm:cxn modelId="{D9335282-D18F-47C1-A808-3E105ABD46B7}" type="presOf" srcId="{B05DDEDD-0D28-47BD-821F-B012A46854DF}" destId="{E0E49824-926E-4E4E-ABB2-18038102664F}" srcOrd="0" destOrd="0" presId="urn:microsoft.com/office/officeart/2005/8/layout/vList2"/>
    <dgm:cxn modelId="{C75B17A6-8CF7-4C6B-8B05-14FF83FB8783}" type="presOf" srcId="{D1A2647C-473F-4A54-B03D-BE86B0F6A316}" destId="{A2EE895A-B97B-4B89-8F53-E4B52B32221F}" srcOrd="0" destOrd="0" presId="urn:microsoft.com/office/officeart/2005/8/layout/vList2"/>
    <dgm:cxn modelId="{6942DCAF-3ED2-43F4-A8AA-EE74010A7CC1}" srcId="{F3F4A84D-0C47-4B78-9378-89C2A8B762F8}" destId="{D1A2647C-473F-4A54-B03D-BE86B0F6A316}" srcOrd="1" destOrd="0" parTransId="{FB5110B2-10C4-4A06-BBFE-EAB115EC9DD1}" sibTransId="{B3581DAD-5DC1-4517-B8FF-62A535727FD8}"/>
    <dgm:cxn modelId="{43A715DF-A57B-4434-990B-4FD1FEA8B3D9}" type="presOf" srcId="{5C3082D3-810D-4E87-BE38-3370CB38A57E}" destId="{E3362B51-EE01-468D-9E77-AC5A31E3E7F8}" srcOrd="0" destOrd="0" presId="urn:microsoft.com/office/officeart/2005/8/layout/vList2"/>
    <dgm:cxn modelId="{193066E4-7D1A-4325-9C90-752633CAA459}" type="presOf" srcId="{F3F4A84D-0C47-4B78-9378-89C2A8B762F8}" destId="{FBA1D721-123B-4ABC-A4A1-28B98A610946}" srcOrd="0" destOrd="0" presId="urn:microsoft.com/office/officeart/2005/8/layout/vList2"/>
    <dgm:cxn modelId="{60590EEE-B550-41E7-95BD-0104E29193E5}" srcId="{F3F4A84D-0C47-4B78-9378-89C2A8B762F8}" destId="{5C3082D3-810D-4E87-BE38-3370CB38A57E}" srcOrd="3" destOrd="0" parTransId="{573642A0-95EC-47AF-A148-8CCA6ABA336E}" sibTransId="{EFDFE4C7-75DD-4626-8E04-310990BB8BD5}"/>
    <dgm:cxn modelId="{7126FBB9-11C9-4142-8E00-50974DBD0122}" type="presParOf" srcId="{FBA1D721-123B-4ABC-A4A1-28B98A610946}" destId="{E0E49824-926E-4E4E-ABB2-18038102664F}" srcOrd="0" destOrd="0" presId="urn:microsoft.com/office/officeart/2005/8/layout/vList2"/>
    <dgm:cxn modelId="{F757F6AB-83EF-4A2D-AB9F-B7BE9B35AAD3}" type="presParOf" srcId="{FBA1D721-123B-4ABC-A4A1-28B98A610946}" destId="{8D4D6C44-3E1D-4854-8722-EA95C4195A2F}" srcOrd="1" destOrd="0" presId="urn:microsoft.com/office/officeart/2005/8/layout/vList2"/>
    <dgm:cxn modelId="{719ECC4F-F577-41A4-9C6C-ADE3E3638BC9}" type="presParOf" srcId="{FBA1D721-123B-4ABC-A4A1-28B98A610946}" destId="{A2EE895A-B97B-4B89-8F53-E4B52B32221F}" srcOrd="2" destOrd="0" presId="urn:microsoft.com/office/officeart/2005/8/layout/vList2"/>
    <dgm:cxn modelId="{83524E2B-6B98-49AF-A7F0-2C28EA127554}" type="presParOf" srcId="{FBA1D721-123B-4ABC-A4A1-28B98A610946}" destId="{F9BA5A6E-C8DA-4840-BB7A-BDF3C6882261}" srcOrd="3" destOrd="0" presId="urn:microsoft.com/office/officeart/2005/8/layout/vList2"/>
    <dgm:cxn modelId="{21ACDAEC-55A9-4AF7-B51B-5A05B4771C97}" type="presParOf" srcId="{FBA1D721-123B-4ABC-A4A1-28B98A610946}" destId="{82DE6721-4492-4DF5-B1F3-73C6FAC2C0C6}" srcOrd="4" destOrd="0" presId="urn:microsoft.com/office/officeart/2005/8/layout/vList2"/>
    <dgm:cxn modelId="{5DC82CD0-E907-4697-9242-FC5D56E3580D}" type="presParOf" srcId="{FBA1D721-123B-4ABC-A4A1-28B98A610946}" destId="{CC82160F-F107-4A8A-B7CC-2745FD59A01F}" srcOrd="5" destOrd="0" presId="urn:microsoft.com/office/officeart/2005/8/layout/vList2"/>
    <dgm:cxn modelId="{24844DF3-8892-4C1A-B5FA-15BBBCAD052B}" type="presParOf" srcId="{FBA1D721-123B-4ABC-A4A1-28B98A610946}" destId="{E3362B51-EE01-468D-9E77-AC5A31E3E7F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C42774-33DF-47DE-B120-3D30F06FA4DB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DF284E4-0B06-46CB-93EB-5C59637B2866}">
      <dgm:prSet/>
      <dgm:spPr/>
      <dgm:t>
        <a:bodyPr/>
        <a:lstStyle/>
        <a:p>
          <a:r>
            <a:rPr lang="en-US" b="1" i="0" baseline="0"/>
            <a:t>Setting Gaps Between Grid Items</a:t>
          </a:r>
          <a:endParaRPr lang="en-US"/>
        </a:p>
      </dgm:t>
    </dgm:pt>
    <dgm:pt modelId="{2A0FF2A6-C07F-4AAB-A020-C6E0B3BBBB61}" type="parTrans" cxnId="{E82DE1B3-2354-4DAB-A88C-F538565ABB0F}">
      <dgm:prSet/>
      <dgm:spPr/>
      <dgm:t>
        <a:bodyPr/>
        <a:lstStyle/>
        <a:p>
          <a:endParaRPr lang="en-US"/>
        </a:p>
      </dgm:t>
    </dgm:pt>
    <dgm:pt modelId="{DA521145-1564-4C5E-A701-4F97FA552F50}" type="sibTrans" cxnId="{E82DE1B3-2354-4DAB-A88C-F538565ABB0F}">
      <dgm:prSet/>
      <dgm:spPr/>
      <dgm:t>
        <a:bodyPr/>
        <a:lstStyle/>
        <a:p>
          <a:endParaRPr lang="en-US"/>
        </a:p>
      </dgm:t>
    </dgm:pt>
    <dgm:pt modelId="{617E5636-D87E-48AE-BEFB-C16EA8B59E47}">
      <dgm:prSet/>
      <dgm:spPr/>
      <dgm:t>
        <a:bodyPr/>
        <a:lstStyle/>
        <a:p>
          <a:r>
            <a:rPr lang="en-US" b="1" i="0" baseline="0"/>
            <a:t>grid-gap</a:t>
          </a:r>
          <a:r>
            <a:rPr lang="en-US" b="0" i="0" baseline="0"/>
            <a:t>: Defines the space between grid items, both vertically and horizontally. </a:t>
          </a:r>
          <a:endParaRPr lang="en-US"/>
        </a:p>
      </dgm:t>
    </dgm:pt>
    <dgm:pt modelId="{E3690B9A-2679-4F85-B3E9-355659C406EC}" type="parTrans" cxnId="{06CCD37F-7A7D-4AD8-AECB-CFAF619F44AB}">
      <dgm:prSet/>
      <dgm:spPr/>
      <dgm:t>
        <a:bodyPr/>
        <a:lstStyle/>
        <a:p>
          <a:endParaRPr lang="en-US"/>
        </a:p>
      </dgm:t>
    </dgm:pt>
    <dgm:pt modelId="{47E2CFF0-4B72-4341-8A84-5873D9FABC9B}" type="sibTrans" cxnId="{06CCD37F-7A7D-4AD8-AECB-CFAF619F44AB}">
      <dgm:prSet/>
      <dgm:spPr/>
      <dgm:t>
        <a:bodyPr/>
        <a:lstStyle/>
        <a:p>
          <a:endParaRPr lang="en-US"/>
        </a:p>
      </dgm:t>
    </dgm:pt>
    <dgm:pt modelId="{53791BDB-DB71-4D4F-9715-6CC619BCCAD7}">
      <dgm:prSet/>
      <dgm:spPr/>
      <dgm:t>
        <a:bodyPr/>
        <a:lstStyle/>
        <a:p>
          <a:r>
            <a:rPr lang="en-US" b="0" i="0" baseline="0" dirty="0"/>
            <a:t>You can set it separately for rows and columns.</a:t>
          </a:r>
          <a:endParaRPr lang="en-US" dirty="0"/>
        </a:p>
      </dgm:t>
    </dgm:pt>
    <dgm:pt modelId="{0F0407E8-8850-4DF3-B07B-F7F5C14597A0}" type="parTrans" cxnId="{4A9246A4-4C19-4BB6-9001-4464B7F9632C}">
      <dgm:prSet/>
      <dgm:spPr/>
      <dgm:t>
        <a:bodyPr/>
        <a:lstStyle/>
        <a:p>
          <a:endParaRPr lang="en-US"/>
        </a:p>
      </dgm:t>
    </dgm:pt>
    <dgm:pt modelId="{8D01189A-8C40-4A1B-80E5-88254D7FECEF}" type="sibTrans" cxnId="{4A9246A4-4C19-4BB6-9001-4464B7F9632C}">
      <dgm:prSet/>
      <dgm:spPr/>
      <dgm:t>
        <a:bodyPr/>
        <a:lstStyle/>
        <a:p>
          <a:endParaRPr lang="en-US"/>
        </a:p>
      </dgm:t>
    </dgm:pt>
    <dgm:pt modelId="{8DCE5C49-1681-4493-9E1C-E087B55112F5}">
      <dgm:prSet/>
      <dgm:spPr/>
      <dgm:t>
        <a:bodyPr/>
        <a:lstStyle/>
        <a:p>
          <a:pPr>
            <a:buNone/>
          </a:pPr>
          <a:r>
            <a:rPr lang="en-US" b="1" dirty="0"/>
            <a:t>grid-row-gap and grid-column-gap can be used to set individual row or column gaps.</a:t>
          </a:r>
          <a:endParaRPr lang="en-US" dirty="0"/>
        </a:p>
      </dgm:t>
    </dgm:pt>
    <dgm:pt modelId="{C3E3AAAA-19EC-4135-8B43-1CD24AA68739}" type="parTrans" cxnId="{A2742A1A-703D-4CCA-9CD0-AF5EFC7432E0}">
      <dgm:prSet/>
      <dgm:spPr/>
      <dgm:t>
        <a:bodyPr/>
        <a:lstStyle/>
        <a:p>
          <a:endParaRPr lang="en-US"/>
        </a:p>
      </dgm:t>
    </dgm:pt>
    <dgm:pt modelId="{AABE4335-9859-4065-BAFB-E464DB1A7761}" type="sibTrans" cxnId="{A2742A1A-703D-4CCA-9CD0-AF5EFC7432E0}">
      <dgm:prSet/>
      <dgm:spPr/>
      <dgm:t>
        <a:bodyPr/>
        <a:lstStyle/>
        <a:p>
          <a:endParaRPr lang="en-US"/>
        </a:p>
      </dgm:t>
    </dgm:pt>
    <dgm:pt modelId="{682917B0-559B-46B9-9886-0315D502FD4D}" type="pres">
      <dgm:prSet presAssocID="{75C42774-33DF-47DE-B120-3D30F06FA4DB}" presName="linear" presStyleCnt="0">
        <dgm:presLayoutVars>
          <dgm:animLvl val="lvl"/>
          <dgm:resizeHandles val="exact"/>
        </dgm:presLayoutVars>
      </dgm:prSet>
      <dgm:spPr/>
    </dgm:pt>
    <dgm:pt modelId="{8B0D6F7D-6638-4DBD-94AE-91E2B8546A3E}" type="pres">
      <dgm:prSet presAssocID="{FDF284E4-0B06-46CB-93EB-5C59637B286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252581A-B5DE-47DD-B8E3-0C628C834C6B}" type="pres">
      <dgm:prSet presAssocID="{DA521145-1564-4C5E-A701-4F97FA552F50}" presName="spacer" presStyleCnt="0"/>
      <dgm:spPr/>
    </dgm:pt>
    <dgm:pt modelId="{0181AEAC-8500-4852-A2D0-17B99A229D84}" type="pres">
      <dgm:prSet presAssocID="{617E5636-D87E-48AE-BEFB-C16EA8B59E4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A49A52C-8E95-4028-ADFC-38E73261B011}" type="pres">
      <dgm:prSet presAssocID="{47E2CFF0-4B72-4341-8A84-5873D9FABC9B}" presName="spacer" presStyleCnt="0"/>
      <dgm:spPr/>
    </dgm:pt>
    <dgm:pt modelId="{3A397EF4-5E20-4FFD-AC0A-49286C542637}" type="pres">
      <dgm:prSet presAssocID="{53791BDB-DB71-4D4F-9715-6CC619BCCAD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5E263DD-94B5-4896-B765-46052ABFB571}" type="pres">
      <dgm:prSet presAssocID="{8D01189A-8C40-4A1B-80E5-88254D7FECEF}" presName="spacer" presStyleCnt="0"/>
      <dgm:spPr/>
    </dgm:pt>
    <dgm:pt modelId="{5B44A551-EBC5-4740-9836-1196BF502AAE}" type="pres">
      <dgm:prSet presAssocID="{8DCE5C49-1681-4493-9E1C-E087B55112F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85C0B06-D988-45A1-827C-9C08ED6217E4}" type="presOf" srcId="{75C42774-33DF-47DE-B120-3D30F06FA4DB}" destId="{682917B0-559B-46B9-9886-0315D502FD4D}" srcOrd="0" destOrd="0" presId="urn:microsoft.com/office/officeart/2005/8/layout/vList2"/>
    <dgm:cxn modelId="{A2742A1A-703D-4CCA-9CD0-AF5EFC7432E0}" srcId="{75C42774-33DF-47DE-B120-3D30F06FA4DB}" destId="{8DCE5C49-1681-4493-9E1C-E087B55112F5}" srcOrd="3" destOrd="0" parTransId="{C3E3AAAA-19EC-4135-8B43-1CD24AA68739}" sibTransId="{AABE4335-9859-4065-BAFB-E464DB1A7761}"/>
    <dgm:cxn modelId="{5C6FE91D-D941-4095-B96D-5C78712C6148}" type="presOf" srcId="{617E5636-D87E-48AE-BEFB-C16EA8B59E47}" destId="{0181AEAC-8500-4852-A2D0-17B99A229D84}" srcOrd="0" destOrd="0" presId="urn:microsoft.com/office/officeart/2005/8/layout/vList2"/>
    <dgm:cxn modelId="{EADCF26D-5A75-480A-ABB1-8461CF8BB12E}" type="presOf" srcId="{8DCE5C49-1681-4493-9E1C-E087B55112F5}" destId="{5B44A551-EBC5-4740-9836-1196BF502AAE}" srcOrd="0" destOrd="0" presId="urn:microsoft.com/office/officeart/2005/8/layout/vList2"/>
    <dgm:cxn modelId="{94279C72-50EA-4E67-BD97-463F76F119B2}" type="presOf" srcId="{53791BDB-DB71-4D4F-9715-6CC619BCCAD7}" destId="{3A397EF4-5E20-4FFD-AC0A-49286C542637}" srcOrd="0" destOrd="0" presId="urn:microsoft.com/office/officeart/2005/8/layout/vList2"/>
    <dgm:cxn modelId="{06CCD37F-7A7D-4AD8-AECB-CFAF619F44AB}" srcId="{75C42774-33DF-47DE-B120-3D30F06FA4DB}" destId="{617E5636-D87E-48AE-BEFB-C16EA8B59E47}" srcOrd="1" destOrd="0" parTransId="{E3690B9A-2679-4F85-B3E9-355659C406EC}" sibTransId="{47E2CFF0-4B72-4341-8A84-5873D9FABC9B}"/>
    <dgm:cxn modelId="{4A9246A4-4C19-4BB6-9001-4464B7F9632C}" srcId="{75C42774-33DF-47DE-B120-3D30F06FA4DB}" destId="{53791BDB-DB71-4D4F-9715-6CC619BCCAD7}" srcOrd="2" destOrd="0" parTransId="{0F0407E8-8850-4DF3-B07B-F7F5C14597A0}" sibTransId="{8D01189A-8C40-4A1B-80E5-88254D7FECEF}"/>
    <dgm:cxn modelId="{56A675A5-15A3-4E74-998B-3C4D0BD38FA4}" type="presOf" srcId="{FDF284E4-0B06-46CB-93EB-5C59637B2866}" destId="{8B0D6F7D-6638-4DBD-94AE-91E2B8546A3E}" srcOrd="0" destOrd="0" presId="urn:microsoft.com/office/officeart/2005/8/layout/vList2"/>
    <dgm:cxn modelId="{E82DE1B3-2354-4DAB-A88C-F538565ABB0F}" srcId="{75C42774-33DF-47DE-B120-3D30F06FA4DB}" destId="{FDF284E4-0B06-46CB-93EB-5C59637B2866}" srcOrd="0" destOrd="0" parTransId="{2A0FF2A6-C07F-4AAB-A020-C6E0B3BBBB61}" sibTransId="{DA521145-1564-4C5E-A701-4F97FA552F50}"/>
    <dgm:cxn modelId="{E25BA80E-0E4B-45CA-B3B8-ADF6D916BF95}" type="presParOf" srcId="{682917B0-559B-46B9-9886-0315D502FD4D}" destId="{8B0D6F7D-6638-4DBD-94AE-91E2B8546A3E}" srcOrd="0" destOrd="0" presId="urn:microsoft.com/office/officeart/2005/8/layout/vList2"/>
    <dgm:cxn modelId="{BBA4D319-D842-4939-81B8-C7F16B3311D9}" type="presParOf" srcId="{682917B0-559B-46B9-9886-0315D502FD4D}" destId="{8252581A-B5DE-47DD-B8E3-0C628C834C6B}" srcOrd="1" destOrd="0" presId="urn:microsoft.com/office/officeart/2005/8/layout/vList2"/>
    <dgm:cxn modelId="{76C32B61-AF5F-4FB9-A499-858E6FC25436}" type="presParOf" srcId="{682917B0-559B-46B9-9886-0315D502FD4D}" destId="{0181AEAC-8500-4852-A2D0-17B99A229D84}" srcOrd="2" destOrd="0" presId="urn:microsoft.com/office/officeart/2005/8/layout/vList2"/>
    <dgm:cxn modelId="{A8CB32B6-5499-44DB-BBAF-EB9FFD5089F6}" type="presParOf" srcId="{682917B0-559B-46B9-9886-0315D502FD4D}" destId="{2A49A52C-8E95-4028-ADFC-38E73261B011}" srcOrd="3" destOrd="0" presId="urn:microsoft.com/office/officeart/2005/8/layout/vList2"/>
    <dgm:cxn modelId="{F73D57E9-6A45-4E9F-B7E9-FCF8E3163D8A}" type="presParOf" srcId="{682917B0-559B-46B9-9886-0315D502FD4D}" destId="{3A397EF4-5E20-4FFD-AC0A-49286C542637}" srcOrd="4" destOrd="0" presId="urn:microsoft.com/office/officeart/2005/8/layout/vList2"/>
    <dgm:cxn modelId="{A9411F68-B4BB-4E1F-9F37-FA91D041D629}" type="presParOf" srcId="{682917B0-559B-46B9-9886-0315D502FD4D}" destId="{05E263DD-94B5-4896-B765-46052ABFB571}" srcOrd="5" destOrd="0" presId="urn:microsoft.com/office/officeart/2005/8/layout/vList2"/>
    <dgm:cxn modelId="{6A09DDB7-6C3B-45EB-8811-EC5EBFA4A4B0}" type="presParOf" srcId="{682917B0-559B-46B9-9886-0315D502FD4D}" destId="{5B44A551-EBC5-4740-9836-1196BF502AA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26BE56-B7AD-405B-A84C-40636B028F8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55AC697-B743-45B1-82D9-B548577BBF3D}">
      <dgm:prSet/>
      <dgm:spPr/>
      <dgm:t>
        <a:bodyPr/>
        <a:lstStyle/>
        <a:p>
          <a:r>
            <a:rPr lang="en-US" b="1" i="0" baseline="0"/>
            <a:t>Understanding Grid Lines and Tracks</a:t>
          </a:r>
          <a:endParaRPr lang="en-US"/>
        </a:p>
      </dgm:t>
    </dgm:pt>
    <dgm:pt modelId="{08229D1F-2F50-475C-A1CA-8D1C0C06DAD4}" type="parTrans" cxnId="{488B80E2-30C1-485C-96BA-43BE221F3EA5}">
      <dgm:prSet/>
      <dgm:spPr/>
      <dgm:t>
        <a:bodyPr/>
        <a:lstStyle/>
        <a:p>
          <a:endParaRPr lang="en-US"/>
        </a:p>
      </dgm:t>
    </dgm:pt>
    <dgm:pt modelId="{6263F743-C997-4242-9935-6DE464F184E1}" type="sibTrans" cxnId="{488B80E2-30C1-485C-96BA-43BE221F3EA5}">
      <dgm:prSet/>
      <dgm:spPr/>
      <dgm:t>
        <a:bodyPr/>
        <a:lstStyle/>
        <a:p>
          <a:endParaRPr lang="en-US"/>
        </a:p>
      </dgm:t>
    </dgm:pt>
    <dgm:pt modelId="{8D5A2840-9FC8-4B0E-8044-F92015B86549}">
      <dgm:prSet/>
      <dgm:spPr/>
      <dgm:t>
        <a:bodyPr/>
        <a:lstStyle/>
        <a:p>
          <a:r>
            <a:rPr lang="en-US" b="1" i="0" baseline="0"/>
            <a:t>Grid lines</a:t>
          </a:r>
          <a:r>
            <a:rPr lang="en-US" b="0" i="0" baseline="0"/>
            <a:t>: These are the boundaries that define the edges of your grid rows and columns. </a:t>
          </a:r>
          <a:endParaRPr lang="en-US"/>
        </a:p>
      </dgm:t>
    </dgm:pt>
    <dgm:pt modelId="{63BCDEAF-6A5F-4C6E-83F7-89628367CE7F}" type="parTrans" cxnId="{0901167A-A597-415E-9F98-AA1378FFCB4B}">
      <dgm:prSet/>
      <dgm:spPr/>
      <dgm:t>
        <a:bodyPr/>
        <a:lstStyle/>
        <a:p>
          <a:endParaRPr lang="en-US"/>
        </a:p>
      </dgm:t>
    </dgm:pt>
    <dgm:pt modelId="{4144F595-1820-4D45-973D-9F61495A7E8D}" type="sibTrans" cxnId="{0901167A-A597-415E-9F98-AA1378FFCB4B}">
      <dgm:prSet/>
      <dgm:spPr/>
      <dgm:t>
        <a:bodyPr/>
        <a:lstStyle/>
        <a:p>
          <a:endParaRPr lang="en-US"/>
        </a:p>
      </dgm:t>
    </dgm:pt>
    <dgm:pt modelId="{B539A2CD-2088-42EC-BA22-3AD26394929E}">
      <dgm:prSet/>
      <dgm:spPr/>
      <dgm:t>
        <a:bodyPr/>
        <a:lstStyle/>
        <a:p>
          <a:r>
            <a:rPr lang="en-US" b="1" i="0" baseline="0"/>
            <a:t>grid-template-columns</a:t>
          </a:r>
          <a:r>
            <a:rPr lang="en-US" b="0" i="0" baseline="0"/>
            <a:t> defines columns (vertical lines). </a:t>
          </a:r>
          <a:endParaRPr lang="en-US"/>
        </a:p>
      </dgm:t>
    </dgm:pt>
    <dgm:pt modelId="{18F6568F-C022-4ED4-9B90-816808B54585}" type="parTrans" cxnId="{9AFF16C6-2CF0-4E3B-8103-079F92BD15DC}">
      <dgm:prSet/>
      <dgm:spPr/>
      <dgm:t>
        <a:bodyPr/>
        <a:lstStyle/>
        <a:p>
          <a:endParaRPr lang="en-US"/>
        </a:p>
      </dgm:t>
    </dgm:pt>
    <dgm:pt modelId="{03CD0DA4-0200-4A7F-B35D-C5F24396B9A2}" type="sibTrans" cxnId="{9AFF16C6-2CF0-4E3B-8103-079F92BD15DC}">
      <dgm:prSet/>
      <dgm:spPr/>
      <dgm:t>
        <a:bodyPr/>
        <a:lstStyle/>
        <a:p>
          <a:endParaRPr lang="en-US"/>
        </a:p>
      </dgm:t>
    </dgm:pt>
    <dgm:pt modelId="{3FDDCF31-98DE-46A1-B908-6198A8211B92}">
      <dgm:prSet/>
      <dgm:spPr/>
      <dgm:t>
        <a:bodyPr/>
        <a:lstStyle/>
        <a:p>
          <a:r>
            <a:rPr lang="en-US" b="1" i="0" baseline="0"/>
            <a:t>grid-template-rows</a:t>
          </a:r>
          <a:r>
            <a:rPr lang="en-US" b="0" i="0" baseline="0"/>
            <a:t> defines rows (horizontal lines). </a:t>
          </a:r>
          <a:endParaRPr lang="en-US"/>
        </a:p>
      </dgm:t>
    </dgm:pt>
    <dgm:pt modelId="{0D0246C6-28A6-43BC-AC33-F1D6AE7901EC}" type="parTrans" cxnId="{17EC8540-6EE1-4E5F-AEE6-D0C21E940785}">
      <dgm:prSet/>
      <dgm:spPr/>
      <dgm:t>
        <a:bodyPr/>
        <a:lstStyle/>
        <a:p>
          <a:endParaRPr lang="en-US"/>
        </a:p>
      </dgm:t>
    </dgm:pt>
    <dgm:pt modelId="{AC53150E-4159-4971-9FEA-BC5B14E307D7}" type="sibTrans" cxnId="{17EC8540-6EE1-4E5F-AEE6-D0C21E940785}">
      <dgm:prSet/>
      <dgm:spPr/>
      <dgm:t>
        <a:bodyPr/>
        <a:lstStyle/>
        <a:p>
          <a:endParaRPr lang="en-US"/>
        </a:p>
      </dgm:t>
    </dgm:pt>
    <dgm:pt modelId="{34F650DB-4C8C-40D5-B64E-D2F6DC36A364}">
      <dgm:prSet/>
      <dgm:spPr/>
      <dgm:t>
        <a:bodyPr/>
        <a:lstStyle/>
        <a:p>
          <a:r>
            <a:rPr lang="en-US" b="1" i="0" baseline="0"/>
            <a:t>Grid Tracks</a:t>
          </a:r>
          <a:r>
            <a:rPr lang="en-US" b="0" i="0" baseline="0"/>
            <a:t>: The space between two adjacent grid lines (a row or column). </a:t>
          </a:r>
          <a:endParaRPr lang="en-US"/>
        </a:p>
      </dgm:t>
    </dgm:pt>
    <dgm:pt modelId="{650B7C1B-687C-4654-89B2-4DD397BC63AE}" type="parTrans" cxnId="{9AC431EB-1723-4800-BEF5-15134C754319}">
      <dgm:prSet/>
      <dgm:spPr/>
      <dgm:t>
        <a:bodyPr/>
        <a:lstStyle/>
        <a:p>
          <a:endParaRPr lang="en-US"/>
        </a:p>
      </dgm:t>
    </dgm:pt>
    <dgm:pt modelId="{8E749548-0893-4EB4-B24C-99813002D126}" type="sibTrans" cxnId="{9AC431EB-1723-4800-BEF5-15134C754319}">
      <dgm:prSet/>
      <dgm:spPr/>
      <dgm:t>
        <a:bodyPr/>
        <a:lstStyle/>
        <a:p>
          <a:endParaRPr lang="en-US"/>
        </a:p>
      </dgm:t>
    </dgm:pt>
    <dgm:pt modelId="{E5687B7E-164F-443C-914D-D6F295DE3B62}">
      <dgm:prSet/>
      <dgm:spPr/>
      <dgm:t>
        <a:bodyPr/>
        <a:lstStyle/>
        <a:p>
          <a:r>
            <a:rPr lang="en-US" b="1" i="0" baseline="0"/>
            <a:t>Grid Cells</a:t>
          </a:r>
          <a:r>
            <a:rPr lang="en-US" b="0" i="0" baseline="0"/>
            <a:t>: The individual areas where grid items are placed. </a:t>
          </a:r>
          <a:endParaRPr lang="en-US"/>
        </a:p>
      </dgm:t>
    </dgm:pt>
    <dgm:pt modelId="{58E0DC31-D5DE-4E6B-8B4C-404CDDE45379}" type="parTrans" cxnId="{7614A605-7151-4A94-AE03-05B1FB4D4E24}">
      <dgm:prSet/>
      <dgm:spPr/>
      <dgm:t>
        <a:bodyPr/>
        <a:lstStyle/>
        <a:p>
          <a:endParaRPr lang="en-US"/>
        </a:p>
      </dgm:t>
    </dgm:pt>
    <dgm:pt modelId="{399EAB13-B48D-4495-8852-7947D3C58255}" type="sibTrans" cxnId="{7614A605-7151-4A94-AE03-05B1FB4D4E24}">
      <dgm:prSet/>
      <dgm:spPr/>
      <dgm:t>
        <a:bodyPr/>
        <a:lstStyle/>
        <a:p>
          <a:endParaRPr lang="en-US"/>
        </a:p>
      </dgm:t>
    </dgm:pt>
    <dgm:pt modelId="{F406739B-0C16-4C54-97FD-E3DDD330868D}" type="pres">
      <dgm:prSet presAssocID="{7826BE56-B7AD-405B-A84C-40636B028F8C}" presName="linear" presStyleCnt="0">
        <dgm:presLayoutVars>
          <dgm:animLvl val="lvl"/>
          <dgm:resizeHandles val="exact"/>
        </dgm:presLayoutVars>
      </dgm:prSet>
      <dgm:spPr/>
    </dgm:pt>
    <dgm:pt modelId="{2C703152-57A8-446D-9BC1-CD394DE8A282}" type="pres">
      <dgm:prSet presAssocID="{E55AC697-B743-45B1-82D9-B548577BBF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EB9C9E7-D8B4-4A58-AD53-ABD2654486D3}" type="pres">
      <dgm:prSet presAssocID="{6263F743-C997-4242-9935-6DE464F184E1}" presName="spacer" presStyleCnt="0"/>
      <dgm:spPr/>
    </dgm:pt>
    <dgm:pt modelId="{0B056311-DE4B-40D7-A2E8-34C7566BE8F3}" type="pres">
      <dgm:prSet presAssocID="{8D5A2840-9FC8-4B0E-8044-F92015B8654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B0E3F2E-BA7B-4EA0-AD84-27A4DCAF5C0F}" type="pres">
      <dgm:prSet presAssocID="{8D5A2840-9FC8-4B0E-8044-F92015B86549}" presName="childText" presStyleLbl="revTx" presStyleIdx="0" presStyleCnt="1">
        <dgm:presLayoutVars>
          <dgm:bulletEnabled val="1"/>
        </dgm:presLayoutVars>
      </dgm:prSet>
      <dgm:spPr/>
    </dgm:pt>
    <dgm:pt modelId="{08B8460C-C974-43DA-8E9C-1CB96D604337}" type="pres">
      <dgm:prSet presAssocID="{34F650DB-4C8C-40D5-B64E-D2F6DC36A36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A5A0D89-CDC9-488A-BB1E-93437714E00F}" type="pres">
      <dgm:prSet presAssocID="{8E749548-0893-4EB4-B24C-99813002D126}" presName="spacer" presStyleCnt="0"/>
      <dgm:spPr/>
    </dgm:pt>
    <dgm:pt modelId="{75ACE192-5BA7-46E1-BA71-D8AAB5B47176}" type="pres">
      <dgm:prSet presAssocID="{E5687B7E-164F-443C-914D-D6F295DE3B6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614A605-7151-4A94-AE03-05B1FB4D4E24}" srcId="{7826BE56-B7AD-405B-A84C-40636B028F8C}" destId="{E5687B7E-164F-443C-914D-D6F295DE3B62}" srcOrd="3" destOrd="0" parTransId="{58E0DC31-D5DE-4E6B-8B4C-404CDDE45379}" sibTransId="{399EAB13-B48D-4495-8852-7947D3C58255}"/>
    <dgm:cxn modelId="{4CC94836-CA9D-4839-BF4A-FA9444ED1FC7}" type="presOf" srcId="{7826BE56-B7AD-405B-A84C-40636B028F8C}" destId="{F406739B-0C16-4C54-97FD-E3DDD330868D}" srcOrd="0" destOrd="0" presId="urn:microsoft.com/office/officeart/2005/8/layout/vList2"/>
    <dgm:cxn modelId="{17EC8540-6EE1-4E5F-AEE6-D0C21E940785}" srcId="{8D5A2840-9FC8-4B0E-8044-F92015B86549}" destId="{3FDDCF31-98DE-46A1-B908-6198A8211B92}" srcOrd="1" destOrd="0" parTransId="{0D0246C6-28A6-43BC-AC33-F1D6AE7901EC}" sibTransId="{AC53150E-4159-4971-9FEA-BC5B14E307D7}"/>
    <dgm:cxn modelId="{BC28B360-3494-48E7-911F-EAE456D23CCF}" type="presOf" srcId="{E5687B7E-164F-443C-914D-D6F295DE3B62}" destId="{75ACE192-5BA7-46E1-BA71-D8AAB5B47176}" srcOrd="0" destOrd="0" presId="urn:microsoft.com/office/officeart/2005/8/layout/vList2"/>
    <dgm:cxn modelId="{8156C954-7AED-433E-9323-369C01C29A8D}" type="presOf" srcId="{8D5A2840-9FC8-4B0E-8044-F92015B86549}" destId="{0B056311-DE4B-40D7-A2E8-34C7566BE8F3}" srcOrd="0" destOrd="0" presId="urn:microsoft.com/office/officeart/2005/8/layout/vList2"/>
    <dgm:cxn modelId="{0901167A-A597-415E-9F98-AA1378FFCB4B}" srcId="{7826BE56-B7AD-405B-A84C-40636B028F8C}" destId="{8D5A2840-9FC8-4B0E-8044-F92015B86549}" srcOrd="1" destOrd="0" parTransId="{63BCDEAF-6A5F-4C6E-83F7-89628367CE7F}" sibTransId="{4144F595-1820-4D45-973D-9F61495A7E8D}"/>
    <dgm:cxn modelId="{63E66D7A-4D8D-45F6-8AF2-DD8E80F5C9ED}" type="presOf" srcId="{34F650DB-4C8C-40D5-B64E-D2F6DC36A364}" destId="{08B8460C-C974-43DA-8E9C-1CB96D604337}" srcOrd="0" destOrd="0" presId="urn:microsoft.com/office/officeart/2005/8/layout/vList2"/>
    <dgm:cxn modelId="{021F2BB2-6C90-468A-9CCC-ED734B717FB1}" type="presOf" srcId="{B539A2CD-2088-42EC-BA22-3AD26394929E}" destId="{5B0E3F2E-BA7B-4EA0-AD84-27A4DCAF5C0F}" srcOrd="0" destOrd="0" presId="urn:microsoft.com/office/officeart/2005/8/layout/vList2"/>
    <dgm:cxn modelId="{9AFF16C6-2CF0-4E3B-8103-079F92BD15DC}" srcId="{8D5A2840-9FC8-4B0E-8044-F92015B86549}" destId="{B539A2CD-2088-42EC-BA22-3AD26394929E}" srcOrd="0" destOrd="0" parTransId="{18F6568F-C022-4ED4-9B90-816808B54585}" sibTransId="{03CD0DA4-0200-4A7F-B35D-C5F24396B9A2}"/>
    <dgm:cxn modelId="{15E5CDD8-D63D-423D-8C08-7824A90831E7}" type="presOf" srcId="{E55AC697-B743-45B1-82D9-B548577BBF3D}" destId="{2C703152-57A8-446D-9BC1-CD394DE8A282}" srcOrd="0" destOrd="0" presId="urn:microsoft.com/office/officeart/2005/8/layout/vList2"/>
    <dgm:cxn modelId="{488B80E2-30C1-485C-96BA-43BE221F3EA5}" srcId="{7826BE56-B7AD-405B-A84C-40636B028F8C}" destId="{E55AC697-B743-45B1-82D9-B548577BBF3D}" srcOrd="0" destOrd="0" parTransId="{08229D1F-2F50-475C-A1CA-8D1C0C06DAD4}" sibTransId="{6263F743-C997-4242-9935-6DE464F184E1}"/>
    <dgm:cxn modelId="{9AC431EB-1723-4800-BEF5-15134C754319}" srcId="{7826BE56-B7AD-405B-A84C-40636B028F8C}" destId="{34F650DB-4C8C-40D5-B64E-D2F6DC36A364}" srcOrd="2" destOrd="0" parTransId="{650B7C1B-687C-4654-89B2-4DD397BC63AE}" sibTransId="{8E749548-0893-4EB4-B24C-99813002D126}"/>
    <dgm:cxn modelId="{F48C00F3-ED49-4CA7-B51A-42DC76C1C6BB}" type="presOf" srcId="{3FDDCF31-98DE-46A1-B908-6198A8211B92}" destId="{5B0E3F2E-BA7B-4EA0-AD84-27A4DCAF5C0F}" srcOrd="0" destOrd="1" presId="urn:microsoft.com/office/officeart/2005/8/layout/vList2"/>
    <dgm:cxn modelId="{12BB9EB6-D40B-41DD-A516-D3114C057C2B}" type="presParOf" srcId="{F406739B-0C16-4C54-97FD-E3DDD330868D}" destId="{2C703152-57A8-446D-9BC1-CD394DE8A282}" srcOrd="0" destOrd="0" presId="urn:microsoft.com/office/officeart/2005/8/layout/vList2"/>
    <dgm:cxn modelId="{CF36C447-1916-463B-A056-CCBD801B5B41}" type="presParOf" srcId="{F406739B-0C16-4C54-97FD-E3DDD330868D}" destId="{EEB9C9E7-D8B4-4A58-AD53-ABD2654486D3}" srcOrd="1" destOrd="0" presId="urn:microsoft.com/office/officeart/2005/8/layout/vList2"/>
    <dgm:cxn modelId="{E733AC7F-75EB-4F88-B9CE-D4E7D4ED33C8}" type="presParOf" srcId="{F406739B-0C16-4C54-97FD-E3DDD330868D}" destId="{0B056311-DE4B-40D7-A2E8-34C7566BE8F3}" srcOrd="2" destOrd="0" presId="urn:microsoft.com/office/officeart/2005/8/layout/vList2"/>
    <dgm:cxn modelId="{7D73D9E8-FA6B-454E-AB17-FEDFED4D9AD0}" type="presParOf" srcId="{F406739B-0C16-4C54-97FD-E3DDD330868D}" destId="{5B0E3F2E-BA7B-4EA0-AD84-27A4DCAF5C0F}" srcOrd="3" destOrd="0" presId="urn:microsoft.com/office/officeart/2005/8/layout/vList2"/>
    <dgm:cxn modelId="{677885BD-3035-41C8-A013-D2C9A7B72213}" type="presParOf" srcId="{F406739B-0C16-4C54-97FD-E3DDD330868D}" destId="{08B8460C-C974-43DA-8E9C-1CB96D604337}" srcOrd="4" destOrd="0" presId="urn:microsoft.com/office/officeart/2005/8/layout/vList2"/>
    <dgm:cxn modelId="{2D2ABFC1-676C-4CF2-9BC1-205CCE20FBF3}" type="presParOf" srcId="{F406739B-0C16-4C54-97FD-E3DDD330868D}" destId="{0A5A0D89-CDC9-488A-BB1E-93437714E00F}" srcOrd="5" destOrd="0" presId="urn:microsoft.com/office/officeart/2005/8/layout/vList2"/>
    <dgm:cxn modelId="{1977893C-24A9-4938-B510-5814E737425C}" type="presParOf" srcId="{F406739B-0C16-4C54-97FD-E3DDD330868D}" destId="{75ACE192-5BA7-46E1-BA71-D8AAB5B4717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D73F36-3918-404B-B7A8-E828DEFC9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509D96A-6F13-43EF-A3D0-D2F2567579B6}">
      <dgm:prSet/>
      <dgm:spPr/>
      <dgm:t>
        <a:bodyPr/>
        <a:lstStyle/>
        <a:p>
          <a:r>
            <a:rPr lang="en-US" b="1" i="0" baseline="0"/>
            <a:t>Positioning Grid Items</a:t>
          </a:r>
          <a:endParaRPr lang="en-US"/>
        </a:p>
      </dgm:t>
    </dgm:pt>
    <dgm:pt modelId="{62CF5452-81DF-4E89-9623-0B1DD153FEA0}" type="parTrans" cxnId="{027E3649-3897-4403-AE04-EDF38C19B7FC}">
      <dgm:prSet/>
      <dgm:spPr/>
      <dgm:t>
        <a:bodyPr/>
        <a:lstStyle/>
        <a:p>
          <a:endParaRPr lang="en-US"/>
        </a:p>
      </dgm:t>
    </dgm:pt>
    <dgm:pt modelId="{78619D4D-070C-4DB3-BC78-03D5BD541BDE}" type="sibTrans" cxnId="{027E3649-3897-4403-AE04-EDF38C19B7FC}">
      <dgm:prSet/>
      <dgm:spPr/>
      <dgm:t>
        <a:bodyPr/>
        <a:lstStyle/>
        <a:p>
          <a:endParaRPr lang="en-US"/>
        </a:p>
      </dgm:t>
    </dgm:pt>
    <dgm:pt modelId="{4AD29111-3E3D-422E-BBBB-19A044C404A1}">
      <dgm:prSet/>
      <dgm:spPr/>
      <dgm:t>
        <a:bodyPr/>
        <a:lstStyle/>
        <a:p>
          <a:r>
            <a:rPr lang="en-US" b="0" i="0" baseline="0"/>
            <a:t>You can place grid items on specific rows and columns using </a:t>
          </a:r>
          <a:r>
            <a:rPr lang="en-US" b="1" i="0" baseline="0"/>
            <a:t>grid-column</a:t>
          </a:r>
          <a:r>
            <a:rPr lang="en-US" b="0" i="0" baseline="0"/>
            <a:t> and </a:t>
          </a:r>
          <a:r>
            <a:rPr lang="en-US" b="1" i="0" baseline="0"/>
            <a:t>grid-row</a:t>
          </a:r>
          <a:r>
            <a:rPr lang="en-US" b="0" i="0" baseline="0"/>
            <a:t> properties.</a:t>
          </a:r>
          <a:endParaRPr lang="en-US"/>
        </a:p>
      </dgm:t>
    </dgm:pt>
    <dgm:pt modelId="{0DA37E26-26FA-49E4-A1D2-802327E9744C}" type="parTrans" cxnId="{178BECEA-1A91-4959-BC08-6B27CF178235}">
      <dgm:prSet/>
      <dgm:spPr/>
      <dgm:t>
        <a:bodyPr/>
        <a:lstStyle/>
        <a:p>
          <a:endParaRPr lang="en-US"/>
        </a:p>
      </dgm:t>
    </dgm:pt>
    <dgm:pt modelId="{101EF74B-FCCE-438C-8106-3B5E7FED2C09}" type="sibTrans" cxnId="{178BECEA-1A91-4959-BC08-6B27CF178235}">
      <dgm:prSet/>
      <dgm:spPr/>
      <dgm:t>
        <a:bodyPr/>
        <a:lstStyle/>
        <a:p>
          <a:endParaRPr lang="en-US"/>
        </a:p>
      </dgm:t>
    </dgm:pt>
    <dgm:pt modelId="{E8179205-FA41-4FA0-BACB-C635C7E3BA7B}">
      <dgm:prSet/>
      <dgm:spPr/>
      <dgm:t>
        <a:bodyPr/>
        <a:lstStyle/>
        <a:p>
          <a:r>
            <a:rPr lang="en-US" b="0" i="0" baseline="0"/>
            <a:t>grid-column: Defines the starting and ending points for columns.grid-row: Defines the starting and ending points for rows.</a:t>
          </a:r>
          <a:endParaRPr lang="en-US"/>
        </a:p>
      </dgm:t>
    </dgm:pt>
    <dgm:pt modelId="{37DDF1E5-8C45-4BE1-A45F-0781F284E56F}" type="parTrans" cxnId="{CDBA0D85-F958-4E5F-A1D0-ADC02644FF83}">
      <dgm:prSet/>
      <dgm:spPr/>
      <dgm:t>
        <a:bodyPr/>
        <a:lstStyle/>
        <a:p>
          <a:endParaRPr lang="en-US"/>
        </a:p>
      </dgm:t>
    </dgm:pt>
    <dgm:pt modelId="{08BB2B99-3C2A-4772-84F2-23A4805D8566}" type="sibTrans" cxnId="{CDBA0D85-F958-4E5F-A1D0-ADC02644FF83}">
      <dgm:prSet/>
      <dgm:spPr/>
      <dgm:t>
        <a:bodyPr/>
        <a:lstStyle/>
        <a:p>
          <a:endParaRPr lang="en-US"/>
        </a:p>
      </dgm:t>
    </dgm:pt>
    <dgm:pt modelId="{5C683B6C-37CD-4D67-96C5-C9FAB3B42FD4}" type="pres">
      <dgm:prSet presAssocID="{AED73F36-3918-404B-B7A8-E828DEFC910E}" presName="linear" presStyleCnt="0">
        <dgm:presLayoutVars>
          <dgm:animLvl val="lvl"/>
          <dgm:resizeHandles val="exact"/>
        </dgm:presLayoutVars>
      </dgm:prSet>
      <dgm:spPr/>
    </dgm:pt>
    <dgm:pt modelId="{93E36E25-B115-4AD9-900A-F3C4697970D0}" type="pres">
      <dgm:prSet presAssocID="{D509D96A-6F13-43EF-A3D0-D2F2567579B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B01DD24-56AB-4B72-BD07-87092FB72AE4}" type="pres">
      <dgm:prSet presAssocID="{78619D4D-070C-4DB3-BC78-03D5BD541BDE}" presName="spacer" presStyleCnt="0"/>
      <dgm:spPr/>
    </dgm:pt>
    <dgm:pt modelId="{B8714824-F242-4624-B33F-C4EB31AE8B34}" type="pres">
      <dgm:prSet presAssocID="{4AD29111-3E3D-422E-BBBB-19A044C404A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90F8441-3715-4BE1-9B77-75992630BA83}" type="pres">
      <dgm:prSet presAssocID="{101EF74B-FCCE-438C-8106-3B5E7FED2C09}" presName="spacer" presStyleCnt="0"/>
      <dgm:spPr/>
    </dgm:pt>
    <dgm:pt modelId="{A80FE612-3B85-4584-93BF-1F73E6D8D395}" type="pres">
      <dgm:prSet presAssocID="{E8179205-FA41-4FA0-BACB-C635C7E3BA7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27E3649-3897-4403-AE04-EDF38C19B7FC}" srcId="{AED73F36-3918-404B-B7A8-E828DEFC910E}" destId="{D509D96A-6F13-43EF-A3D0-D2F2567579B6}" srcOrd="0" destOrd="0" parTransId="{62CF5452-81DF-4E89-9623-0B1DD153FEA0}" sibTransId="{78619D4D-070C-4DB3-BC78-03D5BD541BDE}"/>
    <dgm:cxn modelId="{2DBEB177-EA05-4D68-BEC2-061A82F2FA9C}" type="presOf" srcId="{AED73F36-3918-404B-B7A8-E828DEFC910E}" destId="{5C683B6C-37CD-4D67-96C5-C9FAB3B42FD4}" srcOrd="0" destOrd="0" presId="urn:microsoft.com/office/officeart/2005/8/layout/vList2"/>
    <dgm:cxn modelId="{CDBA0D85-F958-4E5F-A1D0-ADC02644FF83}" srcId="{AED73F36-3918-404B-B7A8-E828DEFC910E}" destId="{E8179205-FA41-4FA0-BACB-C635C7E3BA7B}" srcOrd="2" destOrd="0" parTransId="{37DDF1E5-8C45-4BE1-A45F-0781F284E56F}" sibTransId="{08BB2B99-3C2A-4772-84F2-23A4805D8566}"/>
    <dgm:cxn modelId="{C5A02590-1343-41B2-9429-5637653C4DCA}" type="presOf" srcId="{4AD29111-3E3D-422E-BBBB-19A044C404A1}" destId="{B8714824-F242-4624-B33F-C4EB31AE8B34}" srcOrd="0" destOrd="0" presId="urn:microsoft.com/office/officeart/2005/8/layout/vList2"/>
    <dgm:cxn modelId="{F5197CA8-81E9-45FF-9B86-D4788E0F80CF}" type="presOf" srcId="{D509D96A-6F13-43EF-A3D0-D2F2567579B6}" destId="{93E36E25-B115-4AD9-900A-F3C4697970D0}" srcOrd="0" destOrd="0" presId="urn:microsoft.com/office/officeart/2005/8/layout/vList2"/>
    <dgm:cxn modelId="{0DC1A8D3-ADA5-4CC9-9381-A8295923628E}" type="presOf" srcId="{E8179205-FA41-4FA0-BACB-C635C7E3BA7B}" destId="{A80FE612-3B85-4584-93BF-1F73E6D8D395}" srcOrd="0" destOrd="0" presId="urn:microsoft.com/office/officeart/2005/8/layout/vList2"/>
    <dgm:cxn modelId="{178BECEA-1A91-4959-BC08-6B27CF178235}" srcId="{AED73F36-3918-404B-B7A8-E828DEFC910E}" destId="{4AD29111-3E3D-422E-BBBB-19A044C404A1}" srcOrd="1" destOrd="0" parTransId="{0DA37E26-26FA-49E4-A1D2-802327E9744C}" sibTransId="{101EF74B-FCCE-438C-8106-3B5E7FED2C09}"/>
    <dgm:cxn modelId="{6F40D4E8-4DB3-4C16-BAAD-DD1E3479E152}" type="presParOf" srcId="{5C683B6C-37CD-4D67-96C5-C9FAB3B42FD4}" destId="{93E36E25-B115-4AD9-900A-F3C4697970D0}" srcOrd="0" destOrd="0" presId="urn:microsoft.com/office/officeart/2005/8/layout/vList2"/>
    <dgm:cxn modelId="{E9B2CEE1-F295-4A83-AC68-71757ADCEA59}" type="presParOf" srcId="{5C683B6C-37CD-4D67-96C5-C9FAB3B42FD4}" destId="{3B01DD24-56AB-4B72-BD07-87092FB72AE4}" srcOrd="1" destOrd="0" presId="urn:microsoft.com/office/officeart/2005/8/layout/vList2"/>
    <dgm:cxn modelId="{553D03C1-101D-4EF2-89AD-397E5D2D1375}" type="presParOf" srcId="{5C683B6C-37CD-4D67-96C5-C9FAB3B42FD4}" destId="{B8714824-F242-4624-B33F-C4EB31AE8B34}" srcOrd="2" destOrd="0" presId="urn:microsoft.com/office/officeart/2005/8/layout/vList2"/>
    <dgm:cxn modelId="{49CB8E29-CF35-465B-8C3D-B682D58B6FFE}" type="presParOf" srcId="{5C683B6C-37CD-4D67-96C5-C9FAB3B42FD4}" destId="{490F8441-3715-4BE1-9B77-75992630BA83}" srcOrd="3" destOrd="0" presId="urn:microsoft.com/office/officeart/2005/8/layout/vList2"/>
    <dgm:cxn modelId="{610FF846-3500-4771-9C3A-0B6F8346202A}" type="presParOf" srcId="{5C683B6C-37CD-4D67-96C5-C9FAB3B42FD4}" destId="{A80FE612-3B85-4584-93BF-1F73E6D8D39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7271B16-8A1C-434F-A35F-C2D102E8011C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5FEBF53D-1F82-460E-A4B0-C1916722D57D}">
      <dgm:prSet/>
      <dgm:spPr/>
      <dgm:t>
        <a:bodyPr/>
        <a:lstStyle/>
        <a:p>
          <a:r>
            <a:rPr lang="en-US" b="1" i="0" baseline="0"/>
            <a:t>Explicit and Implicit Grid Sizing</a:t>
          </a:r>
          <a:endParaRPr lang="en-US"/>
        </a:p>
      </dgm:t>
    </dgm:pt>
    <dgm:pt modelId="{7927E514-1D43-40E1-BE1E-5FDDF89431D9}" type="parTrans" cxnId="{1D41A6F7-067B-41ED-B449-3D0B5ED59095}">
      <dgm:prSet/>
      <dgm:spPr/>
      <dgm:t>
        <a:bodyPr/>
        <a:lstStyle/>
        <a:p>
          <a:endParaRPr lang="en-US"/>
        </a:p>
      </dgm:t>
    </dgm:pt>
    <dgm:pt modelId="{124C1BF8-7F0F-4C7E-AAD4-9351B7CB3084}" type="sibTrans" cxnId="{1D41A6F7-067B-41ED-B449-3D0B5ED59095}">
      <dgm:prSet/>
      <dgm:spPr/>
      <dgm:t>
        <a:bodyPr/>
        <a:lstStyle/>
        <a:p>
          <a:endParaRPr lang="en-US"/>
        </a:p>
      </dgm:t>
    </dgm:pt>
    <dgm:pt modelId="{190E44F5-0199-4965-AAF7-ACC4876F0AB3}">
      <dgm:prSet/>
      <dgm:spPr/>
      <dgm:t>
        <a:bodyPr/>
        <a:lstStyle/>
        <a:p>
          <a:r>
            <a:rPr lang="en-US" b="1" i="0" baseline="0"/>
            <a:t>Explicit</a:t>
          </a:r>
          <a:r>
            <a:rPr lang="en-US" b="0" i="0" baseline="0"/>
            <a:t> sizing: You define the grid structure using </a:t>
          </a:r>
          <a:r>
            <a:rPr lang="en-US" b="1" i="0" baseline="0"/>
            <a:t>grid-template-columns</a:t>
          </a:r>
          <a:r>
            <a:rPr lang="en-US" b="0" i="0" baseline="0"/>
            <a:t> and </a:t>
          </a:r>
          <a:r>
            <a:rPr lang="en-US" b="1" i="0" baseline="0"/>
            <a:t>grid-template-rows</a:t>
          </a:r>
          <a:r>
            <a:rPr lang="en-US" b="0" i="0" baseline="0"/>
            <a:t>. </a:t>
          </a:r>
          <a:endParaRPr lang="en-US"/>
        </a:p>
      </dgm:t>
    </dgm:pt>
    <dgm:pt modelId="{CF69FBA7-4346-43C4-8258-241500CF0F16}" type="parTrans" cxnId="{582E53D4-7862-47DC-8B0A-F9A814BCE34B}">
      <dgm:prSet/>
      <dgm:spPr/>
      <dgm:t>
        <a:bodyPr/>
        <a:lstStyle/>
        <a:p>
          <a:endParaRPr lang="en-US"/>
        </a:p>
      </dgm:t>
    </dgm:pt>
    <dgm:pt modelId="{1647637D-E100-48E8-B8AA-A97FBC4383BB}" type="sibTrans" cxnId="{582E53D4-7862-47DC-8B0A-F9A814BCE34B}">
      <dgm:prSet/>
      <dgm:spPr/>
      <dgm:t>
        <a:bodyPr/>
        <a:lstStyle/>
        <a:p>
          <a:endParaRPr lang="en-US"/>
        </a:p>
      </dgm:t>
    </dgm:pt>
    <dgm:pt modelId="{FBCC1501-F567-48B8-BE74-7813055E5B8A}">
      <dgm:prSet/>
      <dgm:spPr/>
      <dgm:t>
        <a:bodyPr/>
        <a:lstStyle/>
        <a:p>
          <a:r>
            <a:rPr lang="en-US" b="1" i="0" baseline="0"/>
            <a:t>Implicit</a:t>
          </a:r>
          <a:r>
            <a:rPr lang="en-US" b="0" i="0" baseline="0"/>
            <a:t> sizing: Automatically generates rows or columns for grid items that overflow the defined grid.</a:t>
          </a:r>
          <a:endParaRPr lang="en-US"/>
        </a:p>
      </dgm:t>
    </dgm:pt>
    <dgm:pt modelId="{BAA78981-4C03-4CED-811B-7179D25DB236}" type="parTrans" cxnId="{07C60264-2015-4D60-A33D-71E771D9F2C2}">
      <dgm:prSet/>
      <dgm:spPr/>
      <dgm:t>
        <a:bodyPr/>
        <a:lstStyle/>
        <a:p>
          <a:endParaRPr lang="en-US"/>
        </a:p>
      </dgm:t>
    </dgm:pt>
    <dgm:pt modelId="{A0C276B2-F537-440E-8BED-96B80D09CEB8}" type="sibTrans" cxnId="{07C60264-2015-4D60-A33D-71E771D9F2C2}">
      <dgm:prSet/>
      <dgm:spPr/>
      <dgm:t>
        <a:bodyPr/>
        <a:lstStyle/>
        <a:p>
          <a:endParaRPr lang="en-US"/>
        </a:p>
      </dgm:t>
    </dgm:pt>
    <dgm:pt modelId="{F81DED3D-71BD-4DE8-88CD-0EFA9252A6C6}" type="pres">
      <dgm:prSet presAssocID="{47271B16-8A1C-434F-A35F-C2D102E8011C}" presName="linear" presStyleCnt="0">
        <dgm:presLayoutVars>
          <dgm:animLvl val="lvl"/>
          <dgm:resizeHandles val="exact"/>
        </dgm:presLayoutVars>
      </dgm:prSet>
      <dgm:spPr/>
    </dgm:pt>
    <dgm:pt modelId="{974E65C3-624D-40A2-9195-1DF4FEF9F518}" type="pres">
      <dgm:prSet presAssocID="{5FEBF53D-1F82-460E-A4B0-C1916722D57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05E7352-F19B-4BE0-BCB3-B9713ED933BA}" type="pres">
      <dgm:prSet presAssocID="{124C1BF8-7F0F-4C7E-AAD4-9351B7CB3084}" presName="spacer" presStyleCnt="0"/>
      <dgm:spPr/>
    </dgm:pt>
    <dgm:pt modelId="{D9346D49-EB98-49EC-A52F-075148BDF925}" type="pres">
      <dgm:prSet presAssocID="{190E44F5-0199-4965-AAF7-ACC4876F0AB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47FFD63-9F6B-4182-8D92-627C4CA556BA}" type="pres">
      <dgm:prSet presAssocID="{1647637D-E100-48E8-B8AA-A97FBC4383BB}" presName="spacer" presStyleCnt="0"/>
      <dgm:spPr/>
    </dgm:pt>
    <dgm:pt modelId="{BAEF4E82-F2B5-4C25-B77D-E8313473DF54}" type="pres">
      <dgm:prSet presAssocID="{FBCC1501-F567-48B8-BE74-7813055E5B8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FB9140B-C798-4D8B-84F4-C663B5C626F2}" type="presOf" srcId="{190E44F5-0199-4965-AAF7-ACC4876F0AB3}" destId="{D9346D49-EB98-49EC-A52F-075148BDF925}" srcOrd="0" destOrd="0" presId="urn:microsoft.com/office/officeart/2005/8/layout/vList2"/>
    <dgm:cxn modelId="{07C60264-2015-4D60-A33D-71E771D9F2C2}" srcId="{47271B16-8A1C-434F-A35F-C2D102E8011C}" destId="{FBCC1501-F567-48B8-BE74-7813055E5B8A}" srcOrd="2" destOrd="0" parTransId="{BAA78981-4C03-4CED-811B-7179D25DB236}" sibTransId="{A0C276B2-F537-440E-8BED-96B80D09CEB8}"/>
    <dgm:cxn modelId="{46101A4A-AD43-4E2F-ABC8-DF412369C210}" type="presOf" srcId="{47271B16-8A1C-434F-A35F-C2D102E8011C}" destId="{F81DED3D-71BD-4DE8-88CD-0EFA9252A6C6}" srcOrd="0" destOrd="0" presId="urn:microsoft.com/office/officeart/2005/8/layout/vList2"/>
    <dgm:cxn modelId="{4F681BB7-FA33-455A-AE08-01A19DF9A7B8}" type="presOf" srcId="{5FEBF53D-1F82-460E-A4B0-C1916722D57D}" destId="{974E65C3-624D-40A2-9195-1DF4FEF9F518}" srcOrd="0" destOrd="0" presId="urn:microsoft.com/office/officeart/2005/8/layout/vList2"/>
    <dgm:cxn modelId="{92F2CBC6-FBF5-4BC2-BFB4-D1A74EC61706}" type="presOf" srcId="{FBCC1501-F567-48B8-BE74-7813055E5B8A}" destId="{BAEF4E82-F2B5-4C25-B77D-E8313473DF54}" srcOrd="0" destOrd="0" presId="urn:microsoft.com/office/officeart/2005/8/layout/vList2"/>
    <dgm:cxn modelId="{582E53D4-7862-47DC-8B0A-F9A814BCE34B}" srcId="{47271B16-8A1C-434F-A35F-C2D102E8011C}" destId="{190E44F5-0199-4965-AAF7-ACC4876F0AB3}" srcOrd="1" destOrd="0" parTransId="{CF69FBA7-4346-43C4-8258-241500CF0F16}" sibTransId="{1647637D-E100-48E8-B8AA-A97FBC4383BB}"/>
    <dgm:cxn modelId="{1D41A6F7-067B-41ED-B449-3D0B5ED59095}" srcId="{47271B16-8A1C-434F-A35F-C2D102E8011C}" destId="{5FEBF53D-1F82-460E-A4B0-C1916722D57D}" srcOrd="0" destOrd="0" parTransId="{7927E514-1D43-40E1-BE1E-5FDDF89431D9}" sibTransId="{124C1BF8-7F0F-4C7E-AAD4-9351B7CB3084}"/>
    <dgm:cxn modelId="{B460EC90-7755-4341-868A-A00863BBAC76}" type="presParOf" srcId="{F81DED3D-71BD-4DE8-88CD-0EFA9252A6C6}" destId="{974E65C3-624D-40A2-9195-1DF4FEF9F518}" srcOrd="0" destOrd="0" presId="urn:microsoft.com/office/officeart/2005/8/layout/vList2"/>
    <dgm:cxn modelId="{7FCBEA17-C8BE-4AB8-A2BA-CB90930D2653}" type="presParOf" srcId="{F81DED3D-71BD-4DE8-88CD-0EFA9252A6C6}" destId="{605E7352-F19B-4BE0-BCB3-B9713ED933BA}" srcOrd="1" destOrd="0" presId="urn:microsoft.com/office/officeart/2005/8/layout/vList2"/>
    <dgm:cxn modelId="{FCEC4804-51BB-4493-888C-F9399B7ABB4D}" type="presParOf" srcId="{F81DED3D-71BD-4DE8-88CD-0EFA9252A6C6}" destId="{D9346D49-EB98-49EC-A52F-075148BDF925}" srcOrd="2" destOrd="0" presId="urn:microsoft.com/office/officeart/2005/8/layout/vList2"/>
    <dgm:cxn modelId="{B6EB0960-EB82-4344-97D5-DE1BB7AB10B1}" type="presParOf" srcId="{F81DED3D-71BD-4DE8-88CD-0EFA9252A6C6}" destId="{747FFD63-9F6B-4182-8D92-627C4CA556BA}" srcOrd="3" destOrd="0" presId="urn:microsoft.com/office/officeart/2005/8/layout/vList2"/>
    <dgm:cxn modelId="{AD664824-99F9-49E3-9B06-988FD233E9F0}" type="presParOf" srcId="{F81DED3D-71BD-4DE8-88CD-0EFA9252A6C6}" destId="{BAEF4E82-F2B5-4C25-B77D-E8313473DF5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CCC78B7-F26E-4D98-82C2-0B3413E98F9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04F93D4-03CE-4D4E-B6F7-0535E485CBE3}">
      <dgm:prSet/>
      <dgm:spPr/>
      <dgm:t>
        <a:bodyPr/>
        <a:lstStyle/>
        <a:p>
          <a:r>
            <a:rPr lang="en-US"/>
            <a:t>Basic Syntax of Media Queries</a:t>
          </a:r>
        </a:p>
      </dgm:t>
    </dgm:pt>
    <dgm:pt modelId="{1137B5FF-CDC1-4DBD-99AF-B280D51E639E}" type="parTrans" cxnId="{8B3A1DD1-A1F9-461F-9FC2-6CA031591D38}">
      <dgm:prSet/>
      <dgm:spPr/>
      <dgm:t>
        <a:bodyPr/>
        <a:lstStyle/>
        <a:p>
          <a:endParaRPr lang="en-US"/>
        </a:p>
      </dgm:t>
    </dgm:pt>
    <dgm:pt modelId="{AB73C6E2-C8FD-41AE-B18C-60FCB93F2B02}" type="sibTrans" cxnId="{8B3A1DD1-A1F9-461F-9FC2-6CA031591D38}">
      <dgm:prSet/>
      <dgm:spPr/>
      <dgm:t>
        <a:bodyPr/>
        <a:lstStyle/>
        <a:p>
          <a:endParaRPr lang="en-US"/>
        </a:p>
      </dgm:t>
    </dgm:pt>
    <dgm:pt modelId="{17201D19-38EF-4BCB-BBE9-EFF399F5A3D6}">
      <dgm:prSet/>
      <dgm:spPr/>
      <dgm:t>
        <a:bodyPr/>
        <a:lstStyle/>
        <a:p>
          <a:r>
            <a:rPr lang="en-US"/>
            <a:t>@media: The keyword that defines a media query.</a:t>
          </a:r>
        </a:p>
      </dgm:t>
    </dgm:pt>
    <dgm:pt modelId="{E4D8A7BE-78AD-4877-98F8-5D16A990BCF6}" type="parTrans" cxnId="{CBD4819A-B3FE-46D3-BE29-08B4EEE22678}">
      <dgm:prSet/>
      <dgm:spPr/>
      <dgm:t>
        <a:bodyPr/>
        <a:lstStyle/>
        <a:p>
          <a:endParaRPr lang="en-US"/>
        </a:p>
      </dgm:t>
    </dgm:pt>
    <dgm:pt modelId="{EED692C3-35A3-45F1-8760-8813267542BE}" type="sibTrans" cxnId="{CBD4819A-B3FE-46D3-BE29-08B4EEE22678}">
      <dgm:prSet/>
      <dgm:spPr/>
      <dgm:t>
        <a:bodyPr/>
        <a:lstStyle/>
        <a:p>
          <a:endParaRPr lang="en-US"/>
        </a:p>
      </dgm:t>
    </dgm:pt>
    <dgm:pt modelId="{3CAF9D73-FF92-4708-9812-E430E499CC79}">
      <dgm:prSet/>
      <dgm:spPr/>
      <dgm:t>
        <a:bodyPr/>
        <a:lstStyle/>
        <a:p>
          <a:r>
            <a:rPr lang="en-US"/>
            <a:t>Condition: The feature to query, such as width, height, orientation, etc.</a:t>
          </a:r>
        </a:p>
      </dgm:t>
    </dgm:pt>
    <dgm:pt modelId="{F66ACE17-17B3-4E8B-BF56-CAD1383452E7}" type="parTrans" cxnId="{47BDE159-75A9-4510-90DC-F88D5E3A8AA2}">
      <dgm:prSet/>
      <dgm:spPr/>
      <dgm:t>
        <a:bodyPr/>
        <a:lstStyle/>
        <a:p>
          <a:endParaRPr lang="en-US"/>
        </a:p>
      </dgm:t>
    </dgm:pt>
    <dgm:pt modelId="{9D010242-019B-4DC5-ACAC-FC2A7EE4042E}" type="sibTrans" cxnId="{47BDE159-75A9-4510-90DC-F88D5E3A8AA2}">
      <dgm:prSet/>
      <dgm:spPr/>
      <dgm:t>
        <a:bodyPr/>
        <a:lstStyle/>
        <a:p>
          <a:endParaRPr lang="en-US"/>
        </a:p>
      </dgm:t>
    </dgm:pt>
    <dgm:pt modelId="{4C83CFDE-B42E-4AA4-B695-4B50B8310CC3}">
      <dgm:prSet/>
      <dgm:spPr/>
      <dgm:t>
        <a:bodyPr/>
        <a:lstStyle/>
        <a:p>
          <a:r>
            <a:rPr lang="en-US"/>
            <a:t>CSS styles: The styles that apply when the condition is true.</a:t>
          </a:r>
        </a:p>
      </dgm:t>
    </dgm:pt>
    <dgm:pt modelId="{50AC6B74-3B8E-4FE5-934B-F453B2D5D819}" type="parTrans" cxnId="{B08D22B7-E1C3-4926-9826-62DB385918AF}">
      <dgm:prSet/>
      <dgm:spPr/>
      <dgm:t>
        <a:bodyPr/>
        <a:lstStyle/>
        <a:p>
          <a:endParaRPr lang="en-US"/>
        </a:p>
      </dgm:t>
    </dgm:pt>
    <dgm:pt modelId="{69BE1C31-CA0A-478D-989D-740A5DDBF784}" type="sibTrans" cxnId="{B08D22B7-E1C3-4926-9826-62DB385918AF}">
      <dgm:prSet/>
      <dgm:spPr/>
      <dgm:t>
        <a:bodyPr/>
        <a:lstStyle/>
        <a:p>
          <a:endParaRPr lang="en-US"/>
        </a:p>
      </dgm:t>
    </dgm:pt>
    <dgm:pt modelId="{605A2BE3-4F5B-439A-B1F0-82379FA92616}" type="pres">
      <dgm:prSet presAssocID="{1CCC78B7-F26E-4D98-82C2-0B3413E98F93}" presName="root" presStyleCnt="0">
        <dgm:presLayoutVars>
          <dgm:dir/>
          <dgm:resizeHandles val="exact"/>
        </dgm:presLayoutVars>
      </dgm:prSet>
      <dgm:spPr/>
    </dgm:pt>
    <dgm:pt modelId="{4A575415-B17A-4F56-8925-D28F07130CD0}" type="pres">
      <dgm:prSet presAssocID="{704F93D4-03CE-4D4E-B6F7-0535E485CBE3}" presName="compNode" presStyleCnt="0"/>
      <dgm:spPr/>
    </dgm:pt>
    <dgm:pt modelId="{1973B4F3-B975-49AE-AAD7-C3E712B4E6DE}" type="pres">
      <dgm:prSet presAssocID="{704F93D4-03CE-4D4E-B6F7-0535E485CBE3}" presName="bgRect" presStyleLbl="bgShp" presStyleIdx="0" presStyleCnt="4"/>
      <dgm:spPr/>
    </dgm:pt>
    <dgm:pt modelId="{AE177D1D-C4F0-4598-9FF8-CF83AE8708FE}" type="pres">
      <dgm:prSet presAssocID="{704F93D4-03CE-4D4E-B6F7-0535E485CBE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FB3C331-ECE4-42F9-B2AE-19CFE866819B}" type="pres">
      <dgm:prSet presAssocID="{704F93D4-03CE-4D4E-B6F7-0535E485CBE3}" presName="spaceRect" presStyleCnt="0"/>
      <dgm:spPr/>
    </dgm:pt>
    <dgm:pt modelId="{376818AE-7C3E-4710-B90D-2902F3CCC0E9}" type="pres">
      <dgm:prSet presAssocID="{704F93D4-03CE-4D4E-B6F7-0535E485CBE3}" presName="parTx" presStyleLbl="revTx" presStyleIdx="0" presStyleCnt="4">
        <dgm:presLayoutVars>
          <dgm:chMax val="0"/>
          <dgm:chPref val="0"/>
        </dgm:presLayoutVars>
      </dgm:prSet>
      <dgm:spPr/>
    </dgm:pt>
    <dgm:pt modelId="{91FCAD9B-39D5-4D1E-B359-6931292CB58F}" type="pres">
      <dgm:prSet presAssocID="{AB73C6E2-C8FD-41AE-B18C-60FCB93F2B02}" presName="sibTrans" presStyleCnt="0"/>
      <dgm:spPr/>
    </dgm:pt>
    <dgm:pt modelId="{27B51787-2768-45EA-A1DF-8344834B9C27}" type="pres">
      <dgm:prSet presAssocID="{17201D19-38EF-4BCB-BBE9-EFF399F5A3D6}" presName="compNode" presStyleCnt="0"/>
      <dgm:spPr/>
    </dgm:pt>
    <dgm:pt modelId="{031D85B6-30A4-44EB-80C4-A869241FC219}" type="pres">
      <dgm:prSet presAssocID="{17201D19-38EF-4BCB-BBE9-EFF399F5A3D6}" presName="bgRect" presStyleLbl="bgShp" presStyleIdx="1" presStyleCnt="4"/>
      <dgm:spPr/>
    </dgm:pt>
    <dgm:pt modelId="{FAD95A5A-71A4-4B67-88DC-27DBFE7CCCAA}" type="pres">
      <dgm:prSet presAssocID="{17201D19-38EF-4BCB-BBE9-EFF399F5A3D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98063382-A827-443A-A7D1-4A99754BAAF4}" type="pres">
      <dgm:prSet presAssocID="{17201D19-38EF-4BCB-BBE9-EFF399F5A3D6}" presName="spaceRect" presStyleCnt="0"/>
      <dgm:spPr/>
    </dgm:pt>
    <dgm:pt modelId="{C2EDC275-B77A-4758-BAAA-77AC63C1D7E7}" type="pres">
      <dgm:prSet presAssocID="{17201D19-38EF-4BCB-BBE9-EFF399F5A3D6}" presName="parTx" presStyleLbl="revTx" presStyleIdx="1" presStyleCnt="4">
        <dgm:presLayoutVars>
          <dgm:chMax val="0"/>
          <dgm:chPref val="0"/>
        </dgm:presLayoutVars>
      </dgm:prSet>
      <dgm:spPr/>
    </dgm:pt>
    <dgm:pt modelId="{6D398F7C-C300-402E-8155-FA7A447AC9AB}" type="pres">
      <dgm:prSet presAssocID="{EED692C3-35A3-45F1-8760-8813267542BE}" presName="sibTrans" presStyleCnt="0"/>
      <dgm:spPr/>
    </dgm:pt>
    <dgm:pt modelId="{B248E8B6-F24C-41E7-B889-03582BF272F0}" type="pres">
      <dgm:prSet presAssocID="{3CAF9D73-FF92-4708-9812-E430E499CC79}" presName="compNode" presStyleCnt="0"/>
      <dgm:spPr/>
    </dgm:pt>
    <dgm:pt modelId="{87D0BA2E-38E2-45C7-9EF4-2F799BCCFBE1}" type="pres">
      <dgm:prSet presAssocID="{3CAF9D73-FF92-4708-9812-E430E499CC79}" presName="bgRect" presStyleLbl="bgShp" presStyleIdx="2" presStyleCnt="4"/>
      <dgm:spPr/>
    </dgm:pt>
    <dgm:pt modelId="{12677376-CDDF-4E73-97A2-C680484E87C8}" type="pres">
      <dgm:prSet presAssocID="{3CAF9D73-FF92-4708-9812-E430E499CC7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AC66399E-1CB3-42C6-BA93-411865F8D8FE}" type="pres">
      <dgm:prSet presAssocID="{3CAF9D73-FF92-4708-9812-E430E499CC79}" presName="spaceRect" presStyleCnt="0"/>
      <dgm:spPr/>
    </dgm:pt>
    <dgm:pt modelId="{7597D0B2-BD71-47DD-B22B-771527A24525}" type="pres">
      <dgm:prSet presAssocID="{3CAF9D73-FF92-4708-9812-E430E499CC79}" presName="parTx" presStyleLbl="revTx" presStyleIdx="2" presStyleCnt="4">
        <dgm:presLayoutVars>
          <dgm:chMax val="0"/>
          <dgm:chPref val="0"/>
        </dgm:presLayoutVars>
      </dgm:prSet>
      <dgm:spPr/>
    </dgm:pt>
    <dgm:pt modelId="{05133CA9-18E0-4568-B9A3-368BEAD8C465}" type="pres">
      <dgm:prSet presAssocID="{9D010242-019B-4DC5-ACAC-FC2A7EE4042E}" presName="sibTrans" presStyleCnt="0"/>
      <dgm:spPr/>
    </dgm:pt>
    <dgm:pt modelId="{A676E793-5BC5-4426-BC6B-19B44217BEF8}" type="pres">
      <dgm:prSet presAssocID="{4C83CFDE-B42E-4AA4-B695-4B50B8310CC3}" presName="compNode" presStyleCnt="0"/>
      <dgm:spPr/>
    </dgm:pt>
    <dgm:pt modelId="{A8DF5ECD-C965-4454-A07F-07694FF44F51}" type="pres">
      <dgm:prSet presAssocID="{4C83CFDE-B42E-4AA4-B695-4B50B8310CC3}" presName="bgRect" presStyleLbl="bgShp" presStyleIdx="3" presStyleCnt="4"/>
      <dgm:spPr/>
    </dgm:pt>
    <dgm:pt modelId="{F9649CFA-1B66-4024-90D8-6EFEE2E0B32F}" type="pres">
      <dgm:prSet presAssocID="{4C83CFDE-B42E-4AA4-B695-4B50B8310CC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30E1D41-AA69-4426-9A80-A4E8E04E7589}" type="pres">
      <dgm:prSet presAssocID="{4C83CFDE-B42E-4AA4-B695-4B50B8310CC3}" presName="spaceRect" presStyleCnt="0"/>
      <dgm:spPr/>
    </dgm:pt>
    <dgm:pt modelId="{C8094619-23EC-4CF3-8D72-D2446407F596}" type="pres">
      <dgm:prSet presAssocID="{4C83CFDE-B42E-4AA4-B695-4B50B8310CC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1942B2F-A25E-496F-8CCE-92DAD14AEB32}" type="presOf" srcId="{4C83CFDE-B42E-4AA4-B695-4B50B8310CC3}" destId="{C8094619-23EC-4CF3-8D72-D2446407F596}" srcOrd="0" destOrd="0" presId="urn:microsoft.com/office/officeart/2018/2/layout/IconVerticalSolidList"/>
    <dgm:cxn modelId="{47BDE159-75A9-4510-90DC-F88D5E3A8AA2}" srcId="{1CCC78B7-F26E-4D98-82C2-0B3413E98F93}" destId="{3CAF9D73-FF92-4708-9812-E430E499CC79}" srcOrd="2" destOrd="0" parTransId="{F66ACE17-17B3-4E8B-BF56-CAD1383452E7}" sibTransId="{9D010242-019B-4DC5-ACAC-FC2A7EE4042E}"/>
    <dgm:cxn modelId="{70E56F7A-FE1B-46A9-BB86-C1347106F4F1}" type="presOf" srcId="{3CAF9D73-FF92-4708-9812-E430E499CC79}" destId="{7597D0B2-BD71-47DD-B22B-771527A24525}" srcOrd="0" destOrd="0" presId="urn:microsoft.com/office/officeart/2018/2/layout/IconVerticalSolidList"/>
    <dgm:cxn modelId="{CBD4819A-B3FE-46D3-BE29-08B4EEE22678}" srcId="{1CCC78B7-F26E-4D98-82C2-0B3413E98F93}" destId="{17201D19-38EF-4BCB-BBE9-EFF399F5A3D6}" srcOrd="1" destOrd="0" parTransId="{E4D8A7BE-78AD-4877-98F8-5D16A990BCF6}" sibTransId="{EED692C3-35A3-45F1-8760-8813267542BE}"/>
    <dgm:cxn modelId="{CC44D3A7-4C49-46CF-93CF-08164DBA70F8}" type="presOf" srcId="{1CCC78B7-F26E-4D98-82C2-0B3413E98F93}" destId="{605A2BE3-4F5B-439A-B1F0-82379FA92616}" srcOrd="0" destOrd="0" presId="urn:microsoft.com/office/officeart/2018/2/layout/IconVerticalSolidList"/>
    <dgm:cxn modelId="{B08D22B7-E1C3-4926-9826-62DB385918AF}" srcId="{1CCC78B7-F26E-4D98-82C2-0B3413E98F93}" destId="{4C83CFDE-B42E-4AA4-B695-4B50B8310CC3}" srcOrd="3" destOrd="0" parTransId="{50AC6B74-3B8E-4FE5-934B-F453B2D5D819}" sibTransId="{69BE1C31-CA0A-478D-989D-740A5DDBF784}"/>
    <dgm:cxn modelId="{8B3A1DD1-A1F9-461F-9FC2-6CA031591D38}" srcId="{1CCC78B7-F26E-4D98-82C2-0B3413E98F93}" destId="{704F93D4-03CE-4D4E-B6F7-0535E485CBE3}" srcOrd="0" destOrd="0" parTransId="{1137B5FF-CDC1-4DBD-99AF-B280D51E639E}" sibTransId="{AB73C6E2-C8FD-41AE-B18C-60FCB93F2B02}"/>
    <dgm:cxn modelId="{9D80A3D6-0FE3-4974-A8F1-8BF6E3696EC4}" type="presOf" srcId="{704F93D4-03CE-4D4E-B6F7-0535E485CBE3}" destId="{376818AE-7C3E-4710-B90D-2902F3CCC0E9}" srcOrd="0" destOrd="0" presId="urn:microsoft.com/office/officeart/2018/2/layout/IconVerticalSolidList"/>
    <dgm:cxn modelId="{05F58BF8-9002-4304-B06C-1C90941F9EDF}" type="presOf" srcId="{17201D19-38EF-4BCB-BBE9-EFF399F5A3D6}" destId="{C2EDC275-B77A-4758-BAAA-77AC63C1D7E7}" srcOrd="0" destOrd="0" presId="urn:microsoft.com/office/officeart/2018/2/layout/IconVerticalSolidList"/>
    <dgm:cxn modelId="{377499F0-07C7-4A62-9A84-E2D9615F3AC2}" type="presParOf" srcId="{605A2BE3-4F5B-439A-B1F0-82379FA92616}" destId="{4A575415-B17A-4F56-8925-D28F07130CD0}" srcOrd="0" destOrd="0" presId="urn:microsoft.com/office/officeart/2018/2/layout/IconVerticalSolidList"/>
    <dgm:cxn modelId="{EB997AA5-4DA7-4300-8E09-BC49BCA1955A}" type="presParOf" srcId="{4A575415-B17A-4F56-8925-D28F07130CD0}" destId="{1973B4F3-B975-49AE-AAD7-C3E712B4E6DE}" srcOrd="0" destOrd="0" presId="urn:microsoft.com/office/officeart/2018/2/layout/IconVerticalSolidList"/>
    <dgm:cxn modelId="{814FA75E-1408-4DB6-B864-7E580A51252B}" type="presParOf" srcId="{4A575415-B17A-4F56-8925-D28F07130CD0}" destId="{AE177D1D-C4F0-4598-9FF8-CF83AE8708FE}" srcOrd="1" destOrd="0" presId="urn:microsoft.com/office/officeart/2018/2/layout/IconVerticalSolidList"/>
    <dgm:cxn modelId="{D8666B57-7B24-49C0-94BD-25C97769AEA7}" type="presParOf" srcId="{4A575415-B17A-4F56-8925-D28F07130CD0}" destId="{8FB3C331-ECE4-42F9-B2AE-19CFE866819B}" srcOrd="2" destOrd="0" presId="urn:microsoft.com/office/officeart/2018/2/layout/IconVerticalSolidList"/>
    <dgm:cxn modelId="{F1313929-9229-456E-AC86-452459144DED}" type="presParOf" srcId="{4A575415-B17A-4F56-8925-D28F07130CD0}" destId="{376818AE-7C3E-4710-B90D-2902F3CCC0E9}" srcOrd="3" destOrd="0" presId="urn:microsoft.com/office/officeart/2018/2/layout/IconVerticalSolidList"/>
    <dgm:cxn modelId="{5B9A5B37-E279-483B-BB3E-051C9355C756}" type="presParOf" srcId="{605A2BE3-4F5B-439A-B1F0-82379FA92616}" destId="{91FCAD9B-39D5-4D1E-B359-6931292CB58F}" srcOrd="1" destOrd="0" presId="urn:microsoft.com/office/officeart/2018/2/layout/IconVerticalSolidList"/>
    <dgm:cxn modelId="{00AD4DDE-1EE1-4761-B5C4-A2D2D9199ED7}" type="presParOf" srcId="{605A2BE3-4F5B-439A-B1F0-82379FA92616}" destId="{27B51787-2768-45EA-A1DF-8344834B9C27}" srcOrd="2" destOrd="0" presId="urn:microsoft.com/office/officeart/2018/2/layout/IconVerticalSolidList"/>
    <dgm:cxn modelId="{98B5FDC8-8B5E-43D3-9608-16D6CA0BEF88}" type="presParOf" srcId="{27B51787-2768-45EA-A1DF-8344834B9C27}" destId="{031D85B6-30A4-44EB-80C4-A869241FC219}" srcOrd="0" destOrd="0" presId="urn:microsoft.com/office/officeart/2018/2/layout/IconVerticalSolidList"/>
    <dgm:cxn modelId="{F7E46303-2A15-48DE-A249-1268B3965FC9}" type="presParOf" srcId="{27B51787-2768-45EA-A1DF-8344834B9C27}" destId="{FAD95A5A-71A4-4B67-88DC-27DBFE7CCCAA}" srcOrd="1" destOrd="0" presId="urn:microsoft.com/office/officeart/2018/2/layout/IconVerticalSolidList"/>
    <dgm:cxn modelId="{942E8D5E-DC30-4BF6-8BBC-7D57DDA2511A}" type="presParOf" srcId="{27B51787-2768-45EA-A1DF-8344834B9C27}" destId="{98063382-A827-443A-A7D1-4A99754BAAF4}" srcOrd="2" destOrd="0" presId="urn:microsoft.com/office/officeart/2018/2/layout/IconVerticalSolidList"/>
    <dgm:cxn modelId="{AFC483C7-A4CC-46E3-8FBF-92D5B95805A4}" type="presParOf" srcId="{27B51787-2768-45EA-A1DF-8344834B9C27}" destId="{C2EDC275-B77A-4758-BAAA-77AC63C1D7E7}" srcOrd="3" destOrd="0" presId="urn:microsoft.com/office/officeart/2018/2/layout/IconVerticalSolidList"/>
    <dgm:cxn modelId="{B27C96C3-6587-4D42-99CB-65D85DF16FD6}" type="presParOf" srcId="{605A2BE3-4F5B-439A-B1F0-82379FA92616}" destId="{6D398F7C-C300-402E-8155-FA7A447AC9AB}" srcOrd="3" destOrd="0" presId="urn:microsoft.com/office/officeart/2018/2/layout/IconVerticalSolidList"/>
    <dgm:cxn modelId="{56479CC8-7732-4E89-A097-FFE295FEE6C9}" type="presParOf" srcId="{605A2BE3-4F5B-439A-B1F0-82379FA92616}" destId="{B248E8B6-F24C-41E7-B889-03582BF272F0}" srcOrd="4" destOrd="0" presId="urn:microsoft.com/office/officeart/2018/2/layout/IconVerticalSolidList"/>
    <dgm:cxn modelId="{DB5CE0BB-7EC4-4518-8683-C4E3D3B95ABD}" type="presParOf" srcId="{B248E8B6-F24C-41E7-B889-03582BF272F0}" destId="{87D0BA2E-38E2-45C7-9EF4-2F799BCCFBE1}" srcOrd="0" destOrd="0" presId="urn:microsoft.com/office/officeart/2018/2/layout/IconVerticalSolidList"/>
    <dgm:cxn modelId="{FC30729A-C274-4D8D-935E-0B59BF2EE54F}" type="presParOf" srcId="{B248E8B6-F24C-41E7-B889-03582BF272F0}" destId="{12677376-CDDF-4E73-97A2-C680484E87C8}" srcOrd="1" destOrd="0" presId="urn:microsoft.com/office/officeart/2018/2/layout/IconVerticalSolidList"/>
    <dgm:cxn modelId="{4E3BAB55-658F-4398-A107-EE202E11C8C9}" type="presParOf" srcId="{B248E8B6-F24C-41E7-B889-03582BF272F0}" destId="{AC66399E-1CB3-42C6-BA93-411865F8D8FE}" srcOrd="2" destOrd="0" presId="urn:microsoft.com/office/officeart/2018/2/layout/IconVerticalSolidList"/>
    <dgm:cxn modelId="{1EB09885-1778-4273-A533-F1A9239099AD}" type="presParOf" srcId="{B248E8B6-F24C-41E7-B889-03582BF272F0}" destId="{7597D0B2-BD71-47DD-B22B-771527A24525}" srcOrd="3" destOrd="0" presId="urn:microsoft.com/office/officeart/2018/2/layout/IconVerticalSolidList"/>
    <dgm:cxn modelId="{DF4A5A8A-955F-4170-B862-F88F71E5D75E}" type="presParOf" srcId="{605A2BE3-4F5B-439A-B1F0-82379FA92616}" destId="{05133CA9-18E0-4568-B9A3-368BEAD8C465}" srcOrd="5" destOrd="0" presId="urn:microsoft.com/office/officeart/2018/2/layout/IconVerticalSolidList"/>
    <dgm:cxn modelId="{67EDFB10-A30E-42A5-9FD7-6ABFE3A4E70D}" type="presParOf" srcId="{605A2BE3-4F5B-439A-B1F0-82379FA92616}" destId="{A676E793-5BC5-4426-BC6B-19B44217BEF8}" srcOrd="6" destOrd="0" presId="urn:microsoft.com/office/officeart/2018/2/layout/IconVerticalSolidList"/>
    <dgm:cxn modelId="{38EC0584-C0DC-4CF9-8636-ADF0B6CAD463}" type="presParOf" srcId="{A676E793-5BC5-4426-BC6B-19B44217BEF8}" destId="{A8DF5ECD-C965-4454-A07F-07694FF44F51}" srcOrd="0" destOrd="0" presId="urn:microsoft.com/office/officeart/2018/2/layout/IconVerticalSolidList"/>
    <dgm:cxn modelId="{DEAFC505-47B2-4747-9D2D-08A1B3497B18}" type="presParOf" srcId="{A676E793-5BC5-4426-BC6B-19B44217BEF8}" destId="{F9649CFA-1B66-4024-90D8-6EFEE2E0B32F}" srcOrd="1" destOrd="0" presId="urn:microsoft.com/office/officeart/2018/2/layout/IconVerticalSolidList"/>
    <dgm:cxn modelId="{B6F1D516-3E95-4E7D-A364-CEFF6D822754}" type="presParOf" srcId="{A676E793-5BC5-4426-BC6B-19B44217BEF8}" destId="{030E1D41-AA69-4426-9A80-A4E8E04E7589}" srcOrd="2" destOrd="0" presId="urn:microsoft.com/office/officeart/2018/2/layout/IconVerticalSolidList"/>
    <dgm:cxn modelId="{DCF348A0-AD4C-4CC3-937D-D273EF0E2E7B}" type="presParOf" srcId="{A676E793-5BC5-4426-BC6B-19B44217BEF8}" destId="{C8094619-23EC-4CF3-8D72-D2446407F5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8C8B2BF-A848-4346-BF14-30215D4EB78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84AE3BB-26C8-4B7A-BD99-55EB9988A897}">
      <dgm:prSet/>
      <dgm:spPr/>
      <dgm:t>
        <a:bodyPr/>
        <a:lstStyle/>
        <a:p>
          <a:r>
            <a:rPr lang="en-US" b="1" i="0" baseline="0"/>
            <a:t>Common Media Features:</a:t>
          </a:r>
          <a:endParaRPr lang="en-US"/>
        </a:p>
      </dgm:t>
    </dgm:pt>
    <dgm:pt modelId="{8E15C3CF-BA3D-437B-8F48-4EF48E6561A3}" type="parTrans" cxnId="{F6CBDE5D-0818-41CE-9679-521433134140}">
      <dgm:prSet/>
      <dgm:spPr/>
      <dgm:t>
        <a:bodyPr/>
        <a:lstStyle/>
        <a:p>
          <a:endParaRPr lang="en-US"/>
        </a:p>
      </dgm:t>
    </dgm:pt>
    <dgm:pt modelId="{AAC3E646-65A3-4910-AFFD-D7B389F89770}" type="sibTrans" cxnId="{F6CBDE5D-0818-41CE-9679-521433134140}">
      <dgm:prSet/>
      <dgm:spPr/>
      <dgm:t>
        <a:bodyPr/>
        <a:lstStyle/>
        <a:p>
          <a:endParaRPr lang="en-US"/>
        </a:p>
      </dgm:t>
    </dgm:pt>
    <dgm:pt modelId="{D0CCAE55-94CF-46D9-9CD2-81F8534A7778}">
      <dgm:prSet/>
      <dgm:spPr/>
      <dgm:t>
        <a:bodyPr/>
        <a:lstStyle/>
        <a:p>
          <a:r>
            <a:rPr lang="en-US" b="1" i="0" baseline="0"/>
            <a:t>width</a:t>
          </a:r>
          <a:r>
            <a:rPr lang="en-US" b="0" i="0" baseline="0"/>
            <a:t>: The width of the viewport. </a:t>
          </a:r>
          <a:endParaRPr lang="en-US"/>
        </a:p>
      </dgm:t>
    </dgm:pt>
    <dgm:pt modelId="{85274E2C-547B-4EA1-ACF4-01CCAF32995A}" type="parTrans" cxnId="{1B9A16E0-33CB-40DE-A527-89FD52A3C9EA}">
      <dgm:prSet/>
      <dgm:spPr/>
      <dgm:t>
        <a:bodyPr/>
        <a:lstStyle/>
        <a:p>
          <a:endParaRPr lang="en-US"/>
        </a:p>
      </dgm:t>
    </dgm:pt>
    <dgm:pt modelId="{800FF835-AC3C-4B1A-9D12-3AA5C9E68B70}" type="sibTrans" cxnId="{1B9A16E0-33CB-40DE-A527-89FD52A3C9EA}">
      <dgm:prSet/>
      <dgm:spPr/>
      <dgm:t>
        <a:bodyPr/>
        <a:lstStyle/>
        <a:p>
          <a:endParaRPr lang="en-US"/>
        </a:p>
      </dgm:t>
    </dgm:pt>
    <dgm:pt modelId="{09DAD3D8-3713-4261-B54E-F1385BE62DB0}">
      <dgm:prSet/>
      <dgm:spPr/>
      <dgm:t>
        <a:bodyPr/>
        <a:lstStyle/>
        <a:p>
          <a:r>
            <a:rPr lang="en-US" b="1" i="0" baseline="0"/>
            <a:t>height</a:t>
          </a:r>
          <a:r>
            <a:rPr lang="en-US" b="0" i="0" baseline="0"/>
            <a:t>: The height of the viewport. </a:t>
          </a:r>
          <a:endParaRPr lang="en-US"/>
        </a:p>
      </dgm:t>
    </dgm:pt>
    <dgm:pt modelId="{F8D7DBC4-8952-4C1E-90BB-E3E18C5F22E8}" type="parTrans" cxnId="{8826D243-FDB9-4862-AFA6-8D7309FE83C1}">
      <dgm:prSet/>
      <dgm:spPr/>
      <dgm:t>
        <a:bodyPr/>
        <a:lstStyle/>
        <a:p>
          <a:endParaRPr lang="en-US"/>
        </a:p>
      </dgm:t>
    </dgm:pt>
    <dgm:pt modelId="{C17E7A18-655D-413C-B999-D36652D8349A}" type="sibTrans" cxnId="{8826D243-FDB9-4862-AFA6-8D7309FE83C1}">
      <dgm:prSet/>
      <dgm:spPr/>
      <dgm:t>
        <a:bodyPr/>
        <a:lstStyle/>
        <a:p>
          <a:endParaRPr lang="en-US"/>
        </a:p>
      </dgm:t>
    </dgm:pt>
    <dgm:pt modelId="{D7625B62-086B-45DA-AB2C-C584223546C1}">
      <dgm:prSet/>
      <dgm:spPr/>
      <dgm:t>
        <a:bodyPr/>
        <a:lstStyle/>
        <a:p>
          <a:r>
            <a:rPr lang="en-US" b="1" i="0" baseline="0"/>
            <a:t>orientation</a:t>
          </a:r>
          <a:r>
            <a:rPr lang="en-US" b="0" i="0" baseline="0"/>
            <a:t>: The orientation of the device (landscape or portrait). </a:t>
          </a:r>
          <a:endParaRPr lang="en-US"/>
        </a:p>
      </dgm:t>
    </dgm:pt>
    <dgm:pt modelId="{A9C41A74-49E0-4AE4-9EC8-816B494845FF}" type="parTrans" cxnId="{D0EA0886-327A-4187-B14F-71A86457563C}">
      <dgm:prSet/>
      <dgm:spPr/>
      <dgm:t>
        <a:bodyPr/>
        <a:lstStyle/>
        <a:p>
          <a:endParaRPr lang="en-US"/>
        </a:p>
      </dgm:t>
    </dgm:pt>
    <dgm:pt modelId="{45C39B71-91DA-4744-816E-533556CEBFCE}" type="sibTrans" cxnId="{D0EA0886-327A-4187-B14F-71A86457563C}">
      <dgm:prSet/>
      <dgm:spPr/>
      <dgm:t>
        <a:bodyPr/>
        <a:lstStyle/>
        <a:p>
          <a:endParaRPr lang="en-US"/>
        </a:p>
      </dgm:t>
    </dgm:pt>
    <dgm:pt modelId="{3EC072C3-5E6C-443F-B263-CE02DFF8D1FA}">
      <dgm:prSet/>
      <dgm:spPr/>
      <dgm:t>
        <a:bodyPr/>
        <a:lstStyle/>
        <a:p>
          <a:r>
            <a:rPr lang="en-US" b="1" i="0" baseline="0"/>
            <a:t>resolution</a:t>
          </a:r>
          <a:r>
            <a:rPr lang="en-US" b="0" i="0" baseline="0"/>
            <a:t>: The screen resolution (useful for high-DPI displays like Retina screens). </a:t>
          </a:r>
          <a:endParaRPr lang="en-US"/>
        </a:p>
      </dgm:t>
    </dgm:pt>
    <dgm:pt modelId="{BDCBFB39-BFCE-4928-AC38-8CF1F47A8C81}" type="parTrans" cxnId="{90DAE435-27B5-4BF0-BBD5-6FD013F4E439}">
      <dgm:prSet/>
      <dgm:spPr/>
      <dgm:t>
        <a:bodyPr/>
        <a:lstStyle/>
        <a:p>
          <a:endParaRPr lang="en-US"/>
        </a:p>
      </dgm:t>
    </dgm:pt>
    <dgm:pt modelId="{C9C76051-A324-4F1F-BBD7-FC7225DE288F}" type="sibTrans" cxnId="{90DAE435-27B5-4BF0-BBD5-6FD013F4E439}">
      <dgm:prSet/>
      <dgm:spPr/>
      <dgm:t>
        <a:bodyPr/>
        <a:lstStyle/>
        <a:p>
          <a:endParaRPr lang="en-US"/>
        </a:p>
      </dgm:t>
    </dgm:pt>
    <dgm:pt modelId="{637085B1-5A3D-410F-92B2-CD980AC3EFF4}">
      <dgm:prSet/>
      <dgm:spPr/>
      <dgm:t>
        <a:bodyPr/>
        <a:lstStyle/>
        <a:p>
          <a:r>
            <a:rPr lang="en-US" b="1" i="0" baseline="0"/>
            <a:t>aspect-ratio</a:t>
          </a:r>
          <a:r>
            <a:rPr lang="en-US" b="0" i="0" baseline="0"/>
            <a:t>: The ratio of the viewport's width to its height.</a:t>
          </a:r>
          <a:endParaRPr lang="en-US"/>
        </a:p>
      </dgm:t>
    </dgm:pt>
    <dgm:pt modelId="{90725B0D-0EEF-4DEE-9A9C-D7FE05DABCF0}" type="parTrans" cxnId="{C2A6DC51-DDB7-4329-AB06-7209B4971FE4}">
      <dgm:prSet/>
      <dgm:spPr/>
      <dgm:t>
        <a:bodyPr/>
        <a:lstStyle/>
        <a:p>
          <a:endParaRPr lang="en-US"/>
        </a:p>
      </dgm:t>
    </dgm:pt>
    <dgm:pt modelId="{A18A9CE4-EC22-4D6F-BDE9-AE4D11EFCEF9}" type="sibTrans" cxnId="{C2A6DC51-DDB7-4329-AB06-7209B4971FE4}">
      <dgm:prSet/>
      <dgm:spPr/>
      <dgm:t>
        <a:bodyPr/>
        <a:lstStyle/>
        <a:p>
          <a:endParaRPr lang="en-US"/>
        </a:p>
      </dgm:t>
    </dgm:pt>
    <dgm:pt modelId="{EE3CC71C-7E1D-46D6-8FAF-EB26AA40CCEE}" type="pres">
      <dgm:prSet presAssocID="{68C8B2BF-A848-4346-BF14-30215D4EB780}" presName="vert0" presStyleCnt="0">
        <dgm:presLayoutVars>
          <dgm:dir/>
          <dgm:animOne val="branch"/>
          <dgm:animLvl val="lvl"/>
        </dgm:presLayoutVars>
      </dgm:prSet>
      <dgm:spPr/>
    </dgm:pt>
    <dgm:pt modelId="{766D52CC-D66F-400F-BA87-EBB04FE1AEF6}" type="pres">
      <dgm:prSet presAssocID="{F84AE3BB-26C8-4B7A-BD99-55EB9988A897}" presName="thickLine" presStyleLbl="alignNode1" presStyleIdx="0" presStyleCnt="6"/>
      <dgm:spPr/>
    </dgm:pt>
    <dgm:pt modelId="{BDC19737-FECC-47E2-815E-4699F3F1A161}" type="pres">
      <dgm:prSet presAssocID="{F84AE3BB-26C8-4B7A-BD99-55EB9988A897}" presName="horz1" presStyleCnt="0"/>
      <dgm:spPr/>
    </dgm:pt>
    <dgm:pt modelId="{558440DF-DC5B-40A5-A391-099C75FEAA81}" type="pres">
      <dgm:prSet presAssocID="{F84AE3BB-26C8-4B7A-BD99-55EB9988A897}" presName="tx1" presStyleLbl="revTx" presStyleIdx="0" presStyleCnt="6"/>
      <dgm:spPr/>
    </dgm:pt>
    <dgm:pt modelId="{2E10AEBA-8520-4473-BD9D-3ACC64E9FCF4}" type="pres">
      <dgm:prSet presAssocID="{F84AE3BB-26C8-4B7A-BD99-55EB9988A897}" presName="vert1" presStyleCnt="0"/>
      <dgm:spPr/>
    </dgm:pt>
    <dgm:pt modelId="{FBAA268C-F012-4B83-9E68-6CDCA888C4D1}" type="pres">
      <dgm:prSet presAssocID="{D0CCAE55-94CF-46D9-9CD2-81F8534A7778}" presName="thickLine" presStyleLbl="alignNode1" presStyleIdx="1" presStyleCnt="6"/>
      <dgm:spPr/>
    </dgm:pt>
    <dgm:pt modelId="{61FE8C0F-E450-4F26-A585-ED94DC379E45}" type="pres">
      <dgm:prSet presAssocID="{D0CCAE55-94CF-46D9-9CD2-81F8534A7778}" presName="horz1" presStyleCnt="0"/>
      <dgm:spPr/>
    </dgm:pt>
    <dgm:pt modelId="{61F97B13-3064-4E49-86E1-A7D86DAAB6D5}" type="pres">
      <dgm:prSet presAssocID="{D0CCAE55-94CF-46D9-9CD2-81F8534A7778}" presName="tx1" presStyleLbl="revTx" presStyleIdx="1" presStyleCnt="6"/>
      <dgm:spPr/>
    </dgm:pt>
    <dgm:pt modelId="{A6811F01-366A-42F8-AF24-F47932B32ECD}" type="pres">
      <dgm:prSet presAssocID="{D0CCAE55-94CF-46D9-9CD2-81F8534A7778}" presName="vert1" presStyleCnt="0"/>
      <dgm:spPr/>
    </dgm:pt>
    <dgm:pt modelId="{01206942-77BA-4C28-BFD5-CD702C851917}" type="pres">
      <dgm:prSet presAssocID="{09DAD3D8-3713-4261-B54E-F1385BE62DB0}" presName="thickLine" presStyleLbl="alignNode1" presStyleIdx="2" presStyleCnt="6"/>
      <dgm:spPr/>
    </dgm:pt>
    <dgm:pt modelId="{3BB797C9-83C7-4851-A8CD-82057120CD34}" type="pres">
      <dgm:prSet presAssocID="{09DAD3D8-3713-4261-B54E-F1385BE62DB0}" presName="horz1" presStyleCnt="0"/>
      <dgm:spPr/>
    </dgm:pt>
    <dgm:pt modelId="{3997B9C1-6312-446C-A9DB-A857F9FF48DA}" type="pres">
      <dgm:prSet presAssocID="{09DAD3D8-3713-4261-B54E-F1385BE62DB0}" presName="tx1" presStyleLbl="revTx" presStyleIdx="2" presStyleCnt="6"/>
      <dgm:spPr/>
    </dgm:pt>
    <dgm:pt modelId="{41869554-110D-4725-BCF5-F9F4BE09CA55}" type="pres">
      <dgm:prSet presAssocID="{09DAD3D8-3713-4261-B54E-F1385BE62DB0}" presName="vert1" presStyleCnt="0"/>
      <dgm:spPr/>
    </dgm:pt>
    <dgm:pt modelId="{0F40EF03-A987-4DD1-86A8-E044736F6285}" type="pres">
      <dgm:prSet presAssocID="{D7625B62-086B-45DA-AB2C-C584223546C1}" presName="thickLine" presStyleLbl="alignNode1" presStyleIdx="3" presStyleCnt="6"/>
      <dgm:spPr/>
    </dgm:pt>
    <dgm:pt modelId="{96067E09-EEA1-47D5-8C59-E4F0783B74D9}" type="pres">
      <dgm:prSet presAssocID="{D7625B62-086B-45DA-AB2C-C584223546C1}" presName="horz1" presStyleCnt="0"/>
      <dgm:spPr/>
    </dgm:pt>
    <dgm:pt modelId="{C5123DE4-0F6F-48A6-A4B4-86B17E4E21DB}" type="pres">
      <dgm:prSet presAssocID="{D7625B62-086B-45DA-AB2C-C584223546C1}" presName="tx1" presStyleLbl="revTx" presStyleIdx="3" presStyleCnt="6"/>
      <dgm:spPr/>
    </dgm:pt>
    <dgm:pt modelId="{ACF8B5A2-9AB1-4510-B684-E73329CC2210}" type="pres">
      <dgm:prSet presAssocID="{D7625B62-086B-45DA-AB2C-C584223546C1}" presName="vert1" presStyleCnt="0"/>
      <dgm:spPr/>
    </dgm:pt>
    <dgm:pt modelId="{EC0F61BF-DF74-458E-8484-A389E36C0967}" type="pres">
      <dgm:prSet presAssocID="{3EC072C3-5E6C-443F-B263-CE02DFF8D1FA}" presName="thickLine" presStyleLbl="alignNode1" presStyleIdx="4" presStyleCnt="6"/>
      <dgm:spPr/>
    </dgm:pt>
    <dgm:pt modelId="{341EBCB7-4859-419D-9712-E1E938B9FB57}" type="pres">
      <dgm:prSet presAssocID="{3EC072C3-5E6C-443F-B263-CE02DFF8D1FA}" presName="horz1" presStyleCnt="0"/>
      <dgm:spPr/>
    </dgm:pt>
    <dgm:pt modelId="{3AC94FBA-B281-4954-981F-BFD63BB9D4DE}" type="pres">
      <dgm:prSet presAssocID="{3EC072C3-5E6C-443F-B263-CE02DFF8D1FA}" presName="tx1" presStyleLbl="revTx" presStyleIdx="4" presStyleCnt="6"/>
      <dgm:spPr/>
    </dgm:pt>
    <dgm:pt modelId="{8D1B8AFB-0AE0-475D-BA5A-7952143C0983}" type="pres">
      <dgm:prSet presAssocID="{3EC072C3-5E6C-443F-B263-CE02DFF8D1FA}" presName="vert1" presStyleCnt="0"/>
      <dgm:spPr/>
    </dgm:pt>
    <dgm:pt modelId="{E395B6F2-8D8B-4F7F-BDB6-D9F4AF18598A}" type="pres">
      <dgm:prSet presAssocID="{637085B1-5A3D-410F-92B2-CD980AC3EFF4}" presName="thickLine" presStyleLbl="alignNode1" presStyleIdx="5" presStyleCnt="6"/>
      <dgm:spPr/>
    </dgm:pt>
    <dgm:pt modelId="{5695DE7F-E0D9-4F1D-B6F4-71187EC17868}" type="pres">
      <dgm:prSet presAssocID="{637085B1-5A3D-410F-92B2-CD980AC3EFF4}" presName="horz1" presStyleCnt="0"/>
      <dgm:spPr/>
    </dgm:pt>
    <dgm:pt modelId="{FC93610C-76D0-4DF8-B41A-6187EE0E52B9}" type="pres">
      <dgm:prSet presAssocID="{637085B1-5A3D-410F-92B2-CD980AC3EFF4}" presName="tx1" presStyleLbl="revTx" presStyleIdx="5" presStyleCnt="6"/>
      <dgm:spPr/>
    </dgm:pt>
    <dgm:pt modelId="{81030587-3AFF-4799-9A10-E9F78289A228}" type="pres">
      <dgm:prSet presAssocID="{637085B1-5A3D-410F-92B2-CD980AC3EFF4}" presName="vert1" presStyleCnt="0"/>
      <dgm:spPr/>
    </dgm:pt>
  </dgm:ptLst>
  <dgm:cxnLst>
    <dgm:cxn modelId="{0D138204-2BB3-4658-88C6-0386874D3A39}" type="presOf" srcId="{F84AE3BB-26C8-4B7A-BD99-55EB9988A897}" destId="{558440DF-DC5B-40A5-A391-099C75FEAA81}" srcOrd="0" destOrd="0" presId="urn:microsoft.com/office/officeart/2008/layout/LinedList"/>
    <dgm:cxn modelId="{90DAE435-27B5-4BF0-BBD5-6FD013F4E439}" srcId="{68C8B2BF-A848-4346-BF14-30215D4EB780}" destId="{3EC072C3-5E6C-443F-B263-CE02DFF8D1FA}" srcOrd="4" destOrd="0" parTransId="{BDCBFB39-BFCE-4928-AC38-8CF1F47A8C81}" sibTransId="{C9C76051-A324-4F1F-BBD7-FC7225DE288F}"/>
    <dgm:cxn modelId="{F6CBDE5D-0818-41CE-9679-521433134140}" srcId="{68C8B2BF-A848-4346-BF14-30215D4EB780}" destId="{F84AE3BB-26C8-4B7A-BD99-55EB9988A897}" srcOrd="0" destOrd="0" parTransId="{8E15C3CF-BA3D-437B-8F48-4EF48E6561A3}" sibTransId="{AAC3E646-65A3-4910-AFFD-D7B389F89770}"/>
    <dgm:cxn modelId="{8826D243-FDB9-4862-AFA6-8D7309FE83C1}" srcId="{68C8B2BF-A848-4346-BF14-30215D4EB780}" destId="{09DAD3D8-3713-4261-B54E-F1385BE62DB0}" srcOrd="2" destOrd="0" parTransId="{F8D7DBC4-8952-4C1E-90BB-E3E18C5F22E8}" sibTransId="{C17E7A18-655D-413C-B999-D36652D8349A}"/>
    <dgm:cxn modelId="{C2A6DC51-DDB7-4329-AB06-7209B4971FE4}" srcId="{68C8B2BF-A848-4346-BF14-30215D4EB780}" destId="{637085B1-5A3D-410F-92B2-CD980AC3EFF4}" srcOrd="5" destOrd="0" parTransId="{90725B0D-0EEF-4DEE-9A9C-D7FE05DABCF0}" sibTransId="{A18A9CE4-EC22-4D6F-BDE9-AE4D11EFCEF9}"/>
    <dgm:cxn modelId="{5A08D275-4E0B-477F-82E4-02D0767599DB}" type="presOf" srcId="{D7625B62-086B-45DA-AB2C-C584223546C1}" destId="{C5123DE4-0F6F-48A6-A4B4-86B17E4E21DB}" srcOrd="0" destOrd="0" presId="urn:microsoft.com/office/officeart/2008/layout/LinedList"/>
    <dgm:cxn modelId="{D1430184-0FB7-4CAB-8FCB-C45E69494A7C}" type="presOf" srcId="{68C8B2BF-A848-4346-BF14-30215D4EB780}" destId="{EE3CC71C-7E1D-46D6-8FAF-EB26AA40CCEE}" srcOrd="0" destOrd="0" presId="urn:microsoft.com/office/officeart/2008/layout/LinedList"/>
    <dgm:cxn modelId="{D0EA0886-327A-4187-B14F-71A86457563C}" srcId="{68C8B2BF-A848-4346-BF14-30215D4EB780}" destId="{D7625B62-086B-45DA-AB2C-C584223546C1}" srcOrd="3" destOrd="0" parTransId="{A9C41A74-49E0-4AE4-9EC8-816B494845FF}" sibTransId="{45C39B71-91DA-4744-816E-533556CEBFCE}"/>
    <dgm:cxn modelId="{8AC295A8-EAF5-44C7-9F90-45C67F0E72B8}" type="presOf" srcId="{D0CCAE55-94CF-46D9-9CD2-81F8534A7778}" destId="{61F97B13-3064-4E49-86E1-A7D86DAAB6D5}" srcOrd="0" destOrd="0" presId="urn:microsoft.com/office/officeart/2008/layout/LinedList"/>
    <dgm:cxn modelId="{90CCF4C9-D06A-49D4-9864-E4991891531B}" type="presOf" srcId="{3EC072C3-5E6C-443F-B263-CE02DFF8D1FA}" destId="{3AC94FBA-B281-4954-981F-BFD63BB9D4DE}" srcOrd="0" destOrd="0" presId="urn:microsoft.com/office/officeart/2008/layout/LinedList"/>
    <dgm:cxn modelId="{0DBD75D5-2E52-4C23-9B30-120C62B442BC}" type="presOf" srcId="{09DAD3D8-3713-4261-B54E-F1385BE62DB0}" destId="{3997B9C1-6312-446C-A9DB-A857F9FF48DA}" srcOrd="0" destOrd="0" presId="urn:microsoft.com/office/officeart/2008/layout/LinedList"/>
    <dgm:cxn modelId="{B9A91CDC-B468-44DF-9ADF-127EF6FDCF57}" type="presOf" srcId="{637085B1-5A3D-410F-92B2-CD980AC3EFF4}" destId="{FC93610C-76D0-4DF8-B41A-6187EE0E52B9}" srcOrd="0" destOrd="0" presId="urn:microsoft.com/office/officeart/2008/layout/LinedList"/>
    <dgm:cxn modelId="{1B9A16E0-33CB-40DE-A527-89FD52A3C9EA}" srcId="{68C8B2BF-A848-4346-BF14-30215D4EB780}" destId="{D0CCAE55-94CF-46D9-9CD2-81F8534A7778}" srcOrd="1" destOrd="0" parTransId="{85274E2C-547B-4EA1-ACF4-01CCAF32995A}" sibTransId="{800FF835-AC3C-4B1A-9D12-3AA5C9E68B70}"/>
    <dgm:cxn modelId="{52BC3147-A5FF-478C-8BFD-49CC292EE86A}" type="presParOf" srcId="{EE3CC71C-7E1D-46D6-8FAF-EB26AA40CCEE}" destId="{766D52CC-D66F-400F-BA87-EBB04FE1AEF6}" srcOrd="0" destOrd="0" presId="urn:microsoft.com/office/officeart/2008/layout/LinedList"/>
    <dgm:cxn modelId="{2DAFAD5C-D885-4ED9-B8C9-6C5D36FCD9D7}" type="presParOf" srcId="{EE3CC71C-7E1D-46D6-8FAF-EB26AA40CCEE}" destId="{BDC19737-FECC-47E2-815E-4699F3F1A161}" srcOrd="1" destOrd="0" presId="urn:microsoft.com/office/officeart/2008/layout/LinedList"/>
    <dgm:cxn modelId="{9C9F8CE4-CF40-42F7-849D-B4A23CB32A74}" type="presParOf" srcId="{BDC19737-FECC-47E2-815E-4699F3F1A161}" destId="{558440DF-DC5B-40A5-A391-099C75FEAA81}" srcOrd="0" destOrd="0" presId="urn:microsoft.com/office/officeart/2008/layout/LinedList"/>
    <dgm:cxn modelId="{0073D65C-A33F-43E1-9BD3-75F9B04A20D9}" type="presParOf" srcId="{BDC19737-FECC-47E2-815E-4699F3F1A161}" destId="{2E10AEBA-8520-4473-BD9D-3ACC64E9FCF4}" srcOrd="1" destOrd="0" presId="urn:microsoft.com/office/officeart/2008/layout/LinedList"/>
    <dgm:cxn modelId="{74FF9CE0-AA58-4758-9832-8E7572E7D84F}" type="presParOf" srcId="{EE3CC71C-7E1D-46D6-8FAF-EB26AA40CCEE}" destId="{FBAA268C-F012-4B83-9E68-6CDCA888C4D1}" srcOrd="2" destOrd="0" presId="urn:microsoft.com/office/officeart/2008/layout/LinedList"/>
    <dgm:cxn modelId="{BC9185D1-F616-4E80-BBFF-DD01B9AB1F2F}" type="presParOf" srcId="{EE3CC71C-7E1D-46D6-8FAF-EB26AA40CCEE}" destId="{61FE8C0F-E450-4F26-A585-ED94DC379E45}" srcOrd="3" destOrd="0" presId="urn:microsoft.com/office/officeart/2008/layout/LinedList"/>
    <dgm:cxn modelId="{74838D89-04C1-4A88-97C2-42FAEEDFC5F8}" type="presParOf" srcId="{61FE8C0F-E450-4F26-A585-ED94DC379E45}" destId="{61F97B13-3064-4E49-86E1-A7D86DAAB6D5}" srcOrd="0" destOrd="0" presId="urn:microsoft.com/office/officeart/2008/layout/LinedList"/>
    <dgm:cxn modelId="{0C3933F7-6078-4AD8-96B8-6B3FDB93CB0C}" type="presParOf" srcId="{61FE8C0F-E450-4F26-A585-ED94DC379E45}" destId="{A6811F01-366A-42F8-AF24-F47932B32ECD}" srcOrd="1" destOrd="0" presId="urn:microsoft.com/office/officeart/2008/layout/LinedList"/>
    <dgm:cxn modelId="{85F85DEC-57F7-4C18-8AEF-964D7CA821AC}" type="presParOf" srcId="{EE3CC71C-7E1D-46D6-8FAF-EB26AA40CCEE}" destId="{01206942-77BA-4C28-BFD5-CD702C851917}" srcOrd="4" destOrd="0" presId="urn:microsoft.com/office/officeart/2008/layout/LinedList"/>
    <dgm:cxn modelId="{4FA5F828-A069-4548-B6D8-C2DDE7380585}" type="presParOf" srcId="{EE3CC71C-7E1D-46D6-8FAF-EB26AA40CCEE}" destId="{3BB797C9-83C7-4851-A8CD-82057120CD34}" srcOrd="5" destOrd="0" presId="urn:microsoft.com/office/officeart/2008/layout/LinedList"/>
    <dgm:cxn modelId="{BF6C34E0-5AD2-4D45-B1B8-88D79488D7DE}" type="presParOf" srcId="{3BB797C9-83C7-4851-A8CD-82057120CD34}" destId="{3997B9C1-6312-446C-A9DB-A857F9FF48DA}" srcOrd="0" destOrd="0" presId="urn:microsoft.com/office/officeart/2008/layout/LinedList"/>
    <dgm:cxn modelId="{5FCC6921-D3DF-422C-A3EE-EF4F9FC475EE}" type="presParOf" srcId="{3BB797C9-83C7-4851-A8CD-82057120CD34}" destId="{41869554-110D-4725-BCF5-F9F4BE09CA55}" srcOrd="1" destOrd="0" presId="urn:microsoft.com/office/officeart/2008/layout/LinedList"/>
    <dgm:cxn modelId="{121BF349-1FD8-41F8-92A8-6CAEF8828F41}" type="presParOf" srcId="{EE3CC71C-7E1D-46D6-8FAF-EB26AA40CCEE}" destId="{0F40EF03-A987-4DD1-86A8-E044736F6285}" srcOrd="6" destOrd="0" presId="urn:microsoft.com/office/officeart/2008/layout/LinedList"/>
    <dgm:cxn modelId="{CB724DAA-F512-467F-88C3-CE2A48862494}" type="presParOf" srcId="{EE3CC71C-7E1D-46D6-8FAF-EB26AA40CCEE}" destId="{96067E09-EEA1-47D5-8C59-E4F0783B74D9}" srcOrd="7" destOrd="0" presId="urn:microsoft.com/office/officeart/2008/layout/LinedList"/>
    <dgm:cxn modelId="{71F9B6E3-E2E3-46BF-A231-87B52A2945DE}" type="presParOf" srcId="{96067E09-EEA1-47D5-8C59-E4F0783B74D9}" destId="{C5123DE4-0F6F-48A6-A4B4-86B17E4E21DB}" srcOrd="0" destOrd="0" presId="urn:microsoft.com/office/officeart/2008/layout/LinedList"/>
    <dgm:cxn modelId="{5290CDCB-8754-406C-AEF6-B1F4941B0F30}" type="presParOf" srcId="{96067E09-EEA1-47D5-8C59-E4F0783B74D9}" destId="{ACF8B5A2-9AB1-4510-B684-E73329CC2210}" srcOrd="1" destOrd="0" presId="urn:microsoft.com/office/officeart/2008/layout/LinedList"/>
    <dgm:cxn modelId="{8FA30843-5294-4E3D-A80F-A4145E2FFC6B}" type="presParOf" srcId="{EE3CC71C-7E1D-46D6-8FAF-EB26AA40CCEE}" destId="{EC0F61BF-DF74-458E-8484-A389E36C0967}" srcOrd="8" destOrd="0" presId="urn:microsoft.com/office/officeart/2008/layout/LinedList"/>
    <dgm:cxn modelId="{F8AE5018-DE02-40D0-834A-90559405C73D}" type="presParOf" srcId="{EE3CC71C-7E1D-46D6-8FAF-EB26AA40CCEE}" destId="{341EBCB7-4859-419D-9712-E1E938B9FB57}" srcOrd="9" destOrd="0" presId="urn:microsoft.com/office/officeart/2008/layout/LinedList"/>
    <dgm:cxn modelId="{B357AF41-B7C3-4177-9F5D-067B06A25CC5}" type="presParOf" srcId="{341EBCB7-4859-419D-9712-E1E938B9FB57}" destId="{3AC94FBA-B281-4954-981F-BFD63BB9D4DE}" srcOrd="0" destOrd="0" presId="urn:microsoft.com/office/officeart/2008/layout/LinedList"/>
    <dgm:cxn modelId="{6D158853-DC21-411C-BC16-3441527FF28D}" type="presParOf" srcId="{341EBCB7-4859-419D-9712-E1E938B9FB57}" destId="{8D1B8AFB-0AE0-475D-BA5A-7952143C0983}" srcOrd="1" destOrd="0" presId="urn:microsoft.com/office/officeart/2008/layout/LinedList"/>
    <dgm:cxn modelId="{92093FCA-2959-4E5F-A719-8D416053B79A}" type="presParOf" srcId="{EE3CC71C-7E1D-46D6-8FAF-EB26AA40CCEE}" destId="{E395B6F2-8D8B-4F7F-BDB6-D9F4AF18598A}" srcOrd="10" destOrd="0" presId="urn:microsoft.com/office/officeart/2008/layout/LinedList"/>
    <dgm:cxn modelId="{2CE918E9-9411-4302-ACC1-3E8CF767A593}" type="presParOf" srcId="{EE3CC71C-7E1D-46D6-8FAF-EB26AA40CCEE}" destId="{5695DE7F-E0D9-4F1D-B6F4-71187EC17868}" srcOrd="11" destOrd="0" presId="urn:microsoft.com/office/officeart/2008/layout/LinedList"/>
    <dgm:cxn modelId="{CB6AB2C1-6527-40DC-AEDC-4FB087BC939C}" type="presParOf" srcId="{5695DE7F-E0D9-4F1D-B6F4-71187EC17868}" destId="{FC93610C-76D0-4DF8-B41A-6187EE0E52B9}" srcOrd="0" destOrd="0" presId="urn:microsoft.com/office/officeart/2008/layout/LinedList"/>
    <dgm:cxn modelId="{010B5EFC-E3C0-4A4A-B524-F87B1AAC365F}" type="presParOf" srcId="{5695DE7F-E0D9-4F1D-B6F4-71187EC17868}" destId="{81030587-3AFF-4799-9A10-E9F78289A22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B4CA4-ED2C-43DA-A811-45AD886E8C2F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71169-C88C-42EC-9010-F1B893818093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46DB3-7048-4F5C-B37D-626D8E72DC9C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Enables creating </a:t>
          </a:r>
          <a:r>
            <a:rPr lang="en-US" sz="2500" b="1" kern="1200"/>
            <a:t>complex layouts</a:t>
          </a:r>
          <a:r>
            <a:rPr lang="en-US" sz="2500" kern="1200"/>
            <a:t> without needing floats or positioning.</a:t>
          </a:r>
        </a:p>
      </dsp:txBody>
      <dsp:txXfrm>
        <a:off x="1435590" y="531"/>
        <a:ext cx="9080009" cy="1242935"/>
      </dsp:txXfrm>
    </dsp:sp>
    <dsp:sp modelId="{D4B85401-10D0-4512-A43C-E95031E495E3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B9875-1D9E-4371-9880-3FC90A75305C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9058B8-8401-46D5-919C-B4D0BEBEE02C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Makes it easier to build </a:t>
          </a:r>
          <a:r>
            <a:rPr lang="en-US" sz="2500" b="1" kern="1200"/>
            <a:t>responsive designs</a:t>
          </a:r>
          <a:r>
            <a:rPr lang="en-US" sz="2500" kern="1200"/>
            <a:t> by adjusting the grid for different screen sizes.</a:t>
          </a:r>
        </a:p>
      </dsp:txBody>
      <dsp:txXfrm>
        <a:off x="1435590" y="1554201"/>
        <a:ext cx="9080009" cy="1242935"/>
      </dsp:txXfrm>
    </dsp:sp>
    <dsp:sp modelId="{A44C24D2-268A-4905-B72E-95A2D2E0BD6A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EF39E4-685C-4FAC-8F92-457D751477A5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CCA82-1312-455B-A0C1-79D85F525EB4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Provides better control over </a:t>
          </a:r>
          <a:r>
            <a:rPr lang="en-US" sz="2500" b="1" kern="1200"/>
            <a:t>alignment</a:t>
          </a:r>
          <a:r>
            <a:rPr lang="en-US" sz="2500" kern="1200"/>
            <a:t> and </a:t>
          </a:r>
          <a:r>
            <a:rPr lang="en-US" sz="2500" b="1" kern="1200"/>
            <a:t>spacing</a:t>
          </a:r>
          <a:r>
            <a:rPr lang="en-US" sz="2500" kern="1200"/>
            <a:t> of elements.</a:t>
          </a:r>
        </a:p>
      </dsp:txBody>
      <dsp:txXfrm>
        <a:off x="1435590" y="3107870"/>
        <a:ext cx="9080009" cy="124293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8A626-F79A-4CF8-B506-468F4AC3326D}">
      <dsp:nvSpPr>
        <dsp:cNvPr id="0" name=""/>
        <dsp:cNvSpPr/>
      </dsp:nvSpPr>
      <dsp:spPr>
        <a:xfrm>
          <a:off x="0" y="2379"/>
          <a:ext cx="617219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7FD3FA9-670C-4FFE-9FB3-FDE2C230D559}">
      <dsp:nvSpPr>
        <dsp:cNvPr id="0" name=""/>
        <dsp:cNvSpPr/>
      </dsp:nvSpPr>
      <dsp:spPr>
        <a:xfrm>
          <a:off x="0" y="2379"/>
          <a:ext cx="6172199" cy="162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baseline="0"/>
            <a:t>min-width and max-width</a:t>
          </a:r>
          <a:endParaRPr lang="en-US" sz="3200" kern="1200"/>
        </a:p>
      </dsp:txBody>
      <dsp:txXfrm>
        <a:off x="0" y="2379"/>
        <a:ext cx="6172199" cy="1622955"/>
      </dsp:txXfrm>
    </dsp:sp>
    <dsp:sp modelId="{BB03050C-9AD0-48FF-81D0-318CB4D16AD3}">
      <dsp:nvSpPr>
        <dsp:cNvPr id="0" name=""/>
        <dsp:cNvSpPr/>
      </dsp:nvSpPr>
      <dsp:spPr>
        <a:xfrm>
          <a:off x="0" y="1625334"/>
          <a:ext cx="617219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4AB5A56-336D-4AC7-AEB0-FDE86CAC0C16}">
      <dsp:nvSpPr>
        <dsp:cNvPr id="0" name=""/>
        <dsp:cNvSpPr/>
      </dsp:nvSpPr>
      <dsp:spPr>
        <a:xfrm>
          <a:off x="0" y="1625334"/>
          <a:ext cx="6172199" cy="162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baseline="0"/>
            <a:t>min-width</a:t>
          </a:r>
          <a:r>
            <a:rPr lang="en-US" sz="3200" b="0" i="0" kern="1200" baseline="0"/>
            <a:t>: Applies styles when the viewport is </a:t>
          </a:r>
          <a:r>
            <a:rPr lang="en-US" sz="3200" b="1" i="0" kern="1200" baseline="0"/>
            <a:t>greater than</a:t>
          </a:r>
          <a:r>
            <a:rPr lang="en-US" sz="3200" b="0" i="0" kern="1200" baseline="0"/>
            <a:t> the specified width. </a:t>
          </a:r>
          <a:endParaRPr lang="en-US" sz="3200" kern="1200"/>
        </a:p>
      </dsp:txBody>
      <dsp:txXfrm>
        <a:off x="0" y="1625334"/>
        <a:ext cx="6172199" cy="1622955"/>
      </dsp:txXfrm>
    </dsp:sp>
    <dsp:sp modelId="{AB5E463F-8DD9-46B5-980A-1DEF8216B4EE}">
      <dsp:nvSpPr>
        <dsp:cNvPr id="0" name=""/>
        <dsp:cNvSpPr/>
      </dsp:nvSpPr>
      <dsp:spPr>
        <a:xfrm>
          <a:off x="0" y="3248290"/>
          <a:ext cx="617219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396B3E4-A1F8-4C72-849E-A0ABEDD6BFF0}">
      <dsp:nvSpPr>
        <dsp:cNvPr id="0" name=""/>
        <dsp:cNvSpPr/>
      </dsp:nvSpPr>
      <dsp:spPr>
        <a:xfrm>
          <a:off x="0" y="3248290"/>
          <a:ext cx="6172199" cy="162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baseline="0"/>
            <a:t>max-width</a:t>
          </a:r>
          <a:r>
            <a:rPr lang="en-US" sz="3200" b="0" i="0" kern="1200" baseline="0"/>
            <a:t>: Applies styles when the viewport is </a:t>
          </a:r>
          <a:r>
            <a:rPr lang="en-US" sz="3200" b="1" i="0" kern="1200" baseline="0"/>
            <a:t>smaller than</a:t>
          </a:r>
          <a:r>
            <a:rPr lang="en-US" sz="3200" b="0" i="0" kern="1200" baseline="0"/>
            <a:t> the specified width.</a:t>
          </a:r>
          <a:endParaRPr lang="en-US" sz="3200" kern="1200"/>
        </a:p>
      </dsp:txBody>
      <dsp:txXfrm>
        <a:off x="0" y="3248290"/>
        <a:ext cx="6172199" cy="162295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BC01D-0A67-483A-8EF6-F8DA57424588}">
      <dsp:nvSpPr>
        <dsp:cNvPr id="0" name=""/>
        <dsp:cNvSpPr/>
      </dsp:nvSpPr>
      <dsp:spPr>
        <a:xfrm>
          <a:off x="0" y="2124"/>
          <a:ext cx="5181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0E59B64-1876-45C9-B7B5-1E9E60209B3E}">
      <dsp:nvSpPr>
        <dsp:cNvPr id="0" name=""/>
        <dsp:cNvSpPr/>
      </dsp:nvSpPr>
      <dsp:spPr>
        <a:xfrm>
          <a:off x="0" y="2124"/>
          <a:ext cx="5181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baseline="0"/>
            <a:t>orientation</a:t>
          </a:r>
          <a:endParaRPr lang="en-US" sz="2900" kern="1200"/>
        </a:p>
      </dsp:txBody>
      <dsp:txXfrm>
        <a:off x="0" y="2124"/>
        <a:ext cx="5181600" cy="1449029"/>
      </dsp:txXfrm>
    </dsp:sp>
    <dsp:sp modelId="{9CAC33A7-D1FC-4F1A-91AF-D8E210A490D5}">
      <dsp:nvSpPr>
        <dsp:cNvPr id="0" name=""/>
        <dsp:cNvSpPr/>
      </dsp:nvSpPr>
      <dsp:spPr>
        <a:xfrm>
          <a:off x="0" y="1451154"/>
          <a:ext cx="5181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9A861EF-E9FF-4BF1-A347-83DCB476E7D8}">
      <dsp:nvSpPr>
        <dsp:cNvPr id="0" name=""/>
        <dsp:cNvSpPr/>
      </dsp:nvSpPr>
      <dsp:spPr>
        <a:xfrm>
          <a:off x="0" y="1451154"/>
          <a:ext cx="5181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baseline="0"/>
            <a:t>portrait</a:t>
          </a:r>
          <a:r>
            <a:rPr lang="en-US" sz="2900" b="0" i="0" kern="1200" baseline="0"/>
            <a:t>: Applies styles for devices with a </a:t>
          </a:r>
          <a:r>
            <a:rPr lang="en-US" sz="2900" b="1" i="0" kern="1200" baseline="0"/>
            <a:t>vertical</a:t>
          </a:r>
          <a:r>
            <a:rPr lang="en-US" sz="2900" b="0" i="0" kern="1200" baseline="0"/>
            <a:t> screen orientation. </a:t>
          </a:r>
          <a:endParaRPr lang="en-US" sz="2900" kern="1200"/>
        </a:p>
      </dsp:txBody>
      <dsp:txXfrm>
        <a:off x="0" y="1451154"/>
        <a:ext cx="5181600" cy="1449029"/>
      </dsp:txXfrm>
    </dsp:sp>
    <dsp:sp modelId="{A62E6924-BA20-434A-B63E-3F9181966FA6}">
      <dsp:nvSpPr>
        <dsp:cNvPr id="0" name=""/>
        <dsp:cNvSpPr/>
      </dsp:nvSpPr>
      <dsp:spPr>
        <a:xfrm>
          <a:off x="0" y="2900183"/>
          <a:ext cx="5181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78E2D52-92A5-4A34-AD93-97B746CAC4AE}">
      <dsp:nvSpPr>
        <dsp:cNvPr id="0" name=""/>
        <dsp:cNvSpPr/>
      </dsp:nvSpPr>
      <dsp:spPr>
        <a:xfrm>
          <a:off x="0" y="2900183"/>
          <a:ext cx="5181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baseline="0"/>
            <a:t>landscape</a:t>
          </a:r>
          <a:r>
            <a:rPr lang="en-US" sz="2900" b="0" i="0" kern="1200" baseline="0"/>
            <a:t>: Applies styles for devices with a </a:t>
          </a:r>
          <a:r>
            <a:rPr lang="en-US" sz="2900" b="1" i="0" kern="1200" baseline="0"/>
            <a:t>horizontal</a:t>
          </a:r>
          <a:r>
            <a:rPr lang="en-US" sz="2900" b="0" i="0" kern="1200" baseline="0"/>
            <a:t> screen orientation.</a:t>
          </a:r>
          <a:endParaRPr lang="en-US" sz="2900" kern="1200"/>
        </a:p>
      </dsp:txBody>
      <dsp:txXfrm>
        <a:off x="0" y="2900183"/>
        <a:ext cx="5181600" cy="144902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0F4FA-4D30-4775-BDE8-AD948333EE25}">
      <dsp:nvSpPr>
        <dsp:cNvPr id="0" name=""/>
        <dsp:cNvSpPr/>
      </dsp:nvSpPr>
      <dsp:spPr>
        <a:xfrm>
          <a:off x="0" y="0"/>
          <a:ext cx="5181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C360304-B8CB-4A6F-AF7F-4EADC1320248}">
      <dsp:nvSpPr>
        <dsp:cNvPr id="0" name=""/>
        <dsp:cNvSpPr/>
      </dsp:nvSpPr>
      <dsp:spPr>
        <a:xfrm>
          <a:off x="0" y="0"/>
          <a:ext cx="5181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baseline="0" dirty="0"/>
            <a:t>Use </a:t>
          </a:r>
          <a:r>
            <a:rPr lang="en-US" sz="2800" b="1" i="0" kern="1200" baseline="0" dirty="0"/>
            <a:t>media queries</a:t>
          </a:r>
          <a:r>
            <a:rPr lang="en-US" sz="2800" b="0" i="0" kern="1200" baseline="0" dirty="0"/>
            <a:t> to adjust the grid layout for different screen sizes</a:t>
          </a:r>
          <a:r>
            <a:rPr lang="en-US" sz="2800" b="0" i="0" kern="1200" baseline="0"/>
            <a:t>. </a:t>
          </a:r>
          <a:br>
            <a:rPr lang="en-US" sz="2800" b="0" i="0" kern="1200" baseline="0"/>
          </a:br>
          <a:endParaRPr lang="en-US" sz="2800" kern="1200" dirty="0"/>
        </a:p>
      </dsp:txBody>
      <dsp:txXfrm>
        <a:off x="0" y="0"/>
        <a:ext cx="5181600" cy="2175669"/>
      </dsp:txXfrm>
    </dsp:sp>
    <dsp:sp modelId="{C47E965D-43B0-4849-A86D-BB718DFA77F1}">
      <dsp:nvSpPr>
        <dsp:cNvPr id="0" name=""/>
        <dsp:cNvSpPr/>
      </dsp:nvSpPr>
      <dsp:spPr>
        <a:xfrm>
          <a:off x="0" y="2175669"/>
          <a:ext cx="5181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0B75D7-DDA0-4A36-90A9-17275A65EB46}">
      <dsp:nvSpPr>
        <dsp:cNvPr id="0" name=""/>
        <dsp:cNvSpPr/>
      </dsp:nvSpPr>
      <dsp:spPr>
        <a:xfrm>
          <a:off x="0" y="2175669"/>
          <a:ext cx="5181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/>
            <a:t>grid-template-columns</a:t>
          </a:r>
          <a:r>
            <a:rPr lang="en-US" sz="2800" b="0" i="0" kern="1200" baseline="0" dirty="0"/>
            <a:t> and </a:t>
          </a:r>
          <a:r>
            <a:rPr lang="en-US" sz="2800" b="1" i="0" kern="1200" baseline="0" dirty="0"/>
            <a:t>grid-template-rows</a:t>
          </a:r>
          <a:r>
            <a:rPr lang="en-US" sz="2800" b="0" i="0" kern="1200" baseline="0" dirty="0"/>
            <a:t> can be adjusted inside media queries to make the grid layout more responsive.</a:t>
          </a:r>
          <a:endParaRPr lang="en-US" sz="2800" kern="1200" dirty="0"/>
        </a:p>
      </dsp:txBody>
      <dsp:txXfrm>
        <a:off x="0" y="2175669"/>
        <a:ext cx="5181600" cy="21756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14BD57-B98E-46EE-A9FD-35A7329A5CFE}">
      <dsp:nvSpPr>
        <dsp:cNvPr id="0" name=""/>
        <dsp:cNvSpPr/>
      </dsp:nvSpPr>
      <dsp:spPr>
        <a:xfrm>
          <a:off x="0" y="553731"/>
          <a:ext cx="6172199" cy="11977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 baseline="0"/>
            <a:t>Basic CSS Grid Container</a:t>
          </a:r>
          <a:endParaRPr lang="en-US" sz="3000" kern="1200"/>
        </a:p>
      </dsp:txBody>
      <dsp:txXfrm>
        <a:off x="58471" y="612202"/>
        <a:ext cx="6055257" cy="1080845"/>
      </dsp:txXfrm>
    </dsp:sp>
    <dsp:sp modelId="{BFF836EF-FC03-4647-8EBA-63BC525E1BD0}">
      <dsp:nvSpPr>
        <dsp:cNvPr id="0" name=""/>
        <dsp:cNvSpPr/>
      </dsp:nvSpPr>
      <dsp:spPr>
        <a:xfrm>
          <a:off x="0" y="1837918"/>
          <a:ext cx="6172199" cy="11977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baseline="0"/>
            <a:t>To create a grid, you need to define a container with </a:t>
          </a:r>
          <a:r>
            <a:rPr lang="en-US" sz="3000" b="1" i="0" kern="1200" baseline="0"/>
            <a:t>display: grid</a:t>
          </a:r>
          <a:r>
            <a:rPr lang="en-US" sz="3000" b="0" i="0" kern="1200" baseline="0"/>
            <a:t>. </a:t>
          </a:r>
          <a:endParaRPr lang="en-US" sz="3000" kern="1200"/>
        </a:p>
      </dsp:txBody>
      <dsp:txXfrm>
        <a:off x="58471" y="1896389"/>
        <a:ext cx="6055257" cy="1080845"/>
      </dsp:txXfrm>
    </dsp:sp>
    <dsp:sp modelId="{B1F23FD2-6154-4A2D-8B7B-CE8750A4A385}">
      <dsp:nvSpPr>
        <dsp:cNvPr id="0" name=""/>
        <dsp:cNvSpPr/>
      </dsp:nvSpPr>
      <dsp:spPr>
        <a:xfrm>
          <a:off x="0" y="3122106"/>
          <a:ext cx="6172199" cy="11977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baseline="0"/>
            <a:t>The items inside this container will automatically become grid items.</a:t>
          </a:r>
          <a:endParaRPr lang="en-US" sz="3000" kern="1200"/>
        </a:p>
      </dsp:txBody>
      <dsp:txXfrm>
        <a:off x="58471" y="3180577"/>
        <a:ext cx="6055257" cy="10808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49824-926E-4E4E-ABB2-18038102664F}">
      <dsp:nvSpPr>
        <dsp:cNvPr id="0" name=""/>
        <dsp:cNvSpPr/>
      </dsp:nvSpPr>
      <dsp:spPr>
        <a:xfrm>
          <a:off x="0" y="4292"/>
          <a:ext cx="6172199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baseline="0"/>
            <a:t>Creating Grid with Columns and Rows</a:t>
          </a:r>
          <a:endParaRPr lang="en-US" sz="2900" kern="1200"/>
        </a:p>
      </dsp:txBody>
      <dsp:txXfrm>
        <a:off x="56315" y="60607"/>
        <a:ext cx="6059569" cy="1040990"/>
      </dsp:txXfrm>
    </dsp:sp>
    <dsp:sp modelId="{A2EE895A-B97B-4B89-8F53-E4B52B32221F}">
      <dsp:nvSpPr>
        <dsp:cNvPr id="0" name=""/>
        <dsp:cNvSpPr/>
      </dsp:nvSpPr>
      <dsp:spPr>
        <a:xfrm>
          <a:off x="0" y="1241432"/>
          <a:ext cx="6172199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baseline="0"/>
            <a:t>grid-template-columns</a:t>
          </a:r>
          <a:r>
            <a:rPr lang="en-US" sz="2900" b="0" i="0" kern="1200" baseline="0"/>
            <a:t>: Defines the number and size of columns. </a:t>
          </a:r>
          <a:endParaRPr lang="en-US" sz="2900" kern="1200"/>
        </a:p>
      </dsp:txBody>
      <dsp:txXfrm>
        <a:off x="56315" y="1297747"/>
        <a:ext cx="6059569" cy="1040990"/>
      </dsp:txXfrm>
    </dsp:sp>
    <dsp:sp modelId="{82DE6721-4492-4DF5-B1F3-73C6FAC2C0C6}">
      <dsp:nvSpPr>
        <dsp:cNvPr id="0" name=""/>
        <dsp:cNvSpPr/>
      </dsp:nvSpPr>
      <dsp:spPr>
        <a:xfrm>
          <a:off x="0" y="2478572"/>
          <a:ext cx="6172199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baseline="0"/>
            <a:t>grid-template-rows</a:t>
          </a:r>
          <a:r>
            <a:rPr lang="en-US" sz="2900" b="0" i="0" kern="1200" baseline="0"/>
            <a:t>: Defines the number and size of rows. </a:t>
          </a:r>
          <a:endParaRPr lang="en-US" sz="2900" kern="1200"/>
        </a:p>
      </dsp:txBody>
      <dsp:txXfrm>
        <a:off x="56315" y="2534887"/>
        <a:ext cx="6059569" cy="1040990"/>
      </dsp:txXfrm>
    </dsp:sp>
    <dsp:sp modelId="{E3362B51-EE01-468D-9E77-AC5A31E3E7F8}">
      <dsp:nvSpPr>
        <dsp:cNvPr id="0" name=""/>
        <dsp:cNvSpPr/>
      </dsp:nvSpPr>
      <dsp:spPr>
        <a:xfrm>
          <a:off x="0" y="3715712"/>
          <a:ext cx="6172199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baseline="0"/>
            <a:t>You can set sizes in </a:t>
          </a:r>
          <a:r>
            <a:rPr lang="en-US" sz="2900" b="1" i="0" kern="1200" baseline="0"/>
            <a:t>px</a:t>
          </a:r>
          <a:r>
            <a:rPr lang="en-US" sz="2900" b="0" i="0" kern="1200" baseline="0"/>
            <a:t>, </a:t>
          </a:r>
          <a:r>
            <a:rPr lang="en-US" sz="2900" b="1" i="0" kern="1200" baseline="0"/>
            <a:t>%,</a:t>
          </a:r>
          <a:r>
            <a:rPr lang="en-US" sz="2900" b="0" i="0" kern="1200" baseline="0"/>
            <a:t> or </a:t>
          </a:r>
          <a:r>
            <a:rPr lang="en-US" sz="2900" b="1" i="0" kern="1200" baseline="0"/>
            <a:t>fr</a:t>
          </a:r>
          <a:r>
            <a:rPr lang="en-US" sz="2900" b="0" i="0" kern="1200" baseline="0"/>
            <a:t> (fractional units).</a:t>
          </a:r>
          <a:endParaRPr lang="en-US" sz="2900" kern="1200"/>
        </a:p>
      </dsp:txBody>
      <dsp:txXfrm>
        <a:off x="56315" y="3772027"/>
        <a:ext cx="6059569" cy="10409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0D6F7D-6638-4DBD-94AE-91E2B8546A3E}">
      <dsp:nvSpPr>
        <dsp:cNvPr id="0" name=""/>
        <dsp:cNvSpPr/>
      </dsp:nvSpPr>
      <dsp:spPr>
        <a:xfrm>
          <a:off x="0" y="416672"/>
          <a:ext cx="6172199" cy="9582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Setting Gaps Between Grid Items</a:t>
          </a:r>
          <a:endParaRPr lang="en-US" sz="2400" kern="1200"/>
        </a:p>
      </dsp:txBody>
      <dsp:txXfrm>
        <a:off x="46777" y="463449"/>
        <a:ext cx="6078645" cy="864675"/>
      </dsp:txXfrm>
    </dsp:sp>
    <dsp:sp modelId="{0181AEAC-8500-4852-A2D0-17B99A229D84}">
      <dsp:nvSpPr>
        <dsp:cNvPr id="0" name=""/>
        <dsp:cNvSpPr/>
      </dsp:nvSpPr>
      <dsp:spPr>
        <a:xfrm>
          <a:off x="0" y="1444022"/>
          <a:ext cx="6172199" cy="9582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grid-gap</a:t>
          </a:r>
          <a:r>
            <a:rPr lang="en-US" sz="2400" b="0" i="0" kern="1200" baseline="0"/>
            <a:t>: Defines the space between grid items, both vertically and horizontally. </a:t>
          </a:r>
          <a:endParaRPr lang="en-US" sz="2400" kern="1200"/>
        </a:p>
      </dsp:txBody>
      <dsp:txXfrm>
        <a:off x="46777" y="1490799"/>
        <a:ext cx="6078645" cy="864675"/>
      </dsp:txXfrm>
    </dsp:sp>
    <dsp:sp modelId="{3A397EF4-5E20-4FFD-AC0A-49286C542637}">
      <dsp:nvSpPr>
        <dsp:cNvPr id="0" name=""/>
        <dsp:cNvSpPr/>
      </dsp:nvSpPr>
      <dsp:spPr>
        <a:xfrm>
          <a:off x="0" y="2471372"/>
          <a:ext cx="6172199" cy="9582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 dirty="0"/>
            <a:t>You can set it separately for rows and columns.</a:t>
          </a:r>
          <a:endParaRPr lang="en-US" sz="2400" kern="1200" dirty="0"/>
        </a:p>
      </dsp:txBody>
      <dsp:txXfrm>
        <a:off x="46777" y="2518149"/>
        <a:ext cx="6078645" cy="864675"/>
      </dsp:txXfrm>
    </dsp:sp>
    <dsp:sp modelId="{5B44A551-EBC5-4740-9836-1196BF502AAE}">
      <dsp:nvSpPr>
        <dsp:cNvPr id="0" name=""/>
        <dsp:cNvSpPr/>
      </dsp:nvSpPr>
      <dsp:spPr>
        <a:xfrm>
          <a:off x="0" y="3498722"/>
          <a:ext cx="6172199" cy="9582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grid-row-gap and grid-column-gap can be used to set individual row or column gaps.</a:t>
          </a:r>
          <a:endParaRPr lang="en-US" sz="2400" kern="1200" dirty="0"/>
        </a:p>
      </dsp:txBody>
      <dsp:txXfrm>
        <a:off x="46777" y="3545499"/>
        <a:ext cx="6078645" cy="8646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703152-57A8-446D-9BC1-CD394DE8A282}">
      <dsp:nvSpPr>
        <dsp:cNvPr id="0" name=""/>
        <dsp:cNvSpPr/>
      </dsp:nvSpPr>
      <dsp:spPr>
        <a:xfrm>
          <a:off x="0" y="320687"/>
          <a:ext cx="6172199" cy="8783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Understanding Grid Lines and Tracks</a:t>
          </a:r>
          <a:endParaRPr lang="en-US" sz="2200" kern="1200"/>
        </a:p>
      </dsp:txBody>
      <dsp:txXfrm>
        <a:off x="42879" y="363566"/>
        <a:ext cx="6086441" cy="792619"/>
      </dsp:txXfrm>
    </dsp:sp>
    <dsp:sp modelId="{0B056311-DE4B-40D7-A2E8-34C7566BE8F3}">
      <dsp:nvSpPr>
        <dsp:cNvPr id="0" name=""/>
        <dsp:cNvSpPr/>
      </dsp:nvSpPr>
      <dsp:spPr>
        <a:xfrm>
          <a:off x="0" y="1262424"/>
          <a:ext cx="6172199" cy="8783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Grid lines</a:t>
          </a:r>
          <a:r>
            <a:rPr lang="en-US" sz="2200" b="0" i="0" kern="1200" baseline="0"/>
            <a:t>: These are the boundaries that define the edges of your grid rows and columns. </a:t>
          </a:r>
          <a:endParaRPr lang="en-US" sz="2200" kern="1200"/>
        </a:p>
      </dsp:txBody>
      <dsp:txXfrm>
        <a:off x="42879" y="1305303"/>
        <a:ext cx="6086441" cy="792619"/>
      </dsp:txXfrm>
    </dsp:sp>
    <dsp:sp modelId="{5B0E3F2E-BA7B-4EA0-AD84-27A4DCAF5C0F}">
      <dsp:nvSpPr>
        <dsp:cNvPr id="0" name=""/>
        <dsp:cNvSpPr/>
      </dsp:nvSpPr>
      <dsp:spPr>
        <a:xfrm>
          <a:off x="0" y="2140802"/>
          <a:ext cx="6172199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96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i="0" kern="1200" baseline="0"/>
            <a:t>grid-template-columns</a:t>
          </a:r>
          <a:r>
            <a:rPr lang="en-US" sz="1700" b="0" i="0" kern="1200" baseline="0"/>
            <a:t> defines columns (vertical lines).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i="0" kern="1200" baseline="0"/>
            <a:t>grid-template-rows</a:t>
          </a:r>
          <a:r>
            <a:rPr lang="en-US" sz="1700" b="0" i="0" kern="1200" baseline="0"/>
            <a:t> defines rows (horizontal lines). </a:t>
          </a:r>
          <a:endParaRPr lang="en-US" sz="1700" kern="1200"/>
        </a:p>
      </dsp:txBody>
      <dsp:txXfrm>
        <a:off x="0" y="2140802"/>
        <a:ext cx="6172199" cy="592020"/>
      </dsp:txXfrm>
    </dsp:sp>
    <dsp:sp modelId="{08B8460C-C974-43DA-8E9C-1CB96D604337}">
      <dsp:nvSpPr>
        <dsp:cNvPr id="0" name=""/>
        <dsp:cNvSpPr/>
      </dsp:nvSpPr>
      <dsp:spPr>
        <a:xfrm>
          <a:off x="0" y="2732822"/>
          <a:ext cx="6172199" cy="8783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Grid Tracks</a:t>
          </a:r>
          <a:r>
            <a:rPr lang="en-US" sz="2200" b="0" i="0" kern="1200" baseline="0"/>
            <a:t>: The space between two adjacent grid lines (a row or column). </a:t>
          </a:r>
          <a:endParaRPr lang="en-US" sz="2200" kern="1200"/>
        </a:p>
      </dsp:txBody>
      <dsp:txXfrm>
        <a:off x="42879" y="2775701"/>
        <a:ext cx="6086441" cy="792619"/>
      </dsp:txXfrm>
    </dsp:sp>
    <dsp:sp modelId="{75ACE192-5BA7-46E1-BA71-D8AAB5B47176}">
      <dsp:nvSpPr>
        <dsp:cNvPr id="0" name=""/>
        <dsp:cNvSpPr/>
      </dsp:nvSpPr>
      <dsp:spPr>
        <a:xfrm>
          <a:off x="0" y="3674560"/>
          <a:ext cx="6172199" cy="8783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Grid Cells</a:t>
          </a:r>
          <a:r>
            <a:rPr lang="en-US" sz="2200" b="0" i="0" kern="1200" baseline="0"/>
            <a:t>: The individual areas where grid items are placed. </a:t>
          </a:r>
          <a:endParaRPr lang="en-US" sz="2200" kern="1200"/>
        </a:p>
      </dsp:txBody>
      <dsp:txXfrm>
        <a:off x="42879" y="3717439"/>
        <a:ext cx="6086441" cy="7926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E36E25-B115-4AD9-900A-F3C4697970D0}">
      <dsp:nvSpPr>
        <dsp:cNvPr id="0" name=""/>
        <dsp:cNvSpPr/>
      </dsp:nvSpPr>
      <dsp:spPr>
        <a:xfrm>
          <a:off x="0" y="377522"/>
          <a:ext cx="6172199" cy="13267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Positioning Grid Items</a:t>
          </a:r>
          <a:endParaRPr lang="en-US" sz="2400" kern="1200"/>
        </a:p>
      </dsp:txBody>
      <dsp:txXfrm>
        <a:off x="64768" y="442290"/>
        <a:ext cx="6042663" cy="1197243"/>
      </dsp:txXfrm>
    </dsp:sp>
    <dsp:sp modelId="{B8714824-F242-4624-B33F-C4EB31AE8B34}">
      <dsp:nvSpPr>
        <dsp:cNvPr id="0" name=""/>
        <dsp:cNvSpPr/>
      </dsp:nvSpPr>
      <dsp:spPr>
        <a:xfrm>
          <a:off x="0" y="1773422"/>
          <a:ext cx="6172199" cy="13267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You can place grid items on specific rows and columns using </a:t>
          </a:r>
          <a:r>
            <a:rPr lang="en-US" sz="2400" b="1" i="0" kern="1200" baseline="0"/>
            <a:t>grid-column</a:t>
          </a:r>
          <a:r>
            <a:rPr lang="en-US" sz="2400" b="0" i="0" kern="1200" baseline="0"/>
            <a:t> and </a:t>
          </a:r>
          <a:r>
            <a:rPr lang="en-US" sz="2400" b="1" i="0" kern="1200" baseline="0"/>
            <a:t>grid-row</a:t>
          </a:r>
          <a:r>
            <a:rPr lang="en-US" sz="2400" b="0" i="0" kern="1200" baseline="0"/>
            <a:t> properties.</a:t>
          </a:r>
          <a:endParaRPr lang="en-US" sz="2400" kern="1200"/>
        </a:p>
      </dsp:txBody>
      <dsp:txXfrm>
        <a:off x="64768" y="1838190"/>
        <a:ext cx="6042663" cy="1197243"/>
      </dsp:txXfrm>
    </dsp:sp>
    <dsp:sp modelId="{A80FE612-3B85-4584-93BF-1F73E6D8D395}">
      <dsp:nvSpPr>
        <dsp:cNvPr id="0" name=""/>
        <dsp:cNvSpPr/>
      </dsp:nvSpPr>
      <dsp:spPr>
        <a:xfrm>
          <a:off x="0" y="3169322"/>
          <a:ext cx="6172199" cy="13267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grid-column: Defines the starting and ending points for columns.grid-row: Defines the starting and ending points for rows.</a:t>
          </a:r>
          <a:endParaRPr lang="en-US" sz="2400" kern="1200"/>
        </a:p>
      </dsp:txBody>
      <dsp:txXfrm>
        <a:off x="64768" y="3234090"/>
        <a:ext cx="6042663" cy="11972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E65C3-624D-40A2-9195-1DF4FEF9F518}">
      <dsp:nvSpPr>
        <dsp:cNvPr id="0" name=""/>
        <dsp:cNvSpPr/>
      </dsp:nvSpPr>
      <dsp:spPr>
        <a:xfrm>
          <a:off x="0" y="34307"/>
          <a:ext cx="6172199" cy="15479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/>
            <a:t>Explicit and Implicit Grid Sizing</a:t>
          </a:r>
          <a:endParaRPr lang="en-US" sz="2800" kern="1200"/>
        </a:p>
      </dsp:txBody>
      <dsp:txXfrm>
        <a:off x="75563" y="109870"/>
        <a:ext cx="6021073" cy="1396784"/>
      </dsp:txXfrm>
    </dsp:sp>
    <dsp:sp modelId="{D9346D49-EB98-49EC-A52F-075148BDF925}">
      <dsp:nvSpPr>
        <dsp:cNvPr id="0" name=""/>
        <dsp:cNvSpPr/>
      </dsp:nvSpPr>
      <dsp:spPr>
        <a:xfrm>
          <a:off x="0" y="1662857"/>
          <a:ext cx="6172199" cy="15479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/>
            <a:t>Explicit</a:t>
          </a:r>
          <a:r>
            <a:rPr lang="en-US" sz="2800" b="0" i="0" kern="1200" baseline="0"/>
            <a:t> sizing: You define the grid structure using </a:t>
          </a:r>
          <a:r>
            <a:rPr lang="en-US" sz="2800" b="1" i="0" kern="1200" baseline="0"/>
            <a:t>grid-template-columns</a:t>
          </a:r>
          <a:r>
            <a:rPr lang="en-US" sz="2800" b="0" i="0" kern="1200" baseline="0"/>
            <a:t> and </a:t>
          </a:r>
          <a:r>
            <a:rPr lang="en-US" sz="2800" b="1" i="0" kern="1200" baseline="0"/>
            <a:t>grid-template-rows</a:t>
          </a:r>
          <a:r>
            <a:rPr lang="en-US" sz="2800" b="0" i="0" kern="1200" baseline="0"/>
            <a:t>. </a:t>
          </a:r>
          <a:endParaRPr lang="en-US" sz="2800" kern="1200"/>
        </a:p>
      </dsp:txBody>
      <dsp:txXfrm>
        <a:off x="75563" y="1738420"/>
        <a:ext cx="6021073" cy="1396784"/>
      </dsp:txXfrm>
    </dsp:sp>
    <dsp:sp modelId="{BAEF4E82-F2B5-4C25-B77D-E8313473DF54}">
      <dsp:nvSpPr>
        <dsp:cNvPr id="0" name=""/>
        <dsp:cNvSpPr/>
      </dsp:nvSpPr>
      <dsp:spPr>
        <a:xfrm>
          <a:off x="0" y="3291407"/>
          <a:ext cx="6172199" cy="15479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/>
            <a:t>Implicit</a:t>
          </a:r>
          <a:r>
            <a:rPr lang="en-US" sz="2800" b="0" i="0" kern="1200" baseline="0"/>
            <a:t> sizing: Automatically generates rows or columns for grid items that overflow the defined grid.</a:t>
          </a:r>
          <a:endParaRPr lang="en-US" sz="2800" kern="1200"/>
        </a:p>
      </dsp:txBody>
      <dsp:txXfrm>
        <a:off x="75563" y="3366970"/>
        <a:ext cx="6021073" cy="139678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3B4F3-B975-49AE-AAD7-C3E712B4E6DE}">
      <dsp:nvSpPr>
        <dsp:cNvPr id="0" name=""/>
        <dsp:cNvSpPr/>
      </dsp:nvSpPr>
      <dsp:spPr>
        <a:xfrm>
          <a:off x="0" y="2022"/>
          <a:ext cx="6172199" cy="102517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77D1D-C4F0-4598-9FF8-CF83AE8708FE}">
      <dsp:nvSpPr>
        <dsp:cNvPr id="0" name=""/>
        <dsp:cNvSpPr/>
      </dsp:nvSpPr>
      <dsp:spPr>
        <a:xfrm>
          <a:off x="310115" y="232687"/>
          <a:ext cx="563846" cy="5638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6818AE-7C3E-4710-B90D-2902F3CCC0E9}">
      <dsp:nvSpPr>
        <dsp:cNvPr id="0" name=""/>
        <dsp:cNvSpPr/>
      </dsp:nvSpPr>
      <dsp:spPr>
        <a:xfrm>
          <a:off x="1184076" y="2022"/>
          <a:ext cx="4988123" cy="1025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98" tIns="108498" rIns="108498" bIns="10849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Basic Syntax of Media Queries</a:t>
          </a:r>
        </a:p>
      </dsp:txBody>
      <dsp:txXfrm>
        <a:off x="1184076" y="2022"/>
        <a:ext cx="4988123" cy="1025174"/>
      </dsp:txXfrm>
    </dsp:sp>
    <dsp:sp modelId="{031D85B6-30A4-44EB-80C4-A869241FC219}">
      <dsp:nvSpPr>
        <dsp:cNvPr id="0" name=""/>
        <dsp:cNvSpPr/>
      </dsp:nvSpPr>
      <dsp:spPr>
        <a:xfrm>
          <a:off x="0" y="1283491"/>
          <a:ext cx="6172199" cy="102517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95A5A-71A4-4B67-88DC-27DBFE7CCCAA}">
      <dsp:nvSpPr>
        <dsp:cNvPr id="0" name=""/>
        <dsp:cNvSpPr/>
      </dsp:nvSpPr>
      <dsp:spPr>
        <a:xfrm>
          <a:off x="310115" y="1514155"/>
          <a:ext cx="563846" cy="5638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DC275-B77A-4758-BAAA-77AC63C1D7E7}">
      <dsp:nvSpPr>
        <dsp:cNvPr id="0" name=""/>
        <dsp:cNvSpPr/>
      </dsp:nvSpPr>
      <dsp:spPr>
        <a:xfrm>
          <a:off x="1184076" y="1283491"/>
          <a:ext cx="4988123" cy="1025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98" tIns="108498" rIns="108498" bIns="10849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@media: The keyword that defines a media query.</a:t>
          </a:r>
        </a:p>
      </dsp:txBody>
      <dsp:txXfrm>
        <a:off x="1184076" y="1283491"/>
        <a:ext cx="4988123" cy="1025174"/>
      </dsp:txXfrm>
    </dsp:sp>
    <dsp:sp modelId="{87D0BA2E-38E2-45C7-9EF4-2F799BCCFBE1}">
      <dsp:nvSpPr>
        <dsp:cNvPr id="0" name=""/>
        <dsp:cNvSpPr/>
      </dsp:nvSpPr>
      <dsp:spPr>
        <a:xfrm>
          <a:off x="0" y="2564959"/>
          <a:ext cx="6172199" cy="102517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677376-CDDF-4E73-97A2-C680484E87C8}">
      <dsp:nvSpPr>
        <dsp:cNvPr id="0" name=""/>
        <dsp:cNvSpPr/>
      </dsp:nvSpPr>
      <dsp:spPr>
        <a:xfrm>
          <a:off x="310115" y="2795623"/>
          <a:ext cx="563846" cy="5638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97D0B2-BD71-47DD-B22B-771527A24525}">
      <dsp:nvSpPr>
        <dsp:cNvPr id="0" name=""/>
        <dsp:cNvSpPr/>
      </dsp:nvSpPr>
      <dsp:spPr>
        <a:xfrm>
          <a:off x="1184076" y="2564959"/>
          <a:ext cx="4988123" cy="1025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98" tIns="108498" rIns="108498" bIns="10849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Condition: The feature to query, such as width, height, orientation, etc.</a:t>
          </a:r>
        </a:p>
      </dsp:txBody>
      <dsp:txXfrm>
        <a:off x="1184076" y="2564959"/>
        <a:ext cx="4988123" cy="1025174"/>
      </dsp:txXfrm>
    </dsp:sp>
    <dsp:sp modelId="{A8DF5ECD-C965-4454-A07F-07694FF44F51}">
      <dsp:nvSpPr>
        <dsp:cNvPr id="0" name=""/>
        <dsp:cNvSpPr/>
      </dsp:nvSpPr>
      <dsp:spPr>
        <a:xfrm>
          <a:off x="0" y="3846427"/>
          <a:ext cx="6172199" cy="102517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649CFA-1B66-4024-90D8-6EFEE2E0B32F}">
      <dsp:nvSpPr>
        <dsp:cNvPr id="0" name=""/>
        <dsp:cNvSpPr/>
      </dsp:nvSpPr>
      <dsp:spPr>
        <a:xfrm>
          <a:off x="310115" y="4077091"/>
          <a:ext cx="563846" cy="5638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94619-23EC-4CF3-8D72-D2446407F596}">
      <dsp:nvSpPr>
        <dsp:cNvPr id="0" name=""/>
        <dsp:cNvSpPr/>
      </dsp:nvSpPr>
      <dsp:spPr>
        <a:xfrm>
          <a:off x="1184076" y="3846427"/>
          <a:ext cx="4988123" cy="1025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98" tIns="108498" rIns="108498" bIns="10849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CSS styles: The styles that apply when the condition is true.</a:t>
          </a:r>
        </a:p>
      </dsp:txBody>
      <dsp:txXfrm>
        <a:off x="1184076" y="3846427"/>
        <a:ext cx="4988123" cy="102517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6D52CC-D66F-400F-BA87-EBB04FE1AEF6}">
      <dsp:nvSpPr>
        <dsp:cNvPr id="0" name=""/>
        <dsp:cNvSpPr/>
      </dsp:nvSpPr>
      <dsp:spPr>
        <a:xfrm>
          <a:off x="0" y="2124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440DF-DC5B-40A5-A391-099C75FEAA81}">
      <dsp:nvSpPr>
        <dsp:cNvPr id="0" name=""/>
        <dsp:cNvSpPr/>
      </dsp:nvSpPr>
      <dsp:spPr>
        <a:xfrm>
          <a:off x="0" y="2124"/>
          <a:ext cx="5181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Common Media Features:</a:t>
          </a:r>
          <a:endParaRPr lang="en-US" sz="2000" kern="1200"/>
        </a:p>
      </dsp:txBody>
      <dsp:txXfrm>
        <a:off x="0" y="2124"/>
        <a:ext cx="5181600" cy="724514"/>
      </dsp:txXfrm>
    </dsp:sp>
    <dsp:sp modelId="{FBAA268C-F012-4B83-9E68-6CDCA888C4D1}">
      <dsp:nvSpPr>
        <dsp:cNvPr id="0" name=""/>
        <dsp:cNvSpPr/>
      </dsp:nvSpPr>
      <dsp:spPr>
        <a:xfrm>
          <a:off x="0" y="726639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97B13-3064-4E49-86E1-A7D86DAAB6D5}">
      <dsp:nvSpPr>
        <dsp:cNvPr id="0" name=""/>
        <dsp:cNvSpPr/>
      </dsp:nvSpPr>
      <dsp:spPr>
        <a:xfrm>
          <a:off x="0" y="726639"/>
          <a:ext cx="5181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width</a:t>
          </a:r>
          <a:r>
            <a:rPr lang="en-US" sz="2000" b="0" i="0" kern="1200" baseline="0"/>
            <a:t>: The width of the viewport. </a:t>
          </a:r>
          <a:endParaRPr lang="en-US" sz="2000" kern="1200"/>
        </a:p>
      </dsp:txBody>
      <dsp:txXfrm>
        <a:off x="0" y="726639"/>
        <a:ext cx="5181600" cy="724514"/>
      </dsp:txXfrm>
    </dsp:sp>
    <dsp:sp modelId="{01206942-77BA-4C28-BFD5-CD702C851917}">
      <dsp:nvSpPr>
        <dsp:cNvPr id="0" name=""/>
        <dsp:cNvSpPr/>
      </dsp:nvSpPr>
      <dsp:spPr>
        <a:xfrm>
          <a:off x="0" y="1451154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7B9C1-6312-446C-A9DB-A857F9FF48DA}">
      <dsp:nvSpPr>
        <dsp:cNvPr id="0" name=""/>
        <dsp:cNvSpPr/>
      </dsp:nvSpPr>
      <dsp:spPr>
        <a:xfrm>
          <a:off x="0" y="1451154"/>
          <a:ext cx="5181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height</a:t>
          </a:r>
          <a:r>
            <a:rPr lang="en-US" sz="2000" b="0" i="0" kern="1200" baseline="0"/>
            <a:t>: The height of the viewport. </a:t>
          </a:r>
          <a:endParaRPr lang="en-US" sz="2000" kern="1200"/>
        </a:p>
      </dsp:txBody>
      <dsp:txXfrm>
        <a:off x="0" y="1451154"/>
        <a:ext cx="5181600" cy="724514"/>
      </dsp:txXfrm>
    </dsp:sp>
    <dsp:sp modelId="{0F40EF03-A987-4DD1-86A8-E044736F6285}">
      <dsp:nvSpPr>
        <dsp:cNvPr id="0" name=""/>
        <dsp:cNvSpPr/>
      </dsp:nvSpPr>
      <dsp:spPr>
        <a:xfrm>
          <a:off x="0" y="2175669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123DE4-0F6F-48A6-A4B4-86B17E4E21DB}">
      <dsp:nvSpPr>
        <dsp:cNvPr id="0" name=""/>
        <dsp:cNvSpPr/>
      </dsp:nvSpPr>
      <dsp:spPr>
        <a:xfrm>
          <a:off x="0" y="2175669"/>
          <a:ext cx="5181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orientation</a:t>
          </a:r>
          <a:r>
            <a:rPr lang="en-US" sz="2000" b="0" i="0" kern="1200" baseline="0"/>
            <a:t>: The orientation of the device (landscape or portrait). </a:t>
          </a:r>
          <a:endParaRPr lang="en-US" sz="2000" kern="1200"/>
        </a:p>
      </dsp:txBody>
      <dsp:txXfrm>
        <a:off x="0" y="2175669"/>
        <a:ext cx="5181600" cy="724514"/>
      </dsp:txXfrm>
    </dsp:sp>
    <dsp:sp modelId="{EC0F61BF-DF74-458E-8484-A389E36C0967}">
      <dsp:nvSpPr>
        <dsp:cNvPr id="0" name=""/>
        <dsp:cNvSpPr/>
      </dsp:nvSpPr>
      <dsp:spPr>
        <a:xfrm>
          <a:off x="0" y="2900183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94FBA-B281-4954-981F-BFD63BB9D4DE}">
      <dsp:nvSpPr>
        <dsp:cNvPr id="0" name=""/>
        <dsp:cNvSpPr/>
      </dsp:nvSpPr>
      <dsp:spPr>
        <a:xfrm>
          <a:off x="0" y="2900183"/>
          <a:ext cx="5181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resolution</a:t>
          </a:r>
          <a:r>
            <a:rPr lang="en-US" sz="2000" b="0" i="0" kern="1200" baseline="0"/>
            <a:t>: The screen resolution (useful for high-DPI displays like Retina screens). </a:t>
          </a:r>
          <a:endParaRPr lang="en-US" sz="2000" kern="1200"/>
        </a:p>
      </dsp:txBody>
      <dsp:txXfrm>
        <a:off x="0" y="2900183"/>
        <a:ext cx="5181600" cy="724514"/>
      </dsp:txXfrm>
    </dsp:sp>
    <dsp:sp modelId="{E395B6F2-8D8B-4F7F-BDB6-D9F4AF18598A}">
      <dsp:nvSpPr>
        <dsp:cNvPr id="0" name=""/>
        <dsp:cNvSpPr/>
      </dsp:nvSpPr>
      <dsp:spPr>
        <a:xfrm>
          <a:off x="0" y="3624698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93610C-76D0-4DF8-B41A-6187EE0E52B9}">
      <dsp:nvSpPr>
        <dsp:cNvPr id="0" name=""/>
        <dsp:cNvSpPr/>
      </dsp:nvSpPr>
      <dsp:spPr>
        <a:xfrm>
          <a:off x="0" y="3624698"/>
          <a:ext cx="5181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aspect-ratio</a:t>
          </a:r>
          <a:r>
            <a:rPr lang="en-US" sz="2000" b="0" i="0" kern="1200" baseline="0"/>
            <a:t>: The ratio of the viewport's width to its height.</a:t>
          </a:r>
          <a:endParaRPr lang="en-US" sz="2000" kern="1200"/>
        </a:p>
      </dsp:txBody>
      <dsp:txXfrm>
        <a:off x="0" y="3624698"/>
        <a:ext cx="5181600" cy="724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B7B6-E5CE-458E-4AEC-5875C8908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A7A2-E6DE-4968-65A2-AC08F1D8D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74DD4-2C06-5B3C-174A-EE88319601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53384-4BE8-88B7-7D1E-67DDB60BC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464C4-31FB-712C-9E42-FF441B53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4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A7BFA-64AC-0156-49E4-1E86EAF5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5C754-BFB2-6FD7-E74E-4AE9167DD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D6172-045E-904C-B0A2-C2577666B7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7E8C-C2B3-A339-FCCD-54D02C24D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9C00D-ED58-230F-B38B-373FD09B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7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A62BAE-D94C-53B7-EE07-0CDB522AC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30805-110E-C390-2994-5667B4357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7C4EE-653E-1EDF-D5A6-2F872857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2A353-976B-A0D0-07C4-01996C31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3932F-4D0B-A031-1B00-832A3F6F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5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1461-64B1-2346-6861-A1493AAB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FD36F-0EB2-ED2D-3CDB-87B398A73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BA079-0920-80F8-7B6E-BD900E3215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AD348-242C-300B-1906-41B2562E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FC88F-1BF3-C22A-DBF5-3564C6A7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1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27D4-EA28-EB19-DEF8-ED756371A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5C63C-6BEE-80DE-2C49-5EE458827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AD9D7-6649-C908-B54D-96283459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55CBE-DB7D-08F0-648D-1BA5C1DB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F9FAC-B883-3A17-6130-A5531239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6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B26F-35D5-A4AF-8ADD-D12CDB11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59EAA-7565-C789-2B83-70D8A893E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24AA1-21F4-DD7F-310F-CF0969F96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E2408-7B27-5B7A-8072-38313F8A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CBD7A-BDA1-0332-EF21-095476496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2887F-BB6C-D056-782B-772C3D1E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1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95FC1-AFF1-0577-40DE-FBEF67FB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BBA19-3515-B64E-64BB-761E3C890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AF5DC-AF8E-D8A1-8046-F1D030CC3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E07780-D78D-5559-8ACC-F8FC48AA0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A616DA-BC55-6FCC-DB64-714391D88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85D1D-509A-582C-4469-798DC864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D81A4-7265-E735-8B3D-76521786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33C47-E639-21D5-7048-16F53321B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3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49CDE-9BE1-8840-8981-5EBBB2A60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15E33-B3B8-7FB2-AFEE-6F11F94A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C0CB5-C80F-A0ED-B2B8-CAE1D02C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5D356-C0EF-FC0B-0F97-61D6B7A9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2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24782-1FB2-D43F-15E4-F94C7D6F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07137-6269-4A84-710B-0BFE7572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982E0-41D6-30F7-624E-A31B6B9A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9FCE-4BF4-006A-EB3B-64F660C1D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F905A-89F1-7019-FFE2-18DD5C15C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6253D-125B-488E-8A16-E2DCAE929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A0C7B-0BB3-F7FF-8883-347B28FAAC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0D395-7BA1-2649-8CE2-EB270ED2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8A9F3-0778-488A-1AA4-C0AB5605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0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7FD2-B61E-2BC4-AA78-425AFB0B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8DC8CC-EFA3-884A-C6A0-8467BC04F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4A59E-E929-FAE0-0F0E-4E04C94F5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042E7-DD6F-9D3B-0F8A-92C73945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9901D-604C-B218-6602-4367851F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93C05-CA77-A7C7-4C2A-BA224BE9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D1FAF5-0B2A-273D-739E-FE10DD41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C8FCF-9DC1-F875-50A7-88880E197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FB681-CF0F-0615-82C3-5C965F3A1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1616" y="6356350"/>
            <a:ext cx="7321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oogle Shape;33;p4">
            <a:extLst>
              <a:ext uri="{FF2B5EF4-FFF2-40B4-BE49-F238E27FC236}">
                <a16:creationId xmlns:a16="http://schemas.microsoft.com/office/drawing/2014/main" id="{62D977C9-FF02-2CA5-741B-DCC95CD2697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 l="89" r="89"/>
          <a:stretch/>
        </p:blipFill>
        <p:spPr>
          <a:xfrm>
            <a:off x="533400" y="6362296"/>
            <a:ext cx="1312932" cy="35323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2;p4">
            <a:extLst>
              <a:ext uri="{FF2B5EF4-FFF2-40B4-BE49-F238E27FC236}">
                <a16:creationId xmlns:a16="http://schemas.microsoft.com/office/drawing/2014/main" id="{62CD1EA6-AB52-5090-4F91-70E6FDB844CD}"/>
              </a:ext>
            </a:extLst>
          </p:cNvPr>
          <p:cNvSpPr txBox="1"/>
          <p:nvPr userDrawn="1"/>
        </p:nvSpPr>
        <p:spPr>
          <a:xfrm>
            <a:off x="2271404" y="6371535"/>
            <a:ext cx="7397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2025 | Proprietary Information of Bravo Family Foundation</a:t>
            </a:r>
            <a:endParaRPr sz="12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" name="Google Shape;27;p4">
            <a:extLst>
              <a:ext uri="{FF2B5EF4-FFF2-40B4-BE49-F238E27FC236}">
                <a16:creationId xmlns:a16="http://schemas.microsoft.com/office/drawing/2014/main" id="{2C29160E-A682-1BE2-27D2-9B9642932B21}"/>
              </a:ext>
            </a:extLst>
          </p:cNvPr>
          <p:cNvCxnSpPr/>
          <p:nvPr userDrawn="1"/>
        </p:nvCxnSpPr>
        <p:spPr>
          <a:xfrm>
            <a:off x="2271404" y="6311900"/>
            <a:ext cx="7397400" cy="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28617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ingfantasy.com/games/css-grid-attack/pla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9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D34F-986E-AE22-7351-2330DF7C2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/>
          <a:p>
            <a:r>
              <a:rPr lang="en-US" dirty="0"/>
              <a:t>CSS Grid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AC4D3-FE6F-BE65-4DDD-73ACC0E6F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/>
          <a:p>
            <a:r>
              <a:rPr lang="en-US" dirty="0"/>
              <a:t>Introduction to CSS Grid</a:t>
            </a:r>
          </a:p>
        </p:txBody>
      </p:sp>
    </p:spTree>
    <p:extLst>
      <p:ext uri="{BB962C8B-B14F-4D97-AF65-F5344CB8AC3E}">
        <p14:creationId xmlns:p14="http://schemas.microsoft.com/office/powerpoint/2010/main" val="2153832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E5B44-05A7-7019-E549-E06564170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1F44-8FC7-6FAC-40A8-2E856953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Class Activity 3: CSS Grid Practice - Build a Responsive Layout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423D6-D29E-DD1A-96A3-8636AC88A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Objective:</a:t>
            </a:r>
          </a:p>
          <a:p>
            <a:r>
              <a:rPr lang="en-US" dirty="0"/>
              <a:t>The goal of this activity is to practice and reinforce your understanding of </a:t>
            </a:r>
            <a:r>
              <a:rPr lang="en-US" b="1" dirty="0"/>
              <a:t>CSS Grid</a:t>
            </a:r>
            <a:r>
              <a:rPr lang="en-US" dirty="0"/>
              <a:t> by building a simple, responsive webpage layout. You will work with </a:t>
            </a:r>
            <a:r>
              <a:rPr lang="en-US" b="1" dirty="0"/>
              <a:t>grid containers</a:t>
            </a:r>
            <a:r>
              <a:rPr lang="en-US" dirty="0"/>
              <a:t>, </a:t>
            </a:r>
            <a:r>
              <a:rPr lang="en-US" b="1" dirty="0"/>
              <a:t>grid items</a:t>
            </a:r>
            <a:r>
              <a:rPr lang="en-US" dirty="0"/>
              <a:t>, and </a:t>
            </a:r>
            <a:r>
              <a:rPr lang="en-US" b="1" dirty="0"/>
              <a:t>media queries</a:t>
            </a:r>
            <a:r>
              <a:rPr lang="en-US" dirty="0"/>
              <a:t> to create a layout that adjusts based on screen size.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23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EDC96-4262-941B-7869-7C054C343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5C87-4E31-76F2-A9F4-48B43140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4: Grid Attack - CSS Grid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8B23D-73B1-3F5B-2899-B286F81DF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Objective:</a:t>
            </a:r>
          </a:p>
          <a:p>
            <a:pPr>
              <a:buNone/>
            </a:pPr>
            <a:r>
              <a:rPr lang="en-US" dirty="0"/>
              <a:t>The goal of this activity is to practice and reinforce your understanding of CSS Grid by completing all the challenges on the Grid Garden website.</a:t>
            </a:r>
          </a:p>
          <a:p>
            <a:pPr>
              <a:buNone/>
            </a:pPr>
            <a:r>
              <a:rPr lang="en-US" b="1" dirty="0"/>
              <a:t>Instructions:</a:t>
            </a:r>
          </a:p>
          <a:p>
            <a:r>
              <a:rPr lang="en-US" dirty="0"/>
              <a:t>Visit the Grid Attack Website:</a:t>
            </a:r>
          </a:p>
          <a:p>
            <a:pPr lvl="1"/>
            <a:r>
              <a:rPr lang="en-US" dirty="0"/>
              <a:t>Go to the following URL: </a:t>
            </a:r>
            <a:r>
              <a:rPr lang="en-US" dirty="0">
                <a:hlinkClick r:id="rId2"/>
              </a:rPr>
              <a:t>https://codingfantasy.com/games/css-grid-attack/play</a:t>
            </a:r>
            <a:endParaRPr lang="en-US" dirty="0"/>
          </a:p>
          <a:p>
            <a:pPr lvl="1"/>
            <a:r>
              <a:rPr lang="en-US" dirty="0"/>
              <a:t>This website presents a series of 80 interactive challenges that will help you understand and use various CSS Grid properties to help the plants grow in the garden.</a:t>
            </a:r>
          </a:p>
          <a:p>
            <a:r>
              <a:rPr lang="en-US" dirty="0"/>
              <a:t>Complete At least  25 Challenges:</a:t>
            </a:r>
          </a:p>
          <a:p>
            <a:pPr lvl="1"/>
            <a:r>
              <a:rPr lang="en-US" dirty="0"/>
              <a:t>Start from the first challenge and complete each one in sequence. Each challenge introduces new CSS Grid concepts and guides you through solving the problems.</a:t>
            </a:r>
          </a:p>
        </p:txBody>
      </p:sp>
    </p:spTree>
    <p:extLst>
      <p:ext uri="{BB962C8B-B14F-4D97-AF65-F5344CB8AC3E}">
        <p14:creationId xmlns:p14="http://schemas.microsoft.com/office/powerpoint/2010/main" val="68137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EBA6A-346C-28C6-B5D9-B63B74BD8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/>
          <a:p>
            <a:r>
              <a:rPr lang="en-US" dirty="0"/>
              <a:t>Introduction to Media Queries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BAD1A-0614-EEBA-6438-BD56F602C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Making websites fully responsive</a:t>
            </a:r>
          </a:p>
        </p:txBody>
      </p:sp>
    </p:spTree>
    <p:extLst>
      <p:ext uri="{BB962C8B-B14F-4D97-AF65-F5344CB8AC3E}">
        <p14:creationId xmlns:p14="http://schemas.microsoft.com/office/powerpoint/2010/main" val="878112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88171-BB6A-0655-171C-D9A2BC47D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77063-C34C-D379-5312-9BA71A1CA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Media Query?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A9A46-FB14-7B7B-1152-33CFD9141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Media Query</a:t>
            </a:r>
            <a:r>
              <a:rPr lang="en-US" dirty="0"/>
              <a:t> is a CSS technique used to apply styles based on the </a:t>
            </a:r>
            <a:r>
              <a:rPr lang="en-US" b="1" dirty="0"/>
              <a:t>device's characteristics</a:t>
            </a:r>
            <a:r>
              <a:rPr lang="en-US" dirty="0"/>
              <a:t> such as </a:t>
            </a:r>
            <a:r>
              <a:rPr lang="en-US" b="1" dirty="0"/>
              <a:t>screen width</a:t>
            </a:r>
            <a:r>
              <a:rPr lang="en-US" dirty="0"/>
              <a:t>, </a:t>
            </a:r>
            <a:r>
              <a:rPr lang="en-US" b="1" dirty="0"/>
              <a:t>height</a:t>
            </a:r>
            <a:r>
              <a:rPr lang="en-US" dirty="0"/>
              <a:t>, </a:t>
            </a:r>
            <a:r>
              <a:rPr lang="en-US" b="1" dirty="0"/>
              <a:t>resolution</a:t>
            </a:r>
            <a:r>
              <a:rPr lang="en-US" dirty="0"/>
              <a:t>, and </a:t>
            </a:r>
            <a:r>
              <a:rPr lang="en-US" b="1" dirty="0"/>
              <a:t>orientation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Media queries are a fundamental tool in </a:t>
            </a:r>
            <a:r>
              <a:rPr lang="en-US" b="1" dirty="0"/>
              <a:t>responsive web design</a:t>
            </a:r>
            <a:r>
              <a:rPr lang="en-US" dirty="0"/>
              <a:t>, enabling developers to create layouts that adapt to different screen sizes and devices.</a:t>
            </a:r>
          </a:p>
          <a:p>
            <a:pPr>
              <a:buNone/>
            </a:pPr>
            <a:r>
              <a:rPr lang="en-US" b="1" dirty="0"/>
              <a:t>Why Use Media Queries?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Adapt Layouts</a:t>
            </a:r>
            <a:r>
              <a:rPr lang="en-US" dirty="0"/>
              <a:t>: Media queries allow a webpage to adjust its layout for different screen sizes (desktop, tablet, mobile).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Improve User Experience</a:t>
            </a:r>
            <a:r>
              <a:rPr lang="en-US" dirty="0"/>
              <a:t>: Ensures that content is readable and usable on all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Create Responsive Designs</a:t>
            </a:r>
            <a:r>
              <a:rPr lang="en-US" dirty="0"/>
              <a:t>: Helps implement flexible designs without using fixed-width layouts.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019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B69AE-8F57-A183-B451-F5CE95B2F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CAADC-0C01-403C-E393-36203F936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Media Query Syntax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96F38-BAD0-8ABE-E413-7ABD79C6347D}"/>
              </a:ext>
            </a:extLst>
          </p:cNvPr>
          <p:cNvSpPr txBox="1"/>
          <p:nvPr/>
        </p:nvSpPr>
        <p:spPr>
          <a:xfrm>
            <a:off x="198474" y="2057400"/>
            <a:ext cx="4699591" cy="3811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768px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Styles will be applied for screens 768px or smaller 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52A1F5E-BDE8-5C95-F291-4135C61A17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0153875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332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99EBD-0B00-F1B2-3FE5-649A80D13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A1DA1-9AA6-5229-2875-035DBBD54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Media Query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970EED-AD98-0BD9-6070-4CFAB9232941}"/>
              </a:ext>
            </a:extLst>
          </p:cNvPr>
          <p:cNvSpPr txBox="1"/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600px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and (</a:t>
            </a:r>
            <a:r>
              <a:rPr lang="en-U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orientation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portrait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14px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400" dirty="0"/>
          </a:p>
        </p:txBody>
      </p:sp>
      <p:graphicFrame>
        <p:nvGraphicFramePr>
          <p:cNvPr id="7" name="Rectangle 1">
            <a:extLst>
              <a:ext uri="{FF2B5EF4-FFF2-40B4-BE49-F238E27FC236}">
                <a16:creationId xmlns:a16="http://schemas.microsoft.com/office/drawing/2014/main" id="{7AC96C86-B304-689A-2889-E87C50140EF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72573232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051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DB823-9F0B-DF04-0EC0-193266B9B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91F0-B08C-6C6C-246D-D353EA8C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903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Media Query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D8DCD-7F8B-AE1E-0174-67F7F6D1D239}"/>
              </a:ext>
            </a:extLst>
          </p:cNvPr>
          <p:cNvSpPr txBox="1"/>
          <p:nvPr/>
        </p:nvSpPr>
        <p:spPr>
          <a:xfrm>
            <a:off x="283536" y="1942214"/>
            <a:ext cx="4488490" cy="3926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For devices with a width of 600px or more */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min-width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600px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lightgreen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For devices with a width of 600px or less */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600px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 kern="12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Rectangle 1">
            <a:extLst>
              <a:ext uri="{FF2B5EF4-FFF2-40B4-BE49-F238E27FC236}">
                <a16:creationId xmlns:a16="http://schemas.microsoft.com/office/drawing/2014/main" id="{951B988A-0506-FD70-48AA-4AED827392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8127522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0643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2C730-8687-0591-5FD7-1E26B0970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4600-F9B6-2E39-A3B0-AF086801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Orientation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1CEF4F-3029-CEDC-7F34-53D47B82FE33}"/>
              </a:ext>
            </a:extLst>
          </p:cNvPr>
          <p:cNvSpPr txBox="1"/>
          <p:nvPr/>
        </p:nvSpPr>
        <p:spPr>
          <a:xfrm>
            <a:off x="552893" y="1825625"/>
            <a:ext cx="54669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For portrait mode 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orientation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portrait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For landscape mode 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orientation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landscape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>
              <a:spcBef>
                <a:spcPts val="1000"/>
              </a:spcBef>
            </a:pPr>
            <a:endParaRPr lang="en-US" sz="1600" dirty="0"/>
          </a:p>
        </p:txBody>
      </p:sp>
      <p:graphicFrame>
        <p:nvGraphicFramePr>
          <p:cNvPr id="7" name="Rectangle 1">
            <a:extLst>
              <a:ext uri="{FF2B5EF4-FFF2-40B4-BE49-F238E27FC236}">
                <a16:creationId xmlns:a16="http://schemas.microsoft.com/office/drawing/2014/main" id="{CED4E029-0889-9FF7-7CF1-59993B653F4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22331734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27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2947A-B7E6-3AB4-FBF9-0346E837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2EBF-7ABC-F9A3-FCED-57FFFEAB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Responsive Grid Layouts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34258-5B55-120D-8CB6-AB7A74F1DD74}"/>
              </a:ext>
            </a:extLst>
          </p:cNvPr>
          <p:cNvSpPr txBox="1"/>
          <p:nvPr/>
        </p:nvSpPr>
        <p:spPr>
          <a:xfrm>
            <a:off x="318977" y="1825625"/>
            <a:ext cx="57008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grid-template-columns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repeat(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grid-gap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768px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grid-template-columns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Stack items in 2 columns on small screens 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47CF5EA1-936E-A2EE-2FFC-4590D072C42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86401253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0733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B42A-D405-963F-0BD7-706AD792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Lab Activity 5: Build a Personal Portfolio Website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CB258-8253-C51C-30D2-8ED2DFBAD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Objective:</a:t>
            </a:r>
          </a:p>
          <a:p>
            <a:r>
              <a:rPr lang="en-US" dirty="0"/>
              <a:t>The goal of this activity is to create a </a:t>
            </a:r>
            <a:r>
              <a:rPr lang="en-US" b="1" dirty="0"/>
              <a:t>Personal Portfolio Website</a:t>
            </a:r>
            <a:r>
              <a:rPr lang="en-US" dirty="0"/>
              <a:t> using </a:t>
            </a:r>
            <a:r>
              <a:rPr lang="en-US" b="1" dirty="0"/>
              <a:t>HTML</a:t>
            </a:r>
            <a:r>
              <a:rPr lang="en-US" dirty="0"/>
              <a:t>, </a:t>
            </a:r>
            <a:r>
              <a:rPr lang="en-US" b="1" dirty="0"/>
              <a:t>CSS</a:t>
            </a:r>
            <a:r>
              <a:rPr lang="en-US" dirty="0"/>
              <a:t>, </a:t>
            </a:r>
            <a:r>
              <a:rPr lang="en-US" b="1" dirty="0"/>
              <a:t>Flexbox</a:t>
            </a:r>
            <a:r>
              <a:rPr lang="en-US" dirty="0"/>
              <a:t>, and </a:t>
            </a:r>
            <a:r>
              <a:rPr lang="en-US" b="1" dirty="0"/>
              <a:t>CSS Grid</a:t>
            </a:r>
            <a:r>
              <a:rPr lang="en-US" dirty="0"/>
              <a:t>. You will apply everything you've learned so far to design and structure a professional-looking webpage. This will allow you to showcase your skills and knowledge of web development and responsive design.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5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35093-B06F-B1C4-2554-1BFEB128C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8100C-4BE6-B3EB-AE39-43B293DF0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What is CSS Grid?</a:t>
            </a:r>
          </a:p>
        </p:txBody>
      </p:sp>
      <p:pic>
        <p:nvPicPr>
          <p:cNvPr id="24581" name="Picture 5" descr="How to Improve Mobile-First Design with CSS Grid">
            <a:extLst>
              <a:ext uri="{FF2B5EF4-FFF2-40B4-BE49-F238E27FC236}">
                <a16:creationId xmlns:a16="http://schemas.microsoft.com/office/drawing/2014/main" id="{97B18A02-3856-EFED-3D4F-4EAC53257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271935"/>
            <a:ext cx="5181600" cy="345871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D431A523-21AB-1BEE-E935-09BB7A4AE0A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</a:rPr>
              <a:t>CSS Grid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</a:rPr>
              <a:t> is a two-dimensional layout system for the web, allowing you to design both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</a:rPr>
              <a:t>rows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</a:rPr>
              <a:t> and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</a:rPr>
              <a:t>columns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</a:rPr>
              <a:t> simultaneously.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</a:rPr>
              <a:t>It provides a powerful way to create complex and responsive layouts.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</a:rPr>
              <a:t>CSS Grid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</a:rPr>
              <a:t> gives you full control over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</a:rPr>
              <a:t>rows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</a:rPr>
              <a:t>columns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</a:rPr>
              <a:t>, and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</a:rPr>
              <a:t>gaps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</a:rPr>
              <a:t> between elements in a grid, which can be tricky to achieve with traditional layout methods like floats. </a:t>
            </a:r>
          </a:p>
        </p:txBody>
      </p:sp>
    </p:spTree>
    <p:extLst>
      <p:ext uri="{BB962C8B-B14F-4D97-AF65-F5344CB8AC3E}">
        <p14:creationId xmlns:p14="http://schemas.microsoft.com/office/powerpoint/2010/main" val="259888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1E6C4-9A7F-41F7-F64F-CEE11DDA7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3DABD-59C3-496B-C06F-D302E282B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Why Use CSS Grid?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480DC2-68DE-B406-2BC9-422486C2DB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13553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014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5A37A-9126-3D74-7874-FDDDAEA04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9C941-A970-14F7-81D4-4D0174C2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Basic CSS Grid Structure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99558B-C46A-9E51-E7DF-88D9A1584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ctr"/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grid-template-columns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repeat(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grid-gap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65AA2E8-3304-AD92-70B4-0DD72AD82F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7673977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6052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CB232-312B-AA93-89FF-19C603AFC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35F9-A754-4506-AD1E-4C77B6EC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Defining Rows and Columns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DEE62-94D0-1F25-5D0C-07F2F987F73B}"/>
              </a:ext>
            </a:extLst>
          </p:cNvPr>
          <p:cNvSpPr txBox="1"/>
          <p:nvPr/>
        </p:nvSpPr>
        <p:spPr>
          <a:xfrm>
            <a:off x="255182" y="2057400"/>
            <a:ext cx="4763386" cy="3811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grid-template-columns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2fr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1 fraction for the first column, 2 fractions for the second column */</a:t>
            </a:r>
          </a:p>
          <a:p>
            <a:pPr>
              <a:lnSpc>
                <a:spcPts val="1425"/>
              </a:lnSpc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grid-template-rows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Auto for the first row, 100px for the second row */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graphicFrame>
        <p:nvGraphicFramePr>
          <p:cNvPr id="7" name="Rectangle 1">
            <a:extLst>
              <a:ext uri="{FF2B5EF4-FFF2-40B4-BE49-F238E27FC236}">
                <a16:creationId xmlns:a16="http://schemas.microsoft.com/office/drawing/2014/main" id="{0228793D-86F5-8141-2269-D164B8D2CB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6929041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9207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02576-65D9-3F49-0D1C-CB7E23411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0BDE1-65B1-99F7-48E0-AD1E52F91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Grid Gaps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0F4B2E-A307-D16A-0737-111E97E21956}"/>
              </a:ext>
            </a:extLst>
          </p:cNvPr>
          <p:cNvSpPr txBox="1"/>
          <p:nvPr/>
        </p:nvSpPr>
        <p:spPr>
          <a:xfrm>
            <a:off x="432392" y="2057400"/>
            <a:ext cx="4339634" cy="3811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grid-template-columns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repeat(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grid-gap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Adds 20px gap between both rows and columns */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 kern="12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Rectangle 1">
            <a:extLst>
              <a:ext uri="{FF2B5EF4-FFF2-40B4-BE49-F238E27FC236}">
                <a16:creationId xmlns:a16="http://schemas.microsoft.com/office/drawing/2014/main" id="{6128361D-DBF8-A38C-E1A9-7A654EC29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7815795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88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F7472-EA76-0052-DAFE-70BE78D09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7E0F-7200-C029-7A62-EE636CA23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31134"/>
            <a:ext cx="4526110" cy="960474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Grid Lines, Tracks, and Cells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7BA922A0-81DF-04CB-73DC-1F234969ED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5602255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8675" name="Picture 3" descr="Layout with Grid Lines">
            <a:extLst>
              <a:ext uri="{FF2B5EF4-FFF2-40B4-BE49-F238E27FC236}">
                <a16:creationId xmlns:a16="http://schemas.microsoft.com/office/drawing/2014/main" id="{31F2C08A-C218-A271-ABD7-5E357BE19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1091608"/>
            <a:ext cx="487680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28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181F7-F504-9B31-40D0-7EF1501AC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3503-D0EA-8092-B606-6F48826BB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Placing Grid Items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11702-0751-EB45-94DC-B6103B7B7EF4}"/>
              </a:ext>
            </a:extLst>
          </p:cNvPr>
          <p:cNvSpPr txBox="1"/>
          <p:nvPr/>
        </p:nvSpPr>
        <p:spPr>
          <a:xfrm>
            <a:off x="361508" y="2057400"/>
            <a:ext cx="4410518" cy="3811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.item1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grid-column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Spans from column 1 to column 3 */</a:t>
            </a:r>
          </a:p>
          <a:p>
            <a:pPr>
              <a:lnSpc>
                <a:spcPts val="1425"/>
              </a:lnSpc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grid-row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Spans from row 1 to row 2 */</a:t>
            </a:r>
          </a:p>
          <a:p>
            <a:pPr>
              <a:lnSpc>
                <a:spcPts val="1425"/>
              </a:lnSpc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 kern="12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B1C82BCF-C81C-12EB-C455-7749E16DDA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812214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3089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334EE-190A-7310-349F-A7397B640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D42C-81FF-7CBC-A185-2009E940F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Grid Item Sizing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DC21FC-633C-6B40-5F02-FE84478662B7}"/>
              </a:ext>
            </a:extLst>
          </p:cNvPr>
          <p:cNvSpPr txBox="1"/>
          <p:nvPr/>
        </p:nvSpPr>
        <p:spPr>
          <a:xfrm>
            <a:off x="489098" y="2057400"/>
            <a:ext cx="4282927" cy="3811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grid-template-columns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grid-auto-rows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Items beyond the defined grid will be placed in new rows with a height of 200px */</a:t>
            </a:r>
          </a:p>
          <a:p>
            <a:pPr>
              <a:lnSpc>
                <a:spcPts val="1425"/>
              </a:lnSpc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 kern="12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Rectangle 1">
            <a:extLst>
              <a:ext uri="{FF2B5EF4-FFF2-40B4-BE49-F238E27FC236}">
                <a16:creationId xmlns:a16="http://schemas.microsoft.com/office/drawing/2014/main" id="{F593B54F-3A54-B064-ECC1-871F45AE4B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410864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918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1404</Words>
  <Application>Microsoft Office PowerPoint</Application>
  <PresentationFormat>Widescreen</PresentationFormat>
  <Paragraphs>182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Consolas</vt:lpstr>
      <vt:lpstr>Roboto</vt:lpstr>
      <vt:lpstr>Office Theme</vt:lpstr>
      <vt:lpstr>CSS Grid</vt:lpstr>
      <vt:lpstr>What is CSS Grid?</vt:lpstr>
      <vt:lpstr>Why Use CSS Grid?</vt:lpstr>
      <vt:lpstr>Basic CSS Grid Structure</vt:lpstr>
      <vt:lpstr>Defining Rows and Columns</vt:lpstr>
      <vt:lpstr>Grid Gaps</vt:lpstr>
      <vt:lpstr>Grid Lines, Tracks, and Cells</vt:lpstr>
      <vt:lpstr>Placing Grid Items</vt:lpstr>
      <vt:lpstr>Grid Item Sizing</vt:lpstr>
      <vt:lpstr>Class Activity 3: CSS Grid Practice - Build a Responsive Layout</vt:lpstr>
      <vt:lpstr>Class Activity 4: Grid Attack - CSS Grid Challenges</vt:lpstr>
      <vt:lpstr>Introduction to Media Queries</vt:lpstr>
      <vt:lpstr>What is a Media Query? </vt:lpstr>
      <vt:lpstr>Media Query Syntax</vt:lpstr>
      <vt:lpstr>Media Query Features</vt:lpstr>
      <vt:lpstr>Media Query Types</vt:lpstr>
      <vt:lpstr>Orientation</vt:lpstr>
      <vt:lpstr>Responsive Grid Layouts</vt:lpstr>
      <vt:lpstr>Lab Activity 5: Build a Personal Portfolio 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Roberto  Nieves Pinero</dc:creator>
  <cp:lastModifiedBy>Roberto  Nieves Pinero</cp:lastModifiedBy>
  <cp:revision>10</cp:revision>
  <dcterms:created xsi:type="dcterms:W3CDTF">2025-03-03T21:57:21Z</dcterms:created>
  <dcterms:modified xsi:type="dcterms:W3CDTF">2025-03-21T23:17:15Z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623a7f-4aec-4980-abf7-42194908fdf7_Enabled">
    <vt:lpwstr>true</vt:lpwstr>
  </property>
  <property fmtid="{D5CDD505-2E9C-101B-9397-08002B2CF9AE}" pid="3" name="MSIP_Label_e8623a7f-4aec-4980-abf7-42194908fdf7_SetDate">
    <vt:lpwstr>2025-03-03T22:02:39Z</vt:lpwstr>
  </property>
  <property fmtid="{D5CDD505-2E9C-101B-9397-08002B2CF9AE}" pid="4" name="MSIP_Label_e8623a7f-4aec-4980-abf7-42194908fdf7_Method">
    <vt:lpwstr>Privileged</vt:lpwstr>
  </property>
  <property fmtid="{D5CDD505-2E9C-101B-9397-08002B2CF9AE}" pid="5" name="MSIP_Label_e8623a7f-4aec-4980-abf7-42194908fdf7_Name">
    <vt:lpwstr>e8623a7f-4aec-4980-abf7-42194908fdf7</vt:lpwstr>
  </property>
  <property fmtid="{D5CDD505-2E9C-101B-9397-08002B2CF9AE}" pid="6" name="MSIP_Label_e8623a7f-4aec-4980-abf7-42194908fdf7_SiteId">
    <vt:lpwstr>c82f2d55-67d0-4a4a-8820-2f84a18c1cdd</vt:lpwstr>
  </property>
  <property fmtid="{D5CDD505-2E9C-101B-9397-08002B2CF9AE}" pid="7" name="MSIP_Label_e8623a7f-4aec-4980-abf7-42194908fdf7_ActionId">
    <vt:lpwstr>34f4b7d9-07f7-4971-a726-33a6654d9441</vt:lpwstr>
  </property>
  <property fmtid="{D5CDD505-2E9C-101B-9397-08002B2CF9AE}" pid="8" name="MSIP_Label_e8623a7f-4aec-4980-abf7-42194908fdf7_ContentBits">
    <vt:lpwstr>0</vt:lpwstr>
  </property>
  <property fmtid="{D5CDD505-2E9C-101B-9397-08002B2CF9AE}" pid="9" name="MSIP_Label_e8623a7f-4aec-4980-abf7-42194908fdf7_Tag">
    <vt:lpwstr>10, 0, 1, 1</vt:lpwstr>
  </property>
</Properties>
</file>