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4" y="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3633633a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3633633a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badf91a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badf91a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cbd0fb8fd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cbd0fb8fd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cbd0fb8fd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cbd0fb8fd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badf91a6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badf91a6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f69426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f69426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3633633a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3633633a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f8c7a29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f8c7a29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maksym@perepichka.com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7OSn2z7gbZ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748675"/>
            <a:ext cx="8520600" cy="10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Animation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1 - Lab Intro + A3 Mass Spring Assignment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300" y="4335913"/>
            <a:ext cx="2265576" cy="5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40250" y="3357500"/>
            <a:ext cx="107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COMP 477</a:t>
            </a:r>
            <a:endParaRPr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1500" cy="15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Schedule: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Mon, Wed: 2:45 - 3:30 PM in </a:t>
            </a:r>
            <a:r>
              <a:rPr lang="en">
                <a:solidFill>
                  <a:schemeClr val="accent5"/>
                </a:solidFill>
              </a:rPr>
              <a:t>H827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Check Lab Schedule on Moodle: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762" y="2941047"/>
            <a:ext cx="6528476" cy="18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896650" y="1119700"/>
            <a:ext cx="2773500" cy="7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Maksym Perepichka </a:t>
            </a:r>
            <a:endParaRPr sz="1600" b="1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b="1"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l="27127" r="26800"/>
          <a:stretch/>
        </p:blipFill>
        <p:spPr>
          <a:xfrm>
            <a:off x="5614400" y="1319075"/>
            <a:ext cx="2427950" cy="296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75" y="1811175"/>
            <a:ext cx="529250" cy="52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300" y="2562112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319600" y="1811175"/>
            <a:ext cx="296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5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maksym@perepichka.com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319600" y="2562112"/>
            <a:ext cx="29697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DM:</a:t>
            </a:r>
            <a:r>
              <a:rPr lang="en" sz="1800">
                <a:solidFill>
                  <a:schemeClr val="accent5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Maksym Perepichka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#assignments </a:t>
            </a:r>
            <a:r>
              <a:rPr lang="en" sz="1800">
                <a:solidFill>
                  <a:schemeClr val="lt2"/>
                </a:solidFill>
              </a:rPr>
              <a:t>channel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38" y="3642175"/>
            <a:ext cx="1477325" cy="75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201797" y="3495147"/>
            <a:ext cx="1117800" cy="1117800"/>
          </a:xfrm>
          <a:prstGeom prst="noSmoking">
            <a:avLst>
              <a:gd name="adj" fmla="val 18750"/>
            </a:avLst>
          </a:prstGeom>
          <a:solidFill>
            <a:srgbClr val="FF0000">
              <a:alpha val="402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83100" cy="34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About: 	      </a:t>
            </a:r>
            <a:r>
              <a:rPr lang="en"/>
              <a:t>PhD Student @ Concordia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Also Masters + Undergrad…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      Researcher Trainee @ Ubisoft LaForge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Research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Animation, MOCAP, Motion Controllers, 3D/4D Reconstruction, Deep Learning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250" y="2042833"/>
            <a:ext cx="2862050" cy="1427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r="50248"/>
          <a:stretch/>
        </p:blipFill>
        <p:spPr>
          <a:xfrm>
            <a:off x="5970250" y="3470275"/>
            <a:ext cx="2862050" cy="1212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5">
            <a:alphaModFix/>
          </a:blip>
          <a:srcRect b="9362"/>
          <a:stretch/>
        </p:blipFill>
        <p:spPr>
          <a:xfrm>
            <a:off x="5970250" y="802339"/>
            <a:ext cx="2862050" cy="1240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Tracks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478200" y="1017725"/>
            <a:ext cx="2187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Assignment Track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755100" y="2803800"/>
            <a:ext cx="16338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Project Track</a:t>
            </a:r>
            <a:endParaRPr/>
          </a:p>
        </p:txBody>
      </p:sp>
      <p:grpSp>
        <p:nvGrpSpPr>
          <p:cNvPr id="94" name="Google Shape;94;p17"/>
          <p:cNvGrpSpPr/>
          <p:nvPr/>
        </p:nvGrpSpPr>
        <p:grpSpPr>
          <a:xfrm>
            <a:off x="204025" y="1701400"/>
            <a:ext cx="8735950" cy="969300"/>
            <a:chOff x="204025" y="1701400"/>
            <a:chExt cx="8735950" cy="969300"/>
          </a:xfrm>
        </p:grpSpPr>
        <p:sp>
          <p:nvSpPr>
            <p:cNvPr id="95" name="Google Shape;95;p17"/>
            <p:cNvSpPr/>
            <p:nvPr/>
          </p:nvSpPr>
          <p:spPr>
            <a:xfrm>
              <a:off x="204025" y="1701400"/>
              <a:ext cx="1733700" cy="9693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/>
                <a:t>A3</a:t>
              </a:r>
              <a:r>
                <a:rPr lang="en" sz="1300"/>
                <a:t> </a:t>
              </a:r>
              <a:endParaRPr sz="13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Mass Spring</a:t>
              </a:r>
              <a:endParaRPr sz="1300"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684925" y="1701400"/>
              <a:ext cx="1596600" cy="96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/>
                <a:t>A3 </a:t>
              </a:r>
              <a:r>
                <a:rPr lang="en" sz="1300"/>
                <a:t>Demo</a:t>
              </a: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3124775" y="1701400"/>
              <a:ext cx="1596600" cy="969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/>
                <a:t>A1</a:t>
              </a:r>
              <a:r>
                <a:rPr lang="en" sz="1300"/>
                <a:t> FK</a:t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4514150" y="1701400"/>
              <a:ext cx="1596600" cy="96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/>
                <a:t>A1</a:t>
              </a:r>
              <a:endParaRPr sz="1300" b="1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Demo</a:t>
              </a:r>
              <a:endParaRPr sz="1300"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5935075" y="1701400"/>
              <a:ext cx="1596600" cy="969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/>
                <a:t>A2 </a:t>
              </a:r>
              <a:endParaRPr sz="1300" b="1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IK</a:t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7343375" y="1701400"/>
              <a:ext cx="1596600" cy="96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/>
                <a:t>A2</a:t>
              </a:r>
              <a:endParaRPr sz="1300" b="1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Demo</a:t>
              </a:r>
              <a:endParaRPr/>
            </a:p>
          </p:txBody>
        </p:sp>
      </p:grpSp>
      <p:grpSp>
        <p:nvGrpSpPr>
          <p:cNvPr id="101" name="Google Shape;101;p17"/>
          <p:cNvGrpSpPr/>
          <p:nvPr/>
        </p:nvGrpSpPr>
        <p:grpSpPr>
          <a:xfrm>
            <a:off x="204025" y="3354376"/>
            <a:ext cx="8764100" cy="1628748"/>
            <a:chOff x="204025" y="3354376"/>
            <a:chExt cx="8764100" cy="1628748"/>
          </a:xfrm>
        </p:grpSpPr>
        <p:sp>
          <p:nvSpPr>
            <p:cNvPr id="102" name="Google Shape;102;p17"/>
            <p:cNvSpPr/>
            <p:nvPr/>
          </p:nvSpPr>
          <p:spPr>
            <a:xfrm>
              <a:off x="204025" y="3646125"/>
              <a:ext cx="1733700" cy="9693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Project Proposal</a:t>
              </a:r>
              <a:endParaRPr sz="1300"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7234425" y="3646125"/>
              <a:ext cx="1733700" cy="96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Project Demo</a:t>
              </a:r>
              <a:endParaRPr sz="1300"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2214887" y="3354376"/>
              <a:ext cx="4742388" cy="1628748"/>
            </a:xfrm>
            <a:prstGeom prst="cloud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A3 - Mass Spring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311700" y="958900"/>
            <a:ext cx="8344800" cy="4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Goal:</a:t>
            </a:r>
            <a:endParaRPr b="1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 mass spring simulation, using explicit euler (implicit is </a:t>
            </a:r>
            <a:r>
              <a:rPr lang="en" b="1">
                <a:solidFill>
                  <a:schemeClr val="accent6"/>
                </a:solidFill>
              </a:rPr>
              <a:t>bonus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Instructions: </a:t>
            </a:r>
            <a:endParaRPr b="1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https://moodle.concordia.ca/moodle/pluginfile.php/5069801/mod_resource/content/0/A3.pdf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Github: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https://github.com/tiperiu/COMP477_A3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- Using Lab Machines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311700" y="958900"/>
            <a:ext cx="8344800" cy="4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For access to Qt Creator, either: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 into linux, open </a:t>
            </a:r>
            <a:r>
              <a:rPr lang="en">
                <a:solidFill>
                  <a:schemeClr val="accent5"/>
                </a:solidFill>
              </a:rPr>
              <a:t>terminal</a:t>
            </a:r>
            <a:r>
              <a:rPr lang="en"/>
              <a:t>, run the following command: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“module load qt”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“qtcreator”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Windows computers in H813 → QtCreator is installed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- Setup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311700" y="958900"/>
            <a:ext cx="8344800" cy="4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Setup:</a:t>
            </a:r>
            <a:endParaRPr b="1"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 or download git repo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Qt 5 + QT Creator (takes a while)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assignment in a1solution.cpp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/>
              <a:t>You don’t need to install all 50+GB of QT. Simply installing the </a:t>
            </a:r>
            <a:r>
              <a:rPr lang="en" i="1">
                <a:solidFill>
                  <a:schemeClr val="accent5"/>
                </a:solidFill>
              </a:rPr>
              <a:t>Developer Tools</a:t>
            </a:r>
            <a:r>
              <a:rPr lang="en" i="1"/>
              <a:t> (Qt Creator) along with a compatible compiler (usually MinGW or MSVC) will suffice. If you’re not sure on the compiler, install both and test them when compiling.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- Solution Preview</a:t>
            </a:r>
            <a:endParaRPr/>
          </a:p>
        </p:txBody>
      </p:sp>
      <p:pic>
        <p:nvPicPr>
          <p:cNvPr id="128" name="Google Shape;128;p21" title="A3 Preview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300" y="12205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311700" y="1220550"/>
            <a:ext cx="3948600" cy="15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More info on expected behavior + implementation details will come in future labs, for now, here is a preview: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On-screen Show (16:9)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Computer Animation</vt:lpstr>
      <vt:lpstr>Intro</vt:lpstr>
      <vt:lpstr>TA</vt:lpstr>
      <vt:lpstr>About</vt:lpstr>
      <vt:lpstr>Course Tracks</vt:lpstr>
      <vt:lpstr>A3 - Mass Spring</vt:lpstr>
      <vt:lpstr>Assignment - Using Lab Machines</vt:lpstr>
      <vt:lpstr>Assignment - Setup</vt:lpstr>
      <vt:lpstr>Assignment - Solution Preview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</dc:title>
  <cp:lastModifiedBy>Maksym Perepichka</cp:lastModifiedBy>
  <cp:revision>1</cp:revision>
  <dcterms:modified xsi:type="dcterms:W3CDTF">2021-09-14T03:57:49Z</dcterms:modified>
</cp:coreProperties>
</file>