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D2826-72CA-476D-92EE-2C29912F1193}" v="1" dt="2021-11-23T23:44:39.790"/>
  </p1510:revLst>
</p1510:revInfo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21" autoAdjust="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Pelaez" userId="ee60379edc383043" providerId="LiveId" clId="{EDCD2826-72CA-476D-92EE-2C29912F1193}"/>
    <pc:docChg chg="custSel modSld">
      <pc:chgData name="Clara Pelaez" userId="ee60379edc383043" providerId="LiveId" clId="{EDCD2826-72CA-476D-92EE-2C29912F1193}" dt="2021-11-23T23:45:26.777" v="106" actId="20577"/>
      <pc:docMkLst>
        <pc:docMk/>
      </pc:docMkLst>
      <pc:sldChg chg="addSp delSp modSp mod">
        <pc:chgData name="Clara Pelaez" userId="ee60379edc383043" providerId="LiveId" clId="{EDCD2826-72CA-476D-92EE-2C29912F1193}" dt="2021-11-23T23:45:26.777" v="106" actId="20577"/>
        <pc:sldMkLst>
          <pc:docMk/>
          <pc:sldMk cId="0" sldId="261"/>
        </pc:sldMkLst>
        <pc:spChg chg="mod">
          <ac:chgData name="Clara Pelaez" userId="ee60379edc383043" providerId="LiveId" clId="{EDCD2826-72CA-476D-92EE-2C29912F1193}" dt="2021-11-23T23:45:26.777" v="106" actId="20577"/>
          <ac:spMkLst>
            <pc:docMk/>
            <pc:sldMk cId="0" sldId="261"/>
            <ac:spMk id="17" creationId="{2DB786F9-934F-490F-A89A-253AA4D59DB0}"/>
          </ac:spMkLst>
        </pc:spChg>
        <pc:spChg chg="add del">
          <ac:chgData name="Clara Pelaez" userId="ee60379edc383043" providerId="LiveId" clId="{EDCD2826-72CA-476D-92EE-2C29912F1193}" dt="2021-11-23T23:44:25.362" v="42" actId="478"/>
          <ac:spMkLst>
            <pc:docMk/>
            <pc:sldMk cId="0" sldId="261"/>
            <ac:spMk id="18" creationId="{BECAA071-9D2F-4B9B-973C-2AD8C8BA471B}"/>
          </ac:spMkLst>
        </pc:spChg>
        <pc:picChg chg="del">
          <ac:chgData name="Clara Pelaez" userId="ee60379edc383043" providerId="LiveId" clId="{EDCD2826-72CA-476D-92EE-2C29912F1193}" dt="2021-11-23T23:44:18.710" v="40" actId="478"/>
          <ac:picMkLst>
            <pc:docMk/>
            <pc:sldMk cId="0" sldId="261"/>
            <ac:picMk id="3" creationId="{23AD7F1C-7219-42DB-A7C8-24A1CA5C2900}"/>
          </ac:picMkLst>
        </pc:picChg>
        <pc:picChg chg="add mod modCrop">
          <ac:chgData name="Clara Pelaez" userId="ee60379edc383043" providerId="LiveId" clId="{EDCD2826-72CA-476D-92EE-2C29912F1193}" dt="2021-11-23T23:44:59.069" v="53" actId="1076"/>
          <ac:picMkLst>
            <pc:docMk/>
            <pc:sldMk cId="0" sldId="261"/>
            <ac:picMk id="5" creationId="{8FFA8F46-121C-46E7-A445-FB86734EC561}"/>
          </ac:picMkLst>
        </pc:picChg>
        <pc:picChg chg="del">
          <ac:chgData name="Clara Pelaez" userId="ee60379edc383043" providerId="LiveId" clId="{EDCD2826-72CA-476D-92EE-2C29912F1193}" dt="2021-11-23T23:44:18.037" v="39" actId="478"/>
          <ac:picMkLst>
            <pc:docMk/>
            <pc:sldMk cId="0" sldId="261"/>
            <ac:picMk id="23" creationId="{92725B3D-7CE5-446E-A343-88A675B8C3BA}"/>
          </ac:picMkLst>
        </pc:picChg>
      </pc:sldChg>
      <pc:sldChg chg="modSp mod">
        <pc:chgData name="Clara Pelaez" userId="ee60379edc383043" providerId="LiveId" clId="{EDCD2826-72CA-476D-92EE-2C29912F1193}" dt="2021-11-23T23:03:49.920" v="38" actId="790"/>
        <pc:sldMkLst>
          <pc:docMk/>
          <pc:sldMk cId="0" sldId="268"/>
        </pc:sldMkLst>
        <pc:spChg chg="mod">
          <ac:chgData name="Clara Pelaez" userId="ee60379edc383043" providerId="LiveId" clId="{EDCD2826-72CA-476D-92EE-2C29912F1193}" dt="2021-11-23T23:03:49.920" v="38" actId="790"/>
          <ac:spMkLst>
            <pc:docMk/>
            <pc:sldMk cId="0" sldId="268"/>
            <ac:spMk id="4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/>
              <a:t>Sistema de compresión de imágenes para análisis de salud animal</a:t>
            </a:r>
            <a:endParaRPr lang="es-ES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98460" y="1515986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Jhordan Alexis Pabón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María José González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910480" y="1629866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Un hombre sentado en una silla en la calle&#10;&#10;Descripción generada automáticamente con confianza media">
            <a:extLst>
              <a:ext uri="{FF2B5EF4-FFF2-40B4-BE49-F238E27FC236}">
                <a16:creationId xmlns:a16="http://schemas.microsoft.com/office/drawing/2014/main" id="{54E21DEB-1676-4BBA-97E4-8C14BC9CBF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38" t="2888" r="14156" b="12692"/>
          <a:stretch/>
        </p:blipFill>
        <p:spPr>
          <a:xfrm>
            <a:off x="3514157" y="1727852"/>
            <a:ext cx="2375226" cy="2436497"/>
          </a:xfrm>
          <a:prstGeom prst="rect">
            <a:avLst/>
          </a:prstGeom>
        </p:spPr>
      </p:pic>
      <p:pic>
        <p:nvPicPr>
          <p:cNvPr id="7" name="Imagen 6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97D985D-2F4B-4146-9970-BC5A6B57FE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983" t="2718" r="16657" b="55064"/>
          <a:stretch/>
        </p:blipFill>
        <p:spPr>
          <a:xfrm>
            <a:off x="538528" y="1823756"/>
            <a:ext cx="2607438" cy="2279204"/>
          </a:xfrm>
          <a:prstGeom prst="rect">
            <a:avLst/>
          </a:prstGeom>
        </p:spPr>
      </p:pic>
      <p:sp>
        <p:nvSpPr>
          <p:cNvPr id="35" name="Google Shape;220;p2">
            <a:extLst>
              <a:ext uri="{FF2B5EF4-FFF2-40B4-BE49-F238E27FC236}">
                <a16:creationId xmlns:a16="http://schemas.microsoft.com/office/drawing/2014/main" id="{4AB0AB0F-A1C9-467A-9DBE-FC638B602C1C}"/>
              </a:ext>
            </a:extLst>
          </p:cNvPr>
          <p:cNvSpPr/>
          <p:nvPr/>
        </p:nvSpPr>
        <p:spPr>
          <a:xfrm>
            <a:off x="2970131" y="1572448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CO" dirty="0"/>
          </a:p>
        </p:txBody>
      </p:sp>
      <p:sp>
        <p:nvSpPr>
          <p:cNvPr id="32" name="Google Shape;220;p2">
            <a:extLst>
              <a:ext uri="{FF2B5EF4-FFF2-40B4-BE49-F238E27FC236}">
                <a16:creationId xmlns:a16="http://schemas.microsoft.com/office/drawing/2014/main" id="{BDDE49EE-3DD3-401E-BAE0-24AE7335B684}"/>
              </a:ext>
            </a:extLst>
          </p:cNvPr>
          <p:cNvSpPr/>
          <p:nvPr/>
        </p:nvSpPr>
        <p:spPr>
          <a:xfrm>
            <a:off x="151343" y="1540773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1" name="Google Shape;216;p2">
            <a:extLst>
              <a:ext uri="{FF2B5EF4-FFF2-40B4-BE49-F238E27FC236}">
                <a16:creationId xmlns:a16="http://schemas.microsoft.com/office/drawing/2014/main" id="{1EB157C2-05A3-4A3C-9844-714A2DDD8C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217;p2">
            <a:extLst>
              <a:ext uri="{FF2B5EF4-FFF2-40B4-BE49-F238E27FC236}">
                <a16:creationId xmlns:a16="http://schemas.microsoft.com/office/drawing/2014/main" id="{EE225D99-773A-42A1-9122-62A92519AC8D}"/>
              </a:ext>
            </a:extLst>
          </p:cNvPr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39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K-Nearest Neighbor(KNN) y LZ77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16CF9449-C113-446F-A17F-EC92381BCD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75" t="12797" r="7906" b="14905"/>
          <a:stretch/>
        </p:blipFill>
        <p:spPr>
          <a:xfrm>
            <a:off x="4108658" y="2777888"/>
            <a:ext cx="1029180" cy="1042750"/>
          </a:xfrm>
          <a:prstGeom prst="rect">
            <a:avLst/>
          </a:prstGeom>
        </p:spPr>
      </p:pic>
      <p:sp>
        <p:nvSpPr>
          <p:cNvPr id="40" name="Google Shape;217;p2">
            <a:extLst>
              <a:ext uri="{FF2B5EF4-FFF2-40B4-BE49-F238E27FC236}">
                <a16:creationId xmlns:a16="http://schemas.microsoft.com/office/drawing/2014/main" id="{355A7A77-1213-47DF-9406-C81A8BBD0970}"/>
              </a:ext>
            </a:extLst>
          </p:cNvPr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216;p2">
            <a:extLst>
              <a:ext uri="{FF2B5EF4-FFF2-40B4-BE49-F238E27FC236}">
                <a16:creationId xmlns:a16="http://schemas.microsoft.com/office/drawing/2014/main" id="{C6CE9F9D-D078-473A-B3D4-B22D8EF82DA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lang="es-CO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75261" y="5304014"/>
            <a:ext cx="6713445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Representación del algoritmo de compresión K Nearest Neighbor(KNN) para la compresión de imágenes, tomando grupo de pixeles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26396EA6-57C9-4AE6-9F69-0F0AF68FEB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624" t="3255" r="8938"/>
          <a:stretch/>
        </p:blipFill>
        <p:spPr>
          <a:xfrm>
            <a:off x="705950" y="895498"/>
            <a:ext cx="4108720" cy="3900222"/>
          </a:xfrm>
          <a:prstGeom prst="rect">
            <a:avLst/>
          </a:prstGeom>
        </p:spPr>
      </p:pic>
      <p:pic>
        <p:nvPicPr>
          <p:cNvPr id="3" name="Imagen 2" descr="Imagen que contiene texto, señal, firmar&#10;&#10;Descripción generada automáticamente">
            <a:extLst>
              <a:ext uri="{FF2B5EF4-FFF2-40B4-BE49-F238E27FC236}">
                <a16:creationId xmlns:a16="http://schemas.microsoft.com/office/drawing/2014/main" id="{04E2A286-6427-4906-8BE6-5E2E2D719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70" r="27811"/>
          <a:stretch/>
        </p:blipFill>
        <p:spPr>
          <a:xfrm>
            <a:off x="4416381" y="1563926"/>
            <a:ext cx="2110635" cy="2659618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8CA526-1E17-4D39-8E30-BBA30F6227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155" t="11690" r="19697" b="8888"/>
          <a:stretch/>
        </p:blipFill>
        <p:spPr>
          <a:xfrm>
            <a:off x="1353277" y="1594132"/>
            <a:ext cx="1285599" cy="1252325"/>
          </a:xfrm>
          <a:prstGeom prst="rect">
            <a:avLst/>
          </a:prstGeom>
        </p:spPr>
      </p:pic>
      <p:sp>
        <p:nvSpPr>
          <p:cNvPr id="18" name="Google Shape;217;p2">
            <a:extLst>
              <a:ext uri="{FF2B5EF4-FFF2-40B4-BE49-F238E27FC236}">
                <a16:creationId xmlns:a16="http://schemas.microsoft.com/office/drawing/2014/main" id="{222CC584-B700-4359-95CF-A98E4B90A178}"/>
              </a:ext>
            </a:extLst>
          </p:cNvPr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16;p2">
            <a:extLst>
              <a:ext uri="{FF2B5EF4-FFF2-40B4-BE49-F238E27FC236}">
                <a16:creationId xmlns:a16="http://schemas.microsoft.com/office/drawing/2014/main" id="{8B745390-4027-48D1-A6FB-617AFF5E4B0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39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B786F9-934F-490F-A89A-253AA4D59DB0}"/>
              </a:ext>
            </a:extLst>
          </p:cNvPr>
          <p:cNvSpPr txBox="1"/>
          <p:nvPr/>
        </p:nvSpPr>
        <p:spPr>
          <a:xfrm flipH="1">
            <a:off x="291393" y="5258160"/>
            <a:ext cx="725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Compresión con la implementación del algoritmo de compresión sin pérdidas LZ77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B9FE9E9-F770-4EE4-9458-C9E37C04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808" y="1280700"/>
            <a:ext cx="4741134" cy="2963209"/>
          </a:xfrm>
          <a:prstGeom prst="rect">
            <a:avLst/>
          </a:prstGeom>
        </p:spPr>
      </p:pic>
      <p:sp>
        <p:nvSpPr>
          <p:cNvPr id="15" name="Google Shape;217;p2">
            <a:extLst>
              <a:ext uri="{FF2B5EF4-FFF2-40B4-BE49-F238E27FC236}">
                <a16:creationId xmlns:a16="http://schemas.microsoft.com/office/drawing/2014/main" id="{77BC61D7-3CB7-4EFD-9C61-11DD4EDB0519}"/>
              </a:ext>
            </a:extLst>
          </p:cNvPr>
          <p:cNvSpPr/>
          <p:nvPr/>
        </p:nvSpPr>
        <p:spPr>
          <a:xfrm>
            <a:off x="815039" y="6160680"/>
            <a:ext cx="939810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https://github.com/majogonzalezp/ST0245-001/tree/master/proyecto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216;p2">
            <a:extLst>
              <a:ext uri="{FF2B5EF4-FFF2-40B4-BE49-F238E27FC236}">
                <a16:creationId xmlns:a16="http://schemas.microsoft.com/office/drawing/2014/main" id="{39970599-52BC-4139-8816-A86DF7004D8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8FFA8F46-121C-46E7-A445-FB86734EC5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6414"/>
          <a:stretch/>
        </p:blipFill>
        <p:spPr>
          <a:xfrm>
            <a:off x="234006" y="869867"/>
            <a:ext cx="7104802" cy="39210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9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lang="es-CO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5"/>
          <p:cNvGraphicFramePr/>
          <p:nvPr>
            <p:extLst>
              <p:ext uri="{D42A27DB-BD31-4B8C-83A1-F6EECF244321}">
                <p14:modId xmlns:p14="http://schemas.microsoft.com/office/powerpoint/2010/main" val="4153721732"/>
              </p:ext>
            </p:extLst>
          </p:nvPr>
        </p:nvGraphicFramePr>
        <p:xfrm>
          <a:off x="547920" y="2055743"/>
          <a:ext cx="6008875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43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1" u="none" strike="noStrike" cap="none" noProof="0" dirty="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lang="es-CO" sz="1800" b="0" u="none" strike="noStrike" cap="none" noProof="0" dirty="0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rgbClr val="FFFFFF"/>
                          </a:solidFill>
                        </a:rPr>
                        <a:t>Algoritmo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 de 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</a:rPr>
                        <a:t>compresión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noProof="0" dirty="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s-CO" sz="1800" noProof="0" dirty="0">
                          <a:solidFill>
                            <a:srgbClr val="FFFFFF"/>
                          </a:solidFill>
                        </a:rPr>
                      </a:br>
                      <a:r>
                        <a:rPr lang="es-CO" sz="1800" noProof="0" dirty="0" err="1">
                          <a:solidFill>
                            <a:srgbClr val="FFFFFF"/>
                          </a:solidFill>
                        </a:rPr>
                        <a:t>de</a:t>
                      </a:r>
                      <a:r>
                        <a:rPr lang="es-CO" sz="1800" noProof="0" dirty="0">
                          <a:solidFill>
                            <a:srgbClr val="FFFFFF"/>
                          </a:solidFill>
                        </a:rPr>
                        <a:t> compresión</a:t>
                      </a:r>
                      <a:endParaRPr lang="es-CO" sz="1800" b="0" u="none" strike="noStrike" cap="none" noProof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2944396-4170-4999-A6C0-017E38055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62" y="1531102"/>
            <a:ext cx="5391150" cy="3238500"/>
          </a:xfrm>
          <a:prstGeom prst="rect">
            <a:avLst/>
          </a:prstGeom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97ACF6C-04F1-4D0F-8941-2BA0D6630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689" y="1531102"/>
            <a:ext cx="53911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dirty="0">
                <a:solidFill>
                  <a:srgbClr val="001E33"/>
                </a:solidFill>
              </a:rPr>
              <a:t>Esta tasa de compresión depende de el tamaño de ventana que se utilice y de los pixeles repetidos de la imagen.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2462053787"/>
              </p:ext>
            </p:extLst>
          </p:nvPr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u="none" strike="noStrike" cap="none" noProof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variable.</a:t>
                      </a: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u="none" strike="noStrike" cap="none" noProof="0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variable.</a:t>
                      </a: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325</Words>
  <Application>Microsoft Office PowerPoint</Application>
  <PresentationFormat>Panorámica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Clara Pelaez</cp:lastModifiedBy>
  <cp:revision>6</cp:revision>
  <dcterms:created xsi:type="dcterms:W3CDTF">2020-06-26T14:36:07Z</dcterms:created>
  <dcterms:modified xsi:type="dcterms:W3CDTF">2021-11-23T23:45:39Z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