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dirty="0"/>
              <a:t>Sistema de compresión de imágenes para análisis de salud animal</a:t>
            </a:r>
            <a:endParaRPr lang="es-ES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98460" y="1515986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Jhordan Alexis Pabón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María José González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yourUserName</a:t>
            </a: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proyecto</a:t>
            </a: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/.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910480" y="1629866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Un hombre sentado en una silla en la calle&#10;&#10;Descripción generada automáticamente con confianza media">
            <a:extLst>
              <a:ext uri="{FF2B5EF4-FFF2-40B4-BE49-F238E27FC236}">
                <a16:creationId xmlns:a16="http://schemas.microsoft.com/office/drawing/2014/main" id="{54E21DEB-1676-4BBA-97E4-8C14BC9CBF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538" t="2888" r="14156" b="12692"/>
          <a:stretch/>
        </p:blipFill>
        <p:spPr>
          <a:xfrm>
            <a:off x="3514157" y="1727852"/>
            <a:ext cx="2375226" cy="2436497"/>
          </a:xfrm>
          <a:prstGeom prst="rect">
            <a:avLst/>
          </a:prstGeom>
        </p:spPr>
      </p:pic>
      <p:pic>
        <p:nvPicPr>
          <p:cNvPr id="7" name="Imagen 6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897D985D-2F4B-4146-9970-BC5A6B57FE3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983" t="2718" r="16657" b="55064"/>
          <a:stretch/>
        </p:blipFill>
        <p:spPr>
          <a:xfrm>
            <a:off x="538528" y="1823756"/>
            <a:ext cx="2607438" cy="2279204"/>
          </a:xfrm>
          <a:prstGeom prst="rect">
            <a:avLst/>
          </a:prstGeom>
        </p:spPr>
      </p:pic>
      <p:sp>
        <p:nvSpPr>
          <p:cNvPr id="35" name="Google Shape;220;p2">
            <a:extLst>
              <a:ext uri="{FF2B5EF4-FFF2-40B4-BE49-F238E27FC236}">
                <a16:creationId xmlns:a16="http://schemas.microsoft.com/office/drawing/2014/main" id="{4AB0AB0F-A1C9-467A-9DBE-FC638B602C1C}"/>
              </a:ext>
            </a:extLst>
          </p:cNvPr>
          <p:cNvSpPr/>
          <p:nvPr/>
        </p:nvSpPr>
        <p:spPr>
          <a:xfrm>
            <a:off x="2970131" y="1572448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s-CO" dirty="0"/>
          </a:p>
        </p:txBody>
      </p:sp>
      <p:sp>
        <p:nvSpPr>
          <p:cNvPr id="32" name="Google Shape;220;p2">
            <a:extLst>
              <a:ext uri="{FF2B5EF4-FFF2-40B4-BE49-F238E27FC236}">
                <a16:creationId xmlns:a16="http://schemas.microsoft.com/office/drawing/2014/main" id="{BDDE49EE-3DD3-401E-BAE0-24AE7335B684}"/>
              </a:ext>
            </a:extLst>
          </p:cNvPr>
          <p:cNvSpPr/>
          <p:nvPr/>
        </p:nvSpPr>
        <p:spPr>
          <a:xfrm>
            <a:off x="151343" y="1540773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1049</Words>
  <Application>Microsoft Office PowerPoint</Application>
  <PresentationFormat>Panorámica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Clara Pelaez</cp:lastModifiedBy>
  <cp:revision>1</cp:revision>
  <dcterms:created xsi:type="dcterms:W3CDTF">2020-06-26T14:36:07Z</dcterms:created>
  <dcterms:modified xsi:type="dcterms:W3CDTF">2021-08-17T03:12:55Z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