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1"/>
  </p:notesMasterIdLst>
  <p:sldIdLst>
    <p:sldId id="256" r:id="rId2"/>
    <p:sldId id="258" r:id="rId3"/>
    <p:sldId id="259" r:id="rId4"/>
    <p:sldId id="260" r:id="rId5"/>
    <p:sldId id="262" r:id="rId6"/>
    <p:sldId id="297" r:id="rId7"/>
    <p:sldId id="341" r:id="rId8"/>
    <p:sldId id="339" r:id="rId9"/>
    <p:sldId id="300" r:id="rId10"/>
    <p:sldId id="301" r:id="rId11"/>
    <p:sldId id="303" r:id="rId12"/>
    <p:sldId id="325" r:id="rId13"/>
    <p:sldId id="304" r:id="rId14"/>
    <p:sldId id="298" r:id="rId15"/>
    <p:sldId id="306" r:id="rId16"/>
    <p:sldId id="302" r:id="rId17"/>
    <p:sldId id="305" r:id="rId18"/>
    <p:sldId id="307" r:id="rId19"/>
    <p:sldId id="308" r:id="rId20"/>
    <p:sldId id="277" r:id="rId21"/>
    <p:sldId id="326" r:id="rId22"/>
    <p:sldId id="327" r:id="rId23"/>
    <p:sldId id="311" r:id="rId24"/>
    <p:sldId id="267" r:id="rId25"/>
    <p:sldId id="328" r:id="rId26"/>
    <p:sldId id="342" r:id="rId27"/>
    <p:sldId id="313" r:id="rId28"/>
    <p:sldId id="316" r:id="rId29"/>
    <p:sldId id="315" r:id="rId30"/>
    <p:sldId id="329" r:id="rId31"/>
    <p:sldId id="314" r:id="rId32"/>
    <p:sldId id="331" r:id="rId33"/>
    <p:sldId id="332" r:id="rId34"/>
    <p:sldId id="333" r:id="rId35"/>
    <p:sldId id="334" r:id="rId36"/>
    <p:sldId id="335" r:id="rId37"/>
    <p:sldId id="336" r:id="rId38"/>
    <p:sldId id="337" r:id="rId39"/>
    <p:sldId id="338" r:id="rId40"/>
  </p:sldIdLst>
  <p:sldSz cx="9144000" cy="5143500" type="screen16x9"/>
  <p:notesSz cx="6858000" cy="9144000"/>
  <p:embeddedFontLst>
    <p:embeddedFont>
      <p:font typeface="Open Sans" panose="020B0604020202020204" charset="0"/>
      <p:regular r:id="rId42"/>
      <p:bold r:id="rId43"/>
      <p:italic r:id="rId44"/>
      <p:boldItalic r:id="rId45"/>
    </p:embeddedFont>
    <p:embeddedFont>
      <p:font typeface="Sora" panose="020B060402020202020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114BBB-C176-40E5-99DC-66289CAE7288}">
  <a:tblStyle styleId="{02114BBB-C176-40E5-99DC-66289CAE72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DB6BAA-8259-42CF-94E4-5F1D9D5E7B6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7" autoAdjust="0"/>
    <p:restoredTop sz="94660"/>
  </p:normalViewPr>
  <p:slideViewPr>
    <p:cSldViewPr snapToGrid="0">
      <p:cViewPr varScale="1">
        <p:scale>
          <a:sx n="111" d="100"/>
          <a:sy n="111" d="100"/>
        </p:scale>
        <p:origin x="22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995B85-B24E-489D-A52C-1D6BA83BBBB5}"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695445B7-CF4E-4084-9BD6-55C92AF4AEF1}">
      <dgm:prSet>
        <dgm:style>
          <a:lnRef idx="3">
            <a:schemeClr val="lt1"/>
          </a:lnRef>
          <a:fillRef idx="1">
            <a:schemeClr val="accent1"/>
          </a:fillRef>
          <a:effectRef idx="1">
            <a:schemeClr val="accent1"/>
          </a:effectRef>
          <a:fontRef idx="minor">
            <a:schemeClr val="lt1"/>
          </a:fontRef>
        </dgm:style>
      </dgm:prSet>
      <dgm:spPr/>
      <dgm:t>
        <a:bodyPr/>
        <a:lstStyle/>
        <a:p>
          <a:r>
            <a:rPr lang="fr-FR" b="1" dirty="0"/>
            <a:t>Meilleur modèle </a:t>
          </a:r>
          <a:r>
            <a:rPr lang="fr-FR" dirty="0"/>
            <a:t>: MLP avec les meilleures performances (MSE : 91.07, RMSE : 9.54, MAE : 7.58, R² : 0.9998).</a:t>
          </a:r>
          <a:endParaRPr lang="en-US" dirty="0"/>
        </a:p>
      </dgm:t>
    </dgm:pt>
    <dgm:pt modelId="{27ED0568-76C3-4B46-B622-EC9DDFDF2A30}" type="parTrans" cxnId="{41C650DC-1C5B-4B82-B9A5-1BC1CFA77068}">
      <dgm:prSet/>
      <dgm:spPr/>
      <dgm:t>
        <a:bodyPr/>
        <a:lstStyle/>
        <a:p>
          <a:endParaRPr lang="en-US"/>
        </a:p>
      </dgm:t>
    </dgm:pt>
    <dgm:pt modelId="{80350033-202B-4D38-ACAC-4B63B8D915F1}" type="sibTrans" cxnId="{41C650DC-1C5B-4B82-B9A5-1BC1CFA77068}">
      <dgm:prSet/>
      <dgm:spPr/>
      <dgm:t>
        <a:bodyPr/>
        <a:lstStyle/>
        <a:p>
          <a:endParaRPr lang="en-US"/>
        </a:p>
      </dgm:t>
    </dgm:pt>
    <dgm:pt modelId="{3FA5F574-8DA3-44D7-8590-74D469C2BCC2}">
      <dgm:prSet>
        <dgm:style>
          <a:lnRef idx="3">
            <a:schemeClr val="lt1"/>
          </a:lnRef>
          <a:fillRef idx="1">
            <a:schemeClr val="accent1"/>
          </a:fillRef>
          <a:effectRef idx="1">
            <a:schemeClr val="accent1"/>
          </a:effectRef>
          <a:fontRef idx="minor">
            <a:schemeClr val="lt1"/>
          </a:fontRef>
        </dgm:style>
      </dgm:prSet>
      <dgm:spPr/>
      <dgm:t>
        <a:bodyPr/>
        <a:lstStyle/>
        <a:p>
          <a:r>
            <a:rPr lang="fr-FR" b="1" dirty="0"/>
            <a:t>Alternatives solides </a:t>
          </a:r>
          <a:r>
            <a:rPr lang="fr-FR" dirty="0"/>
            <a:t>: </a:t>
          </a:r>
          <a:r>
            <a:rPr lang="fr-FR" dirty="0" err="1"/>
            <a:t>Random</a:t>
          </a:r>
          <a:r>
            <a:rPr lang="fr-FR" dirty="0"/>
            <a:t> Forest et Extra-</a:t>
          </a:r>
          <a:r>
            <a:rPr lang="fr-FR" dirty="0" err="1"/>
            <a:t>Trees</a:t>
          </a:r>
          <a:r>
            <a:rPr lang="fr-FR" dirty="0"/>
            <a:t> pour leurs Robustesse face au bruit des données</a:t>
          </a:r>
          <a:endParaRPr lang="en-US" dirty="0"/>
        </a:p>
      </dgm:t>
    </dgm:pt>
    <dgm:pt modelId="{C4EB236E-247B-488E-9C7A-D6A31944886B}" type="parTrans" cxnId="{83877535-E212-4D94-B4E6-E23255EE813F}">
      <dgm:prSet/>
      <dgm:spPr/>
      <dgm:t>
        <a:bodyPr/>
        <a:lstStyle/>
        <a:p>
          <a:endParaRPr lang="en-US"/>
        </a:p>
      </dgm:t>
    </dgm:pt>
    <dgm:pt modelId="{446FF255-F0AD-43D6-8DC9-BD377B74E1FF}" type="sibTrans" cxnId="{83877535-E212-4D94-B4E6-E23255EE813F}">
      <dgm:prSet/>
      <dgm:spPr/>
      <dgm:t>
        <a:bodyPr/>
        <a:lstStyle/>
        <a:p>
          <a:endParaRPr lang="en-US"/>
        </a:p>
      </dgm:t>
    </dgm:pt>
    <dgm:pt modelId="{1CE2C980-1B28-430D-9DFD-89D8B9CF7BAD}">
      <dgm:prSet>
        <dgm:style>
          <a:lnRef idx="3">
            <a:schemeClr val="lt1"/>
          </a:lnRef>
          <a:fillRef idx="1">
            <a:schemeClr val="accent1"/>
          </a:fillRef>
          <a:effectRef idx="1">
            <a:schemeClr val="accent1"/>
          </a:effectRef>
          <a:fontRef idx="minor">
            <a:schemeClr val="lt1"/>
          </a:fontRef>
        </dgm:style>
      </dgm:prSet>
      <dgm:spPr/>
      <dgm:t>
        <a:bodyPr/>
        <a:lstStyle/>
        <a:p>
          <a:r>
            <a:rPr lang="fr-FR" b="1" dirty="0"/>
            <a:t>Modèle le moins performant </a:t>
          </a:r>
          <a:r>
            <a:rPr lang="fr-FR" dirty="0"/>
            <a:t>: Decision </a:t>
          </a:r>
          <a:r>
            <a:rPr lang="fr-FR" dirty="0" err="1"/>
            <a:t>Tree</a:t>
          </a:r>
          <a:r>
            <a:rPr lang="fr-FR" dirty="0"/>
            <a:t>, avec des erreurs nettement supérieures, manque de généralisation.</a:t>
          </a:r>
          <a:endParaRPr lang="en-US" dirty="0"/>
        </a:p>
      </dgm:t>
    </dgm:pt>
    <dgm:pt modelId="{5A0C83B5-00CD-4847-A3DF-50A1A4DCC5C3}" type="parTrans" cxnId="{AB8ABDD8-8FB9-49F6-9023-86467BD9E582}">
      <dgm:prSet/>
      <dgm:spPr/>
      <dgm:t>
        <a:bodyPr/>
        <a:lstStyle/>
        <a:p>
          <a:endParaRPr lang="en-US"/>
        </a:p>
      </dgm:t>
    </dgm:pt>
    <dgm:pt modelId="{CAFCBDC3-954C-4CD6-B43D-77A73CAB7A0A}" type="sibTrans" cxnId="{AB8ABDD8-8FB9-49F6-9023-86467BD9E582}">
      <dgm:prSet/>
      <dgm:spPr/>
      <dgm:t>
        <a:bodyPr/>
        <a:lstStyle/>
        <a:p>
          <a:endParaRPr lang="en-US"/>
        </a:p>
      </dgm:t>
    </dgm:pt>
    <dgm:pt modelId="{A9F70E82-8E57-405F-9324-2A1D1EA99A4B}">
      <dgm:prSet>
        <dgm:style>
          <a:lnRef idx="3">
            <a:schemeClr val="lt1"/>
          </a:lnRef>
          <a:fillRef idx="1">
            <a:schemeClr val="accent1"/>
          </a:fillRef>
          <a:effectRef idx="1">
            <a:schemeClr val="accent1"/>
          </a:effectRef>
          <a:fontRef idx="minor">
            <a:schemeClr val="lt1"/>
          </a:fontRef>
        </dgm:style>
      </dgm:prSet>
      <dgm:spPr/>
      <dgm:t>
        <a:bodyPr/>
        <a:lstStyle/>
        <a:p>
          <a:r>
            <a:rPr lang="fr-FR" b="1" dirty="0"/>
            <a:t>Perspectives d'améliorations:</a:t>
          </a:r>
          <a:endParaRPr lang="en-US" dirty="0"/>
        </a:p>
      </dgm:t>
    </dgm:pt>
    <dgm:pt modelId="{05407888-F970-4CAA-A8C2-EB29C6E1277A}" type="parTrans" cxnId="{55F80596-E38B-486D-ADC0-0FCFE6DF614E}">
      <dgm:prSet/>
      <dgm:spPr/>
      <dgm:t>
        <a:bodyPr/>
        <a:lstStyle/>
        <a:p>
          <a:endParaRPr lang="en-US"/>
        </a:p>
      </dgm:t>
    </dgm:pt>
    <dgm:pt modelId="{439CE802-300D-4B29-9B72-CA82E9DBBECA}" type="sibTrans" cxnId="{55F80596-E38B-486D-ADC0-0FCFE6DF614E}">
      <dgm:prSet/>
      <dgm:spPr/>
      <dgm:t>
        <a:bodyPr/>
        <a:lstStyle/>
        <a:p>
          <a:endParaRPr lang="en-US"/>
        </a:p>
      </dgm:t>
    </dgm:pt>
    <dgm:pt modelId="{F172E036-2B9A-4326-B1E3-FAADC4E1D8CE}">
      <dgm:prSet custT="1"/>
      <dgm:spPr/>
      <dgm:t>
        <a:bodyPr/>
        <a:lstStyle/>
        <a:p>
          <a:r>
            <a:rPr lang="fr-FR" sz="1200" dirty="0">
              <a:latin typeface="Open Sans" panose="020B0604020202020204" charset="0"/>
              <a:ea typeface="Open Sans" panose="020B0604020202020204" charset="0"/>
              <a:cs typeface="Open Sans" panose="020B0604020202020204" charset="0"/>
            </a:rPr>
            <a:t>Optimisation des hyperparamètres : Ajuster les paramètres (profondeur, nombre d'arbres, etc.) pour MLP, </a:t>
          </a:r>
          <a:r>
            <a:rPr lang="fr-FR" sz="1200" dirty="0" err="1">
              <a:latin typeface="Open Sans" panose="020B0604020202020204" charset="0"/>
              <a:ea typeface="Open Sans" panose="020B0604020202020204" charset="0"/>
              <a:cs typeface="Open Sans" panose="020B0604020202020204" charset="0"/>
            </a:rPr>
            <a:t>Random</a:t>
          </a:r>
          <a:r>
            <a:rPr lang="fr-FR" sz="1200" dirty="0">
              <a:latin typeface="Open Sans" panose="020B0604020202020204" charset="0"/>
              <a:ea typeface="Open Sans" panose="020B0604020202020204" charset="0"/>
              <a:cs typeface="Open Sans" panose="020B0604020202020204" charset="0"/>
            </a:rPr>
            <a:t> Forest et Extra-</a:t>
          </a:r>
          <a:r>
            <a:rPr lang="fr-FR" sz="1200" dirty="0" err="1">
              <a:latin typeface="Open Sans" panose="020B0604020202020204" charset="0"/>
              <a:ea typeface="Open Sans" panose="020B0604020202020204" charset="0"/>
              <a:cs typeface="Open Sans" panose="020B0604020202020204" charset="0"/>
            </a:rPr>
            <a:t>Trees</a:t>
          </a:r>
          <a:r>
            <a:rPr lang="fr-FR" sz="1200" dirty="0">
              <a:latin typeface="Open Sans" panose="020B0604020202020204" charset="0"/>
              <a:ea typeface="Open Sans" panose="020B0604020202020204" charset="0"/>
              <a:cs typeface="Open Sans" panose="020B0604020202020204" charset="0"/>
            </a:rPr>
            <a:t>.</a:t>
          </a:r>
          <a:endParaRPr lang="en-US" sz="1200" dirty="0">
            <a:latin typeface="Open Sans" panose="020B0604020202020204" charset="0"/>
            <a:ea typeface="Open Sans" panose="020B0604020202020204" charset="0"/>
            <a:cs typeface="Open Sans" panose="020B0604020202020204" charset="0"/>
          </a:endParaRPr>
        </a:p>
      </dgm:t>
    </dgm:pt>
    <dgm:pt modelId="{92C77DE7-FD42-4EE1-91C3-EFFE55D6792E}" type="parTrans" cxnId="{9B30F1F8-8770-4CE4-86F0-66C7F4528F6E}">
      <dgm:prSet/>
      <dgm:spPr/>
      <dgm:t>
        <a:bodyPr/>
        <a:lstStyle/>
        <a:p>
          <a:endParaRPr lang="en-US"/>
        </a:p>
      </dgm:t>
    </dgm:pt>
    <dgm:pt modelId="{FEA6F14F-D6E8-444A-8C04-CE6C51225550}" type="sibTrans" cxnId="{9B30F1F8-8770-4CE4-86F0-66C7F4528F6E}">
      <dgm:prSet/>
      <dgm:spPr/>
      <dgm:t>
        <a:bodyPr/>
        <a:lstStyle/>
        <a:p>
          <a:endParaRPr lang="en-US"/>
        </a:p>
      </dgm:t>
    </dgm:pt>
    <dgm:pt modelId="{3C900DA3-4E64-4383-8261-CD15023B6528}">
      <dgm:prSet custT="1"/>
      <dgm:spPr/>
      <dgm:t>
        <a:bodyPr/>
        <a:lstStyle/>
        <a:p>
          <a:r>
            <a:rPr lang="fr-FR" sz="1200" dirty="0">
              <a:latin typeface="Open Sans" panose="020B0604020202020204" charset="0"/>
              <a:ea typeface="Open Sans" panose="020B0604020202020204" charset="0"/>
              <a:cs typeface="Open Sans" panose="020B0604020202020204" charset="0"/>
            </a:rPr>
            <a:t>Ensembles : Combiner les modèles (</a:t>
          </a:r>
          <a:r>
            <a:rPr lang="fr-FR" sz="1200" dirty="0" err="1">
              <a:latin typeface="Open Sans" panose="020B0604020202020204" charset="0"/>
              <a:ea typeface="Open Sans" panose="020B0604020202020204" charset="0"/>
              <a:cs typeface="Open Sans" panose="020B0604020202020204" charset="0"/>
            </a:rPr>
            <a:t>stacking</a:t>
          </a:r>
          <a:r>
            <a:rPr lang="fr-FR" sz="1200" dirty="0">
              <a:latin typeface="Open Sans" panose="020B0604020202020204" charset="0"/>
              <a:ea typeface="Open Sans" panose="020B0604020202020204" charset="0"/>
              <a:cs typeface="Open Sans" panose="020B0604020202020204" charset="0"/>
            </a:rPr>
            <a:t>) pour renforcer la robustesse.</a:t>
          </a:r>
          <a:endParaRPr lang="en-US" sz="1200" dirty="0">
            <a:latin typeface="Open Sans" panose="020B0604020202020204" charset="0"/>
            <a:ea typeface="Open Sans" panose="020B0604020202020204" charset="0"/>
            <a:cs typeface="Open Sans" panose="020B0604020202020204" charset="0"/>
          </a:endParaRPr>
        </a:p>
      </dgm:t>
    </dgm:pt>
    <dgm:pt modelId="{4E9C2F74-6A60-4218-BBAF-75C94CEC416B}" type="parTrans" cxnId="{C93E2664-EF65-4AB3-BA99-AEB5118CFF35}">
      <dgm:prSet/>
      <dgm:spPr/>
      <dgm:t>
        <a:bodyPr/>
        <a:lstStyle/>
        <a:p>
          <a:endParaRPr lang="en-US"/>
        </a:p>
      </dgm:t>
    </dgm:pt>
    <dgm:pt modelId="{028AF9DF-5938-400C-AAB1-F6C4964490C9}" type="sibTrans" cxnId="{C93E2664-EF65-4AB3-BA99-AEB5118CFF35}">
      <dgm:prSet/>
      <dgm:spPr/>
      <dgm:t>
        <a:bodyPr/>
        <a:lstStyle/>
        <a:p>
          <a:endParaRPr lang="en-US"/>
        </a:p>
      </dgm:t>
    </dgm:pt>
    <dgm:pt modelId="{5B0643EF-23B9-4FFF-A224-D09746B4E4F5}">
      <dgm:prSet custT="1"/>
      <dgm:spPr/>
      <dgm:t>
        <a:bodyPr/>
        <a:lstStyle/>
        <a:p>
          <a:r>
            <a:rPr lang="fr-FR" sz="1200" dirty="0">
              <a:latin typeface="Open Sans" panose="020B0604020202020204" charset="0"/>
              <a:ea typeface="Open Sans" panose="020B0604020202020204" charset="0"/>
              <a:cs typeface="Open Sans" panose="020B0604020202020204" charset="0"/>
            </a:rPr>
            <a:t>Analyse des données : Détection et traitement des </a:t>
          </a:r>
          <a:r>
            <a:rPr lang="fr-FR" sz="1200" dirty="0" err="1">
              <a:latin typeface="Open Sans" panose="020B0604020202020204" charset="0"/>
              <a:ea typeface="Open Sans" panose="020B0604020202020204" charset="0"/>
              <a:cs typeface="Open Sans" panose="020B0604020202020204" charset="0"/>
            </a:rPr>
            <a:t>outliers</a:t>
          </a:r>
          <a:r>
            <a:rPr lang="fr-FR" sz="1200" dirty="0">
              <a:latin typeface="Open Sans" panose="020B0604020202020204" charset="0"/>
              <a:ea typeface="Open Sans" panose="020B0604020202020204" charset="0"/>
              <a:cs typeface="Open Sans" panose="020B0604020202020204" charset="0"/>
            </a:rPr>
            <a:t> pour réduire les erreurs résiduelles.</a:t>
          </a:r>
          <a:endParaRPr lang="en-US" sz="1200" dirty="0">
            <a:latin typeface="Open Sans" panose="020B0604020202020204" charset="0"/>
            <a:ea typeface="Open Sans" panose="020B0604020202020204" charset="0"/>
            <a:cs typeface="Open Sans" panose="020B0604020202020204" charset="0"/>
          </a:endParaRPr>
        </a:p>
      </dgm:t>
    </dgm:pt>
    <dgm:pt modelId="{FA804FEE-7651-4037-B414-DC590248B9AC}" type="parTrans" cxnId="{B99812AC-F3E7-48DD-8B13-DCBD3E1D4F22}">
      <dgm:prSet/>
      <dgm:spPr/>
      <dgm:t>
        <a:bodyPr/>
        <a:lstStyle/>
        <a:p>
          <a:endParaRPr lang="en-US"/>
        </a:p>
      </dgm:t>
    </dgm:pt>
    <dgm:pt modelId="{383D5C38-267D-426B-BDDA-4CEB80151FFD}" type="sibTrans" cxnId="{B99812AC-F3E7-48DD-8B13-DCBD3E1D4F22}">
      <dgm:prSet/>
      <dgm:spPr/>
      <dgm:t>
        <a:bodyPr/>
        <a:lstStyle/>
        <a:p>
          <a:endParaRPr lang="en-US"/>
        </a:p>
      </dgm:t>
    </dgm:pt>
    <dgm:pt modelId="{AD903A80-38CB-4969-991F-AB201156F980}" type="pres">
      <dgm:prSet presAssocID="{39995B85-B24E-489D-A52C-1D6BA83BBBB5}" presName="linear" presStyleCnt="0">
        <dgm:presLayoutVars>
          <dgm:animLvl val="lvl"/>
          <dgm:resizeHandles val="exact"/>
        </dgm:presLayoutVars>
      </dgm:prSet>
      <dgm:spPr/>
    </dgm:pt>
    <dgm:pt modelId="{8519E986-F374-4331-AB0A-F7CA8647478C}" type="pres">
      <dgm:prSet presAssocID="{695445B7-CF4E-4084-9BD6-55C92AF4AEF1}" presName="parentText" presStyleLbl="node1" presStyleIdx="0" presStyleCnt="4" custLinFactY="5486" custLinFactNeighborY="100000">
        <dgm:presLayoutVars>
          <dgm:chMax val="0"/>
          <dgm:bulletEnabled val="1"/>
        </dgm:presLayoutVars>
      </dgm:prSet>
      <dgm:spPr/>
    </dgm:pt>
    <dgm:pt modelId="{B56F84A4-E567-470C-8C6E-02177208BF53}" type="pres">
      <dgm:prSet presAssocID="{80350033-202B-4D38-ACAC-4B63B8D915F1}" presName="spacer" presStyleCnt="0"/>
      <dgm:spPr/>
    </dgm:pt>
    <dgm:pt modelId="{E31296BE-FC43-4132-B9F3-CF195FAEA424}" type="pres">
      <dgm:prSet presAssocID="{3FA5F574-8DA3-44D7-8590-74D469C2BCC2}" presName="parentText" presStyleLbl="node1" presStyleIdx="1" presStyleCnt="4">
        <dgm:presLayoutVars>
          <dgm:chMax val="0"/>
          <dgm:bulletEnabled val="1"/>
        </dgm:presLayoutVars>
      </dgm:prSet>
      <dgm:spPr/>
    </dgm:pt>
    <dgm:pt modelId="{A506F24A-D27C-42CF-8A7E-B7761E7AA59C}" type="pres">
      <dgm:prSet presAssocID="{446FF255-F0AD-43D6-8DC9-BD377B74E1FF}" presName="spacer" presStyleCnt="0"/>
      <dgm:spPr/>
    </dgm:pt>
    <dgm:pt modelId="{6001DA3C-2AC4-405E-B611-8E61E134B622}" type="pres">
      <dgm:prSet presAssocID="{1CE2C980-1B28-430D-9DFD-89D8B9CF7BAD}" presName="parentText" presStyleLbl="node1" presStyleIdx="2" presStyleCnt="4">
        <dgm:presLayoutVars>
          <dgm:chMax val="0"/>
          <dgm:bulletEnabled val="1"/>
        </dgm:presLayoutVars>
      </dgm:prSet>
      <dgm:spPr/>
    </dgm:pt>
    <dgm:pt modelId="{F9C9A12A-1332-4D6E-800D-099504ADD1AE}" type="pres">
      <dgm:prSet presAssocID="{CAFCBDC3-954C-4CD6-B43D-77A73CAB7A0A}" presName="spacer" presStyleCnt="0"/>
      <dgm:spPr/>
    </dgm:pt>
    <dgm:pt modelId="{7DE97A1B-0A62-4E19-9B65-EEAF4D271F20}" type="pres">
      <dgm:prSet presAssocID="{A9F70E82-8E57-405F-9324-2A1D1EA99A4B}" presName="parentText" presStyleLbl="node1" presStyleIdx="3" presStyleCnt="4">
        <dgm:presLayoutVars>
          <dgm:chMax val="0"/>
          <dgm:bulletEnabled val="1"/>
        </dgm:presLayoutVars>
      </dgm:prSet>
      <dgm:spPr/>
    </dgm:pt>
    <dgm:pt modelId="{96A149D3-0F4B-45D6-A8AB-2DB0844167AE}" type="pres">
      <dgm:prSet presAssocID="{A9F70E82-8E57-405F-9324-2A1D1EA99A4B}" presName="childText" presStyleLbl="revTx" presStyleIdx="0" presStyleCnt="1" custScaleY="157066">
        <dgm:presLayoutVars>
          <dgm:bulletEnabled val="1"/>
        </dgm:presLayoutVars>
      </dgm:prSet>
      <dgm:spPr/>
    </dgm:pt>
  </dgm:ptLst>
  <dgm:cxnLst>
    <dgm:cxn modelId="{4B020227-86F0-4A4E-8B0D-706263E4528B}" type="presOf" srcId="{695445B7-CF4E-4084-9BD6-55C92AF4AEF1}" destId="{8519E986-F374-4331-AB0A-F7CA8647478C}" srcOrd="0" destOrd="0" presId="urn:microsoft.com/office/officeart/2005/8/layout/vList2"/>
    <dgm:cxn modelId="{83877535-E212-4D94-B4E6-E23255EE813F}" srcId="{39995B85-B24E-489D-A52C-1D6BA83BBBB5}" destId="{3FA5F574-8DA3-44D7-8590-74D469C2BCC2}" srcOrd="1" destOrd="0" parTransId="{C4EB236E-247B-488E-9C7A-D6A31944886B}" sibTransId="{446FF255-F0AD-43D6-8DC9-BD377B74E1FF}"/>
    <dgm:cxn modelId="{C93E2664-EF65-4AB3-BA99-AEB5118CFF35}" srcId="{A9F70E82-8E57-405F-9324-2A1D1EA99A4B}" destId="{3C900DA3-4E64-4383-8261-CD15023B6528}" srcOrd="1" destOrd="0" parTransId="{4E9C2F74-6A60-4218-BBAF-75C94CEC416B}" sibTransId="{028AF9DF-5938-400C-AAB1-F6C4964490C9}"/>
    <dgm:cxn modelId="{10E2424D-CB03-400D-A339-6D184E34B554}" type="presOf" srcId="{3FA5F574-8DA3-44D7-8590-74D469C2BCC2}" destId="{E31296BE-FC43-4132-B9F3-CF195FAEA424}" srcOrd="0" destOrd="0" presId="urn:microsoft.com/office/officeart/2005/8/layout/vList2"/>
    <dgm:cxn modelId="{69772D4F-5C73-4397-AC92-F1603E7B8089}" type="presOf" srcId="{3C900DA3-4E64-4383-8261-CD15023B6528}" destId="{96A149D3-0F4B-45D6-A8AB-2DB0844167AE}" srcOrd="0" destOrd="1" presId="urn:microsoft.com/office/officeart/2005/8/layout/vList2"/>
    <dgm:cxn modelId="{0B516573-D9BD-4F53-8EBB-A3B3C7226A1A}" type="presOf" srcId="{F172E036-2B9A-4326-B1E3-FAADC4E1D8CE}" destId="{96A149D3-0F4B-45D6-A8AB-2DB0844167AE}" srcOrd="0" destOrd="0" presId="urn:microsoft.com/office/officeart/2005/8/layout/vList2"/>
    <dgm:cxn modelId="{55F80596-E38B-486D-ADC0-0FCFE6DF614E}" srcId="{39995B85-B24E-489D-A52C-1D6BA83BBBB5}" destId="{A9F70E82-8E57-405F-9324-2A1D1EA99A4B}" srcOrd="3" destOrd="0" parTransId="{05407888-F970-4CAA-A8C2-EB29C6E1277A}" sibTransId="{439CE802-300D-4B29-9B72-CA82E9DBBECA}"/>
    <dgm:cxn modelId="{B99812AC-F3E7-48DD-8B13-DCBD3E1D4F22}" srcId="{A9F70E82-8E57-405F-9324-2A1D1EA99A4B}" destId="{5B0643EF-23B9-4FFF-A224-D09746B4E4F5}" srcOrd="2" destOrd="0" parTransId="{FA804FEE-7651-4037-B414-DC590248B9AC}" sibTransId="{383D5C38-267D-426B-BDDA-4CEB80151FFD}"/>
    <dgm:cxn modelId="{AB8ABDD8-8FB9-49F6-9023-86467BD9E582}" srcId="{39995B85-B24E-489D-A52C-1D6BA83BBBB5}" destId="{1CE2C980-1B28-430D-9DFD-89D8B9CF7BAD}" srcOrd="2" destOrd="0" parTransId="{5A0C83B5-00CD-4847-A3DF-50A1A4DCC5C3}" sibTransId="{CAFCBDC3-954C-4CD6-B43D-77A73CAB7A0A}"/>
    <dgm:cxn modelId="{41C650DC-1C5B-4B82-B9A5-1BC1CFA77068}" srcId="{39995B85-B24E-489D-A52C-1D6BA83BBBB5}" destId="{695445B7-CF4E-4084-9BD6-55C92AF4AEF1}" srcOrd="0" destOrd="0" parTransId="{27ED0568-76C3-4B46-B622-EC9DDFDF2A30}" sibTransId="{80350033-202B-4D38-ACAC-4B63B8D915F1}"/>
    <dgm:cxn modelId="{5048FBDD-2665-4C10-8A64-BB58991CBFDF}" type="presOf" srcId="{A9F70E82-8E57-405F-9324-2A1D1EA99A4B}" destId="{7DE97A1B-0A62-4E19-9B65-EEAF4D271F20}" srcOrd="0" destOrd="0" presId="urn:microsoft.com/office/officeart/2005/8/layout/vList2"/>
    <dgm:cxn modelId="{67CF5BE1-520F-4FE7-8499-D96531256E3D}" type="presOf" srcId="{1CE2C980-1B28-430D-9DFD-89D8B9CF7BAD}" destId="{6001DA3C-2AC4-405E-B611-8E61E134B622}" srcOrd="0" destOrd="0" presId="urn:microsoft.com/office/officeart/2005/8/layout/vList2"/>
    <dgm:cxn modelId="{CFA936E8-65D4-43F5-8510-87CA5057A96F}" type="presOf" srcId="{5B0643EF-23B9-4FFF-A224-D09746B4E4F5}" destId="{96A149D3-0F4B-45D6-A8AB-2DB0844167AE}" srcOrd="0" destOrd="2" presId="urn:microsoft.com/office/officeart/2005/8/layout/vList2"/>
    <dgm:cxn modelId="{3A7BB1F5-139D-4C09-B9D6-1F470D8829E0}" type="presOf" srcId="{39995B85-B24E-489D-A52C-1D6BA83BBBB5}" destId="{AD903A80-38CB-4969-991F-AB201156F980}" srcOrd="0" destOrd="0" presId="urn:microsoft.com/office/officeart/2005/8/layout/vList2"/>
    <dgm:cxn modelId="{9B30F1F8-8770-4CE4-86F0-66C7F4528F6E}" srcId="{A9F70E82-8E57-405F-9324-2A1D1EA99A4B}" destId="{F172E036-2B9A-4326-B1E3-FAADC4E1D8CE}" srcOrd="0" destOrd="0" parTransId="{92C77DE7-FD42-4EE1-91C3-EFFE55D6792E}" sibTransId="{FEA6F14F-D6E8-444A-8C04-CE6C51225550}"/>
    <dgm:cxn modelId="{6B396831-5828-4667-88B4-742B10C65374}" type="presParOf" srcId="{AD903A80-38CB-4969-991F-AB201156F980}" destId="{8519E986-F374-4331-AB0A-F7CA8647478C}" srcOrd="0" destOrd="0" presId="urn:microsoft.com/office/officeart/2005/8/layout/vList2"/>
    <dgm:cxn modelId="{BE0211F4-F32B-42B6-909F-586AE8569E96}" type="presParOf" srcId="{AD903A80-38CB-4969-991F-AB201156F980}" destId="{B56F84A4-E567-470C-8C6E-02177208BF53}" srcOrd="1" destOrd="0" presId="urn:microsoft.com/office/officeart/2005/8/layout/vList2"/>
    <dgm:cxn modelId="{B0EDDCCE-ED82-48B7-A51D-BCC7DFADE19F}" type="presParOf" srcId="{AD903A80-38CB-4969-991F-AB201156F980}" destId="{E31296BE-FC43-4132-B9F3-CF195FAEA424}" srcOrd="2" destOrd="0" presId="urn:microsoft.com/office/officeart/2005/8/layout/vList2"/>
    <dgm:cxn modelId="{4A699627-CB80-4145-A3FA-7B226731BE33}" type="presParOf" srcId="{AD903A80-38CB-4969-991F-AB201156F980}" destId="{A506F24A-D27C-42CF-8A7E-B7761E7AA59C}" srcOrd="3" destOrd="0" presId="urn:microsoft.com/office/officeart/2005/8/layout/vList2"/>
    <dgm:cxn modelId="{3FBE5119-8AA7-4128-A67D-ED260E2E5147}" type="presParOf" srcId="{AD903A80-38CB-4969-991F-AB201156F980}" destId="{6001DA3C-2AC4-405E-B611-8E61E134B622}" srcOrd="4" destOrd="0" presId="urn:microsoft.com/office/officeart/2005/8/layout/vList2"/>
    <dgm:cxn modelId="{BFEBAFD4-7DFB-415F-8867-67EC494063A4}" type="presParOf" srcId="{AD903A80-38CB-4969-991F-AB201156F980}" destId="{F9C9A12A-1332-4D6E-800D-099504ADD1AE}" srcOrd="5" destOrd="0" presId="urn:microsoft.com/office/officeart/2005/8/layout/vList2"/>
    <dgm:cxn modelId="{15F2AE00-B9E0-47ED-901F-2085706B9B96}" type="presParOf" srcId="{AD903A80-38CB-4969-991F-AB201156F980}" destId="{7DE97A1B-0A62-4E19-9B65-EEAF4D271F20}" srcOrd="6" destOrd="0" presId="urn:microsoft.com/office/officeart/2005/8/layout/vList2"/>
    <dgm:cxn modelId="{7FEEC501-248C-498B-A246-97D7CD57DD93}" type="presParOf" srcId="{AD903A80-38CB-4969-991F-AB201156F980}" destId="{96A149D3-0F4B-45D6-A8AB-2DB0844167AE}"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4B0CA9-97A0-4E3A-9B7A-7FB563436D28}"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051EE1D1-AC23-4189-9D04-372FACAB0D3D}">
      <dgm:prSet/>
      <dgm:spPr/>
      <dgm:t>
        <a:bodyPr/>
        <a:lstStyle/>
        <a:p>
          <a:r>
            <a:rPr lang="fr-FR" b="1" i="0" u="sng" dirty="0">
              <a:latin typeface="Open Sans" panose="020B0604020202020204" charset="0"/>
              <a:ea typeface="Open Sans" panose="020B0604020202020204" charset="0"/>
              <a:cs typeface="Open Sans" panose="020B0604020202020204" charset="0"/>
            </a:rPr>
            <a:t>Decision </a:t>
          </a:r>
          <a:r>
            <a:rPr lang="fr-FR" b="1" i="0" u="sng" dirty="0" err="1">
              <a:latin typeface="Open Sans" panose="020B0604020202020204" charset="0"/>
              <a:ea typeface="Open Sans" panose="020B0604020202020204" charset="0"/>
              <a:cs typeface="Open Sans" panose="020B0604020202020204" charset="0"/>
            </a:rPr>
            <a:t>Tree</a:t>
          </a:r>
          <a:r>
            <a:rPr lang="fr-FR" b="0" i="0" u="sng" dirty="0">
              <a:latin typeface="Open Sans" panose="020B0604020202020204" charset="0"/>
              <a:ea typeface="Open Sans" panose="020B0604020202020204" charset="0"/>
              <a:cs typeface="Open Sans" panose="020B0604020202020204" charset="0"/>
            </a:rPr>
            <a:t>: </a:t>
          </a:r>
          <a:r>
            <a:rPr lang="fr-FR" b="0" i="0" dirty="0" err="1">
              <a:latin typeface="Open Sans" panose="020B0604020202020204" charset="0"/>
              <a:ea typeface="Open Sans" panose="020B0604020202020204" charset="0"/>
              <a:cs typeface="Open Sans" panose="020B0604020202020204" charset="0"/>
            </a:rPr>
            <a:t>min_samples_split</a:t>
          </a:r>
          <a:r>
            <a:rPr lang="fr-FR" b="0" i="0" dirty="0">
              <a:latin typeface="Open Sans" panose="020B0604020202020204" charset="0"/>
              <a:ea typeface="Open Sans" panose="020B0604020202020204" charset="0"/>
              <a:cs typeface="Open Sans" panose="020B0604020202020204" charset="0"/>
            </a:rPr>
            <a:t>: 10, </a:t>
          </a:r>
          <a:r>
            <a:rPr lang="fr-FR" b="0" i="0" dirty="0" err="1">
              <a:latin typeface="Open Sans" panose="020B0604020202020204" charset="0"/>
              <a:ea typeface="Open Sans" panose="020B0604020202020204" charset="0"/>
              <a:cs typeface="Open Sans" panose="020B0604020202020204" charset="0"/>
            </a:rPr>
            <a:t>min_samples_leaf</a:t>
          </a:r>
          <a:r>
            <a:rPr lang="fr-FR" b="0" i="0" dirty="0">
              <a:latin typeface="Open Sans" panose="020B0604020202020204" charset="0"/>
              <a:ea typeface="Open Sans" panose="020B0604020202020204" charset="0"/>
              <a:cs typeface="Open Sans" panose="020B0604020202020204" charset="0"/>
            </a:rPr>
            <a:t>: 4, </a:t>
          </a:r>
          <a:r>
            <a:rPr lang="fr-FR" b="0" i="0" dirty="0" err="1">
              <a:latin typeface="Open Sans" panose="020B0604020202020204" charset="0"/>
              <a:ea typeface="Open Sans" panose="020B0604020202020204" charset="0"/>
              <a:cs typeface="Open Sans" panose="020B0604020202020204" charset="0"/>
            </a:rPr>
            <a:t>max_depth</a:t>
          </a:r>
          <a:r>
            <a:rPr lang="fr-FR" b="0" i="0" dirty="0">
              <a:latin typeface="Open Sans" panose="020B0604020202020204" charset="0"/>
              <a:ea typeface="Open Sans" panose="020B0604020202020204" charset="0"/>
              <a:cs typeface="Open Sans" panose="020B0604020202020204" charset="0"/>
            </a:rPr>
            <a:t>: 10</a:t>
          </a:r>
          <a:endParaRPr lang="en-US" dirty="0">
            <a:latin typeface="Open Sans" panose="020B0604020202020204" charset="0"/>
            <a:ea typeface="Open Sans" panose="020B0604020202020204" charset="0"/>
            <a:cs typeface="Open Sans" panose="020B0604020202020204" charset="0"/>
          </a:endParaRPr>
        </a:p>
      </dgm:t>
    </dgm:pt>
    <dgm:pt modelId="{B30F4145-5379-4EAC-A46F-3230B359ADEF}" type="parTrans" cxnId="{878F5D6B-00C2-4F5C-B186-B39A13A1FDF7}">
      <dgm:prSet/>
      <dgm:spPr/>
      <dgm:t>
        <a:bodyPr/>
        <a:lstStyle/>
        <a:p>
          <a:endParaRPr lang="en-US"/>
        </a:p>
      </dgm:t>
    </dgm:pt>
    <dgm:pt modelId="{DDFBAF9A-4FFC-480D-B0FB-D18FF044E2F2}" type="sibTrans" cxnId="{878F5D6B-00C2-4F5C-B186-B39A13A1FDF7}">
      <dgm:prSet/>
      <dgm:spPr/>
      <dgm:t>
        <a:bodyPr/>
        <a:lstStyle/>
        <a:p>
          <a:endParaRPr lang="en-US"/>
        </a:p>
      </dgm:t>
    </dgm:pt>
    <dgm:pt modelId="{A6396547-4858-4918-8C5D-5517FB219FED}">
      <dgm:prSet/>
      <dgm:spPr/>
      <dgm:t>
        <a:bodyPr/>
        <a:lstStyle/>
        <a:p>
          <a:r>
            <a:rPr lang="fr-FR" b="1" i="0" u="sng" dirty="0" err="1">
              <a:latin typeface="Open Sans" panose="020B0604020202020204" charset="0"/>
              <a:ea typeface="Open Sans" panose="020B0604020202020204" charset="0"/>
              <a:cs typeface="Open Sans" panose="020B0604020202020204" charset="0"/>
            </a:rPr>
            <a:t>Random</a:t>
          </a:r>
          <a:r>
            <a:rPr lang="fr-FR" b="1" i="0" u="sng" dirty="0">
              <a:latin typeface="Open Sans" panose="020B0604020202020204" charset="0"/>
              <a:ea typeface="Open Sans" panose="020B0604020202020204" charset="0"/>
              <a:cs typeface="Open Sans" panose="020B0604020202020204" charset="0"/>
            </a:rPr>
            <a:t> Forest</a:t>
          </a:r>
          <a:r>
            <a:rPr lang="fr-FR" b="0" i="0" dirty="0">
              <a:latin typeface="Open Sans" panose="020B0604020202020204" charset="0"/>
              <a:ea typeface="Open Sans" panose="020B0604020202020204" charset="0"/>
              <a:cs typeface="Open Sans" panose="020B0604020202020204" charset="0"/>
            </a:rPr>
            <a:t>: </a:t>
          </a:r>
          <a:r>
            <a:rPr lang="fr-FR" b="0" i="0" dirty="0" err="1">
              <a:latin typeface="Open Sans" panose="020B0604020202020204" charset="0"/>
              <a:ea typeface="Open Sans" panose="020B0604020202020204" charset="0"/>
              <a:cs typeface="Open Sans" panose="020B0604020202020204" charset="0"/>
            </a:rPr>
            <a:t>n_estimators</a:t>
          </a:r>
          <a:r>
            <a:rPr lang="fr-FR" b="0" i="0" dirty="0">
              <a:latin typeface="Open Sans" panose="020B0604020202020204" charset="0"/>
              <a:ea typeface="Open Sans" panose="020B0604020202020204" charset="0"/>
              <a:cs typeface="Open Sans" panose="020B0604020202020204" charset="0"/>
            </a:rPr>
            <a:t>: 50, </a:t>
          </a:r>
          <a:r>
            <a:rPr lang="fr-FR" b="0" i="0" dirty="0" err="1">
              <a:latin typeface="Open Sans" panose="020B0604020202020204" charset="0"/>
              <a:ea typeface="Open Sans" panose="020B0604020202020204" charset="0"/>
              <a:cs typeface="Open Sans" panose="020B0604020202020204" charset="0"/>
            </a:rPr>
            <a:t>min_samples_split</a:t>
          </a:r>
          <a:r>
            <a:rPr lang="fr-FR" b="0" i="0" dirty="0">
              <a:latin typeface="Open Sans" panose="020B0604020202020204" charset="0"/>
              <a:ea typeface="Open Sans" panose="020B0604020202020204" charset="0"/>
              <a:cs typeface="Open Sans" panose="020B0604020202020204" charset="0"/>
            </a:rPr>
            <a:t>: 2, </a:t>
          </a:r>
          <a:r>
            <a:rPr lang="fr-FR" b="0" i="0" dirty="0" err="1">
              <a:latin typeface="Open Sans" panose="020B0604020202020204" charset="0"/>
              <a:ea typeface="Open Sans" panose="020B0604020202020204" charset="0"/>
              <a:cs typeface="Open Sans" panose="020B0604020202020204" charset="0"/>
            </a:rPr>
            <a:t>min_samples_leaf</a:t>
          </a:r>
          <a:r>
            <a:rPr lang="fr-FR" b="0" i="0" dirty="0">
              <a:latin typeface="Open Sans" panose="020B0604020202020204" charset="0"/>
              <a:ea typeface="Open Sans" panose="020B0604020202020204" charset="0"/>
              <a:cs typeface="Open Sans" panose="020B0604020202020204" charset="0"/>
            </a:rPr>
            <a:t>: 4, </a:t>
          </a:r>
          <a:r>
            <a:rPr lang="fr-FR" b="0" i="0" dirty="0" err="1">
              <a:latin typeface="Open Sans" panose="020B0604020202020204" charset="0"/>
              <a:ea typeface="Open Sans" panose="020B0604020202020204" charset="0"/>
              <a:cs typeface="Open Sans" panose="020B0604020202020204" charset="0"/>
            </a:rPr>
            <a:t>max_depth</a:t>
          </a:r>
          <a:r>
            <a:rPr lang="fr-FR" b="0" i="0" dirty="0">
              <a:latin typeface="Open Sans" panose="020B0604020202020204" charset="0"/>
              <a:ea typeface="Open Sans" panose="020B0604020202020204" charset="0"/>
              <a:cs typeface="Open Sans" panose="020B0604020202020204" charset="0"/>
            </a:rPr>
            <a:t>: 10</a:t>
          </a:r>
          <a:endParaRPr lang="en-US" dirty="0">
            <a:latin typeface="Open Sans" panose="020B0604020202020204" charset="0"/>
            <a:ea typeface="Open Sans" panose="020B0604020202020204" charset="0"/>
            <a:cs typeface="Open Sans" panose="020B0604020202020204" charset="0"/>
          </a:endParaRPr>
        </a:p>
      </dgm:t>
    </dgm:pt>
    <dgm:pt modelId="{DB4A23CD-262C-4A94-AC13-93E601059369}" type="parTrans" cxnId="{8981A209-942B-44F8-A9FE-DF953453583C}">
      <dgm:prSet/>
      <dgm:spPr/>
      <dgm:t>
        <a:bodyPr/>
        <a:lstStyle/>
        <a:p>
          <a:endParaRPr lang="en-US"/>
        </a:p>
      </dgm:t>
    </dgm:pt>
    <dgm:pt modelId="{7C16076E-11B8-4A70-8AE3-DAB717C58C7F}" type="sibTrans" cxnId="{8981A209-942B-44F8-A9FE-DF953453583C}">
      <dgm:prSet/>
      <dgm:spPr/>
      <dgm:t>
        <a:bodyPr/>
        <a:lstStyle/>
        <a:p>
          <a:endParaRPr lang="en-US"/>
        </a:p>
      </dgm:t>
    </dgm:pt>
    <dgm:pt modelId="{EA91CE1D-CCF8-48AF-AE17-78FA3C878F92}">
      <dgm:prSet/>
      <dgm:spPr/>
      <dgm:t>
        <a:bodyPr/>
        <a:lstStyle/>
        <a:p>
          <a:r>
            <a:rPr lang="fr-FR" b="1" i="0" u="sng" dirty="0">
              <a:latin typeface="Open Sans" panose="020B0604020202020204" charset="0"/>
              <a:ea typeface="Open Sans" panose="020B0604020202020204" charset="0"/>
              <a:cs typeface="Open Sans" panose="020B0604020202020204" charset="0"/>
            </a:rPr>
            <a:t>Extra-</a:t>
          </a:r>
          <a:r>
            <a:rPr lang="fr-FR" b="1" i="0" u="sng" dirty="0" err="1">
              <a:latin typeface="Open Sans" panose="020B0604020202020204" charset="0"/>
              <a:ea typeface="Open Sans" panose="020B0604020202020204" charset="0"/>
              <a:cs typeface="Open Sans" panose="020B0604020202020204" charset="0"/>
            </a:rPr>
            <a:t>Trees</a:t>
          </a:r>
          <a:r>
            <a:rPr lang="fr-FR" b="0" i="0" dirty="0">
              <a:latin typeface="Open Sans" panose="020B0604020202020204" charset="0"/>
              <a:ea typeface="Open Sans" panose="020B0604020202020204" charset="0"/>
              <a:cs typeface="Open Sans" panose="020B0604020202020204" charset="0"/>
            </a:rPr>
            <a:t>: </a:t>
          </a:r>
          <a:r>
            <a:rPr lang="fr-FR" b="0" i="0" dirty="0" err="1">
              <a:latin typeface="Open Sans" panose="020B0604020202020204" charset="0"/>
              <a:ea typeface="Open Sans" panose="020B0604020202020204" charset="0"/>
              <a:cs typeface="Open Sans" panose="020B0604020202020204" charset="0"/>
            </a:rPr>
            <a:t>n_estimators</a:t>
          </a:r>
          <a:r>
            <a:rPr lang="fr-FR" b="0" i="0" dirty="0">
              <a:latin typeface="Open Sans" panose="020B0604020202020204" charset="0"/>
              <a:ea typeface="Open Sans" panose="020B0604020202020204" charset="0"/>
              <a:cs typeface="Open Sans" panose="020B0604020202020204" charset="0"/>
            </a:rPr>
            <a:t>: 200, </a:t>
          </a:r>
          <a:r>
            <a:rPr lang="fr-FR" b="0" i="0" dirty="0" err="1">
              <a:latin typeface="Open Sans" panose="020B0604020202020204" charset="0"/>
              <a:ea typeface="Open Sans" panose="020B0604020202020204" charset="0"/>
              <a:cs typeface="Open Sans" panose="020B0604020202020204" charset="0"/>
            </a:rPr>
            <a:t>min_samples_split</a:t>
          </a:r>
          <a:r>
            <a:rPr lang="fr-FR" b="0" i="0" dirty="0">
              <a:latin typeface="Open Sans" panose="020B0604020202020204" charset="0"/>
              <a:ea typeface="Open Sans" panose="020B0604020202020204" charset="0"/>
              <a:cs typeface="Open Sans" panose="020B0604020202020204" charset="0"/>
            </a:rPr>
            <a:t>: 10, </a:t>
          </a:r>
          <a:r>
            <a:rPr lang="fr-FR" b="0" i="0" dirty="0" err="1">
              <a:latin typeface="Open Sans" panose="020B0604020202020204" charset="0"/>
              <a:ea typeface="Open Sans" panose="020B0604020202020204" charset="0"/>
              <a:cs typeface="Open Sans" panose="020B0604020202020204" charset="0"/>
            </a:rPr>
            <a:t>min_samples_leaf</a:t>
          </a:r>
          <a:r>
            <a:rPr lang="fr-FR" b="0" i="0" dirty="0">
              <a:latin typeface="Open Sans" panose="020B0604020202020204" charset="0"/>
              <a:ea typeface="Open Sans" panose="020B0604020202020204" charset="0"/>
              <a:cs typeface="Open Sans" panose="020B0604020202020204" charset="0"/>
            </a:rPr>
            <a:t>: 1, </a:t>
          </a:r>
          <a:r>
            <a:rPr lang="fr-FR" b="0" i="0" dirty="0" err="1">
              <a:latin typeface="Open Sans" panose="020B0604020202020204" charset="0"/>
              <a:ea typeface="Open Sans" panose="020B0604020202020204" charset="0"/>
              <a:cs typeface="Open Sans" panose="020B0604020202020204" charset="0"/>
            </a:rPr>
            <a:t>max_depth</a:t>
          </a:r>
          <a:r>
            <a:rPr lang="fr-FR" b="0" i="0" dirty="0">
              <a:latin typeface="Open Sans" panose="020B0604020202020204" charset="0"/>
              <a:ea typeface="Open Sans" panose="020B0604020202020204" charset="0"/>
              <a:cs typeface="Open Sans" panose="020B0604020202020204" charset="0"/>
            </a:rPr>
            <a:t>: 20</a:t>
          </a:r>
          <a:endParaRPr lang="en-US" dirty="0">
            <a:latin typeface="Open Sans" panose="020B0604020202020204" charset="0"/>
            <a:ea typeface="Open Sans" panose="020B0604020202020204" charset="0"/>
            <a:cs typeface="Open Sans" panose="020B0604020202020204" charset="0"/>
          </a:endParaRPr>
        </a:p>
      </dgm:t>
    </dgm:pt>
    <dgm:pt modelId="{2DF211AB-C289-4B39-A16E-D70EB96B671D}" type="parTrans" cxnId="{1DB24627-C2D9-4D8F-B9BF-C99ABD76D393}">
      <dgm:prSet/>
      <dgm:spPr/>
      <dgm:t>
        <a:bodyPr/>
        <a:lstStyle/>
        <a:p>
          <a:endParaRPr lang="en-US"/>
        </a:p>
      </dgm:t>
    </dgm:pt>
    <dgm:pt modelId="{3234D0E5-BFD3-4FCF-96E9-5B20DE05BBB9}" type="sibTrans" cxnId="{1DB24627-C2D9-4D8F-B9BF-C99ABD76D393}">
      <dgm:prSet/>
      <dgm:spPr/>
      <dgm:t>
        <a:bodyPr/>
        <a:lstStyle/>
        <a:p>
          <a:endParaRPr lang="en-US"/>
        </a:p>
      </dgm:t>
    </dgm:pt>
    <dgm:pt modelId="{F94458CC-65E4-453F-8DAD-72090DBFE0AE}">
      <dgm:prSet/>
      <dgm:spPr/>
      <dgm:t>
        <a:bodyPr/>
        <a:lstStyle/>
        <a:p>
          <a:r>
            <a:rPr lang="fr-FR" b="1" i="0" u="sng" dirty="0" err="1">
              <a:latin typeface="Open Sans" panose="020B0604020202020204" charset="0"/>
              <a:ea typeface="Open Sans" panose="020B0604020202020204" charset="0"/>
              <a:cs typeface="Open Sans" panose="020B0604020202020204" charset="0"/>
            </a:rPr>
            <a:t>XGBoost</a:t>
          </a:r>
          <a:r>
            <a:rPr lang="fr-FR" b="0" i="0" dirty="0">
              <a:latin typeface="Open Sans" panose="020B0604020202020204" charset="0"/>
              <a:ea typeface="Open Sans" panose="020B0604020202020204" charset="0"/>
              <a:cs typeface="Open Sans" panose="020B0604020202020204" charset="0"/>
            </a:rPr>
            <a:t>: </a:t>
          </a:r>
          <a:r>
            <a:rPr lang="fr-FR" b="0" i="0" dirty="0" err="1">
              <a:latin typeface="Open Sans" panose="020B0604020202020204" charset="0"/>
              <a:ea typeface="Open Sans" panose="020B0604020202020204" charset="0"/>
              <a:cs typeface="Open Sans" panose="020B0604020202020204" charset="0"/>
            </a:rPr>
            <a:t>subsample</a:t>
          </a:r>
          <a:r>
            <a:rPr lang="fr-FR" b="0" i="0" dirty="0">
              <a:latin typeface="Open Sans" panose="020B0604020202020204" charset="0"/>
              <a:ea typeface="Open Sans" panose="020B0604020202020204" charset="0"/>
              <a:cs typeface="Open Sans" panose="020B0604020202020204" charset="0"/>
            </a:rPr>
            <a:t>: 0.7, </a:t>
          </a:r>
          <a:r>
            <a:rPr lang="fr-FR" b="0" i="0" dirty="0" err="1">
              <a:latin typeface="Open Sans" panose="020B0604020202020204" charset="0"/>
              <a:ea typeface="Open Sans" panose="020B0604020202020204" charset="0"/>
              <a:cs typeface="Open Sans" panose="020B0604020202020204" charset="0"/>
            </a:rPr>
            <a:t>n_estimators</a:t>
          </a:r>
          <a:r>
            <a:rPr lang="fr-FR" b="0" i="0" dirty="0">
              <a:latin typeface="Open Sans" panose="020B0604020202020204" charset="0"/>
              <a:ea typeface="Open Sans" panose="020B0604020202020204" charset="0"/>
              <a:cs typeface="Open Sans" panose="020B0604020202020204" charset="0"/>
            </a:rPr>
            <a:t>: 100, </a:t>
          </a:r>
          <a:r>
            <a:rPr lang="fr-FR" b="0" i="0" dirty="0" err="1">
              <a:latin typeface="Open Sans" panose="020B0604020202020204" charset="0"/>
              <a:ea typeface="Open Sans" panose="020B0604020202020204" charset="0"/>
              <a:cs typeface="Open Sans" panose="020B0604020202020204" charset="0"/>
            </a:rPr>
            <a:t>max_depth</a:t>
          </a:r>
          <a:r>
            <a:rPr lang="fr-FR" b="0" i="0" dirty="0">
              <a:latin typeface="Open Sans" panose="020B0604020202020204" charset="0"/>
              <a:ea typeface="Open Sans" panose="020B0604020202020204" charset="0"/>
              <a:cs typeface="Open Sans" panose="020B0604020202020204" charset="0"/>
            </a:rPr>
            <a:t>: 6, </a:t>
          </a:r>
          <a:r>
            <a:rPr lang="fr-FR" b="0" i="0" dirty="0" err="1">
              <a:latin typeface="Open Sans" panose="020B0604020202020204" charset="0"/>
              <a:ea typeface="Open Sans" panose="020B0604020202020204" charset="0"/>
              <a:cs typeface="Open Sans" panose="020B0604020202020204" charset="0"/>
            </a:rPr>
            <a:t>learning_rate</a:t>
          </a:r>
          <a:r>
            <a:rPr lang="fr-FR" b="0" i="0" dirty="0">
              <a:latin typeface="Open Sans" panose="020B0604020202020204" charset="0"/>
              <a:ea typeface="Open Sans" panose="020B0604020202020204" charset="0"/>
              <a:cs typeface="Open Sans" panose="020B0604020202020204" charset="0"/>
            </a:rPr>
            <a:t>: 0.1, </a:t>
          </a:r>
          <a:r>
            <a:rPr lang="fr-FR" b="0" i="0" dirty="0" err="1">
              <a:latin typeface="Open Sans" panose="020B0604020202020204" charset="0"/>
              <a:ea typeface="Open Sans" panose="020B0604020202020204" charset="0"/>
              <a:cs typeface="Open Sans" panose="020B0604020202020204" charset="0"/>
            </a:rPr>
            <a:t>colsample_bytree</a:t>
          </a:r>
          <a:r>
            <a:rPr lang="fr-FR" b="0" i="0" dirty="0">
              <a:latin typeface="Open Sans" panose="020B0604020202020204" charset="0"/>
              <a:ea typeface="Open Sans" panose="020B0604020202020204" charset="0"/>
              <a:cs typeface="Open Sans" panose="020B0604020202020204" charset="0"/>
            </a:rPr>
            <a:t>: 1.0</a:t>
          </a:r>
          <a:endParaRPr lang="en-US" dirty="0">
            <a:latin typeface="Open Sans" panose="020B0604020202020204" charset="0"/>
            <a:ea typeface="Open Sans" panose="020B0604020202020204" charset="0"/>
            <a:cs typeface="Open Sans" panose="020B0604020202020204" charset="0"/>
          </a:endParaRPr>
        </a:p>
      </dgm:t>
    </dgm:pt>
    <dgm:pt modelId="{AE9D6B48-CC45-422B-93EB-9DC9511A304E}" type="parTrans" cxnId="{7A73AD64-B2FB-425E-AF2D-EA7E1D1F3181}">
      <dgm:prSet/>
      <dgm:spPr/>
      <dgm:t>
        <a:bodyPr/>
        <a:lstStyle/>
        <a:p>
          <a:endParaRPr lang="en-US"/>
        </a:p>
      </dgm:t>
    </dgm:pt>
    <dgm:pt modelId="{3DC889E7-39FF-42D9-885C-777652BC76AA}" type="sibTrans" cxnId="{7A73AD64-B2FB-425E-AF2D-EA7E1D1F3181}">
      <dgm:prSet/>
      <dgm:spPr/>
      <dgm:t>
        <a:bodyPr/>
        <a:lstStyle/>
        <a:p>
          <a:endParaRPr lang="en-US"/>
        </a:p>
      </dgm:t>
    </dgm:pt>
    <dgm:pt modelId="{B590931E-9624-4CF5-918A-13C1754560E7}">
      <dgm:prSet/>
      <dgm:spPr/>
      <dgm:t>
        <a:bodyPr/>
        <a:lstStyle/>
        <a:p>
          <a:r>
            <a:rPr lang="fr-FR" b="1" i="0" u="sng" dirty="0" err="1">
              <a:latin typeface="Open Sans" panose="020B0604020202020204" charset="0"/>
              <a:ea typeface="Open Sans" panose="020B0604020202020204" charset="0"/>
              <a:cs typeface="Open Sans" panose="020B0604020202020204" charset="0"/>
            </a:rPr>
            <a:t>LightGBM</a:t>
          </a:r>
          <a:r>
            <a:rPr lang="fr-FR" b="0" i="0" dirty="0">
              <a:latin typeface="Open Sans" panose="020B0604020202020204" charset="0"/>
              <a:ea typeface="Open Sans" panose="020B0604020202020204" charset="0"/>
              <a:cs typeface="Open Sans" panose="020B0604020202020204" charset="0"/>
            </a:rPr>
            <a:t>: </a:t>
          </a:r>
          <a:r>
            <a:rPr lang="fr-FR" b="0" i="0" dirty="0" err="1">
              <a:latin typeface="Open Sans" panose="020B0604020202020204" charset="0"/>
              <a:ea typeface="Open Sans" panose="020B0604020202020204" charset="0"/>
              <a:cs typeface="Open Sans" panose="020B0604020202020204" charset="0"/>
            </a:rPr>
            <a:t>num_leaves</a:t>
          </a:r>
          <a:r>
            <a:rPr lang="fr-FR" b="0" i="0" dirty="0">
              <a:latin typeface="Open Sans" panose="020B0604020202020204" charset="0"/>
              <a:ea typeface="Open Sans" panose="020B0604020202020204" charset="0"/>
              <a:cs typeface="Open Sans" panose="020B0604020202020204" charset="0"/>
            </a:rPr>
            <a:t>: 31, </a:t>
          </a:r>
          <a:r>
            <a:rPr lang="fr-FR" b="0" i="0" dirty="0" err="1">
              <a:latin typeface="Open Sans" panose="020B0604020202020204" charset="0"/>
              <a:ea typeface="Open Sans" panose="020B0604020202020204" charset="0"/>
              <a:cs typeface="Open Sans" panose="020B0604020202020204" charset="0"/>
            </a:rPr>
            <a:t>n_estimators</a:t>
          </a:r>
          <a:r>
            <a:rPr lang="fr-FR" b="0" i="0" dirty="0">
              <a:latin typeface="Open Sans" panose="020B0604020202020204" charset="0"/>
              <a:ea typeface="Open Sans" panose="020B0604020202020204" charset="0"/>
              <a:cs typeface="Open Sans" panose="020B0604020202020204" charset="0"/>
            </a:rPr>
            <a:t>: 50, </a:t>
          </a:r>
          <a:r>
            <a:rPr lang="fr-FR" b="0" i="0" dirty="0" err="1">
              <a:latin typeface="Open Sans" panose="020B0604020202020204" charset="0"/>
              <a:ea typeface="Open Sans" panose="020B0604020202020204" charset="0"/>
              <a:cs typeface="Open Sans" panose="020B0604020202020204" charset="0"/>
            </a:rPr>
            <a:t>max_depth</a:t>
          </a:r>
          <a:r>
            <a:rPr lang="fr-FR" b="0" i="0" dirty="0">
              <a:latin typeface="Open Sans" panose="020B0604020202020204" charset="0"/>
              <a:ea typeface="Open Sans" panose="020B0604020202020204" charset="0"/>
              <a:cs typeface="Open Sans" panose="020B0604020202020204" charset="0"/>
            </a:rPr>
            <a:t>: 20, </a:t>
          </a:r>
          <a:r>
            <a:rPr lang="fr-FR" b="0" i="0" dirty="0" err="1">
              <a:latin typeface="Open Sans" panose="020B0604020202020204" charset="0"/>
              <a:ea typeface="Open Sans" panose="020B0604020202020204" charset="0"/>
              <a:cs typeface="Open Sans" panose="020B0604020202020204" charset="0"/>
            </a:rPr>
            <a:t>learning_rate</a:t>
          </a:r>
          <a:r>
            <a:rPr lang="fr-FR" b="0" i="0" dirty="0">
              <a:latin typeface="Open Sans" panose="020B0604020202020204" charset="0"/>
              <a:ea typeface="Open Sans" panose="020B0604020202020204" charset="0"/>
              <a:cs typeface="Open Sans" panose="020B0604020202020204" charset="0"/>
            </a:rPr>
            <a:t>: 0.2</a:t>
          </a:r>
          <a:endParaRPr lang="en-US" dirty="0">
            <a:latin typeface="Open Sans" panose="020B0604020202020204" charset="0"/>
            <a:ea typeface="Open Sans" panose="020B0604020202020204" charset="0"/>
            <a:cs typeface="Open Sans" panose="020B0604020202020204" charset="0"/>
          </a:endParaRPr>
        </a:p>
      </dgm:t>
    </dgm:pt>
    <dgm:pt modelId="{9C4851D1-377D-4B7B-B43C-9D1142E0334E}" type="parTrans" cxnId="{D87BD03D-E49B-4D75-8F53-5EB444D547C4}">
      <dgm:prSet/>
      <dgm:spPr/>
      <dgm:t>
        <a:bodyPr/>
        <a:lstStyle/>
        <a:p>
          <a:endParaRPr lang="en-US"/>
        </a:p>
      </dgm:t>
    </dgm:pt>
    <dgm:pt modelId="{EF0B0E62-6B76-484C-ACB9-F29E9A159043}" type="sibTrans" cxnId="{D87BD03D-E49B-4D75-8F53-5EB444D547C4}">
      <dgm:prSet/>
      <dgm:spPr/>
      <dgm:t>
        <a:bodyPr/>
        <a:lstStyle/>
        <a:p>
          <a:endParaRPr lang="en-US"/>
        </a:p>
      </dgm:t>
    </dgm:pt>
    <dgm:pt modelId="{E81F03F5-51D1-4C60-8DA4-4A06C687C7D3}">
      <dgm:prSet/>
      <dgm:spPr/>
      <dgm:t>
        <a:bodyPr/>
        <a:lstStyle/>
        <a:p>
          <a:r>
            <a:rPr lang="fr-FR" b="1" i="0" u="sng" dirty="0">
              <a:latin typeface="Open Sans" panose="020B0604020202020204" charset="0"/>
              <a:ea typeface="Open Sans" panose="020B0604020202020204" charset="0"/>
              <a:cs typeface="Open Sans" panose="020B0604020202020204" charset="0"/>
            </a:rPr>
            <a:t>Multi-Layer Perceptron</a:t>
          </a:r>
          <a:r>
            <a:rPr lang="fr-FR" b="1" i="0" dirty="0">
              <a:latin typeface="Open Sans" panose="020B0604020202020204" charset="0"/>
              <a:ea typeface="Open Sans" panose="020B0604020202020204" charset="0"/>
              <a:cs typeface="Open Sans" panose="020B0604020202020204" charset="0"/>
            </a:rPr>
            <a:t>: </a:t>
          </a:r>
          <a:r>
            <a:rPr lang="fr-FR" b="0" i="0" dirty="0">
              <a:latin typeface="Open Sans" panose="020B0604020202020204" charset="0"/>
              <a:ea typeface="Open Sans" panose="020B0604020202020204" charset="0"/>
              <a:cs typeface="Open Sans" panose="020B0604020202020204" charset="0"/>
            </a:rPr>
            <a:t>solver: </a:t>
          </a:r>
          <a:r>
            <a:rPr lang="fr-FR" b="0" i="0" dirty="0" err="1">
              <a:latin typeface="Open Sans" panose="020B0604020202020204" charset="0"/>
              <a:ea typeface="Open Sans" panose="020B0604020202020204" charset="0"/>
              <a:cs typeface="Open Sans" panose="020B0604020202020204" charset="0"/>
            </a:rPr>
            <a:t>adam</a:t>
          </a:r>
          <a:r>
            <a:rPr lang="fr-FR" b="0" i="0" dirty="0">
              <a:latin typeface="Open Sans" panose="020B0604020202020204" charset="0"/>
              <a:ea typeface="Open Sans" panose="020B0604020202020204" charset="0"/>
              <a:cs typeface="Open Sans" panose="020B0604020202020204" charset="0"/>
            </a:rPr>
            <a:t>, </a:t>
          </a:r>
          <a:r>
            <a:rPr lang="fr-FR" b="0" i="0" dirty="0" err="1">
              <a:latin typeface="Open Sans" panose="020B0604020202020204" charset="0"/>
              <a:ea typeface="Open Sans" panose="020B0604020202020204" charset="0"/>
              <a:cs typeface="Open Sans" panose="020B0604020202020204" charset="0"/>
            </a:rPr>
            <a:t>hidden_layer_sizes</a:t>
          </a:r>
          <a:r>
            <a:rPr lang="fr-FR" b="0" i="0" dirty="0">
              <a:latin typeface="Open Sans" panose="020B0604020202020204" charset="0"/>
              <a:ea typeface="Open Sans" panose="020B0604020202020204" charset="0"/>
              <a:cs typeface="Open Sans" panose="020B0604020202020204" charset="0"/>
            </a:rPr>
            <a:t>: (10), alpha: 0.1, </a:t>
          </a:r>
          <a:r>
            <a:rPr lang="fr-FR" b="0" i="0" dirty="0" err="1">
              <a:latin typeface="Open Sans" panose="020B0604020202020204" charset="0"/>
              <a:ea typeface="Open Sans" panose="020B0604020202020204" charset="0"/>
              <a:cs typeface="Open Sans" panose="020B0604020202020204" charset="0"/>
            </a:rPr>
            <a:t>activation:relu</a:t>
          </a:r>
          <a:endParaRPr lang="en-US" dirty="0">
            <a:latin typeface="Open Sans" panose="020B0604020202020204" charset="0"/>
            <a:ea typeface="Open Sans" panose="020B0604020202020204" charset="0"/>
            <a:cs typeface="Open Sans" panose="020B0604020202020204" charset="0"/>
          </a:endParaRPr>
        </a:p>
      </dgm:t>
    </dgm:pt>
    <dgm:pt modelId="{D542013A-766C-4E69-9B70-70075815F56F}" type="parTrans" cxnId="{A851D14D-ED02-4AB6-B7CF-D3C7CF59DE6E}">
      <dgm:prSet/>
      <dgm:spPr/>
      <dgm:t>
        <a:bodyPr/>
        <a:lstStyle/>
        <a:p>
          <a:endParaRPr lang="en-US"/>
        </a:p>
      </dgm:t>
    </dgm:pt>
    <dgm:pt modelId="{7516C40A-78B6-43B9-A4B1-158077FA8ACD}" type="sibTrans" cxnId="{A851D14D-ED02-4AB6-B7CF-D3C7CF59DE6E}">
      <dgm:prSet/>
      <dgm:spPr/>
      <dgm:t>
        <a:bodyPr/>
        <a:lstStyle/>
        <a:p>
          <a:endParaRPr lang="en-US"/>
        </a:p>
      </dgm:t>
    </dgm:pt>
    <dgm:pt modelId="{E0163540-B3EF-43C9-99A3-363EDC416363}">
      <dgm:prSet/>
      <dgm:spPr/>
      <dgm:t>
        <a:bodyPr/>
        <a:lstStyle/>
        <a:p>
          <a:r>
            <a:rPr lang="fr-FR" b="1" i="0" u="sng" dirty="0" err="1">
              <a:latin typeface="Open Sans" panose="020B0604020202020204" charset="0"/>
              <a:ea typeface="Open Sans" panose="020B0604020202020204" charset="0"/>
              <a:cs typeface="Open Sans" panose="020B0604020202020204" charset="0"/>
            </a:rPr>
            <a:t>CatBoost</a:t>
          </a:r>
          <a:r>
            <a:rPr lang="fr-FR" b="0" i="0" dirty="0">
              <a:latin typeface="Open Sans" panose="020B0604020202020204" charset="0"/>
              <a:ea typeface="Open Sans" panose="020B0604020202020204" charset="0"/>
              <a:cs typeface="Open Sans" panose="020B0604020202020204" charset="0"/>
            </a:rPr>
            <a:t>: </a:t>
          </a:r>
          <a:r>
            <a:rPr lang="fr-FR" b="0" i="0" dirty="0" err="1">
              <a:latin typeface="Open Sans" panose="020B0604020202020204" charset="0"/>
              <a:ea typeface="Open Sans" panose="020B0604020202020204" charset="0"/>
              <a:cs typeface="Open Sans" panose="020B0604020202020204" charset="0"/>
            </a:rPr>
            <a:t>learning_rate</a:t>
          </a:r>
          <a:r>
            <a:rPr lang="fr-FR" b="0" i="0" dirty="0">
              <a:latin typeface="Open Sans" panose="020B0604020202020204" charset="0"/>
              <a:ea typeface="Open Sans" panose="020B0604020202020204" charset="0"/>
              <a:cs typeface="Open Sans" panose="020B0604020202020204" charset="0"/>
            </a:rPr>
            <a:t>: 0.1, l2_leaf_reg: 3, </a:t>
          </a:r>
          <a:r>
            <a:rPr lang="fr-FR" b="0" i="0" dirty="0" err="1">
              <a:latin typeface="Open Sans" panose="020B0604020202020204" charset="0"/>
              <a:ea typeface="Open Sans" panose="020B0604020202020204" charset="0"/>
              <a:cs typeface="Open Sans" panose="020B0604020202020204" charset="0"/>
            </a:rPr>
            <a:t>iterations</a:t>
          </a:r>
          <a:r>
            <a:rPr lang="fr-FR" b="0" i="0" dirty="0">
              <a:latin typeface="Open Sans" panose="020B0604020202020204" charset="0"/>
              <a:ea typeface="Open Sans" panose="020B0604020202020204" charset="0"/>
              <a:cs typeface="Open Sans" panose="020B0604020202020204" charset="0"/>
            </a:rPr>
            <a:t>: 500, </a:t>
          </a:r>
          <a:r>
            <a:rPr lang="fr-FR" b="0" i="0" dirty="0" err="1">
              <a:latin typeface="Open Sans" panose="020B0604020202020204" charset="0"/>
              <a:ea typeface="Open Sans" panose="020B0604020202020204" charset="0"/>
              <a:cs typeface="Open Sans" panose="020B0604020202020204" charset="0"/>
            </a:rPr>
            <a:t>depth</a:t>
          </a:r>
          <a:r>
            <a:rPr lang="fr-FR" b="0" i="0" dirty="0">
              <a:latin typeface="Open Sans" panose="020B0604020202020204" charset="0"/>
              <a:ea typeface="Open Sans" panose="020B0604020202020204" charset="0"/>
              <a:cs typeface="Open Sans" panose="020B0604020202020204" charset="0"/>
            </a:rPr>
            <a:t>: 6</a:t>
          </a:r>
          <a:endParaRPr lang="en-US" dirty="0">
            <a:latin typeface="Open Sans" panose="020B0604020202020204" charset="0"/>
            <a:ea typeface="Open Sans" panose="020B0604020202020204" charset="0"/>
            <a:cs typeface="Open Sans" panose="020B0604020202020204" charset="0"/>
          </a:endParaRPr>
        </a:p>
      </dgm:t>
    </dgm:pt>
    <dgm:pt modelId="{FB45830F-75F2-481A-A536-9F374EB91425}" type="parTrans" cxnId="{366D0944-5FE7-4A8D-B712-29C325DECA2A}">
      <dgm:prSet/>
      <dgm:spPr/>
      <dgm:t>
        <a:bodyPr/>
        <a:lstStyle/>
        <a:p>
          <a:endParaRPr lang="en-US"/>
        </a:p>
      </dgm:t>
    </dgm:pt>
    <dgm:pt modelId="{AC67C8AD-FEBE-4473-BB36-93BF6B78491D}" type="sibTrans" cxnId="{366D0944-5FE7-4A8D-B712-29C325DECA2A}">
      <dgm:prSet/>
      <dgm:spPr/>
      <dgm:t>
        <a:bodyPr/>
        <a:lstStyle/>
        <a:p>
          <a:endParaRPr lang="en-US"/>
        </a:p>
      </dgm:t>
    </dgm:pt>
    <dgm:pt modelId="{F36B5BB6-FC0F-46DB-B815-70C3B5783B25}" type="pres">
      <dgm:prSet presAssocID="{304B0CA9-97A0-4E3A-9B7A-7FB563436D28}" presName="diagram" presStyleCnt="0">
        <dgm:presLayoutVars>
          <dgm:dir/>
          <dgm:resizeHandles val="exact"/>
        </dgm:presLayoutVars>
      </dgm:prSet>
      <dgm:spPr/>
    </dgm:pt>
    <dgm:pt modelId="{0F5F061A-EE5D-48BA-B489-155F1B850642}" type="pres">
      <dgm:prSet presAssocID="{051EE1D1-AC23-4189-9D04-372FACAB0D3D}" presName="node" presStyleLbl="node1" presStyleIdx="0" presStyleCnt="7">
        <dgm:presLayoutVars>
          <dgm:bulletEnabled val="1"/>
        </dgm:presLayoutVars>
      </dgm:prSet>
      <dgm:spPr/>
    </dgm:pt>
    <dgm:pt modelId="{488AAE31-D3B9-4B1D-AA48-D266CA4140EA}" type="pres">
      <dgm:prSet presAssocID="{DDFBAF9A-4FFC-480D-B0FB-D18FF044E2F2}" presName="sibTrans" presStyleCnt="0"/>
      <dgm:spPr/>
    </dgm:pt>
    <dgm:pt modelId="{070B4498-D1F0-40C8-A892-9FEA8E43BBE1}" type="pres">
      <dgm:prSet presAssocID="{A6396547-4858-4918-8C5D-5517FB219FED}" presName="node" presStyleLbl="node1" presStyleIdx="1" presStyleCnt="7">
        <dgm:presLayoutVars>
          <dgm:bulletEnabled val="1"/>
        </dgm:presLayoutVars>
      </dgm:prSet>
      <dgm:spPr/>
    </dgm:pt>
    <dgm:pt modelId="{5A35B930-EEA7-46A6-9DA9-D90D8841148F}" type="pres">
      <dgm:prSet presAssocID="{7C16076E-11B8-4A70-8AE3-DAB717C58C7F}" presName="sibTrans" presStyleCnt="0"/>
      <dgm:spPr/>
    </dgm:pt>
    <dgm:pt modelId="{187D59BE-3DCE-4A8E-A6E5-22ACAF8CA9A9}" type="pres">
      <dgm:prSet presAssocID="{EA91CE1D-CCF8-48AF-AE17-78FA3C878F92}" presName="node" presStyleLbl="node1" presStyleIdx="2" presStyleCnt="7">
        <dgm:presLayoutVars>
          <dgm:bulletEnabled val="1"/>
        </dgm:presLayoutVars>
      </dgm:prSet>
      <dgm:spPr/>
    </dgm:pt>
    <dgm:pt modelId="{8E7B13FC-4BEB-4B24-8163-9D9706260EF8}" type="pres">
      <dgm:prSet presAssocID="{3234D0E5-BFD3-4FCF-96E9-5B20DE05BBB9}" presName="sibTrans" presStyleCnt="0"/>
      <dgm:spPr/>
    </dgm:pt>
    <dgm:pt modelId="{D1204CB1-F18D-439C-B2F7-8403A21E3314}" type="pres">
      <dgm:prSet presAssocID="{F94458CC-65E4-453F-8DAD-72090DBFE0AE}" presName="node" presStyleLbl="node1" presStyleIdx="3" presStyleCnt="7">
        <dgm:presLayoutVars>
          <dgm:bulletEnabled val="1"/>
        </dgm:presLayoutVars>
      </dgm:prSet>
      <dgm:spPr/>
    </dgm:pt>
    <dgm:pt modelId="{0E659A40-387E-4643-A675-8288E86CB5E6}" type="pres">
      <dgm:prSet presAssocID="{3DC889E7-39FF-42D9-885C-777652BC76AA}" presName="sibTrans" presStyleCnt="0"/>
      <dgm:spPr/>
    </dgm:pt>
    <dgm:pt modelId="{493BE66B-C850-45C5-99DE-7F690A7A06CA}" type="pres">
      <dgm:prSet presAssocID="{B590931E-9624-4CF5-918A-13C1754560E7}" presName="node" presStyleLbl="node1" presStyleIdx="4" presStyleCnt="7">
        <dgm:presLayoutVars>
          <dgm:bulletEnabled val="1"/>
        </dgm:presLayoutVars>
      </dgm:prSet>
      <dgm:spPr/>
    </dgm:pt>
    <dgm:pt modelId="{6F414E68-ACDA-4DDD-9B01-32BC19BC019A}" type="pres">
      <dgm:prSet presAssocID="{EF0B0E62-6B76-484C-ACB9-F29E9A159043}" presName="sibTrans" presStyleCnt="0"/>
      <dgm:spPr/>
    </dgm:pt>
    <dgm:pt modelId="{8F484911-E4AE-448A-854C-7AC284425C52}" type="pres">
      <dgm:prSet presAssocID="{E81F03F5-51D1-4C60-8DA4-4A06C687C7D3}" presName="node" presStyleLbl="node1" presStyleIdx="5" presStyleCnt="7">
        <dgm:presLayoutVars>
          <dgm:bulletEnabled val="1"/>
        </dgm:presLayoutVars>
      </dgm:prSet>
      <dgm:spPr/>
    </dgm:pt>
    <dgm:pt modelId="{7CBC6B7C-3D90-41BB-8C73-84529D5A8E50}" type="pres">
      <dgm:prSet presAssocID="{7516C40A-78B6-43B9-A4B1-158077FA8ACD}" presName="sibTrans" presStyleCnt="0"/>
      <dgm:spPr/>
    </dgm:pt>
    <dgm:pt modelId="{EE183AEA-B9F1-4280-90B9-0CB961E11989}" type="pres">
      <dgm:prSet presAssocID="{E0163540-B3EF-43C9-99A3-363EDC416363}" presName="node" presStyleLbl="node1" presStyleIdx="6" presStyleCnt="7">
        <dgm:presLayoutVars>
          <dgm:bulletEnabled val="1"/>
        </dgm:presLayoutVars>
      </dgm:prSet>
      <dgm:spPr/>
    </dgm:pt>
  </dgm:ptLst>
  <dgm:cxnLst>
    <dgm:cxn modelId="{8981A209-942B-44F8-A9FE-DF953453583C}" srcId="{304B0CA9-97A0-4E3A-9B7A-7FB563436D28}" destId="{A6396547-4858-4918-8C5D-5517FB219FED}" srcOrd="1" destOrd="0" parTransId="{DB4A23CD-262C-4A94-AC13-93E601059369}" sibTransId="{7C16076E-11B8-4A70-8AE3-DAB717C58C7F}"/>
    <dgm:cxn modelId="{1DB24627-C2D9-4D8F-B9BF-C99ABD76D393}" srcId="{304B0CA9-97A0-4E3A-9B7A-7FB563436D28}" destId="{EA91CE1D-CCF8-48AF-AE17-78FA3C878F92}" srcOrd="2" destOrd="0" parTransId="{2DF211AB-C289-4B39-A16E-D70EB96B671D}" sibTransId="{3234D0E5-BFD3-4FCF-96E9-5B20DE05BBB9}"/>
    <dgm:cxn modelId="{07E2C42E-1352-4A5E-AA5E-1258F770B67D}" type="presOf" srcId="{EA91CE1D-CCF8-48AF-AE17-78FA3C878F92}" destId="{187D59BE-3DCE-4A8E-A6E5-22ACAF8CA9A9}" srcOrd="0" destOrd="0" presId="urn:microsoft.com/office/officeart/2005/8/layout/default"/>
    <dgm:cxn modelId="{D87BD03D-E49B-4D75-8F53-5EB444D547C4}" srcId="{304B0CA9-97A0-4E3A-9B7A-7FB563436D28}" destId="{B590931E-9624-4CF5-918A-13C1754560E7}" srcOrd="4" destOrd="0" parTransId="{9C4851D1-377D-4B7B-B43C-9D1142E0334E}" sibTransId="{EF0B0E62-6B76-484C-ACB9-F29E9A159043}"/>
    <dgm:cxn modelId="{66FF4D5F-3712-4E1E-9CFE-E1EC72222DAD}" type="presOf" srcId="{E81F03F5-51D1-4C60-8DA4-4A06C687C7D3}" destId="{8F484911-E4AE-448A-854C-7AC284425C52}" srcOrd="0" destOrd="0" presId="urn:microsoft.com/office/officeart/2005/8/layout/default"/>
    <dgm:cxn modelId="{82135D62-CEFC-4B37-9FFC-5D015DFAB515}" type="presOf" srcId="{E0163540-B3EF-43C9-99A3-363EDC416363}" destId="{EE183AEA-B9F1-4280-90B9-0CB961E11989}" srcOrd="0" destOrd="0" presId="urn:microsoft.com/office/officeart/2005/8/layout/default"/>
    <dgm:cxn modelId="{366D0944-5FE7-4A8D-B712-29C325DECA2A}" srcId="{304B0CA9-97A0-4E3A-9B7A-7FB563436D28}" destId="{E0163540-B3EF-43C9-99A3-363EDC416363}" srcOrd="6" destOrd="0" parTransId="{FB45830F-75F2-481A-A536-9F374EB91425}" sibTransId="{AC67C8AD-FEBE-4473-BB36-93BF6B78491D}"/>
    <dgm:cxn modelId="{7A73AD64-B2FB-425E-AF2D-EA7E1D1F3181}" srcId="{304B0CA9-97A0-4E3A-9B7A-7FB563436D28}" destId="{F94458CC-65E4-453F-8DAD-72090DBFE0AE}" srcOrd="3" destOrd="0" parTransId="{AE9D6B48-CC45-422B-93EB-9DC9511A304E}" sibTransId="{3DC889E7-39FF-42D9-885C-777652BC76AA}"/>
    <dgm:cxn modelId="{887A5A67-1E23-419A-A98A-A6EF25BB289E}" type="presOf" srcId="{304B0CA9-97A0-4E3A-9B7A-7FB563436D28}" destId="{F36B5BB6-FC0F-46DB-B815-70C3B5783B25}" srcOrd="0" destOrd="0" presId="urn:microsoft.com/office/officeart/2005/8/layout/default"/>
    <dgm:cxn modelId="{878F5D6B-00C2-4F5C-B186-B39A13A1FDF7}" srcId="{304B0CA9-97A0-4E3A-9B7A-7FB563436D28}" destId="{051EE1D1-AC23-4189-9D04-372FACAB0D3D}" srcOrd="0" destOrd="0" parTransId="{B30F4145-5379-4EAC-A46F-3230B359ADEF}" sibTransId="{DDFBAF9A-4FFC-480D-B0FB-D18FF044E2F2}"/>
    <dgm:cxn modelId="{A851D14D-ED02-4AB6-B7CF-D3C7CF59DE6E}" srcId="{304B0CA9-97A0-4E3A-9B7A-7FB563436D28}" destId="{E81F03F5-51D1-4C60-8DA4-4A06C687C7D3}" srcOrd="5" destOrd="0" parTransId="{D542013A-766C-4E69-9B70-70075815F56F}" sibTransId="{7516C40A-78B6-43B9-A4B1-158077FA8ACD}"/>
    <dgm:cxn modelId="{AC82A24E-CE05-4871-8F55-914CFD198AA3}" type="presOf" srcId="{A6396547-4858-4918-8C5D-5517FB219FED}" destId="{070B4498-D1F0-40C8-A892-9FEA8E43BBE1}" srcOrd="0" destOrd="0" presId="urn:microsoft.com/office/officeart/2005/8/layout/default"/>
    <dgm:cxn modelId="{D9484C8C-C5E0-45E1-803D-603270209E6B}" type="presOf" srcId="{F94458CC-65E4-453F-8DAD-72090DBFE0AE}" destId="{D1204CB1-F18D-439C-B2F7-8403A21E3314}" srcOrd="0" destOrd="0" presId="urn:microsoft.com/office/officeart/2005/8/layout/default"/>
    <dgm:cxn modelId="{5E4E09CD-14D4-420A-8DDA-6009E8695B97}" type="presOf" srcId="{B590931E-9624-4CF5-918A-13C1754560E7}" destId="{493BE66B-C850-45C5-99DE-7F690A7A06CA}" srcOrd="0" destOrd="0" presId="urn:microsoft.com/office/officeart/2005/8/layout/default"/>
    <dgm:cxn modelId="{B2C962E3-7CC6-4D82-89BF-DDCFDB660376}" type="presOf" srcId="{051EE1D1-AC23-4189-9D04-372FACAB0D3D}" destId="{0F5F061A-EE5D-48BA-B489-155F1B850642}" srcOrd="0" destOrd="0" presId="urn:microsoft.com/office/officeart/2005/8/layout/default"/>
    <dgm:cxn modelId="{A13BA827-13D3-4BA2-8D31-776474AC0ABD}" type="presParOf" srcId="{F36B5BB6-FC0F-46DB-B815-70C3B5783B25}" destId="{0F5F061A-EE5D-48BA-B489-155F1B850642}" srcOrd="0" destOrd="0" presId="urn:microsoft.com/office/officeart/2005/8/layout/default"/>
    <dgm:cxn modelId="{C44598C6-565C-47F9-A115-66F927CF4BF0}" type="presParOf" srcId="{F36B5BB6-FC0F-46DB-B815-70C3B5783B25}" destId="{488AAE31-D3B9-4B1D-AA48-D266CA4140EA}" srcOrd="1" destOrd="0" presId="urn:microsoft.com/office/officeart/2005/8/layout/default"/>
    <dgm:cxn modelId="{DDC41FFA-6D21-4D14-B3BC-099F7ACF269A}" type="presParOf" srcId="{F36B5BB6-FC0F-46DB-B815-70C3B5783B25}" destId="{070B4498-D1F0-40C8-A892-9FEA8E43BBE1}" srcOrd="2" destOrd="0" presId="urn:microsoft.com/office/officeart/2005/8/layout/default"/>
    <dgm:cxn modelId="{B9431E10-112F-4B76-B2AF-8F1258A985CA}" type="presParOf" srcId="{F36B5BB6-FC0F-46DB-B815-70C3B5783B25}" destId="{5A35B930-EEA7-46A6-9DA9-D90D8841148F}" srcOrd="3" destOrd="0" presId="urn:microsoft.com/office/officeart/2005/8/layout/default"/>
    <dgm:cxn modelId="{3C4CDFB6-399E-4E79-94E8-1A25EF33B673}" type="presParOf" srcId="{F36B5BB6-FC0F-46DB-B815-70C3B5783B25}" destId="{187D59BE-3DCE-4A8E-A6E5-22ACAF8CA9A9}" srcOrd="4" destOrd="0" presId="urn:microsoft.com/office/officeart/2005/8/layout/default"/>
    <dgm:cxn modelId="{BD0BFEAC-9642-4425-B994-7884817F7B00}" type="presParOf" srcId="{F36B5BB6-FC0F-46DB-B815-70C3B5783B25}" destId="{8E7B13FC-4BEB-4B24-8163-9D9706260EF8}" srcOrd="5" destOrd="0" presId="urn:microsoft.com/office/officeart/2005/8/layout/default"/>
    <dgm:cxn modelId="{E00431BB-4D8F-45C9-818C-456EEC91B312}" type="presParOf" srcId="{F36B5BB6-FC0F-46DB-B815-70C3B5783B25}" destId="{D1204CB1-F18D-439C-B2F7-8403A21E3314}" srcOrd="6" destOrd="0" presId="urn:microsoft.com/office/officeart/2005/8/layout/default"/>
    <dgm:cxn modelId="{C6A0736F-7E89-4A57-8B60-DE1D1C2484C2}" type="presParOf" srcId="{F36B5BB6-FC0F-46DB-B815-70C3B5783B25}" destId="{0E659A40-387E-4643-A675-8288E86CB5E6}" srcOrd="7" destOrd="0" presId="urn:microsoft.com/office/officeart/2005/8/layout/default"/>
    <dgm:cxn modelId="{B4F250CD-91AE-4A67-9F39-9F0949F74045}" type="presParOf" srcId="{F36B5BB6-FC0F-46DB-B815-70C3B5783B25}" destId="{493BE66B-C850-45C5-99DE-7F690A7A06CA}" srcOrd="8" destOrd="0" presId="urn:microsoft.com/office/officeart/2005/8/layout/default"/>
    <dgm:cxn modelId="{ECC01B59-D033-4F7B-9E5A-A1A54EC06345}" type="presParOf" srcId="{F36B5BB6-FC0F-46DB-B815-70C3B5783B25}" destId="{6F414E68-ACDA-4DDD-9B01-32BC19BC019A}" srcOrd="9" destOrd="0" presId="urn:microsoft.com/office/officeart/2005/8/layout/default"/>
    <dgm:cxn modelId="{130B3CEB-4100-4A15-BCD9-720EA7D19435}" type="presParOf" srcId="{F36B5BB6-FC0F-46DB-B815-70C3B5783B25}" destId="{8F484911-E4AE-448A-854C-7AC284425C52}" srcOrd="10" destOrd="0" presId="urn:microsoft.com/office/officeart/2005/8/layout/default"/>
    <dgm:cxn modelId="{A2B4FFD0-CB22-4867-8377-618F1DCF4829}" type="presParOf" srcId="{F36B5BB6-FC0F-46DB-B815-70C3B5783B25}" destId="{7CBC6B7C-3D90-41BB-8C73-84529D5A8E50}" srcOrd="11" destOrd="0" presId="urn:microsoft.com/office/officeart/2005/8/layout/default"/>
    <dgm:cxn modelId="{CDB7E7DD-FB13-46AD-8747-0F5E4F7C628B}" type="presParOf" srcId="{F36B5BB6-FC0F-46DB-B815-70C3B5783B25}" destId="{EE183AEA-B9F1-4280-90B9-0CB961E11989}"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D17AFD-2ED4-436F-9D12-D5E6191520E0}" type="doc">
      <dgm:prSet loTypeId="urn:microsoft.com/office/officeart/2005/8/layout/vProcess5" loCatId="process" qsTypeId="urn:microsoft.com/office/officeart/2005/8/quickstyle/simple2" qsCatId="simple" csTypeId="urn:microsoft.com/office/officeart/2005/8/colors/accent2_2" csCatId="accent2" phldr="1"/>
      <dgm:spPr/>
      <dgm:t>
        <a:bodyPr/>
        <a:lstStyle/>
        <a:p>
          <a:endParaRPr lang="en-US"/>
        </a:p>
      </dgm:t>
    </dgm:pt>
    <dgm:pt modelId="{6FA35E11-D494-4EC3-B170-6E68F0ACA2B2}">
      <dgm:prSet>
        <dgm:style>
          <a:lnRef idx="3">
            <a:schemeClr val="lt1"/>
          </a:lnRef>
          <a:fillRef idx="1">
            <a:schemeClr val="accent1"/>
          </a:fillRef>
          <a:effectRef idx="1">
            <a:schemeClr val="accent1"/>
          </a:effectRef>
          <a:fontRef idx="minor">
            <a:schemeClr val="lt1"/>
          </a:fontRef>
        </dgm:style>
      </dgm:prSet>
      <dgm:spPr/>
      <dgm:t>
        <a:bodyPr/>
        <a:lstStyle/>
        <a:p>
          <a:r>
            <a:rPr lang="fr-FR" b="0" i="0" dirty="0"/>
            <a:t>Excellent R² Score pour tous les modèles (&gt; 0.999)</a:t>
          </a:r>
          <a:endParaRPr lang="en-US" dirty="0"/>
        </a:p>
      </dgm:t>
    </dgm:pt>
    <dgm:pt modelId="{4EDCE148-6E2A-479D-9ECC-DC9EDD954A29}" type="parTrans" cxnId="{8E33352F-8048-44C8-AA22-BC0D83188279}">
      <dgm:prSet/>
      <dgm:spPr/>
      <dgm:t>
        <a:bodyPr/>
        <a:lstStyle/>
        <a:p>
          <a:endParaRPr lang="en-US"/>
        </a:p>
      </dgm:t>
    </dgm:pt>
    <dgm:pt modelId="{21590FD1-6F5A-48A7-93B9-B75A098E37F4}" type="sibTrans" cxnId="{8E33352F-8048-44C8-AA22-BC0D83188279}">
      <dgm:prSet/>
      <dgm:spPr/>
      <dgm:t>
        <a:bodyPr/>
        <a:lstStyle/>
        <a:p>
          <a:endParaRPr lang="en-US"/>
        </a:p>
      </dgm:t>
    </dgm:pt>
    <dgm:pt modelId="{34CE90B3-44C4-4E69-BAF7-CE21AC7E2B1C}">
      <dgm:prSet>
        <dgm:style>
          <a:lnRef idx="3">
            <a:schemeClr val="lt1"/>
          </a:lnRef>
          <a:fillRef idx="1">
            <a:schemeClr val="accent1"/>
          </a:fillRef>
          <a:effectRef idx="1">
            <a:schemeClr val="accent1"/>
          </a:effectRef>
          <a:fontRef idx="minor">
            <a:schemeClr val="lt1"/>
          </a:fontRef>
        </dgm:style>
      </dgm:prSet>
      <dgm:spPr/>
      <dgm:t>
        <a:bodyPr/>
        <a:lstStyle/>
        <a:p>
          <a:r>
            <a:rPr lang="fr-FR" b="0" i="0"/>
            <a:t>Robustesse des prédictions</a:t>
          </a:r>
          <a:endParaRPr lang="en-US"/>
        </a:p>
      </dgm:t>
    </dgm:pt>
    <dgm:pt modelId="{D81E83A2-3CCC-49ED-9476-9EEAA9FFC1DE}" type="parTrans" cxnId="{068752CC-1145-4228-98F9-E8D7E81D33D8}">
      <dgm:prSet/>
      <dgm:spPr/>
      <dgm:t>
        <a:bodyPr/>
        <a:lstStyle/>
        <a:p>
          <a:endParaRPr lang="en-US"/>
        </a:p>
      </dgm:t>
    </dgm:pt>
    <dgm:pt modelId="{9229C07C-99F8-48A1-ABA7-14BDFA1113EC}" type="sibTrans" cxnId="{068752CC-1145-4228-98F9-E8D7E81D33D8}">
      <dgm:prSet/>
      <dgm:spPr/>
      <dgm:t>
        <a:bodyPr/>
        <a:lstStyle/>
        <a:p>
          <a:endParaRPr lang="en-US"/>
        </a:p>
      </dgm:t>
    </dgm:pt>
    <dgm:pt modelId="{08F48554-A1BF-44F3-80F5-6ABF06388BD6}">
      <dgm:prSet>
        <dgm:style>
          <a:lnRef idx="3">
            <a:schemeClr val="lt1"/>
          </a:lnRef>
          <a:fillRef idx="1">
            <a:schemeClr val="accent1"/>
          </a:fillRef>
          <a:effectRef idx="1">
            <a:schemeClr val="accent1"/>
          </a:effectRef>
          <a:fontRef idx="minor">
            <a:schemeClr val="lt1"/>
          </a:fontRef>
        </dgm:style>
      </dgm:prSet>
      <dgm:spPr/>
      <dgm:t>
        <a:bodyPr/>
        <a:lstStyle/>
        <a:p>
          <a:r>
            <a:rPr lang="fr-FR" b="0" i="0"/>
            <a:t>Efficacité du feature engineering temporel</a:t>
          </a:r>
          <a:endParaRPr lang="en-US"/>
        </a:p>
      </dgm:t>
    </dgm:pt>
    <dgm:pt modelId="{00C4EAE8-F767-4CBB-9156-7ECBD5A40C34}" type="parTrans" cxnId="{0DA3EEED-0FB3-4D58-A26F-EB0BF341B3B4}">
      <dgm:prSet/>
      <dgm:spPr/>
      <dgm:t>
        <a:bodyPr/>
        <a:lstStyle/>
        <a:p>
          <a:endParaRPr lang="en-US"/>
        </a:p>
      </dgm:t>
    </dgm:pt>
    <dgm:pt modelId="{0501B236-E819-409E-8CC0-277B38815388}" type="sibTrans" cxnId="{0DA3EEED-0FB3-4D58-A26F-EB0BF341B3B4}">
      <dgm:prSet/>
      <dgm:spPr/>
      <dgm:t>
        <a:bodyPr/>
        <a:lstStyle/>
        <a:p>
          <a:endParaRPr lang="en-US"/>
        </a:p>
      </dgm:t>
    </dgm:pt>
    <dgm:pt modelId="{6760BC4D-03FB-4AF8-9719-9E940DC4412A}">
      <dgm:prSet>
        <dgm:style>
          <a:lnRef idx="3">
            <a:schemeClr val="lt1"/>
          </a:lnRef>
          <a:fillRef idx="1">
            <a:schemeClr val="accent1"/>
          </a:fillRef>
          <a:effectRef idx="1">
            <a:schemeClr val="accent1"/>
          </a:effectRef>
          <a:fontRef idx="minor">
            <a:schemeClr val="lt1"/>
          </a:fontRef>
        </dgm:style>
      </dgm:prSet>
      <dgm:spPr/>
      <dgm:t>
        <a:bodyPr/>
        <a:lstStyle/>
        <a:p>
          <a:r>
            <a:rPr lang="fr-FR" b="0" i="0" dirty="0"/>
            <a:t>Les techniques d'ajustement des hyperparamètres ont significativement boosté les performances des modèles, avec un MLP atteignant un MSE de </a:t>
          </a:r>
          <a:r>
            <a:rPr lang="fr-FR" b="0" i="0" u="none" strike="noStrike" cap="none" dirty="0">
              <a:solidFill>
                <a:schemeClr val="bg1"/>
              </a:solidFill>
              <a:effectLst/>
              <a:latin typeface="Open Sans" panose="020B0604020202020204" charset="0"/>
              <a:ea typeface="Open Sans" panose="020B0604020202020204" charset="0"/>
              <a:cs typeface="Open Sans" panose="020B0604020202020204" charset="0"/>
              <a:sym typeface="Arial"/>
            </a:rPr>
            <a:t>89.8137</a:t>
          </a:r>
          <a:r>
            <a:rPr lang="fr-FR" b="0" i="0" dirty="0"/>
            <a:t> et un R² de 0.9999. Ces résultats soulignent l'importance d'un bon prétraitement et d'une sélection judicieuse des caractéristiques.</a:t>
          </a:r>
          <a:endParaRPr lang="en-US" dirty="0"/>
        </a:p>
      </dgm:t>
    </dgm:pt>
    <dgm:pt modelId="{2BB8046E-A863-495D-A5B3-BA9A35D73AC0}" type="parTrans" cxnId="{46F7070B-C9F6-4C25-8CDF-4CA5CDFFCBF8}">
      <dgm:prSet/>
      <dgm:spPr/>
      <dgm:t>
        <a:bodyPr/>
        <a:lstStyle/>
        <a:p>
          <a:endParaRPr lang="en-US"/>
        </a:p>
      </dgm:t>
    </dgm:pt>
    <dgm:pt modelId="{00BEA49F-65D5-49E5-AB3D-DD4A1472E1F7}" type="sibTrans" cxnId="{46F7070B-C9F6-4C25-8CDF-4CA5CDFFCBF8}">
      <dgm:prSet/>
      <dgm:spPr/>
      <dgm:t>
        <a:bodyPr/>
        <a:lstStyle/>
        <a:p>
          <a:endParaRPr lang="en-US"/>
        </a:p>
      </dgm:t>
    </dgm:pt>
    <dgm:pt modelId="{42D39718-B40C-4DC9-ACE6-51E947ECD96C}" type="pres">
      <dgm:prSet presAssocID="{36D17AFD-2ED4-436F-9D12-D5E6191520E0}" presName="outerComposite" presStyleCnt="0">
        <dgm:presLayoutVars>
          <dgm:chMax val="5"/>
          <dgm:dir/>
          <dgm:resizeHandles val="exact"/>
        </dgm:presLayoutVars>
      </dgm:prSet>
      <dgm:spPr/>
    </dgm:pt>
    <dgm:pt modelId="{40B738D4-5964-4FB3-9D6D-D3D8946D6AFF}" type="pres">
      <dgm:prSet presAssocID="{36D17AFD-2ED4-436F-9D12-D5E6191520E0}" presName="dummyMaxCanvas" presStyleCnt="0">
        <dgm:presLayoutVars/>
      </dgm:prSet>
      <dgm:spPr/>
    </dgm:pt>
    <dgm:pt modelId="{C065B7D2-8F71-4F51-BF20-019D569595A7}" type="pres">
      <dgm:prSet presAssocID="{36D17AFD-2ED4-436F-9D12-D5E6191520E0}" presName="FourNodes_1" presStyleLbl="node1" presStyleIdx="0" presStyleCnt="4">
        <dgm:presLayoutVars>
          <dgm:bulletEnabled val="1"/>
        </dgm:presLayoutVars>
      </dgm:prSet>
      <dgm:spPr/>
    </dgm:pt>
    <dgm:pt modelId="{E0015EA7-891F-455D-A628-D7D764082354}" type="pres">
      <dgm:prSet presAssocID="{36D17AFD-2ED4-436F-9D12-D5E6191520E0}" presName="FourNodes_2" presStyleLbl="node1" presStyleIdx="1" presStyleCnt="4">
        <dgm:presLayoutVars>
          <dgm:bulletEnabled val="1"/>
        </dgm:presLayoutVars>
      </dgm:prSet>
      <dgm:spPr/>
    </dgm:pt>
    <dgm:pt modelId="{1550E602-3D81-4DE2-A665-93978637FB24}" type="pres">
      <dgm:prSet presAssocID="{36D17AFD-2ED4-436F-9D12-D5E6191520E0}" presName="FourNodes_3" presStyleLbl="node1" presStyleIdx="2" presStyleCnt="4">
        <dgm:presLayoutVars>
          <dgm:bulletEnabled val="1"/>
        </dgm:presLayoutVars>
      </dgm:prSet>
      <dgm:spPr/>
    </dgm:pt>
    <dgm:pt modelId="{4677A73D-0B35-4EB6-A279-02B376210863}" type="pres">
      <dgm:prSet presAssocID="{36D17AFD-2ED4-436F-9D12-D5E6191520E0}" presName="FourNodes_4" presStyleLbl="node1" presStyleIdx="3" presStyleCnt="4">
        <dgm:presLayoutVars>
          <dgm:bulletEnabled val="1"/>
        </dgm:presLayoutVars>
      </dgm:prSet>
      <dgm:spPr/>
    </dgm:pt>
    <dgm:pt modelId="{D56624EB-0843-4D25-82A3-FC49D04E2F05}" type="pres">
      <dgm:prSet presAssocID="{36D17AFD-2ED4-436F-9D12-D5E6191520E0}" presName="FourConn_1-2" presStyleLbl="fgAccFollowNode1" presStyleIdx="0" presStyleCnt="3">
        <dgm:presLayoutVars>
          <dgm:bulletEnabled val="1"/>
        </dgm:presLayoutVars>
      </dgm:prSet>
      <dgm:spPr/>
    </dgm:pt>
    <dgm:pt modelId="{071840C9-6FB0-4824-9B6F-26227C863F4F}" type="pres">
      <dgm:prSet presAssocID="{36D17AFD-2ED4-436F-9D12-D5E6191520E0}" presName="FourConn_2-3" presStyleLbl="fgAccFollowNode1" presStyleIdx="1" presStyleCnt="3">
        <dgm:presLayoutVars>
          <dgm:bulletEnabled val="1"/>
        </dgm:presLayoutVars>
      </dgm:prSet>
      <dgm:spPr/>
    </dgm:pt>
    <dgm:pt modelId="{A7D14053-7891-4B61-BC73-CC4A9A46452D}" type="pres">
      <dgm:prSet presAssocID="{36D17AFD-2ED4-436F-9D12-D5E6191520E0}" presName="FourConn_3-4" presStyleLbl="fgAccFollowNode1" presStyleIdx="2" presStyleCnt="3">
        <dgm:presLayoutVars>
          <dgm:bulletEnabled val="1"/>
        </dgm:presLayoutVars>
      </dgm:prSet>
      <dgm:spPr/>
    </dgm:pt>
    <dgm:pt modelId="{EB321CAF-B114-4C6D-ABA7-6D490BB402D4}" type="pres">
      <dgm:prSet presAssocID="{36D17AFD-2ED4-436F-9D12-D5E6191520E0}" presName="FourNodes_1_text" presStyleLbl="node1" presStyleIdx="3" presStyleCnt="4">
        <dgm:presLayoutVars>
          <dgm:bulletEnabled val="1"/>
        </dgm:presLayoutVars>
      </dgm:prSet>
      <dgm:spPr/>
    </dgm:pt>
    <dgm:pt modelId="{0FCD377F-5D2A-43A0-9404-5B6C3DD216C8}" type="pres">
      <dgm:prSet presAssocID="{36D17AFD-2ED4-436F-9D12-D5E6191520E0}" presName="FourNodes_2_text" presStyleLbl="node1" presStyleIdx="3" presStyleCnt="4">
        <dgm:presLayoutVars>
          <dgm:bulletEnabled val="1"/>
        </dgm:presLayoutVars>
      </dgm:prSet>
      <dgm:spPr/>
    </dgm:pt>
    <dgm:pt modelId="{E34962C9-FCC8-4CD9-BB89-08A053CE30CE}" type="pres">
      <dgm:prSet presAssocID="{36D17AFD-2ED4-436F-9D12-D5E6191520E0}" presName="FourNodes_3_text" presStyleLbl="node1" presStyleIdx="3" presStyleCnt="4">
        <dgm:presLayoutVars>
          <dgm:bulletEnabled val="1"/>
        </dgm:presLayoutVars>
      </dgm:prSet>
      <dgm:spPr/>
    </dgm:pt>
    <dgm:pt modelId="{2C86FCF4-52CF-42FF-9665-5FEB08B113CE}" type="pres">
      <dgm:prSet presAssocID="{36D17AFD-2ED4-436F-9D12-D5E6191520E0}" presName="FourNodes_4_text" presStyleLbl="node1" presStyleIdx="3" presStyleCnt="4">
        <dgm:presLayoutVars>
          <dgm:bulletEnabled val="1"/>
        </dgm:presLayoutVars>
      </dgm:prSet>
      <dgm:spPr/>
    </dgm:pt>
  </dgm:ptLst>
  <dgm:cxnLst>
    <dgm:cxn modelId="{BC02E701-B65D-4473-8333-B536506FE109}" type="presOf" srcId="{34CE90B3-44C4-4E69-BAF7-CE21AC7E2B1C}" destId="{0FCD377F-5D2A-43A0-9404-5B6C3DD216C8}" srcOrd="1" destOrd="0" presId="urn:microsoft.com/office/officeart/2005/8/layout/vProcess5"/>
    <dgm:cxn modelId="{46F7070B-C9F6-4C25-8CDF-4CA5CDFFCBF8}" srcId="{36D17AFD-2ED4-436F-9D12-D5E6191520E0}" destId="{6760BC4D-03FB-4AF8-9719-9E940DC4412A}" srcOrd="3" destOrd="0" parTransId="{2BB8046E-A863-495D-A5B3-BA9A35D73AC0}" sibTransId="{00BEA49F-65D5-49E5-AB3D-DD4A1472E1F7}"/>
    <dgm:cxn modelId="{7FF0D017-649E-4EA8-AEAD-3903978294C3}" type="presOf" srcId="{08F48554-A1BF-44F3-80F5-6ABF06388BD6}" destId="{E34962C9-FCC8-4CD9-BB89-08A053CE30CE}" srcOrd="1" destOrd="0" presId="urn:microsoft.com/office/officeart/2005/8/layout/vProcess5"/>
    <dgm:cxn modelId="{8E33352F-8048-44C8-AA22-BC0D83188279}" srcId="{36D17AFD-2ED4-436F-9D12-D5E6191520E0}" destId="{6FA35E11-D494-4EC3-B170-6E68F0ACA2B2}" srcOrd="0" destOrd="0" parTransId="{4EDCE148-6E2A-479D-9ECC-DC9EDD954A29}" sibTransId="{21590FD1-6F5A-48A7-93B9-B75A098E37F4}"/>
    <dgm:cxn modelId="{C7B6493D-748E-4BF9-B706-15335F79B92A}" type="presOf" srcId="{34CE90B3-44C4-4E69-BAF7-CE21AC7E2B1C}" destId="{E0015EA7-891F-455D-A628-D7D764082354}" srcOrd="0" destOrd="0" presId="urn:microsoft.com/office/officeart/2005/8/layout/vProcess5"/>
    <dgm:cxn modelId="{E11A2F71-27C8-4DC2-A98F-EB08AF5A6712}" type="presOf" srcId="{6760BC4D-03FB-4AF8-9719-9E940DC4412A}" destId="{2C86FCF4-52CF-42FF-9665-5FEB08B113CE}" srcOrd="1" destOrd="0" presId="urn:microsoft.com/office/officeart/2005/8/layout/vProcess5"/>
    <dgm:cxn modelId="{57C0AA73-FC08-4B58-85AE-ECB1CC234F9E}" type="presOf" srcId="{36D17AFD-2ED4-436F-9D12-D5E6191520E0}" destId="{42D39718-B40C-4DC9-ACE6-51E947ECD96C}" srcOrd="0" destOrd="0" presId="urn:microsoft.com/office/officeart/2005/8/layout/vProcess5"/>
    <dgm:cxn modelId="{51E5DE79-F0AC-452F-B523-4150886B0787}" type="presOf" srcId="{21590FD1-6F5A-48A7-93B9-B75A098E37F4}" destId="{D56624EB-0843-4D25-82A3-FC49D04E2F05}" srcOrd="0" destOrd="0" presId="urn:microsoft.com/office/officeart/2005/8/layout/vProcess5"/>
    <dgm:cxn modelId="{D0FA198C-C116-4D9A-80CB-3BC1EC5FA56E}" type="presOf" srcId="{6760BC4D-03FB-4AF8-9719-9E940DC4412A}" destId="{4677A73D-0B35-4EB6-A279-02B376210863}" srcOrd="0" destOrd="0" presId="urn:microsoft.com/office/officeart/2005/8/layout/vProcess5"/>
    <dgm:cxn modelId="{D69950B1-DA5C-484B-9C12-1B5CD2BE70D9}" type="presOf" srcId="{0501B236-E819-409E-8CC0-277B38815388}" destId="{A7D14053-7891-4B61-BC73-CC4A9A46452D}" srcOrd="0" destOrd="0" presId="urn:microsoft.com/office/officeart/2005/8/layout/vProcess5"/>
    <dgm:cxn modelId="{A99B69B4-F1D5-4C0F-8244-413CB2B8E7B8}" type="presOf" srcId="{08F48554-A1BF-44F3-80F5-6ABF06388BD6}" destId="{1550E602-3D81-4DE2-A665-93978637FB24}" srcOrd="0" destOrd="0" presId="urn:microsoft.com/office/officeart/2005/8/layout/vProcess5"/>
    <dgm:cxn modelId="{317E30C7-35F8-459A-8ABC-0FE6A9832B7E}" type="presOf" srcId="{6FA35E11-D494-4EC3-B170-6E68F0ACA2B2}" destId="{C065B7D2-8F71-4F51-BF20-019D569595A7}" srcOrd="0" destOrd="0" presId="urn:microsoft.com/office/officeart/2005/8/layout/vProcess5"/>
    <dgm:cxn modelId="{068752CC-1145-4228-98F9-E8D7E81D33D8}" srcId="{36D17AFD-2ED4-436F-9D12-D5E6191520E0}" destId="{34CE90B3-44C4-4E69-BAF7-CE21AC7E2B1C}" srcOrd="1" destOrd="0" parTransId="{D81E83A2-3CCC-49ED-9476-9EEAA9FFC1DE}" sibTransId="{9229C07C-99F8-48A1-ABA7-14BDFA1113EC}"/>
    <dgm:cxn modelId="{8D818DEC-E9F9-47C0-9896-A92BE54B31CD}" type="presOf" srcId="{9229C07C-99F8-48A1-ABA7-14BDFA1113EC}" destId="{071840C9-6FB0-4824-9B6F-26227C863F4F}" srcOrd="0" destOrd="0" presId="urn:microsoft.com/office/officeart/2005/8/layout/vProcess5"/>
    <dgm:cxn modelId="{0DA3EEED-0FB3-4D58-A26F-EB0BF341B3B4}" srcId="{36D17AFD-2ED4-436F-9D12-D5E6191520E0}" destId="{08F48554-A1BF-44F3-80F5-6ABF06388BD6}" srcOrd="2" destOrd="0" parTransId="{00C4EAE8-F767-4CBB-9156-7ECBD5A40C34}" sibTransId="{0501B236-E819-409E-8CC0-277B38815388}"/>
    <dgm:cxn modelId="{50FEEBF3-8D58-4834-BB19-490C5D839F06}" type="presOf" srcId="{6FA35E11-D494-4EC3-B170-6E68F0ACA2B2}" destId="{EB321CAF-B114-4C6D-ABA7-6D490BB402D4}" srcOrd="1" destOrd="0" presId="urn:microsoft.com/office/officeart/2005/8/layout/vProcess5"/>
    <dgm:cxn modelId="{09049620-6686-4480-A6E9-41F03F7A0A2E}" type="presParOf" srcId="{42D39718-B40C-4DC9-ACE6-51E947ECD96C}" destId="{40B738D4-5964-4FB3-9D6D-D3D8946D6AFF}" srcOrd="0" destOrd="0" presId="urn:microsoft.com/office/officeart/2005/8/layout/vProcess5"/>
    <dgm:cxn modelId="{4F1D3B34-0352-46E8-9413-13C8ADB07C85}" type="presParOf" srcId="{42D39718-B40C-4DC9-ACE6-51E947ECD96C}" destId="{C065B7D2-8F71-4F51-BF20-019D569595A7}" srcOrd="1" destOrd="0" presId="urn:microsoft.com/office/officeart/2005/8/layout/vProcess5"/>
    <dgm:cxn modelId="{278C556C-AD0F-456B-936E-B34F5F73784F}" type="presParOf" srcId="{42D39718-B40C-4DC9-ACE6-51E947ECD96C}" destId="{E0015EA7-891F-455D-A628-D7D764082354}" srcOrd="2" destOrd="0" presId="urn:microsoft.com/office/officeart/2005/8/layout/vProcess5"/>
    <dgm:cxn modelId="{A9A22EB6-A632-4CFC-BFCE-38729D87E296}" type="presParOf" srcId="{42D39718-B40C-4DC9-ACE6-51E947ECD96C}" destId="{1550E602-3D81-4DE2-A665-93978637FB24}" srcOrd="3" destOrd="0" presId="urn:microsoft.com/office/officeart/2005/8/layout/vProcess5"/>
    <dgm:cxn modelId="{9BE155E7-3559-4DD5-BE19-4844F0221BCE}" type="presParOf" srcId="{42D39718-B40C-4DC9-ACE6-51E947ECD96C}" destId="{4677A73D-0B35-4EB6-A279-02B376210863}" srcOrd="4" destOrd="0" presId="urn:microsoft.com/office/officeart/2005/8/layout/vProcess5"/>
    <dgm:cxn modelId="{DB1C40B8-193F-427B-84FC-F3FD7B6A9600}" type="presParOf" srcId="{42D39718-B40C-4DC9-ACE6-51E947ECD96C}" destId="{D56624EB-0843-4D25-82A3-FC49D04E2F05}" srcOrd="5" destOrd="0" presId="urn:microsoft.com/office/officeart/2005/8/layout/vProcess5"/>
    <dgm:cxn modelId="{BBEB31EC-975F-4902-BD9F-CC9F0D98804D}" type="presParOf" srcId="{42D39718-B40C-4DC9-ACE6-51E947ECD96C}" destId="{071840C9-6FB0-4824-9B6F-26227C863F4F}" srcOrd="6" destOrd="0" presId="urn:microsoft.com/office/officeart/2005/8/layout/vProcess5"/>
    <dgm:cxn modelId="{00703F60-E52A-41C1-87A3-5B3538954ED9}" type="presParOf" srcId="{42D39718-B40C-4DC9-ACE6-51E947ECD96C}" destId="{A7D14053-7891-4B61-BC73-CC4A9A46452D}" srcOrd="7" destOrd="0" presId="urn:microsoft.com/office/officeart/2005/8/layout/vProcess5"/>
    <dgm:cxn modelId="{26C88795-AAB2-41E5-8277-33F4B6D2DB44}" type="presParOf" srcId="{42D39718-B40C-4DC9-ACE6-51E947ECD96C}" destId="{EB321CAF-B114-4C6D-ABA7-6D490BB402D4}" srcOrd="8" destOrd="0" presId="urn:microsoft.com/office/officeart/2005/8/layout/vProcess5"/>
    <dgm:cxn modelId="{0AD16C07-5690-4AE7-B527-338F2EFA1FF0}" type="presParOf" srcId="{42D39718-B40C-4DC9-ACE6-51E947ECD96C}" destId="{0FCD377F-5D2A-43A0-9404-5B6C3DD216C8}" srcOrd="9" destOrd="0" presId="urn:microsoft.com/office/officeart/2005/8/layout/vProcess5"/>
    <dgm:cxn modelId="{14B9881F-70B6-4D4C-BBB1-46E948A9ACDD}" type="presParOf" srcId="{42D39718-B40C-4DC9-ACE6-51E947ECD96C}" destId="{E34962C9-FCC8-4CD9-BB89-08A053CE30CE}" srcOrd="10" destOrd="0" presId="urn:microsoft.com/office/officeart/2005/8/layout/vProcess5"/>
    <dgm:cxn modelId="{90197D62-DDEF-479E-BFFA-B82F2ED77640}" type="presParOf" srcId="{42D39718-B40C-4DC9-ACE6-51E947ECD96C}" destId="{2C86FCF4-52CF-42FF-9665-5FEB08B113CE}"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1656E6-F6E3-41DA-B0C7-2289FA57D2BB}" type="doc">
      <dgm:prSet loTypeId="urn:microsoft.com/office/officeart/2016/7/layout/RepeatingBendingProcessNew" loCatId="process" qsTypeId="urn:microsoft.com/office/officeart/2005/8/quickstyle/simple2" qsCatId="simple" csTypeId="urn:microsoft.com/office/officeart/2005/8/colors/accent1_2" csCatId="accent1"/>
      <dgm:spPr/>
      <dgm:t>
        <a:bodyPr/>
        <a:lstStyle/>
        <a:p>
          <a:endParaRPr lang="en-US"/>
        </a:p>
      </dgm:t>
    </dgm:pt>
    <dgm:pt modelId="{CFDC84BB-6158-4F7B-A953-52F1B042454B}">
      <dgm:prSet/>
      <dgm:spPr/>
      <dgm:t>
        <a:bodyPr/>
        <a:lstStyle/>
        <a:p>
          <a:r>
            <a:rPr lang="en-US" b="0" i="0"/>
            <a:t>Synthèse</a:t>
          </a:r>
          <a:endParaRPr lang="en-US"/>
        </a:p>
      </dgm:t>
    </dgm:pt>
    <dgm:pt modelId="{E0E64525-CA51-4749-86EF-54741F96EF37}" type="parTrans" cxnId="{F74EE663-D4A3-431D-A015-00E3CB98170B}">
      <dgm:prSet/>
      <dgm:spPr/>
      <dgm:t>
        <a:bodyPr/>
        <a:lstStyle/>
        <a:p>
          <a:endParaRPr lang="en-US"/>
        </a:p>
      </dgm:t>
    </dgm:pt>
    <dgm:pt modelId="{7A5E84A4-4EF5-41C8-8959-0BA33D6F70A4}" type="sibTrans" cxnId="{F74EE663-D4A3-431D-A015-00E3CB98170B}">
      <dgm:prSet/>
      <dgm:spPr/>
      <dgm:t>
        <a:bodyPr/>
        <a:lstStyle/>
        <a:p>
          <a:endParaRPr lang="en-US"/>
        </a:p>
      </dgm:t>
    </dgm:pt>
    <dgm:pt modelId="{95021C1F-D8E5-4F4B-950A-1D8947A377D1}">
      <dgm:prSet/>
      <dgm:spPr/>
      <dgm:t>
        <a:bodyPr/>
        <a:lstStyle/>
        <a:p>
          <a:r>
            <a:rPr lang="en-US" b="0" i="0"/>
            <a:t>Succès dans la prédiction de la production électrique</a:t>
          </a:r>
          <a:endParaRPr lang="en-US"/>
        </a:p>
      </dgm:t>
    </dgm:pt>
    <dgm:pt modelId="{5D86C3B6-4C2F-4256-80EF-DA8132FFCECD}" type="parTrans" cxnId="{514C47D4-F9A7-42AA-91F6-402F25CE186B}">
      <dgm:prSet/>
      <dgm:spPr/>
      <dgm:t>
        <a:bodyPr/>
        <a:lstStyle/>
        <a:p>
          <a:endParaRPr lang="en-US"/>
        </a:p>
      </dgm:t>
    </dgm:pt>
    <dgm:pt modelId="{136842FF-BF6A-43DE-BDCD-AD5322C5641C}" type="sibTrans" cxnId="{514C47D4-F9A7-42AA-91F6-402F25CE186B}">
      <dgm:prSet/>
      <dgm:spPr/>
      <dgm:t>
        <a:bodyPr/>
        <a:lstStyle/>
        <a:p>
          <a:endParaRPr lang="en-US"/>
        </a:p>
      </dgm:t>
    </dgm:pt>
    <dgm:pt modelId="{277B119E-66F2-440D-AE4C-1C1797F996EA}">
      <dgm:prSet/>
      <dgm:spPr/>
      <dgm:t>
        <a:bodyPr/>
        <a:lstStyle/>
        <a:p>
          <a:r>
            <a:rPr lang="en-US" b="0" i="0"/>
            <a:t>Importance cruciale du prétraitement des données</a:t>
          </a:r>
          <a:endParaRPr lang="en-US"/>
        </a:p>
      </dgm:t>
    </dgm:pt>
    <dgm:pt modelId="{5E25400E-5946-46B6-AA7E-3679B205C6A3}" type="parTrans" cxnId="{CF3D2530-98FB-43EB-82BC-E355A6D3CAEA}">
      <dgm:prSet/>
      <dgm:spPr/>
      <dgm:t>
        <a:bodyPr/>
        <a:lstStyle/>
        <a:p>
          <a:endParaRPr lang="en-US"/>
        </a:p>
      </dgm:t>
    </dgm:pt>
    <dgm:pt modelId="{E5D9A345-1987-4C43-8986-11B28EAA88E2}" type="sibTrans" cxnId="{CF3D2530-98FB-43EB-82BC-E355A6D3CAEA}">
      <dgm:prSet/>
      <dgm:spPr/>
      <dgm:t>
        <a:bodyPr/>
        <a:lstStyle/>
        <a:p>
          <a:endParaRPr lang="en-US"/>
        </a:p>
      </dgm:t>
    </dgm:pt>
    <dgm:pt modelId="{CCAFE1C0-2A40-4C32-89DA-65FEB262C0A0}">
      <dgm:prSet/>
      <dgm:spPr/>
      <dgm:t>
        <a:bodyPr/>
        <a:lstStyle/>
        <a:p>
          <a:r>
            <a:rPr lang="en-US" b="0" i="0"/>
            <a:t>Efficacité prouvée de l’optimisation des Hyperparamètres</a:t>
          </a:r>
          <a:endParaRPr lang="en-US"/>
        </a:p>
      </dgm:t>
    </dgm:pt>
    <dgm:pt modelId="{27A85CED-3069-4E45-9524-327DF2D0355E}" type="parTrans" cxnId="{71EFDCC7-1399-4CCF-88E0-2970282E5EAE}">
      <dgm:prSet/>
      <dgm:spPr/>
      <dgm:t>
        <a:bodyPr/>
        <a:lstStyle/>
        <a:p>
          <a:endParaRPr lang="en-US"/>
        </a:p>
      </dgm:t>
    </dgm:pt>
    <dgm:pt modelId="{25745CF0-7AA8-4A2C-AA66-B49A22C94DA5}" type="sibTrans" cxnId="{71EFDCC7-1399-4CCF-88E0-2970282E5EAE}">
      <dgm:prSet/>
      <dgm:spPr/>
      <dgm:t>
        <a:bodyPr/>
        <a:lstStyle/>
        <a:p>
          <a:endParaRPr lang="en-US"/>
        </a:p>
      </dgm:t>
    </dgm:pt>
    <dgm:pt modelId="{61B24F01-477D-4321-B9B9-FA1A09321D90}">
      <dgm:prSet/>
      <dgm:spPr/>
      <dgm:t>
        <a:bodyPr/>
        <a:lstStyle/>
        <a:p>
          <a:r>
            <a:rPr lang="en-US" b="0" i="0"/>
            <a:t>Perspectives</a:t>
          </a:r>
          <a:endParaRPr lang="en-US"/>
        </a:p>
      </dgm:t>
    </dgm:pt>
    <dgm:pt modelId="{687E4A83-610F-4F28-BF9C-9E63F7D25A3B}" type="parTrans" cxnId="{10D40A90-E10C-43B7-AC62-F2336C78786D}">
      <dgm:prSet/>
      <dgm:spPr/>
      <dgm:t>
        <a:bodyPr/>
        <a:lstStyle/>
        <a:p>
          <a:endParaRPr lang="en-US"/>
        </a:p>
      </dgm:t>
    </dgm:pt>
    <dgm:pt modelId="{D458E29A-8774-4FDB-B6C9-46C3BC4FC4D2}" type="sibTrans" cxnId="{10D40A90-E10C-43B7-AC62-F2336C78786D}">
      <dgm:prSet/>
      <dgm:spPr/>
      <dgm:t>
        <a:bodyPr/>
        <a:lstStyle/>
        <a:p>
          <a:endParaRPr lang="en-US"/>
        </a:p>
      </dgm:t>
    </dgm:pt>
    <dgm:pt modelId="{CE48AB6C-F153-48C4-AADA-BFE8AB62C66E}">
      <dgm:prSet/>
      <dgm:spPr/>
      <dgm:t>
        <a:bodyPr/>
        <a:lstStyle/>
        <a:p>
          <a:r>
            <a:rPr lang="en-US" b="0" i="0"/>
            <a:t>Application possible à d'autres systèmes de production électrique</a:t>
          </a:r>
          <a:endParaRPr lang="en-US"/>
        </a:p>
      </dgm:t>
    </dgm:pt>
    <dgm:pt modelId="{F1F04391-B9BC-4F97-B131-0E26C7B10CDE}" type="parTrans" cxnId="{47DEF356-677F-4765-8AFB-549908BE1755}">
      <dgm:prSet/>
      <dgm:spPr/>
      <dgm:t>
        <a:bodyPr/>
        <a:lstStyle/>
        <a:p>
          <a:endParaRPr lang="en-US"/>
        </a:p>
      </dgm:t>
    </dgm:pt>
    <dgm:pt modelId="{B5500896-FCB7-425A-B432-3C9D9228E290}" type="sibTrans" cxnId="{47DEF356-677F-4765-8AFB-549908BE1755}">
      <dgm:prSet/>
      <dgm:spPr/>
      <dgm:t>
        <a:bodyPr/>
        <a:lstStyle/>
        <a:p>
          <a:endParaRPr lang="en-US"/>
        </a:p>
      </dgm:t>
    </dgm:pt>
    <dgm:pt modelId="{3DBED0F4-45AB-44B3-9DE2-1967D7DFE3F4}">
      <dgm:prSet/>
      <dgm:spPr/>
      <dgm:t>
        <a:bodyPr/>
        <a:lstStyle/>
        <a:p>
          <a:r>
            <a:rPr lang="en-US" b="0" i="0"/>
            <a:t>Intégration potentielle dans des systèmes de gestion énergétique</a:t>
          </a:r>
          <a:endParaRPr lang="en-US"/>
        </a:p>
      </dgm:t>
    </dgm:pt>
    <dgm:pt modelId="{48E423B9-16AE-42E0-B1C4-76D4A4E11C47}" type="parTrans" cxnId="{1878343D-0A94-40CD-9EE1-20DB66A195BE}">
      <dgm:prSet/>
      <dgm:spPr/>
      <dgm:t>
        <a:bodyPr/>
        <a:lstStyle/>
        <a:p>
          <a:endParaRPr lang="en-US"/>
        </a:p>
      </dgm:t>
    </dgm:pt>
    <dgm:pt modelId="{2B2FED8A-9861-4C4F-AA00-0282CE7FA666}" type="sibTrans" cxnId="{1878343D-0A94-40CD-9EE1-20DB66A195BE}">
      <dgm:prSet/>
      <dgm:spPr/>
      <dgm:t>
        <a:bodyPr/>
        <a:lstStyle/>
        <a:p>
          <a:endParaRPr lang="en-US"/>
        </a:p>
      </dgm:t>
    </dgm:pt>
    <dgm:pt modelId="{78F9C48C-2B23-4DB3-8FEC-EE389CB7D924}">
      <dgm:prSet/>
      <dgm:spPr/>
      <dgm:t>
        <a:bodyPr/>
        <a:lstStyle/>
        <a:p>
          <a:r>
            <a:rPr lang="en-US" b="0" i="0"/>
            <a:t>Développement de fonctionnalités prédictives plus avancées.</a:t>
          </a:r>
          <a:endParaRPr lang="en-US"/>
        </a:p>
      </dgm:t>
    </dgm:pt>
    <dgm:pt modelId="{05846708-DDFB-4BD6-A343-BC43447487E3}" type="parTrans" cxnId="{E402461A-39F1-4E3B-91E4-7C11F5911E58}">
      <dgm:prSet/>
      <dgm:spPr/>
      <dgm:t>
        <a:bodyPr/>
        <a:lstStyle/>
        <a:p>
          <a:endParaRPr lang="en-US"/>
        </a:p>
      </dgm:t>
    </dgm:pt>
    <dgm:pt modelId="{1B6A6E9F-F14F-4F16-AB32-EFA60F58E59C}" type="sibTrans" cxnId="{E402461A-39F1-4E3B-91E4-7C11F5911E58}">
      <dgm:prSet/>
      <dgm:spPr/>
      <dgm:t>
        <a:bodyPr/>
        <a:lstStyle/>
        <a:p>
          <a:endParaRPr lang="en-US"/>
        </a:p>
      </dgm:t>
    </dgm:pt>
    <dgm:pt modelId="{C1E30CD3-C45D-4BA9-BD18-BDE551054306}" type="pres">
      <dgm:prSet presAssocID="{891656E6-F6E3-41DA-B0C7-2289FA57D2BB}" presName="Name0" presStyleCnt="0">
        <dgm:presLayoutVars>
          <dgm:dir/>
          <dgm:resizeHandles val="exact"/>
        </dgm:presLayoutVars>
      </dgm:prSet>
      <dgm:spPr/>
    </dgm:pt>
    <dgm:pt modelId="{1B26B5DF-505C-457C-BCA6-F3F2235C6AA3}" type="pres">
      <dgm:prSet presAssocID="{CFDC84BB-6158-4F7B-A953-52F1B042454B}" presName="node" presStyleLbl="node1" presStyleIdx="0" presStyleCnt="8">
        <dgm:presLayoutVars>
          <dgm:bulletEnabled val="1"/>
        </dgm:presLayoutVars>
      </dgm:prSet>
      <dgm:spPr/>
    </dgm:pt>
    <dgm:pt modelId="{4EBED8B0-F897-4416-A21A-548890B91627}" type="pres">
      <dgm:prSet presAssocID="{7A5E84A4-4EF5-41C8-8959-0BA33D6F70A4}" presName="sibTrans" presStyleLbl="sibTrans1D1" presStyleIdx="0" presStyleCnt="7"/>
      <dgm:spPr/>
    </dgm:pt>
    <dgm:pt modelId="{E1B95CC6-52C3-4417-85E6-A89C65B0C03A}" type="pres">
      <dgm:prSet presAssocID="{7A5E84A4-4EF5-41C8-8959-0BA33D6F70A4}" presName="connectorText" presStyleLbl="sibTrans1D1" presStyleIdx="0" presStyleCnt="7"/>
      <dgm:spPr/>
    </dgm:pt>
    <dgm:pt modelId="{471CB532-77A1-4702-AB1F-9A8DC6DBF315}" type="pres">
      <dgm:prSet presAssocID="{95021C1F-D8E5-4F4B-950A-1D8947A377D1}" presName="node" presStyleLbl="node1" presStyleIdx="1" presStyleCnt="8">
        <dgm:presLayoutVars>
          <dgm:bulletEnabled val="1"/>
        </dgm:presLayoutVars>
      </dgm:prSet>
      <dgm:spPr/>
    </dgm:pt>
    <dgm:pt modelId="{39F78A16-C9B8-471B-9C37-F8E38044876F}" type="pres">
      <dgm:prSet presAssocID="{136842FF-BF6A-43DE-BDCD-AD5322C5641C}" presName="sibTrans" presStyleLbl="sibTrans1D1" presStyleIdx="1" presStyleCnt="7"/>
      <dgm:spPr/>
    </dgm:pt>
    <dgm:pt modelId="{293A80A9-5C6A-48F7-9148-38F9B2F26392}" type="pres">
      <dgm:prSet presAssocID="{136842FF-BF6A-43DE-BDCD-AD5322C5641C}" presName="connectorText" presStyleLbl="sibTrans1D1" presStyleIdx="1" presStyleCnt="7"/>
      <dgm:spPr/>
    </dgm:pt>
    <dgm:pt modelId="{6EC00736-7BD5-488E-B4AE-C73BC0FD8CB8}" type="pres">
      <dgm:prSet presAssocID="{277B119E-66F2-440D-AE4C-1C1797F996EA}" presName="node" presStyleLbl="node1" presStyleIdx="2" presStyleCnt="8">
        <dgm:presLayoutVars>
          <dgm:bulletEnabled val="1"/>
        </dgm:presLayoutVars>
      </dgm:prSet>
      <dgm:spPr/>
    </dgm:pt>
    <dgm:pt modelId="{01B23334-D4BE-4A09-8625-9F23E4F0AE3A}" type="pres">
      <dgm:prSet presAssocID="{E5D9A345-1987-4C43-8986-11B28EAA88E2}" presName="sibTrans" presStyleLbl="sibTrans1D1" presStyleIdx="2" presStyleCnt="7"/>
      <dgm:spPr/>
    </dgm:pt>
    <dgm:pt modelId="{B3030A04-E3C1-4BBB-9E4D-BF3037458032}" type="pres">
      <dgm:prSet presAssocID="{E5D9A345-1987-4C43-8986-11B28EAA88E2}" presName="connectorText" presStyleLbl="sibTrans1D1" presStyleIdx="2" presStyleCnt="7"/>
      <dgm:spPr/>
    </dgm:pt>
    <dgm:pt modelId="{423FD1ED-597E-4DB8-9FDF-B1ECBF502DA0}" type="pres">
      <dgm:prSet presAssocID="{CCAFE1C0-2A40-4C32-89DA-65FEB262C0A0}" presName="node" presStyleLbl="node1" presStyleIdx="3" presStyleCnt="8">
        <dgm:presLayoutVars>
          <dgm:bulletEnabled val="1"/>
        </dgm:presLayoutVars>
      </dgm:prSet>
      <dgm:spPr/>
    </dgm:pt>
    <dgm:pt modelId="{92FF8F10-A169-4844-8325-6B966FDA53DB}" type="pres">
      <dgm:prSet presAssocID="{25745CF0-7AA8-4A2C-AA66-B49A22C94DA5}" presName="sibTrans" presStyleLbl="sibTrans1D1" presStyleIdx="3" presStyleCnt="7"/>
      <dgm:spPr/>
    </dgm:pt>
    <dgm:pt modelId="{515AACBB-26CB-412B-BB06-88197406756A}" type="pres">
      <dgm:prSet presAssocID="{25745CF0-7AA8-4A2C-AA66-B49A22C94DA5}" presName="connectorText" presStyleLbl="sibTrans1D1" presStyleIdx="3" presStyleCnt="7"/>
      <dgm:spPr/>
    </dgm:pt>
    <dgm:pt modelId="{B1EBFC22-B9DF-454B-AF83-8C7691ECEDC4}" type="pres">
      <dgm:prSet presAssocID="{61B24F01-477D-4321-B9B9-FA1A09321D90}" presName="node" presStyleLbl="node1" presStyleIdx="4" presStyleCnt="8">
        <dgm:presLayoutVars>
          <dgm:bulletEnabled val="1"/>
        </dgm:presLayoutVars>
      </dgm:prSet>
      <dgm:spPr/>
    </dgm:pt>
    <dgm:pt modelId="{F615399F-6B6D-48D6-BEF6-8DCB1ED2FE32}" type="pres">
      <dgm:prSet presAssocID="{D458E29A-8774-4FDB-B6C9-46C3BC4FC4D2}" presName="sibTrans" presStyleLbl="sibTrans1D1" presStyleIdx="4" presStyleCnt="7"/>
      <dgm:spPr/>
    </dgm:pt>
    <dgm:pt modelId="{420FC8DA-97F7-4C65-8672-01B66EE4E742}" type="pres">
      <dgm:prSet presAssocID="{D458E29A-8774-4FDB-B6C9-46C3BC4FC4D2}" presName="connectorText" presStyleLbl="sibTrans1D1" presStyleIdx="4" presStyleCnt="7"/>
      <dgm:spPr/>
    </dgm:pt>
    <dgm:pt modelId="{9407D5B5-1AA5-4F46-B4FB-560E3F8AE3C5}" type="pres">
      <dgm:prSet presAssocID="{CE48AB6C-F153-48C4-AADA-BFE8AB62C66E}" presName="node" presStyleLbl="node1" presStyleIdx="5" presStyleCnt="8">
        <dgm:presLayoutVars>
          <dgm:bulletEnabled val="1"/>
        </dgm:presLayoutVars>
      </dgm:prSet>
      <dgm:spPr/>
    </dgm:pt>
    <dgm:pt modelId="{C46C8CA4-F9D8-41FF-8429-F8DBC374FE95}" type="pres">
      <dgm:prSet presAssocID="{B5500896-FCB7-425A-B432-3C9D9228E290}" presName="sibTrans" presStyleLbl="sibTrans1D1" presStyleIdx="5" presStyleCnt="7"/>
      <dgm:spPr/>
    </dgm:pt>
    <dgm:pt modelId="{0DD42145-4418-46ED-87B5-30CAEFF931D0}" type="pres">
      <dgm:prSet presAssocID="{B5500896-FCB7-425A-B432-3C9D9228E290}" presName="connectorText" presStyleLbl="sibTrans1D1" presStyleIdx="5" presStyleCnt="7"/>
      <dgm:spPr/>
    </dgm:pt>
    <dgm:pt modelId="{BDD27766-6C9A-4B9A-B738-C398C3049376}" type="pres">
      <dgm:prSet presAssocID="{3DBED0F4-45AB-44B3-9DE2-1967D7DFE3F4}" presName="node" presStyleLbl="node1" presStyleIdx="6" presStyleCnt="8">
        <dgm:presLayoutVars>
          <dgm:bulletEnabled val="1"/>
        </dgm:presLayoutVars>
      </dgm:prSet>
      <dgm:spPr/>
    </dgm:pt>
    <dgm:pt modelId="{792674D1-2EEA-42FD-AA7E-90BBD1D8E478}" type="pres">
      <dgm:prSet presAssocID="{2B2FED8A-9861-4C4F-AA00-0282CE7FA666}" presName="sibTrans" presStyleLbl="sibTrans1D1" presStyleIdx="6" presStyleCnt="7"/>
      <dgm:spPr/>
    </dgm:pt>
    <dgm:pt modelId="{55C3D9E0-0093-4946-A938-84304B095DC3}" type="pres">
      <dgm:prSet presAssocID="{2B2FED8A-9861-4C4F-AA00-0282CE7FA666}" presName="connectorText" presStyleLbl="sibTrans1D1" presStyleIdx="6" presStyleCnt="7"/>
      <dgm:spPr/>
    </dgm:pt>
    <dgm:pt modelId="{C5C6F7E7-CDD8-44F6-8D15-F61C6C744B3C}" type="pres">
      <dgm:prSet presAssocID="{78F9C48C-2B23-4DB3-8FEC-EE389CB7D924}" presName="node" presStyleLbl="node1" presStyleIdx="7" presStyleCnt="8">
        <dgm:presLayoutVars>
          <dgm:bulletEnabled val="1"/>
        </dgm:presLayoutVars>
      </dgm:prSet>
      <dgm:spPr/>
    </dgm:pt>
  </dgm:ptLst>
  <dgm:cxnLst>
    <dgm:cxn modelId="{2C037309-5B19-4473-B6EB-830EA7768C3C}" type="presOf" srcId="{2B2FED8A-9861-4C4F-AA00-0282CE7FA666}" destId="{55C3D9E0-0093-4946-A938-84304B095DC3}" srcOrd="1" destOrd="0" presId="urn:microsoft.com/office/officeart/2016/7/layout/RepeatingBendingProcessNew"/>
    <dgm:cxn modelId="{CB6C580B-52DA-48BB-97B1-88868C8F014E}" type="presOf" srcId="{B5500896-FCB7-425A-B432-3C9D9228E290}" destId="{0DD42145-4418-46ED-87B5-30CAEFF931D0}" srcOrd="1" destOrd="0" presId="urn:microsoft.com/office/officeart/2016/7/layout/RepeatingBendingProcessNew"/>
    <dgm:cxn modelId="{D6A5CF12-DBB2-4BC9-AACA-F14086D10450}" type="presOf" srcId="{E5D9A345-1987-4C43-8986-11B28EAA88E2}" destId="{01B23334-D4BE-4A09-8625-9F23E4F0AE3A}" srcOrd="0" destOrd="0" presId="urn:microsoft.com/office/officeart/2016/7/layout/RepeatingBendingProcessNew"/>
    <dgm:cxn modelId="{E402461A-39F1-4E3B-91E4-7C11F5911E58}" srcId="{891656E6-F6E3-41DA-B0C7-2289FA57D2BB}" destId="{78F9C48C-2B23-4DB3-8FEC-EE389CB7D924}" srcOrd="7" destOrd="0" parTransId="{05846708-DDFB-4BD6-A343-BC43447487E3}" sibTransId="{1B6A6E9F-F14F-4F16-AB32-EFA60F58E59C}"/>
    <dgm:cxn modelId="{CF3D2530-98FB-43EB-82BC-E355A6D3CAEA}" srcId="{891656E6-F6E3-41DA-B0C7-2289FA57D2BB}" destId="{277B119E-66F2-440D-AE4C-1C1797F996EA}" srcOrd="2" destOrd="0" parTransId="{5E25400E-5946-46B6-AA7E-3679B205C6A3}" sibTransId="{E5D9A345-1987-4C43-8986-11B28EAA88E2}"/>
    <dgm:cxn modelId="{ADBB6932-9F11-4AA5-9147-BFB28F6F44B4}" type="presOf" srcId="{CFDC84BB-6158-4F7B-A953-52F1B042454B}" destId="{1B26B5DF-505C-457C-BCA6-F3F2235C6AA3}" srcOrd="0" destOrd="0" presId="urn:microsoft.com/office/officeart/2016/7/layout/RepeatingBendingProcessNew"/>
    <dgm:cxn modelId="{7A09A534-824C-43F3-80E2-8206EA9F80FF}" type="presOf" srcId="{CCAFE1C0-2A40-4C32-89DA-65FEB262C0A0}" destId="{423FD1ED-597E-4DB8-9FDF-B1ECBF502DA0}" srcOrd="0" destOrd="0" presId="urn:microsoft.com/office/officeart/2016/7/layout/RepeatingBendingProcessNew"/>
    <dgm:cxn modelId="{D9920B35-046A-47FA-8585-B655A3DAC4C3}" type="presOf" srcId="{25745CF0-7AA8-4A2C-AA66-B49A22C94DA5}" destId="{92FF8F10-A169-4844-8325-6B966FDA53DB}" srcOrd="0" destOrd="0" presId="urn:microsoft.com/office/officeart/2016/7/layout/RepeatingBendingProcessNew"/>
    <dgm:cxn modelId="{78B5F836-3DB2-4AC6-9F50-B3CFC2BA2DEB}" type="presOf" srcId="{B5500896-FCB7-425A-B432-3C9D9228E290}" destId="{C46C8CA4-F9D8-41FF-8429-F8DBC374FE95}" srcOrd="0" destOrd="0" presId="urn:microsoft.com/office/officeart/2016/7/layout/RepeatingBendingProcessNew"/>
    <dgm:cxn modelId="{1878343D-0A94-40CD-9EE1-20DB66A195BE}" srcId="{891656E6-F6E3-41DA-B0C7-2289FA57D2BB}" destId="{3DBED0F4-45AB-44B3-9DE2-1967D7DFE3F4}" srcOrd="6" destOrd="0" parTransId="{48E423B9-16AE-42E0-B1C4-76D4A4E11C47}" sibTransId="{2B2FED8A-9861-4C4F-AA00-0282CE7FA666}"/>
    <dgm:cxn modelId="{49BADC3E-8BA4-4014-B5AC-92614AA07B73}" type="presOf" srcId="{7A5E84A4-4EF5-41C8-8959-0BA33D6F70A4}" destId="{E1B95CC6-52C3-4417-85E6-A89C65B0C03A}" srcOrd="1" destOrd="0" presId="urn:microsoft.com/office/officeart/2016/7/layout/RepeatingBendingProcessNew"/>
    <dgm:cxn modelId="{F74EE663-D4A3-431D-A015-00E3CB98170B}" srcId="{891656E6-F6E3-41DA-B0C7-2289FA57D2BB}" destId="{CFDC84BB-6158-4F7B-A953-52F1B042454B}" srcOrd="0" destOrd="0" parTransId="{E0E64525-CA51-4749-86EF-54741F96EF37}" sibTransId="{7A5E84A4-4EF5-41C8-8959-0BA33D6F70A4}"/>
    <dgm:cxn modelId="{20AF2369-9AE5-419E-B08B-AEC783214462}" type="presOf" srcId="{891656E6-F6E3-41DA-B0C7-2289FA57D2BB}" destId="{C1E30CD3-C45D-4BA9-BD18-BDE551054306}" srcOrd="0" destOrd="0" presId="urn:microsoft.com/office/officeart/2016/7/layout/RepeatingBendingProcessNew"/>
    <dgm:cxn modelId="{6E22B84B-1E9C-42C4-82B1-DA146FFC2DB9}" type="presOf" srcId="{2B2FED8A-9861-4C4F-AA00-0282CE7FA666}" destId="{792674D1-2EEA-42FD-AA7E-90BBD1D8E478}" srcOrd="0" destOrd="0" presId="urn:microsoft.com/office/officeart/2016/7/layout/RepeatingBendingProcessNew"/>
    <dgm:cxn modelId="{3FC19A54-CA6A-4129-A25F-1EDF74E66153}" type="presOf" srcId="{3DBED0F4-45AB-44B3-9DE2-1967D7DFE3F4}" destId="{BDD27766-6C9A-4B9A-B738-C398C3049376}" srcOrd="0" destOrd="0" presId="urn:microsoft.com/office/officeart/2016/7/layout/RepeatingBendingProcessNew"/>
    <dgm:cxn modelId="{47DEF356-677F-4765-8AFB-549908BE1755}" srcId="{891656E6-F6E3-41DA-B0C7-2289FA57D2BB}" destId="{CE48AB6C-F153-48C4-AADA-BFE8AB62C66E}" srcOrd="5" destOrd="0" parTransId="{F1F04391-B9BC-4F97-B131-0E26C7B10CDE}" sibTransId="{B5500896-FCB7-425A-B432-3C9D9228E290}"/>
    <dgm:cxn modelId="{650A0259-492E-41B4-9F04-1E6558375315}" type="presOf" srcId="{61B24F01-477D-4321-B9B9-FA1A09321D90}" destId="{B1EBFC22-B9DF-454B-AF83-8C7691ECEDC4}" srcOrd="0" destOrd="0" presId="urn:microsoft.com/office/officeart/2016/7/layout/RepeatingBendingProcessNew"/>
    <dgm:cxn modelId="{1C795980-5742-445E-8C49-282870D53FCC}" type="presOf" srcId="{CE48AB6C-F153-48C4-AADA-BFE8AB62C66E}" destId="{9407D5B5-1AA5-4F46-B4FB-560E3F8AE3C5}" srcOrd="0" destOrd="0" presId="urn:microsoft.com/office/officeart/2016/7/layout/RepeatingBendingProcessNew"/>
    <dgm:cxn modelId="{3834E880-8C13-4300-A42D-034537882290}" type="presOf" srcId="{25745CF0-7AA8-4A2C-AA66-B49A22C94DA5}" destId="{515AACBB-26CB-412B-BB06-88197406756A}" srcOrd="1" destOrd="0" presId="urn:microsoft.com/office/officeart/2016/7/layout/RepeatingBendingProcessNew"/>
    <dgm:cxn modelId="{10D40A90-E10C-43B7-AC62-F2336C78786D}" srcId="{891656E6-F6E3-41DA-B0C7-2289FA57D2BB}" destId="{61B24F01-477D-4321-B9B9-FA1A09321D90}" srcOrd="4" destOrd="0" parTransId="{687E4A83-610F-4F28-BF9C-9E63F7D25A3B}" sibTransId="{D458E29A-8774-4FDB-B6C9-46C3BC4FC4D2}"/>
    <dgm:cxn modelId="{1EEE3494-8BC3-46E2-A157-88AF47AD2805}" type="presOf" srcId="{D458E29A-8774-4FDB-B6C9-46C3BC4FC4D2}" destId="{F615399F-6B6D-48D6-BEF6-8DCB1ED2FE32}" srcOrd="0" destOrd="0" presId="urn:microsoft.com/office/officeart/2016/7/layout/RepeatingBendingProcessNew"/>
    <dgm:cxn modelId="{10CCCC9C-E73A-40D7-B3F3-06D85CB86F89}" type="presOf" srcId="{277B119E-66F2-440D-AE4C-1C1797F996EA}" destId="{6EC00736-7BD5-488E-B4AE-C73BC0FD8CB8}" srcOrd="0" destOrd="0" presId="urn:microsoft.com/office/officeart/2016/7/layout/RepeatingBendingProcessNew"/>
    <dgm:cxn modelId="{443824A7-F4A8-4728-9241-0F31B484A43D}" type="presOf" srcId="{78F9C48C-2B23-4DB3-8FEC-EE389CB7D924}" destId="{C5C6F7E7-CDD8-44F6-8D15-F61C6C744B3C}" srcOrd="0" destOrd="0" presId="urn:microsoft.com/office/officeart/2016/7/layout/RepeatingBendingProcessNew"/>
    <dgm:cxn modelId="{C74A8AB9-78F8-4983-8C26-6BA9B9AFC998}" type="presOf" srcId="{E5D9A345-1987-4C43-8986-11B28EAA88E2}" destId="{B3030A04-E3C1-4BBB-9E4D-BF3037458032}" srcOrd="1" destOrd="0" presId="urn:microsoft.com/office/officeart/2016/7/layout/RepeatingBendingProcessNew"/>
    <dgm:cxn modelId="{71EFDCC7-1399-4CCF-88E0-2970282E5EAE}" srcId="{891656E6-F6E3-41DA-B0C7-2289FA57D2BB}" destId="{CCAFE1C0-2A40-4C32-89DA-65FEB262C0A0}" srcOrd="3" destOrd="0" parTransId="{27A85CED-3069-4E45-9524-327DF2D0355E}" sibTransId="{25745CF0-7AA8-4A2C-AA66-B49A22C94DA5}"/>
    <dgm:cxn modelId="{74E727CD-73F5-46D4-B769-5E8C0A292CE5}" type="presOf" srcId="{136842FF-BF6A-43DE-BDCD-AD5322C5641C}" destId="{293A80A9-5C6A-48F7-9148-38F9B2F26392}" srcOrd="1" destOrd="0" presId="urn:microsoft.com/office/officeart/2016/7/layout/RepeatingBendingProcessNew"/>
    <dgm:cxn modelId="{BA95E6CE-1356-41C5-969C-0566012FB860}" type="presOf" srcId="{7A5E84A4-4EF5-41C8-8959-0BA33D6F70A4}" destId="{4EBED8B0-F897-4416-A21A-548890B91627}" srcOrd="0" destOrd="0" presId="urn:microsoft.com/office/officeart/2016/7/layout/RepeatingBendingProcessNew"/>
    <dgm:cxn modelId="{514C47D4-F9A7-42AA-91F6-402F25CE186B}" srcId="{891656E6-F6E3-41DA-B0C7-2289FA57D2BB}" destId="{95021C1F-D8E5-4F4B-950A-1D8947A377D1}" srcOrd="1" destOrd="0" parTransId="{5D86C3B6-4C2F-4256-80EF-DA8132FFCECD}" sibTransId="{136842FF-BF6A-43DE-BDCD-AD5322C5641C}"/>
    <dgm:cxn modelId="{AE0A49E1-E83E-4368-892C-B9FA9515CF52}" type="presOf" srcId="{95021C1F-D8E5-4F4B-950A-1D8947A377D1}" destId="{471CB532-77A1-4702-AB1F-9A8DC6DBF315}" srcOrd="0" destOrd="0" presId="urn:microsoft.com/office/officeart/2016/7/layout/RepeatingBendingProcessNew"/>
    <dgm:cxn modelId="{1D8D5DF2-D717-4B91-B35E-6698B606B6D4}" type="presOf" srcId="{D458E29A-8774-4FDB-B6C9-46C3BC4FC4D2}" destId="{420FC8DA-97F7-4C65-8672-01B66EE4E742}" srcOrd="1" destOrd="0" presId="urn:microsoft.com/office/officeart/2016/7/layout/RepeatingBendingProcessNew"/>
    <dgm:cxn modelId="{6820FBFB-706E-4590-9D03-60DBD4516C44}" type="presOf" srcId="{136842FF-BF6A-43DE-BDCD-AD5322C5641C}" destId="{39F78A16-C9B8-471B-9C37-F8E38044876F}" srcOrd="0" destOrd="0" presId="urn:microsoft.com/office/officeart/2016/7/layout/RepeatingBendingProcessNew"/>
    <dgm:cxn modelId="{FE6A9959-3738-4018-88ED-95C0F6545FA1}" type="presParOf" srcId="{C1E30CD3-C45D-4BA9-BD18-BDE551054306}" destId="{1B26B5DF-505C-457C-BCA6-F3F2235C6AA3}" srcOrd="0" destOrd="0" presId="urn:microsoft.com/office/officeart/2016/7/layout/RepeatingBendingProcessNew"/>
    <dgm:cxn modelId="{3361F378-4168-428A-A147-AF4052941BA7}" type="presParOf" srcId="{C1E30CD3-C45D-4BA9-BD18-BDE551054306}" destId="{4EBED8B0-F897-4416-A21A-548890B91627}" srcOrd="1" destOrd="0" presId="urn:microsoft.com/office/officeart/2016/7/layout/RepeatingBendingProcessNew"/>
    <dgm:cxn modelId="{AA3717B3-A31C-48DB-A916-C857283A9A3F}" type="presParOf" srcId="{4EBED8B0-F897-4416-A21A-548890B91627}" destId="{E1B95CC6-52C3-4417-85E6-A89C65B0C03A}" srcOrd="0" destOrd="0" presId="urn:microsoft.com/office/officeart/2016/7/layout/RepeatingBendingProcessNew"/>
    <dgm:cxn modelId="{27932398-6144-4D01-AC60-51C8AF3C38A0}" type="presParOf" srcId="{C1E30CD3-C45D-4BA9-BD18-BDE551054306}" destId="{471CB532-77A1-4702-AB1F-9A8DC6DBF315}" srcOrd="2" destOrd="0" presId="urn:microsoft.com/office/officeart/2016/7/layout/RepeatingBendingProcessNew"/>
    <dgm:cxn modelId="{8D16977A-E398-4C9C-BE98-E6FAB847C76B}" type="presParOf" srcId="{C1E30CD3-C45D-4BA9-BD18-BDE551054306}" destId="{39F78A16-C9B8-471B-9C37-F8E38044876F}" srcOrd="3" destOrd="0" presId="urn:microsoft.com/office/officeart/2016/7/layout/RepeatingBendingProcessNew"/>
    <dgm:cxn modelId="{4709D92E-BF51-40E9-9392-F05B653FAE39}" type="presParOf" srcId="{39F78A16-C9B8-471B-9C37-F8E38044876F}" destId="{293A80A9-5C6A-48F7-9148-38F9B2F26392}" srcOrd="0" destOrd="0" presId="urn:microsoft.com/office/officeart/2016/7/layout/RepeatingBendingProcessNew"/>
    <dgm:cxn modelId="{A164939A-FEF0-47DD-B608-D4EEC9748B46}" type="presParOf" srcId="{C1E30CD3-C45D-4BA9-BD18-BDE551054306}" destId="{6EC00736-7BD5-488E-B4AE-C73BC0FD8CB8}" srcOrd="4" destOrd="0" presId="urn:microsoft.com/office/officeart/2016/7/layout/RepeatingBendingProcessNew"/>
    <dgm:cxn modelId="{23DF4766-CEF6-4B26-892F-D814A5D38E36}" type="presParOf" srcId="{C1E30CD3-C45D-4BA9-BD18-BDE551054306}" destId="{01B23334-D4BE-4A09-8625-9F23E4F0AE3A}" srcOrd="5" destOrd="0" presId="urn:microsoft.com/office/officeart/2016/7/layout/RepeatingBendingProcessNew"/>
    <dgm:cxn modelId="{D6E5556D-7006-4138-A5FC-DAE53C0660F7}" type="presParOf" srcId="{01B23334-D4BE-4A09-8625-9F23E4F0AE3A}" destId="{B3030A04-E3C1-4BBB-9E4D-BF3037458032}" srcOrd="0" destOrd="0" presId="urn:microsoft.com/office/officeart/2016/7/layout/RepeatingBendingProcessNew"/>
    <dgm:cxn modelId="{A267FB47-D4C8-4DCD-B5AA-4B13E8A50897}" type="presParOf" srcId="{C1E30CD3-C45D-4BA9-BD18-BDE551054306}" destId="{423FD1ED-597E-4DB8-9FDF-B1ECBF502DA0}" srcOrd="6" destOrd="0" presId="urn:microsoft.com/office/officeart/2016/7/layout/RepeatingBendingProcessNew"/>
    <dgm:cxn modelId="{3C0BCE3A-E761-4AC7-828A-8F274F54E126}" type="presParOf" srcId="{C1E30CD3-C45D-4BA9-BD18-BDE551054306}" destId="{92FF8F10-A169-4844-8325-6B966FDA53DB}" srcOrd="7" destOrd="0" presId="urn:microsoft.com/office/officeart/2016/7/layout/RepeatingBendingProcessNew"/>
    <dgm:cxn modelId="{36AD72C8-B310-4748-9033-633898722515}" type="presParOf" srcId="{92FF8F10-A169-4844-8325-6B966FDA53DB}" destId="{515AACBB-26CB-412B-BB06-88197406756A}" srcOrd="0" destOrd="0" presId="urn:microsoft.com/office/officeart/2016/7/layout/RepeatingBendingProcessNew"/>
    <dgm:cxn modelId="{8A1C4AC7-5D13-4BB4-9D53-A5A290876C19}" type="presParOf" srcId="{C1E30CD3-C45D-4BA9-BD18-BDE551054306}" destId="{B1EBFC22-B9DF-454B-AF83-8C7691ECEDC4}" srcOrd="8" destOrd="0" presId="urn:microsoft.com/office/officeart/2016/7/layout/RepeatingBendingProcessNew"/>
    <dgm:cxn modelId="{6951DE72-87E8-4305-B0E4-DA7894513BF9}" type="presParOf" srcId="{C1E30CD3-C45D-4BA9-BD18-BDE551054306}" destId="{F615399F-6B6D-48D6-BEF6-8DCB1ED2FE32}" srcOrd="9" destOrd="0" presId="urn:microsoft.com/office/officeart/2016/7/layout/RepeatingBendingProcessNew"/>
    <dgm:cxn modelId="{AE7D2FD1-F724-4516-AE2D-A6AA9A061B2E}" type="presParOf" srcId="{F615399F-6B6D-48D6-BEF6-8DCB1ED2FE32}" destId="{420FC8DA-97F7-4C65-8672-01B66EE4E742}" srcOrd="0" destOrd="0" presId="urn:microsoft.com/office/officeart/2016/7/layout/RepeatingBendingProcessNew"/>
    <dgm:cxn modelId="{840CE10D-9A5B-403F-99C8-4A5F96C8778F}" type="presParOf" srcId="{C1E30CD3-C45D-4BA9-BD18-BDE551054306}" destId="{9407D5B5-1AA5-4F46-B4FB-560E3F8AE3C5}" srcOrd="10" destOrd="0" presId="urn:microsoft.com/office/officeart/2016/7/layout/RepeatingBendingProcessNew"/>
    <dgm:cxn modelId="{B9FAAE8D-52BA-4C9C-A70D-345936918430}" type="presParOf" srcId="{C1E30CD3-C45D-4BA9-BD18-BDE551054306}" destId="{C46C8CA4-F9D8-41FF-8429-F8DBC374FE95}" srcOrd="11" destOrd="0" presId="urn:microsoft.com/office/officeart/2016/7/layout/RepeatingBendingProcessNew"/>
    <dgm:cxn modelId="{6D7B6529-2614-41A9-90FB-302472638E57}" type="presParOf" srcId="{C46C8CA4-F9D8-41FF-8429-F8DBC374FE95}" destId="{0DD42145-4418-46ED-87B5-30CAEFF931D0}" srcOrd="0" destOrd="0" presId="urn:microsoft.com/office/officeart/2016/7/layout/RepeatingBendingProcessNew"/>
    <dgm:cxn modelId="{63F21692-4732-46FD-9A98-0CE805411E67}" type="presParOf" srcId="{C1E30CD3-C45D-4BA9-BD18-BDE551054306}" destId="{BDD27766-6C9A-4B9A-B738-C398C3049376}" srcOrd="12" destOrd="0" presId="urn:microsoft.com/office/officeart/2016/7/layout/RepeatingBendingProcessNew"/>
    <dgm:cxn modelId="{88C32965-9078-46F5-9FB6-3AA2166B2EA0}" type="presParOf" srcId="{C1E30CD3-C45D-4BA9-BD18-BDE551054306}" destId="{792674D1-2EEA-42FD-AA7E-90BBD1D8E478}" srcOrd="13" destOrd="0" presId="urn:microsoft.com/office/officeart/2016/7/layout/RepeatingBendingProcessNew"/>
    <dgm:cxn modelId="{D587FFDA-A4DD-4A9E-95AF-6A516A70CDF5}" type="presParOf" srcId="{792674D1-2EEA-42FD-AA7E-90BBD1D8E478}" destId="{55C3D9E0-0093-4946-A938-84304B095DC3}" srcOrd="0" destOrd="0" presId="urn:microsoft.com/office/officeart/2016/7/layout/RepeatingBendingProcessNew"/>
    <dgm:cxn modelId="{60803560-1BF6-49A4-AF1E-90C1E28D5674}" type="presParOf" srcId="{C1E30CD3-C45D-4BA9-BD18-BDE551054306}" destId="{C5C6F7E7-CDD8-44F6-8D15-F61C6C744B3C}"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9E986-F374-4331-AB0A-F7CA8647478C}">
      <dsp:nvSpPr>
        <dsp:cNvPr id="0" name=""/>
        <dsp:cNvSpPr/>
      </dsp:nvSpPr>
      <dsp:spPr>
        <a:xfrm>
          <a:off x="0" y="112291"/>
          <a:ext cx="7717500" cy="501930"/>
        </a:xfrm>
        <a:prstGeom prst="round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b="1" kern="1200" dirty="0"/>
            <a:t>Meilleur modèle </a:t>
          </a:r>
          <a:r>
            <a:rPr lang="fr-FR" sz="1300" kern="1200" dirty="0"/>
            <a:t>: MLP avec les meilleures performances (MSE : 91.07, RMSE : 9.54, MAE : 7.58, R² : 0.9998).</a:t>
          </a:r>
          <a:endParaRPr lang="en-US" sz="1300" kern="1200" dirty="0"/>
        </a:p>
      </dsp:txBody>
      <dsp:txXfrm>
        <a:off x="24502" y="136793"/>
        <a:ext cx="7668496" cy="452926"/>
      </dsp:txXfrm>
    </dsp:sp>
    <dsp:sp modelId="{E31296BE-FC43-4132-B9F3-CF195FAEA424}">
      <dsp:nvSpPr>
        <dsp:cNvPr id="0" name=""/>
        <dsp:cNvSpPr/>
      </dsp:nvSpPr>
      <dsp:spPr>
        <a:xfrm>
          <a:off x="0" y="586685"/>
          <a:ext cx="7717500" cy="501930"/>
        </a:xfrm>
        <a:prstGeom prst="round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b="1" kern="1200" dirty="0"/>
            <a:t>Alternatives solides </a:t>
          </a:r>
          <a:r>
            <a:rPr lang="fr-FR" sz="1300" kern="1200" dirty="0"/>
            <a:t>: </a:t>
          </a:r>
          <a:r>
            <a:rPr lang="fr-FR" sz="1300" kern="1200" dirty="0" err="1"/>
            <a:t>Random</a:t>
          </a:r>
          <a:r>
            <a:rPr lang="fr-FR" sz="1300" kern="1200" dirty="0"/>
            <a:t> Forest et Extra-</a:t>
          </a:r>
          <a:r>
            <a:rPr lang="fr-FR" sz="1300" kern="1200" dirty="0" err="1"/>
            <a:t>Trees</a:t>
          </a:r>
          <a:r>
            <a:rPr lang="fr-FR" sz="1300" kern="1200" dirty="0"/>
            <a:t> pour leurs Robustesse face au bruit des données</a:t>
          </a:r>
          <a:endParaRPr lang="en-US" sz="1300" kern="1200" dirty="0"/>
        </a:p>
      </dsp:txBody>
      <dsp:txXfrm>
        <a:off x="24502" y="611187"/>
        <a:ext cx="7668496" cy="452926"/>
      </dsp:txXfrm>
    </dsp:sp>
    <dsp:sp modelId="{6001DA3C-2AC4-405E-B611-8E61E134B622}">
      <dsp:nvSpPr>
        <dsp:cNvPr id="0" name=""/>
        <dsp:cNvSpPr/>
      </dsp:nvSpPr>
      <dsp:spPr>
        <a:xfrm>
          <a:off x="0" y="1126055"/>
          <a:ext cx="7717500" cy="501930"/>
        </a:xfrm>
        <a:prstGeom prst="round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b="1" kern="1200" dirty="0"/>
            <a:t>Modèle le moins performant </a:t>
          </a:r>
          <a:r>
            <a:rPr lang="fr-FR" sz="1300" kern="1200" dirty="0"/>
            <a:t>: Decision </a:t>
          </a:r>
          <a:r>
            <a:rPr lang="fr-FR" sz="1300" kern="1200" dirty="0" err="1"/>
            <a:t>Tree</a:t>
          </a:r>
          <a:r>
            <a:rPr lang="fr-FR" sz="1300" kern="1200" dirty="0"/>
            <a:t>, avec des erreurs nettement supérieures, manque de généralisation.</a:t>
          </a:r>
          <a:endParaRPr lang="en-US" sz="1300" kern="1200" dirty="0"/>
        </a:p>
      </dsp:txBody>
      <dsp:txXfrm>
        <a:off x="24502" y="1150557"/>
        <a:ext cx="7668496" cy="452926"/>
      </dsp:txXfrm>
    </dsp:sp>
    <dsp:sp modelId="{7DE97A1B-0A62-4E19-9B65-EEAF4D271F20}">
      <dsp:nvSpPr>
        <dsp:cNvPr id="0" name=""/>
        <dsp:cNvSpPr/>
      </dsp:nvSpPr>
      <dsp:spPr>
        <a:xfrm>
          <a:off x="0" y="1665425"/>
          <a:ext cx="7717500" cy="501930"/>
        </a:xfrm>
        <a:prstGeom prst="round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b="1" kern="1200" dirty="0"/>
            <a:t>Perspectives d'améliorations:</a:t>
          </a:r>
          <a:endParaRPr lang="en-US" sz="1300" kern="1200" dirty="0"/>
        </a:p>
      </dsp:txBody>
      <dsp:txXfrm>
        <a:off x="24502" y="1689927"/>
        <a:ext cx="7668496" cy="452926"/>
      </dsp:txXfrm>
    </dsp:sp>
    <dsp:sp modelId="{96A149D3-0F4B-45D6-A8AB-2DB0844167AE}">
      <dsp:nvSpPr>
        <dsp:cNvPr id="0" name=""/>
        <dsp:cNvSpPr/>
      </dsp:nvSpPr>
      <dsp:spPr>
        <a:xfrm>
          <a:off x="0" y="2167355"/>
          <a:ext cx="7717500" cy="1352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031" tIns="15240" rIns="85344" bIns="15240" numCol="1" spcCol="1270" anchor="t" anchorCtr="0">
          <a:noAutofit/>
        </a:bodyPr>
        <a:lstStyle/>
        <a:p>
          <a:pPr marL="114300" lvl="1" indent="-114300" algn="l" defTabSz="533400">
            <a:lnSpc>
              <a:spcPct val="90000"/>
            </a:lnSpc>
            <a:spcBef>
              <a:spcPct val="0"/>
            </a:spcBef>
            <a:spcAft>
              <a:spcPct val="20000"/>
            </a:spcAft>
            <a:buChar char="•"/>
          </a:pPr>
          <a:r>
            <a:rPr lang="fr-FR" sz="1200" kern="1200" dirty="0">
              <a:latin typeface="Open Sans" panose="020B0604020202020204" charset="0"/>
              <a:ea typeface="Open Sans" panose="020B0604020202020204" charset="0"/>
              <a:cs typeface="Open Sans" panose="020B0604020202020204" charset="0"/>
            </a:rPr>
            <a:t>Optimisation des hyperparamètres : Ajuster les paramètres (profondeur, nombre d'arbres, etc.) pour MLP, </a:t>
          </a:r>
          <a:r>
            <a:rPr lang="fr-FR" sz="1200" kern="1200" dirty="0" err="1">
              <a:latin typeface="Open Sans" panose="020B0604020202020204" charset="0"/>
              <a:ea typeface="Open Sans" panose="020B0604020202020204" charset="0"/>
              <a:cs typeface="Open Sans" panose="020B0604020202020204" charset="0"/>
            </a:rPr>
            <a:t>Random</a:t>
          </a:r>
          <a:r>
            <a:rPr lang="fr-FR" sz="1200" kern="1200" dirty="0">
              <a:latin typeface="Open Sans" panose="020B0604020202020204" charset="0"/>
              <a:ea typeface="Open Sans" panose="020B0604020202020204" charset="0"/>
              <a:cs typeface="Open Sans" panose="020B0604020202020204" charset="0"/>
            </a:rPr>
            <a:t> Forest et Extra-</a:t>
          </a:r>
          <a:r>
            <a:rPr lang="fr-FR" sz="1200" kern="1200" dirty="0" err="1">
              <a:latin typeface="Open Sans" panose="020B0604020202020204" charset="0"/>
              <a:ea typeface="Open Sans" panose="020B0604020202020204" charset="0"/>
              <a:cs typeface="Open Sans" panose="020B0604020202020204" charset="0"/>
            </a:rPr>
            <a:t>Trees</a:t>
          </a:r>
          <a:r>
            <a:rPr lang="fr-FR" sz="1200" kern="1200" dirty="0">
              <a:latin typeface="Open Sans" panose="020B0604020202020204" charset="0"/>
              <a:ea typeface="Open Sans" panose="020B0604020202020204" charset="0"/>
              <a:cs typeface="Open Sans" panose="020B0604020202020204" charset="0"/>
            </a:rPr>
            <a:t>.</a:t>
          </a:r>
          <a:endParaRPr lang="en-US" sz="1200" kern="1200" dirty="0">
            <a:latin typeface="Open Sans" panose="020B0604020202020204" charset="0"/>
            <a:ea typeface="Open Sans" panose="020B0604020202020204" charset="0"/>
            <a:cs typeface="Open Sans" panose="020B0604020202020204" charset="0"/>
          </a:endParaRPr>
        </a:p>
        <a:p>
          <a:pPr marL="114300" lvl="1" indent="-114300" algn="l" defTabSz="533400">
            <a:lnSpc>
              <a:spcPct val="90000"/>
            </a:lnSpc>
            <a:spcBef>
              <a:spcPct val="0"/>
            </a:spcBef>
            <a:spcAft>
              <a:spcPct val="20000"/>
            </a:spcAft>
            <a:buChar char="•"/>
          </a:pPr>
          <a:r>
            <a:rPr lang="fr-FR" sz="1200" kern="1200" dirty="0">
              <a:latin typeface="Open Sans" panose="020B0604020202020204" charset="0"/>
              <a:ea typeface="Open Sans" panose="020B0604020202020204" charset="0"/>
              <a:cs typeface="Open Sans" panose="020B0604020202020204" charset="0"/>
            </a:rPr>
            <a:t>Ensembles : Combiner les modèles (</a:t>
          </a:r>
          <a:r>
            <a:rPr lang="fr-FR" sz="1200" kern="1200" dirty="0" err="1">
              <a:latin typeface="Open Sans" panose="020B0604020202020204" charset="0"/>
              <a:ea typeface="Open Sans" panose="020B0604020202020204" charset="0"/>
              <a:cs typeface="Open Sans" panose="020B0604020202020204" charset="0"/>
            </a:rPr>
            <a:t>stacking</a:t>
          </a:r>
          <a:r>
            <a:rPr lang="fr-FR" sz="1200" kern="1200" dirty="0">
              <a:latin typeface="Open Sans" panose="020B0604020202020204" charset="0"/>
              <a:ea typeface="Open Sans" panose="020B0604020202020204" charset="0"/>
              <a:cs typeface="Open Sans" panose="020B0604020202020204" charset="0"/>
            </a:rPr>
            <a:t>) pour renforcer la robustesse.</a:t>
          </a:r>
          <a:endParaRPr lang="en-US" sz="1200" kern="1200" dirty="0">
            <a:latin typeface="Open Sans" panose="020B0604020202020204" charset="0"/>
            <a:ea typeface="Open Sans" panose="020B0604020202020204" charset="0"/>
            <a:cs typeface="Open Sans" panose="020B0604020202020204" charset="0"/>
          </a:endParaRPr>
        </a:p>
        <a:p>
          <a:pPr marL="114300" lvl="1" indent="-114300" algn="l" defTabSz="533400">
            <a:lnSpc>
              <a:spcPct val="90000"/>
            </a:lnSpc>
            <a:spcBef>
              <a:spcPct val="0"/>
            </a:spcBef>
            <a:spcAft>
              <a:spcPct val="20000"/>
            </a:spcAft>
            <a:buChar char="•"/>
          </a:pPr>
          <a:r>
            <a:rPr lang="fr-FR" sz="1200" kern="1200" dirty="0">
              <a:latin typeface="Open Sans" panose="020B0604020202020204" charset="0"/>
              <a:ea typeface="Open Sans" panose="020B0604020202020204" charset="0"/>
              <a:cs typeface="Open Sans" panose="020B0604020202020204" charset="0"/>
            </a:rPr>
            <a:t>Analyse des données : Détection et traitement des </a:t>
          </a:r>
          <a:r>
            <a:rPr lang="fr-FR" sz="1200" kern="1200" dirty="0" err="1">
              <a:latin typeface="Open Sans" panose="020B0604020202020204" charset="0"/>
              <a:ea typeface="Open Sans" panose="020B0604020202020204" charset="0"/>
              <a:cs typeface="Open Sans" panose="020B0604020202020204" charset="0"/>
            </a:rPr>
            <a:t>outliers</a:t>
          </a:r>
          <a:r>
            <a:rPr lang="fr-FR" sz="1200" kern="1200" dirty="0">
              <a:latin typeface="Open Sans" panose="020B0604020202020204" charset="0"/>
              <a:ea typeface="Open Sans" panose="020B0604020202020204" charset="0"/>
              <a:cs typeface="Open Sans" panose="020B0604020202020204" charset="0"/>
            </a:rPr>
            <a:t> pour réduire les erreurs résiduelles.</a:t>
          </a:r>
          <a:endParaRPr lang="en-US" sz="1200" kern="1200" dirty="0">
            <a:latin typeface="Open Sans" panose="020B0604020202020204" charset="0"/>
            <a:ea typeface="Open Sans" panose="020B0604020202020204" charset="0"/>
            <a:cs typeface="Open Sans" panose="020B0604020202020204" charset="0"/>
          </a:endParaRPr>
        </a:p>
      </dsp:txBody>
      <dsp:txXfrm>
        <a:off x="0" y="2167355"/>
        <a:ext cx="7717500" cy="1352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F061A-EE5D-48BA-B489-155F1B850642}">
      <dsp:nvSpPr>
        <dsp:cNvPr id="0" name=""/>
        <dsp:cNvSpPr/>
      </dsp:nvSpPr>
      <dsp:spPr>
        <a:xfrm>
          <a:off x="2260" y="466288"/>
          <a:ext cx="1793715" cy="107622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i="0" u="sng" kern="1200" dirty="0">
              <a:latin typeface="Open Sans" panose="020B0604020202020204" charset="0"/>
              <a:ea typeface="Open Sans" panose="020B0604020202020204" charset="0"/>
              <a:cs typeface="Open Sans" panose="020B0604020202020204" charset="0"/>
            </a:rPr>
            <a:t>Decision </a:t>
          </a:r>
          <a:r>
            <a:rPr lang="fr-FR" sz="1100" b="1" i="0" u="sng" kern="1200" dirty="0" err="1">
              <a:latin typeface="Open Sans" panose="020B0604020202020204" charset="0"/>
              <a:ea typeface="Open Sans" panose="020B0604020202020204" charset="0"/>
              <a:cs typeface="Open Sans" panose="020B0604020202020204" charset="0"/>
            </a:rPr>
            <a:t>Tree</a:t>
          </a:r>
          <a:r>
            <a:rPr lang="fr-FR" sz="1100" b="0" i="0" u="sng" kern="1200" dirty="0">
              <a:latin typeface="Open Sans" panose="020B0604020202020204" charset="0"/>
              <a:ea typeface="Open Sans" panose="020B0604020202020204" charset="0"/>
              <a:cs typeface="Open Sans" panose="020B0604020202020204" charset="0"/>
            </a:rPr>
            <a:t>: </a:t>
          </a:r>
          <a:r>
            <a:rPr lang="fr-FR" sz="1100" b="0" i="0" kern="1200" dirty="0" err="1">
              <a:latin typeface="Open Sans" panose="020B0604020202020204" charset="0"/>
              <a:ea typeface="Open Sans" panose="020B0604020202020204" charset="0"/>
              <a:cs typeface="Open Sans" panose="020B0604020202020204" charset="0"/>
            </a:rPr>
            <a:t>min_samples_split</a:t>
          </a:r>
          <a:r>
            <a:rPr lang="fr-FR" sz="1100" b="0" i="0" kern="1200" dirty="0">
              <a:latin typeface="Open Sans" panose="020B0604020202020204" charset="0"/>
              <a:ea typeface="Open Sans" panose="020B0604020202020204" charset="0"/>
              <a:cs typeface="Open Sans" panose="020B0604020202020204" charset="0"/>
            </a:rPr>
            <a:t>: 10, </a:t>
          </a:r>
          <a:r>
            <a:rPr lang="fr-FR" sz="1100" b="0" i="0" kern="1200" dirty="0" err="1">
              <a:latin typeface="Open Sans" panose="020B0604020202020204" charset="0"/>
              <a:ea typeface="Open Sans" panose="020B0604020202020204" charset="0"/>
              <a:cs typeface="Open Sans" panose="020B0604020202020204" charset="0"/>
            </a:rPr>
            <a:t>min_samples_leaf</a:t>
          </a:r>
          <a:r>
            <a:rPr lang="fr-FR" sz="1100" b="0" i="0" kern="1200" dirty="0">
              <a:latin typeface="Open Sans" panose="020B0604020202020204" charset="0"/>
              <a:ea typeface="Open Sans" panose="020B0604020202020204" charset="0"/>
              <a:cs typeface="Open Sans" panose="020B0604020202020204" charset="0"/>
            </a:rPr>
            <a:t>: 4, </a:t>
          </a:r>
          <a:r>
            <a:rPr lang="fr-FR" sz="1100" b="0" i="0" kern="1200" dirty="0" err="1">
              <a:latin typeface="Open Sans" panose="020B0604020202020204" charset="0"/>
              <a:ea typeface="Open Sans" panose="020B0604020202020204" charset="0"/>
              <a:cs typeface="Open Sans" panose="020B0604020202020204" charset="0"/>
            </a:rPr>
            <a:t>max_depth</a:t>
          </a:r>
          <a:r>
            <a:rPr lang="fr-FR" sz="1100" b="0" i="0" kern="1200" dirty="0">
              <a:latin typeface="Open Sans" panose="020B0604020202020204" charset="0"/>
              <a:ea typeface="Open Sans" panose="020B0604020202020204" charset="0"/>
              <a:cs typeface="Open Sans" panose="020B0604020202020204" charset="0"/>
            </a:rPr>
            <a:t>: 10</a:t>
          </a:r>
          <a:endParaRPr lang="en-US" sz="1100" kern="1200" dirty="0">
            <a:latin typeface="Open Sans" panose="020B0604020202020204" charset="0"/>
            <a:ea typeface="Open Sans" panose="020B0604020202020204" charset="0"/>
            <a:cs typeface="Open Sans" panose="020B0604020202020204" charset="0"/>
          </a:endParaRPr>
        </a:p>
      </dsp:txBody>
      <dsp:txXfrm>
        <a:off x="2260" y="466288"/>
        <a:ext cx="1793715" cy="1076229"/>
      </dsp:txXfrm>
    </dsp:sp>
    <dsp:sp modelId="{070B4498-D1F0-40C8-A892-9FEA8E43BBE1}">
      <dsp:nvSpPr>
        <dsp:cNvPr id="0" name=""/>
        <dsp:cNvSpPr/>
      </dsp:nvSpPr>
      <dsp:spPr>
        <a:xfrm>
          <a:off x="1975348" y="466288"/>
          <a:ext cx="1793715" cy="107622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i="0" u="sng" kern="1200" dirty="0" err="1">
              <a:latin typeface="Open Sans" panose="020B0604020202020204" charset="0"/>
              <a:ea typeface="Open Sans" panose="020B0604020202020204" charset="0"/>
              <a:cs typeface="Open Sans" panose="020B0604020202020204" charset="0"/>
            </a:rPr>
            <a:t>Random</a:t>
          </a:r>
          <a:r>
            <a:rPr lang="fr-FR" sz="1100" b="1" i="0" u="sng" kern="1200" dirty="0">
              <a:latin typeface="Open Sans" panose="020B0604020202020204" charset="0"/>
              <a:ea typeface="Open Sans" panose="020B0604020202020204" charset="0"/>
              <a:cs typeface="Open Sans" panose="020B0604020202020204" charset="0"/>
            </a:rPr>
            <a:t> Forest</a:t>
          </a:r>
          <a:r>
            <a:rPr lang="fr-FR" sz="1100" b="0" i="0" kern="1200" dirty="0">
              <a:latin typeface="Open Sans" panose="020B0604020202020204" charset="0"/>
              <a:ea typeface="Open Sans" panose="020B0604020202020204" charset="0"/>
              <a:cs typeface="Open Sans" panose="020B0604020202020204" charset="0"/>
            </a:rPr>
            <a:t>: </a:t>
          </a:r>
          <a:r>
            <a:rPr lang="fr-FR" sz="1100" b="0" i="0" kern="1200" dirty="0" err="1">
              <a:latin typeface="Open Sans" panose="020B0604020202020204" charset="0"/>
              <a:ea typeface="Open Sans" panose="020B0604020202020204" charset="0"/>
              <a:cs typeface="Open Sans" panose="020B0604020202020204" charset="0"/>
            </a:rPr>
            <a:t>n_estimators</a:t>
          </a:r>
          <a:r>
            <a:rPr lang="fr-FR" sz="1100" b="0" i="0" kern="1200" dirty="0">
              <a:latin typeface="Open Sans" panose="020B0604020202020204" charset="0"/>
              <a:ea typeface="Open Sans" panose="020B0604020202020204" charset="0"/>
              <a:cs typeface="Open Sans" panose="020B0604020202020204" charset="0"/>
            </a:rPr>
            <a:t>: 50, </a:t>
          </a:r>
          <a:r>
            <a:rPr lang="fr-FR" sz="1100" b="0" i="0" kern="1200" dirty="0" err="1">
              <a:latin typeface="Open Sans" panose="020B0604020202020204" charset="0"/>
              <a:ea typeface="Open Sans" panose="020B0604020202020204" charset="0"/>
              <a:cs typeface="Open Sans" panose="020B0604020202020204" charset="0"/>
            </a:rPr>
            <a:t>min_samples_split</a:t>
          </a:r>
          <a:r>
            <a:rPr lang="fr-FR" sz="1100" b="0" i="0" kern="1200" dirty="0">
              <a:latin typeface="Open Sans" panose="020B0604020202020204" charset="0"/>
              <a:ea typeface="Open Sans" panose="020B0604020202020204" charset="0"/>
              <a:cs typeface="Open Sans" panose="020B0604020202020204" charset="0"/>
            </a:rPr>
            <a:t>: 2, </a:t>
          </a:r>
          <a:r>
            <a:rPr lang="fr-FR" sz="1100" b="0" i="0" kern="1200" dirty="0" err="1">
              <a:latin typeface="Open Sans" panose="020B0604020202020204" charset="0"/>
              <a:ea typeface="Open Sans" panose="020B0604020202020204" charset="0"/>
              <a:cs typeface="Open Sans" panose="020B0604020202020204" charset="0"/>
            </a:rPr>
            <a:t>min_samples_leaf</a:t>
          </a:r>
          <a:r>
            <a:rPr lang="fr-FR" sz="1100" b="0" i="0" kern="1200" dirty="0">
              <a:latin typeface="Open Sans" panose="020B0604020202020204" charset="0"/>
              <a:ea typeface="Open Sans" panose="020B0604020202020204" charset="0"/>
              <a:cs typeface="Open Sans" panose="020B0604020202020204" charset="0"/>
            </a:rPr>
            <a:t>: 4, </a:t>
          </a:r>
          <a:r>
            <a:rPr lang="fr-FR" sz="1100" b="0" i="0" kern="1200" dirty="0" err="1">
              <a:latin typeface="Open Sans" panose="020B0604020202020204" charset="0"/>
              <a:ea typeface="Open Sans" panose="020B0604020202020204" charset="0"/>
              <a:cs typeface="Open Sans" panose="020B0604020202020204" charset="0"/>
            </a:rPr>
            <a:t>max_depth</a:t>
          </a:r>
          <a:r>
            <a:rPr lang="fr-FR" sz="1100" b="0" i="0" kern="1200" dirty="0">
              <a:latin typeface="Open Sans" panose="020B0604020202020204" charset="0"/>
              <a:ea typeface="Open Sans" panose="020B0604020202020204" charset="0"/>
              <a:cs typeface="Open Sans" panose="020B0604020202020204" charset="0"/>
            </a:rPr>
            <a:t>: 10</a:t>
          </a:r>
          <a:endParaRPr lang="en-US" sz="1100" kern="1200" dirty="0">
            <a:latin typeface="Open Sans" panose="020B0604020202020204" charset="0"/>
            <a:ea typeface="Open Sans" panose="020B0604020202020204" charset="0"/>
            <a:cs typeface="Open Sans" panose="020B0604020202020204" charset="0"/>
          </a:endParaRPr>
        </a:p>
      </dsp:txBody>
      <dsp:txXfrm>
        <a:off x="1975348" y="466288"/>
        <a:ext cx="1793715" cy="1076229"/>
      </dsp:txXfrm>
    </dsp:sp>
    <dsp:sp modelId="{187D59BE-3DCE-4A8E-A6E5-22ACAF8CA9A9}">
      <dsp:nvSpPr>
        <dsp:cNvPr id="0" name=""/>
        <dsp:cNvSpPr/>
      </dsp:nvSpPr>
      <dsp:spPr>
        <a:xfrm>
          <a:off x="3948435" y="466288"/>
          <a:ext cx="1793715" cy="107622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i="0" u="sng" kern="1200" dirty="0">
              <a:latin typeface="Open Sans" panose="020B0604020202020204" charset="0"/>
              <a:ea typeface="Open Sans" panose="020B0604020202020204" charset="0"/>
              <a:cs typeface="Open Sans" panose="020B0604020202020204" charset="0"/>
            </a:rPr>
            <a:t>Extra-</a:t>
          </a:r>
          <a:r>
            <a:rPr lang="fr-FR" sz="1100" b="1" i="0" u="sng" kern="1200" dirty="0" err="1">
              <a:latin typeface="Open Sans" panose="020B0604020202020204" charset="0"/>
              <a:ea typeface="Open Sans" panose="020B0604020202020204" charset="0"/>
              <a:cs typeface="Open Sans" panose="020B0604020202020204" charset="0"/>
            </a:rPr>
            <a:t>Trees</a:t>
          </a:r>
          <a:r>
            <a:rPr lang="fr-FR" sz="1100" b="0" i="0" kern="1200" dirty="0">
              <a:latin typeface="Open Sans" panose="020B0604020202020204" charset="0"/>
              <a:ea typeface="Open Sans" panose="020B0604020202020204" charset="0"/>
              <a:cs typeface="Open Sans" panose="020B0604020202020204" charset="0"/>
            </a:rPr>
            <a:t>: </a:t>
          </a:r>
          <a:r>
            <a:rPr lang="fr-FR" sz="1100" b="0" i="0" kern="1200" dirty="0" err="1">
              <a:latin typeface="Open Sans" panose="020B0604020202020204" charset="0"/>
              <a:ea typeface="Open Sans" panose="020B0604020202020204" charset="0"/>
              <a:cs typeface="Open Sans" panose="020B0604020202020204" charset="0"/>
            </a:rPr>
            <a:t>n_estimators</a:t>
          </a:r>
          <a:r>
            <a:rPr lang="fr-FR" sz="1100" b="0" i="0" kern="1200" dirty="0">
              <a:latin typeface="Open Sans" panose="020B0604020202020204" charset="0"/>
              <a:ea typeface="Open Sans" panose="020B0604020202020204" charset="0"/>
              <a:cs typeface="Open Sans" panose="020B0604020202020204" charset="0"/>
            </a:rPr>
            <a:t>: 200, </a:t>
          </a:r>
          <a:r>
            <a:rPr lang="fr-FR" sz="1100" b="0" i="0" kern="1200" dirty="0" err="1">
              <a:latin typeface="Open Sans" panose="020B0604020202020204" charset="0"/>
              <a:ea typeface="Open Sans" panose="020B0604020202020204" charset="0"/>
              <a:cs typeface="Open Sans" panose="020B0604020202020204" charset="0"/>
            </a:rPr>
            <a:t>min_samples_split</a:t>
          </a:r>
          <a:r>
            <a:rPr lang="fr-FR" sz="1100" b="0" i="0" kern="1200" dirty="0">
              <a:latin typeface="Open Sans" panose="020B0604020202020204" charset="0"/>
              <a:ea typeface="Open Sans" panose="020B0604020202020204" charset="0"/>
              <a:cs typeface="Open Sans" panose="020B0604020202020204" charset="0"/>
            </a:rPr>
            <a:t>: 10, </a:t>
          </a:r>
          <a:r>
            <a:rPr lang="fr-FR" sz="1100" b="0" i="0" kern="1200" dirty="0" err="1">
              <a:latin typeface="Open Sans" panose="020B0604020202020204" charset="0"/>
              <a:ea typeface="Open Sans" panose="020B0604020202020204" charset="0"/>
              <a:cs typeface="Open Sans" panose="020B0604020202020204" charset="0"/>
            </a:rPr>
            <a:t>min_samples_leaf</a:t>
          </a:r>
          <a:r>
            <a:rPr lang="fr-FR" sz="1100" b="0" i="0" kern="1200" dirty="0">
              <a:latin typeface="Open Sans" panose="020B0604020202020204" charset="0"/>
              <a:ea typeface="Open Sans" panose="020B0604020202020204" charset="0"/>
              <a:cs typeface="Open Sans" panose="020B0604020202020204" charset="0"/>
            </a:rPr>
            <a:t>: 1, </a:t>
          </a:r>
          <a:r>
            <a:rPr lang="fr-FR" sz="1100" b="0" i="0" kern="1200" dirty="0" err="1">
              <a:latin typeface="Open Sans" panose="020B0604020202020204" charset="0"/>
              <a:ea typeface="Open Sans" panose="020B0604020202020204" charset="0"/>
              <a:cs typeface="Open Sans" panose="020B0604020202020204" charset="0"/>
            </a:rPr>
            <a:t>max_depth</a:t>
          </a:r>
          <a:r>
            <a:rPr lang="fr-FR" sz="1100" b="0" i="0" kern="1200" dirty="0">
              <a:latin typeface="Open Sans" panose="020B0604020202020204" charset="0"/>
              <a:ea typeface="Open Sans" panose="020B0604020202020204" charset="0"/>
              <a:cs typeface="Open Sans" panose="020B0604020202020204" charset="0"/>
            </a:rPr>
            <a:t>: 20</a:t>
          </a:r>
          <a:endParaRPr lang="en-US" sz="1100" kern="1200" dirty="0">
            <a:latin typeface="Open Sans" panose="020B0604020202020204" charset="0"/>
            <a:ea typeface="Open Sans" panose="020B0604020202020204" charset="0"/>
            <a:cs typeface="Open Sans" panose="020B0604020202020204" charset="0"/>
          </a:endParaRPr>
        </a:p>
      </dsp:txBody>
      <dsp:txXfrm>
        <a:off x="3948435" y="466288"/>
        <a:ext cx="1793715" cy="1076229"/>
      </dsp:txXfrm>
    </dsp:sp>
    <dsp:sp modelId="{D1204CB1-F18D-439C-B2F7-8403A21E3314}">
      <dsp:nvSpPr>
        <dsp:cNvPr id="0" name=""/>
        <dsp:cNvSpPr/>
      </dsp:nvSpPr>
      <dsp:spPr>
        <a:xfrm>
          <a:off x="5921523" y="466288"/>
          <a:ext cx="1793715" cy="107622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i="0" u="sng" kern="1200" dirty="0" err="1">
              <a:latin typeface="Open Sans" panose="020B0604020202020204" charset="0"/>
              <a:ea typeface="Open Sans" panose="020B0604020202020204" charset="0"/>
              <a:cs typeface="Open Sans" panose="020B0604020202020204" charset="0"/>
            </a:rPr>
            <a:t>XGBoost</a:t>
          </a:r>
          <a:r>
            <a:rPr lang="fr-FR" sz="1100" b="0" i="0" kern="1200" dirty="0">
              <a:latin typeface="Open Sans" panose="020B0604020202020204" charset="0"/>
              <a:ea typeface="Open Sans" panose="020B0604020202020204" charset="0"/>
              <a:cs typeface="Open Sans" panose="020B0604020202020204" charset="0"/>
            </a:rPr>
            <a:t>: </a:t>
          </a:r>
          <a:r>
            <a:rPr lang="fr-FR" sz="1100" b="0" i="0" kern="1200" dirty="0" err="1">
              <a:latin typeface="Open Sans" panose="020B0604020202020204" charset="0"/>
              <a:ea typeface="Open Sans" panose="020B0604020202020204" charset="0"/>
              <a:cs typeface="Open Sans" panose="020B0604020202020204" charset="0"/>
            </a:rPr>
            <a:t>subsample</a:t>
          </a:r>
          <a:r>
            <a:rPr lang="fr-FR" sz="1100" b="0" i="0" kern="1200" dirty="0">
              <a:latin typeface="Open Sans" panose="020B0604020202020204" charset="0"/>
              <a:ea typeface="Open Sans" panose="020B0604020202020204" charset="0"/>
              <a:cs typeface="Open Sans" panose="020B0604020202020204" charset="0"/>
            </a:rPr>
            <a:t>: 0.7, </a:t>
          </a:r>
          <a:r>
            <a:rPr lang="fr-FR" sz="1100" b="0" i="0" kern="1200" dirty="0" err="1">
              <a:latin typeface="Open Sans" panose="020B0604020202020204" charset="0"/>
              <a:ea typeface="Open Sans" panose="020B0604020202020204" charset="0"/>
              <a:cs typeface="Open Sans" panose="020B0604020202020204" charset="0"/>
            </a:rPr>
            <a:t>n_estimators</a:t>
          </a:r>
          <a:r>
            <a:rPr lang="fr-FR" sz="1100" b="0" i="0" kern="1200" dirty="0">
              <a:latin typeface="Open Sans" panose="020B0604020202020204" charset="0"/>
              <a:ea typeface="Open Sans" panose="020B0604020202020204" charset="0"/>
              <a:cs typeface="Open Sans" panose="020B0604020202020204" charset="0"/>
            </a:rPr>
            <a:t>: 100, </a:t>
          </a:r>
          <a:r>
            <a:rPr lang="fr-FR" sz="1100" b="0" i="0" kern="1200" dirty="0" err="1">
              <a:latin typeface="Open Sans" panose="020B0604020202020204" charset="0"/>
              <a:ea typeface="Open Sans" panose="020B0604020202020204" charset="0"/>
              <a:cs typeface="Open Sans" panose="020B0604020202020204" charset="0"/>
            </a:rPr>
            <a:t>max_depth</a:t>
          </a:r>
          <a:r>
            <a:rPr lang="fr-FR" sz="1100" b="0" i="0" kern="1200" dirty="0">
              <a:latin typeface="Open Sans" panose="020B0604020202020204" charset="0"/>
              <a:ea typeface="Open Sans" panose="020B0604020202020204" charset="0"/>
              <a:cs typeface="Open Sans" panose="020B0604020202020204" charset="0"/>
            </a:rPr>
            <a:t>: 6, </a:t>
          </a:r>
          <a:r>
            <a:rPr lang="fr-FR" sz="1100" b="0" i="0" kern="1200" dirty="0" err="1">
              <a:latin typeface="Open Sans" panose="020B0604020202020204" charset="0"/>
              <a:ea typeface="Open Sans" panose="020B0604020202020204" charset="0"/>
              <a:cs typeface="Open Sans" panose="020B0604020202020204" charset="0"/>
            </a:rPr>
            <a:t>learning_rate</a:t>
          </a:r>
          <a:r>
            <a:rPr lang="fr-FR" sz="1100" b="0" i="0" kern="1200" dirty="0">
              <a:latin typeface="Open Sans" panose="020B0604020202020204" charset="0"/>
              <a:ea typeface="Open Sans" panose="020B0604020202020204" charset="0"/>
              <a:cs typeface="Open Sans" panose="020B0604020202020204" charset="0"/>
            </a:rPr>
            <a:t>: 0.1, </a:t>
          </a:r>
          <a:r>
            <a:rPr lang="fr-FR" sz="1100" b="0" i="0" kern="1200" dirty="0" err="1">
              <a:latin typeface="Open Sans" panose="020B0604020202020204" charset="0"/>
              <a:ea typeface="Open Sans" panose="020B0604020202020204" charset="0"/>
              <a:cs typeface="Open Sans" panose="020B0604020202020204" charset="0"/>
            </a:rPr>
            <a:t>colsample_bytree</a:t>
          </a:r>
          <a:r>
            <a:rPr lang="fr-FR" sz="1100" b="0" i="0" kern="1200" dirty="0">
              <a:latin typeface="Open Sans" panose="020B0604020202020204" charset="0"/>
              <a:ea typeface="Open Sans" panose="020B0604020202020204" charset="0"/>
              <a:cs typeface="Open Sans" panose="020B0604020202020204" charset="0"/>
            </a:rPr>
            <a:t>: 1.0</a:t>
          </a:r>
          <a:endParaRPr lang="en-US" sz="1100" kern="1200" dirty="0">
            <a:latin typeface="Open Sans" panose="020B0604020202020204" charset="0"/>
            <a:ea typeface="Open Sans" panose="020B0604020202020204" charset="0"/>
            <a:cs typeface="Open Sans" panose="020B0604020202020204" charset="0"/>
          </a:endParaRPr>
        </a:p>
      </dsp:txBody>
      <dsp:txXfrm>
        <a:off x="5921523" y="466288"/>
        <a:ext cx="1793715" cy="1076229"/>
      </dsp:txXfrm>
    </dsp:sp>
    <dsp:sp modelId="{493BE66B-C850-45C5-99DE-7F690A7A06CA}">
      <dsp:nvSpPr>
        <dsp:cNvPr id="0" name=""/>
        <dsp:cNvSpPr/>
      </dsp:nvSpPr>
      <dsp:spPr>
        <a:xfrm>
          <a:off x="988804" y="1721889"/>
          <a:ext cx="1793715" cy="107622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i="0" u="sng" kern="1200" dirty="0" err="1">
              <a:latin typeface="Open Sans" panose="020B0604020202020204" charset="0"/>
              <a:ea typeface="Open Sans" panose="020B0604020202020204" charset="0"/>
              <a:cs typeface="Open Sans" panose="020B0604020202020204" charset="0"/>
            </a:rPr>
            <a:t>LightGBM</a:t>
          </a:r>
          <a:r>
            <a:rPr lang="fr-FR" sz="1100" b="0" i="0" kern="1200" dirty="0">
              <a:latin typeface="Open Sans" panose="020B0604020202020204" charset="0"/>
              <a:ea typeface="Open Sans" panose="020B0604020202020204" charset="0"/>
              <a:cs typeface="Open Sans" panose="020B0604020202020204" charset="0"/>
            </a:rPr>
            <a:t>: </a:t>
          </a:r>
          <a:r>
            <a:rPr lang="fr-FR" sz="1100" b="0" i="0" kern="1200" dirty="0" err="1">
              <a:latin typeface="Open Sans" panose="020B0604020202020204" charset="0"/>
              <a:ea typeface="Open Sans" panose="020B0604020202020204" charset="0"/>
              <a:cs typeface="Open Sans" panose="020B0604020202020204" charset="0"/>
            </a:rPr>
            <a:t>num_leaves</a:t>
          </a:r>
          <a:r>
            <a:rPr lang="fr-FR" sz="1100" b="0" i="0" kern="1200" dirty="0">
              <a:latin typeface="Open Sans" panose="020B0604020202020204" charset="0"/>
              <a:ea typeface="Open Sans" panose="020B0604020202020204" charset="0"/>
              <a:cs typeface="Open Sans" panose="020B0604020202020204" charset="0"/>
            </a:rPr>
            <a:t>: 31, </a:t>
          </a:r>
          <a:r>
            <a:rPr lang="fr-FR" sz="1100" b="0" i="0" kern="1200" dirty="0" err="1">
              <a:latin typeface="Open Sans" panose="020B0604020202020204" charset="0"/>
              <a:ea typeface="Open Sans" panose="020B0604020202020204" charset="0"/>
              <a:cs typeface="Open Sans" panose="020B0604020202020204" charset="0"/>
            </a:rPr>
            <a:t>n_estimators</a:t>
          </a:r>
          <a:r>
            <a:rPr lang="fr-FR" sz="1100" b="0" i="0" kern="1200" dirty="0">
              <a:latin typeface="Open Sans" panose="020B0604020202020204" charset="0"/>
              <a:ea typeface="Open Sans" panose="020B0604020202020204" charset="0"/>
              <a:cs typeface="Open Sans" panose="020B0604020202020204" charset="0"/>
            </a:rPr>
            <a:t>: 50, </a:t>
          </a:r>
          <a:r>
            <a:rPr lang="fr-FR" sz="1100" b="0" i="0" kern="1200" dirty="0" err="1">
              <a:latin typeface="Open Sans" panose="020B0604020202020204" charset="0"/>
              <a:ea typeface="Open Sans" panose="020B0604020202020204" charset="0"/>
              <a:cs typeface="Open Sans" panose="020B0604020202020204" charset="0"/>
            </a:rPr>
            <a:t>max_depth</a:t>
          </a:r>
          <a:r>
            <a:rPr lang="fr-FR" sz="1100" b="0" i="0" kern="1200" dirty="0">
              <a:latin typeface="Open Sans" panose="020B0604020202020204" charset="0"/>
              <a:ea typeface="Open Sans" panose="020B0604020202020204" charset="0"/>
              <a:cs typeface="Open Sans" panose="020B0604020202020204" charset="0"/>
            </a:rPr>
            <a:t>: 20, </a:t>
          </a:r>
          <a:r>
            <a:rPr lang="fr-FR" sz="1100" b="0" i="0" kern="1200" dirty="0" err="1">
              <a:latin typeface="Open Sans" panose="020B0604020202020204" charset="0"/>
              <a:ea typeface="Open Sans" panose="020B0604020202020204" charset="0"/>
              <a:cs typeface="Open Sans" panose="020B0604020202020204" charset="0"/>
            </a:rPr>
            <a:t>learning_rate</a:t>
          </a:r>
          <a:r>
            <a:rPr lang="fr-FR" sz="1100" b="0" i="0" kern="1200" dirty="0">
              <a:latin typeface="Open Sans" panose="020B0604020202020204" charset="0"/>
              <a:ea typeface="Open Sans" panose="020B0604020202020204" charset="0"/>
              <a:cs typeface="Open Sans" panose="020B0604020202020204" charset="0"/>
            </a:rPr>
            <a:t>: 0.2</a:t>
          </a:r>
          <a:endParaRPr lang="en-US" sz="1100" kern="1200" dirty="0">
            <a:latin typeface="Open Sans" panose="020B0604020202020204" charset="0"/>
            <a:ea typeface="Open Sans" panose="020B0604020202020204" charset="0"/>
            <a:cs typeface="Open Sans" panose="020B0604020202020204" charset="0"/>
          </a:endParaRPr>
        </a:p>
      </dsp:txBody>
      <dsp:txXfrm>
        <a:off x="988804" y="1721889"/>
        <a:ext cx="1793715" cy="1076229"/>
      </dsp:txXfrm>
    </dsp:sp>
    <dsp:sp modelId="{8F484911-E4AE-448A-854C-7AC284425C52}">
      <dsp:nvSpPr>
        <dsp:cNvPr id="0" name=""/>
        <dsp:cNvSpPr/>
      </dsp:nvSpPr>
      <dsp:spPr>
        <a:xfrm>
          <a:off x="2961892" y="1721889"/>
          <a:ext cx="1793715" cy="107622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i="0" u="sng" kern="1200" dirty="0">
              <a:latin typeface="Open Sans" panose="020B0604020202020204" charset="0"/>
              <a:ea typeface="Open Sans" panose="020B0604020202020204" charset="0"/>
              <a:cs typeface="Open Sans" panose="020B0604020202020204" charset="0"/>
            </a:rPr>
            <a:t>Multi-Layer Perceptron</a:t>
          </a:r>
          <a:r>
            <a:rPr lang="fr-FR" sz="1100" b="1" i="0" kern="1200" dirty="0">
              <a:latin typeface="Open Sans" panose="020B0604020202020204" charset="0"/>
              <a:ea typeface="Open Sans" panose="020B0604020202020204" charset="0"/>
              <a:cs typeface="Open Sans" panose="020B0604020202020204" charset="0"/>
            </a:rPr>
            <a:t>: </a:t>
          </a:r>
          <a:r>
            <a:rPr lang="fr-FR" sz="1100" b="0" i="0" kern="1200" dirty="0">
              <a:latin typeface="Open Sans" panose="020B0604020202020204" charset="0"/>
              <a:ea typeface="Open Sans" panose="020B0604020202020204" charset="0"/>
              <a:cs typeface="Open Sans" panose="020B0604020202020204" charset="0"/>
            </a:rPr>
            <a:t>solver: </a:t>
          </a:r>
          <a:r>
            <a:rPr lang="fr-FR" sz="1100" b="0" i="0" kern="1200" dirty="0" err="1">
              <a:latin typeface="Open Sans" panose="020B0604020202020204" charset="0"/>
              <a:ea typeface="Open Sans" panose="020B0604020202020204" charset="0"/>
              <a:cs typeface="Open Sans" panose="020B0604020202020204" charset="0"/>
            </a:rPr>
            <a:t>adam</a:t>
          </a:r>
          <a:r>
            <a:rPr lang="fr-FR" sz="1100" b="0" i="0" kern="1200" dirty="0">
              <a:latin typeface="Open Sans" panose="020B0604020202020204" charset="0"/>
              <a:ea typeface="Open Sans" panose="020B0604020202020204" charset="0"/>
              <a:cs typeface="Open Sans" panose="020B0604020202020204" charset="0"/>
            </a:rPr>
            <a:t>, </a:t>
          </a:r>
          <a:r>
            <a:rPr lang="fr-FR" sz="1100" b="0" i="0" kern="1200" dirty="0" err="1">
              <a:latin typeface="Open Sans" panose="020B0604020202020204" charset="0"/>
              <a:ea typeface="Open Sans" panose="020B0604020202020204" charset="0"/>
              <a:cs typeface="Open Sans" panose="020B0604020202020204" charset="0"/>
            </a:rPr>
            <a:t>hidden_layer_sizes</a:t>
          </a:r>
          <a:r>
            <a:rPr lang="fr-FR" sz="1100" b="0" i="0" kern="1200" dirty="0">
              <a:latin typeface="Open Sans" panose="020B0604020202020204" charset="0"/>
              <a:ea typeface="Open Sans" panose="020B0604020202020204" charset="0"/>
              <a:cs typeface="Open Sans" panose="020B0604020202020204" charset="0"/>
            </a:rPr>
            <a:t>: (10), alpha: 0.1, </a:t>
          </a:r>
          <a:r>
            <a:rPr lang="fr-FR" sz="1100" b="0" i="0" kern="1200" dirty="0" err="1">
              <a:latin typeface="Open Sans" panose="020B0604020202020204" charset="0"/>
              <a:ea typeface="Open Sans" panose="020B0604020202020204" charset="0"/>
              <a:cs typeface="Open Sans" panose="020B0604020202020204" charset="0"/>
            </a:rPr>
            <a:t>activation:relu</a:t>
          </a:r>
          <a:endParaRPr lang="en-US" sz="1100" kern="1200" dirty="0">
            <a:latin typeface="Open Sans" panose="020B0604020202020204" charset="0"/>
            <a:ea typeface="Open Sans" panose="020B0604020202020204" charset="0"/>
            <a:cs typeface="Open Sans" panose="020B0604020202020204" charset="0"/>
          </a:endParaRPr>
        </a:p>
      </dsp:txBody>
      <dsp:txXfrm>
        <a:off x="2961892" y="1721889"/>
        <a:ext cx="1793715" cy="1076229"/>
      </dsp:txXfrm>
    </dsp:sp>
    <dsp:sp modelId="{EE183AEA-B9F1-4280-90B9-0CB961E11989}">
      <dsp:nvSpPr>
        <dsp:cNvPr id="0" name=""/>
        <dsp:cNvSpPr/>
      </dsp:nvSpPr>
      <dsp:spPr>
        <a:xfrm>
          <a:off x="4934979" y="1721889"/>
          <a:ext cx="1793715" cy="107622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i="0" u="sng" kern="1200" dirty="0" err="1">
              <a:latin typeface="Open Sans" panose="020B0604020202020204" charset="0"/>
              <a:ea typeface="Open Sans" panose="020B0604020202020204" charset="0"/>
              <a:cs typeface="Open Sans" panose="020B0604020202020204" charset="0"/>
            </a:rPr>
            <a:t>CatBoost</a:t>
          </a:r>
          <a:r>
            <a:rPr lang="fr-FR" sz="1100" b="0" i="0" kern="1200" dirty="0">
              <a:latin typeface="Open Sans" panose="020B0604020202020204" charset="0"/>
              <a:ea typeface="Open Sans" panose="020B0604020202020204" charset="0"/>
              <a:cs typeface="Open Sans" panose="020B0604020202020204" charset="0"/>
            </a:rPr>
            <a:t>: </a:t>
          </a:r>
          <a:r>
            <a:rPr lang="fr-FR" sz="1100" b="0" i="0" kern="1200" dirty="0" err="1">
              <a:latin typeface="Open Sans" panose="020B0604020202020204" charset="0"/>
              <a:ea typeface="Open Sans" panose="020B0604020202020204" charset="0"/>
              <a:cs typeface="Open Sans" panose="020B0604020202020204" charset="0"/>
            </a:rPr>
            <a:t>learning_rate</a:t>
          </a:r>
          <a:r>
            <a:rPr lang="fr-FR" sz="1100" b="0" i="0" kern="1200" dirty="0">
              <a:latin typeface="Open Sans" panose="020B0604020202020204" charset="0"/>
              <a:ea typeface="Open Sans" panose="020B0604020202020204" charset="0"/>
              <a:cs typeface="Open Sans" panose="020B0604020202020204" charset="0"/>
            </a:rPr>
            <a:t>: 0.1, l2_leaf_reg: 3, </a:t>
          </a:r>
          <a:r>
            <a:rPr lang="fr-FR" sz="1100" b="0" i="0" kern="1200" dirty="0" err="1">
              <a:latin typeface="Open Sans" panose="020B0604020202020204" charset="0"/>
              <a:ea typeface="Open Sans" panose="020B0604020202020204" charset="0"/>
              <a:cs typeface="Open Sans" panose="020B0604020202020204" charset="0"/>
            </a:rPr>
            <a:t>iterations</a:t>
          </a:r>
          <a:r>
            <a:rPr lang="fr-FR" sz="1100" b="0" i="0" kern="1200" dirty="0">
              <a:latin typeface="Open Sans" panose="020B0604020202020204" charset="0"/>
              <a:ea typeface="Open Sans" panose="020B0604020202020204" charset="0"/>
              <a:cs typeface="Open Sans" panose="020B0604020202020204" charset="0"/>
            </a:rPr>
            <a:t>: 500, </a:t>
          </a:r>
          <a:r>
            <a:rPr lang="fr-FR" sz="1100" b="0" i="0" kern="1200" dirty="0" err="1">
              <a:latin typeface="Open Sans" panose="020B0604020202020204" charset="0"/>
              <a:ea typeface="Open Sans" panose="020B0604020202020204" charset="0"/>
              <a:cs typeface="Open Sans" panose="020B0604020202020204" charset="0"/>
            </a:rPr>
            <a:t>depth</a:t>
          </a:r>
          <a:r>
            <a:rPr lang="fr-FR" sz="1100" b="0" i="0" kern="1200" dirty="0">
              <a:latin typeface="Open Sans" panose="020B0604020202020204" charset="0"/>
              <a:ea typeface="Open Sans" panose="020B0604020202020204" charset="0"/>
              <a:cs typeface="Open Sans" panose="020B0604020202020204" charset="0"/>
            </a:rPr>
            <a:t>: 6</a:t>
          </a:r>
          <a:endParaRPr lang="en-US" sz="1100" kern="1200" dirty="0">
            <a:latin typeface="Open Sans" panose="020B0604020202020204" charset="0"/>
            <a:ea typeface="Open Sans" panose="020B0604020202020204" charset="0"/>
            <a:cs typeface="Open Sans" panose="020B0604020202020204" charset="0"/>
          </a:endParaRPr>
        </a:p>
      </dsp:txBody>
      <dsp:txXfrm>
        <a:off x="4934979" y="1721889"/>
        <a:ext cx="1793715" cy="1076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5B7D2-8F71-4F51-BF20-019D569595A7}">
      <dsp:nvSpPr>
        <dsp:cNvPr id="0" name=""/>
        <dsp:cNvSpPr/>
      </dsp:nvSpPr>
      <dsp:spPr>
        <a:xfrm>
          <a:off x="0" y="0"/>
          <a:ext cx="6174000" cy="838345"/>
        </a:xfrm>
        <a:prstGeom prst="roundRect">
          <a:avLst>
            <a:gd name="adj" fmla="val 10000"/>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b="0" i="0" kern="1200" dirty="0"/>
            <a:t>Excellent R² Score pour tous les modèles (&gt; 0.999)</a:t>
          </a:r>
          <a:endParaRPr lang="en-US" sz="1200" kern="1200" dirty="0"/>
        </a:p>
      </dsp:txBody>
      <dsp:txXfrm>
        <a:off x="24554" y="24554"/>
        <a:ext cx="5198520" cy="789237"/>
      </dsp:txXfrm>
    </dsp:sp>
    <dsp:sp modelId="{E0015EA7-891F-455D-A628-D7D764082354}">
      <dsp:nvSpPr>
        <dsp:cNvPr id="0" name=""/>
        <dsp:cNvSpPr/>
      </dsp:nvSpPr>
      <dsp:spPr>
        <a:xfrm>
          <a:off x="517072" y="990772"/>
          <a:ext cx="6174000" cy="838345"/>
        </a:xfrm>
        <a:prstGeom prst="roundRect">
          <a:avLst>
            <a:gd name="adj" fmla="val 10000"/>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b="0" i="0" kern="1200"/>
            <a:t>Robustesse des prédictions</a:t>
          </a:r>
          <a:endParaRPr lang="en-US" sz="1200" kern="1200"/>
        </a:p>
      </dsp:txBody>
      <dsp:txXfrm>
        <a:off x="541626" y="1015326"/>
        <a:ext cx="5062894" cy="789237"/>
      </dsp:txXfrm>
    </dsp:sp>
    <dsp:sp modelId="{1550E602-3D81-4DE2-A665-93978637FB24}">
      <dsp:nvSpPr>
        <dsp:cNvPr id="0" name=""/>
        <dsp:cNvSpPr/>
      </dsp:nvSpPr>
      <dsp:spPr>
        <a:xfrm>
          <a:off x="1026427" y="1981544"/>
          <a:ext cx="6174000" cy="838345"/>
        </a:xfrm>
        <a:prstGeom prst="roundRect">
          <a:avLst>
            <a:gd name="adj" fmla="val 10000"/>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b="0" i="0" kern="1200"/>
            <a:t>Efficacité du feature engineering temporel</a:t>
          </a:r>
          <a:endParaRPr lang="en-US" sz="1200" kern="1200"/>
        </a:p>
      </dsp:txBody>
      <dsp:txXfrm>
        <a:off x="1050981" y="2006098"/>
        <a:ext cx="5070612" cy="789237"/>
      </dsp:txXfrm>
    </dsp:sp>
    <dsp:sp modelId="{4677A73D-0B35-4EB6-A279-02B376210863}">
      <dsp:nvSpPr>
        <dsp:cNvPr id="0" name=""/>
        <dsp:cNvSpPr/>
      </dsp:nvSpPr>
      <dsp:spPr>
        <a:xfrm>
          <a:off x="1543500" y="2972316"/>
          <a:ext cx="6174000" cy="838345"/>
        </a:xfrm>
        <a:prstGeom prst="roundRect">
          <a:avLst>
            <a:gd name="adj" fmla="val 10000"/>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b="0" i="0" kern="1200" dirty="0"/>
            <a:t>Les techniques d'ajustement des hyperparamètres ont significativement boosté les performances des modèles, avec un MLP atteignant un MSE de </a:t>
          </a:r>
          <a:r>
            <a:rPr lang="fr-FR" sz="1200" b="0" i="0" u="none" strike="noStrike" kern="1200" cap="none" dirty="0">
              <a:solidFill>
                <a:schemeClr val="bg1"/>
              </a:solidFill>
              <a:effectLst/>
              <a:latin typeface="Open Sans" panose="020B0604020202020204" charset="0"/>
              <a:ea typeface="Open Sans" panose="020B0604020202020204" charset="0"/>
              <a:cs typeface="Open Sans" panose="020B0604020202020204" charset="0"/>
              <a:sym typeface="Arial"/>
            </a:rPr>
            <a:t>89.8137</a:t>
          </a:r>
          <a:r>
            <a:rPr lang="fr-FR" sz="1200" b="0" i="0" kern="1200" dirty="0"/>
            <a:t> et un R² de 0.9999. Ces résultats soulignent l'importance d'un bon prétraitement et d'une sélection judicieuse des caractéristiques.</a:t>
          </a:r>
          <a:endParaRPr lang="en-US" sz="1200" kern="1200" dirty="0"/>
        </a:p>
      </dsp:txBody>
      <dsp:txXfrm>
        <a:off x="1568054" y="2996870"/>
        <a:ext cx="5062894" cy="789237"/>
      </dsp:txXfrm>
    </dsp:sp>
    <dsp:sp modelId="{D56624EB-0843-4D25-82A3-FC49D04E2F05}">
      <dsp:nvSpPr>
        <dsp:cNvPr id="0" name=""/>
        <dsp:cNvSpPr/>
      </dsp:nvSpPr>
      <dsp:spPr>
        <a:xfrm>
          <a:off x="5629075" y="642096"/>
          <a:ext cx="544924" cy="544924"/>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751683" y="642096"/>
        <a:ext cx="299708" cy="410055"/>
      </dsp:txXfrm>
    </dsp:sp>
    <dsp:sp modelId="{071840C9-6FB0-4824-9B6F-26227C863F4F}">
      <dsp:nvSpPr>
        <dsp:cNvPr id="0" name=""/>
        <dsp:cNvSpPr/>
      </dsp:nvSpPr>
      <dsp:spPr>
        <a:xfrm>
          <a:off x="6146147" y="1632868"/>
          <a:ext cx="544924" cy="544924"/>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268755" y="1632868"/>
        <a:ext cx="299708" cy="410055"/>
      </dsp:txXfrm>
    </dsp:sp>
    <dsp:sp modelId="{A7D14053-7891-4B61-BC73-CC4A9A46452D}">
      <dsp:nvSpPr>
        <dsp:cNvPr id="0" name=""/>
        <dsp:cNvSpPr/>
      </dsp:nvSpPr>
      <dsp:spPr>
        <a:xfrm>
          <a:off x="6655502" y="2623640"/>
          <a:ext cx="544924" cy="544924"/>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778110" y="2623640"/>
        <a:ext cx="299708" cy="4100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ED8B0-F897-4416-A21A-548890B91627}">
      <dsp:nvSpPr>
        <dsp:cNvPr id="0" name=""/>
        <dsp:cNvSpPr/>
      </dsp:nvSpPr>
      <dsp:spPr>
        <a:xfrm>
          <a:off x="1644603" y="903863"/>
          <a:ext cx="347719" cy="91440"/>
        </a:xfrm>
        <a:custGeom>
          <a:avLst/>
          <a:gdLst/>
          <a:ahLst/>
          <a:cxnLst/>
          <a:rect l="0" t="0" r="0" b="0"/>
          <a:pathLst>
            <a:path>
              <a:moveTo>
                <a:pt x="0" y="45720"/>
              </a:moveTo>
              <a:lnTo>
                <a:pt x="34771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9004" y="947692"/>
        <a:ext cx="18915" cy="3783"/>
      </dsp:txXfrm>
    </dsp:sp>
    <dsp:sp modelId="{1B26B5DF-505C-457C-BCA6-F3F2235C6AA3}">
      <dsp:nvSpPr>
        <dsp:cNvPr id="0" name=""/>
        <dsp:cNvSpPr/>
      </dsp:nvSpPr>
      <dsp:spPr>
        <a:xfrm>
          <a:off x="1535" y="456123"/>
          <a:ext cx="1644867" cy="98692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600" tIns="84604" rIns="80600" bIns="84604" numCol="1" spcCol="1270" anchor="ctr" anchorCtr="0">
          <a:noAutofit/>
        </a:bodyPr>
        <a:lstStyle/>
        <a:p>
          <a:pPr marL="0" lvl="0" indent="0" algn="ctr" defTabSz="577850">
            <a:lnSpc>
              <a:spcPct val="90000"/>
            </a:lnSpc>
            <a:spcBef>
              <a:spcPct val="0"/>
            </a:spcBef>
            <a:spcAft>
              <a:spcPct val="35000"/>
            </a:spcAft>
            <a:buNone/>
          </a:pPr>
          <a:r>
            <a:rPr lang="en-US" sz="1300" b="0" i="0" kern="1200"/>
            <a:t>Synthèse</a:t>
          </a:r>
          <a:endParaRPr lang="en-US" sz="1300" kern="1200"/>
        </a:p>
      </dsp:txBody>
      <dsp:txXfrm>
        <a:off x="1535" y="456123"/>
        <a:ext cx="1644867" cy="986920"/>
      </dsp:txXfrm>
    </dsp:sp>
    <dsp:sp modelId="{39F78A16-C9B8-471B-9C37-F8E38044876F}">
      <dsp:nvSpPr>
        <dsp:cNvPr id="0" name=""/>
        <dsp:cNvSpPr/>
      </dsp:nvSpPr>
      <dsp:spPr>
        <a:xfrm>
          <a:off x="3667790" y="903863"/>
          <a:ext cx="347719" cy="91440"/>
        </a:xfrm>
        <a:custGeom>
          <a:avLst/>
          <a:gdLst/>
          <a:ahLst/>
          <a:cxnLst/>
          <a:rect l="0" t="0" r="0" b="0"/>
          <a:pathLst>
            <a:path>
              <a:moveTo>
                <a:pt x="0" y="45720"/>
              </a:moveTo>
              <a:lnTo>
                <a:pt x="34771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32192" y="947692"/>
        <a:ext cx="18915" cy="3783"/>
      </dsp:txXfrm>
    </dsp:sp>
    <dsp:sp modelId="{471CB532-77A1-4702-AB1F-9A8DC6DBF315}">
      <dsp:nvSpPr>
        <dsp:cNvPr id="0" name=""/>
        <dsp:cNvSpPr/>
      </dsp:nvSpPr>
      <dsp:spPr>
        <a:xfrm>
          <a:off x="2024722" y="456123"/>
          <a:ext cx="1644867" cy="98692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600" tIns="84604" rIns="80600" bIns="84604" numCol="1" spcCol="1270" anchor="ctr" anchorCtr="0">
          <a:noAutofit/>
        </a:bodyPr>
        <a:lstStyle/>
        <a:p>
          <a:pPr marL="0" lvl="0" indent="0" algn="ctr" defTabSz="577850">
            <a:lnSpc>
              <a:spcPct val="90000"/>
            </a:lnSpc>
            <a:spcBef>
              <a:spcPct val="0"/>
            </a:spcBef>
            <a:spcAft>
              <a:spcPct val="35000"/>
            </a:spcAft>
            <a:buNone/>
          </a:pPr>
          <a:r>
            <a:rPr lang="en-US" sz="1300" b="0" i="0" kern="1200"/>
            <a:t>Succès dans la prédiction de la production électrique</a:t>
          </a:r>
          <a:endParaRPr lang="en-US" sz="1300" kern="1200"/>
        </a:p>
      </dsp:txBody>
      <dsp:txXfrm>
        <a:off x="2024722" y="456123"/>
        <a:ext cx="1644867" cy="986920"/>
      </dsp:txXfrm>
    </dsp:sp>
    <dsp:sp modelId="{01B23334-D4BE-4A09-8625-9F23E4F0AE3A}">
      <dsp:nvSpPr>
        <dsp:cNvPr id="0" name=""/>
        <dsp:cNvSpPr/>
      </dsp:nvSpPr>
      <dsp:spPr>
        <a:xfrm>
          <a:off x="5690977" y="903863"/>
          <a:ext cx="347719" cy="91440"/>
        </a:xfrm>
        <a:custGeom>
          <a:avLst/>
          <a:gdLst/>
          <a:ahLst/>
          <a:cxnLst/>
          <a:rect l="0" t="0" r="0" b="0"/>
          <a:pathLst>
            <a:path>
              <a:moveTo>
                <a:pt x="0" y="45720"/>
              </a:moveTo>
              <a:lnTo>
                <a:pt x="34771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5379" y="947692"/>
        <a:ext cx="18915" cy="3783"/>
      </dsp:txXfrm>
    </dsp:sp>
    <dsp:sp modelId="{6EC00736-7BD5-488E-B4AE-C73BC0FD8CB8}">
      <dsp:nvSpPr>
        <dsp:cNvPr id="0" name=""/>
        <dsp:cNvSpPr/>
      </dsp:nvSpPr>
      <dsp:spPr>
        <a:xfrm>
          <a:off x="4047909" y="456123"/>
          <a:ext cx="1644867" cy="98692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600" tIns="84604" rIns="80600" bIns="84604" numCol="1" spcCol="1270" anchor="ctr" anchorCtr="0">
          <a:noAutofit/>
        </a:bodyPr>
        <a:lstStyle/>
        <a:p>
          <a:pPr marL="0" lvl="0" indent="0" algn="ctr" defTabSz="577850">
            <a:lnSpc>
              <a:spcPct val="90000"/>
            </a:lnSpc>
            <a:spcBef>
              <a:spcPct val="0"/>
            </a:spcBef>
            <a:spcAft>
              <a:spcPct val="35000"/>
            </a:spcAft>
            <a:buNone/>
          </a:pPr>
          <a:r>
            <a:rPr lang="en-US" sz="1300" b="0" i="0" kern="1200"/>
            <a:t>Importance cruciale du prétraitement des données</a:t>
          </a:r>
          <a:endParaRPr lang="en-US" sz="1300" kern="1200"/>
        </a:p>
      </dsp:txBody>
      <dsp:txXfrm>
        <a:off x="4047909" y="456123"/>
        <a:ext cx="1644867" cy="986920"/>
      </dsp:txXfrm>
    </dsp:sp>
    <dsp:sp modelId="{92FF8F10-A169-4844-8325-6B966FDA53DB}">
      <dsp:nvSpPr>
        <dsp:cNvPr id="0" name=""/>
        <dsp:cNvSpPr/>
      </dsp:nvSpPr>
      <dsp:spPr>
        <a:xfrm>
          <a:off x="823969" y="1441244"/>
          <a:ext cx="6069561" cy="347719"/>
        </a:xfrm>
        <a:custGeom>
          <a:avLst/>
          <a:gdLst/>
          <a:ahLst/>
          <a:cxnLst/>
          <a:rect l="0" t="0" r="0" b="0"/>
          <a:pathLst>
            <a:path>
              <a:moveTo>
                <a:pt x="6069561" y="0"/>
              </a:moveTo>
              <a:lnTo>
                <a:pt x="6069561" y="190959"/>
              </a:lnTo>
              <a:lnTo>
                <a:pt x="0" y="190959"/>
              </a:lnTo>
              <a:lnTo>
                <a:pt x="0" y="34771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6716" y="1613212"/>
        <a:ext cx="304067" cy="3783"/>
      </dsp:txXfrm>
    </dsp:sp>
    <dsp:sp modelId="{423FD1ED-597E-4DB8-9FDF-B1ECBF502DA0}">
      <dsp:nvSpPr>
        <dsp:cNvPr id="0" name=""/>
        <dsp:cNvSpPr/>
      </dsp:nvSpPr>
      <dsp:spPr>
        <a:xfrm>
          <a:off x="6071096" y="456123"/>
          <a:ext cx="1644867" cy="98692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600" tIns="84604" rIns="80600" bIns="84604" numCol="1" spcCol="1270" anchor="ctr" anchorCtr="0">
          <a:noAutofit/>
        </a:bodyPr>
        <a:lstStyle/>
        <a:p>
          <a:pPr marL="0" lvl="0" indent="0" algn="ctr" defTabSz="577850">
            <a:lnSpc>
              <a:spcPct val="90000"/>
            </a:lnSpc>
            <a:spcBef>
              <a:spcPct val="0"/>
            </a:spcBef>
            <a:spcAft>
              <a:spcPct val="35000"/>
            </a:spcAft>
            <a:buNone/>
          </a:pPr>
          <a:r>
            <a:rPr lang="en-US" sz="1300" b="0" i="0" kern="1200"/>
            <a:t>Efficacité prouvée de l’optimisation des Hyperparamètres</a:t>
          </a:r>
          <a:endParaRPr lang="en-US" sz="1300" kern="1200"/>
        </a:p>
      </dsp:txBody>
      <dsp:txXfrm>
        <a:off x="6071096" y="456123"/>
        <a:ext cx="1644867" cy="986920"/>
      </dsp:txXfrm>
    </dsp:sp>
    <dsp:sp modelId="{F615399F-6B6D-48D6-BEF6-8DCB1ED2FE32}">
      <dsp:nvSpPr>
        <dsp:cNvPr id="0" name=""/>
        <dsp:cNvSpPr/>
      </dsp:nvSpPr>
      <dsp:spPr>
        <a:xfrm>
          <a:off x="1644603" y="2269104"/>
          <a:ext cx="347719" cy="91440"/>
        </a:xfrm>
        <a:custGeom>
          <a:avLst/>
          <a:gdLst/>
          <a:ahLst/>
          <a:cxnLst/>
          <a:rect l="0" t="0" r="0" b="0"/>
          <a:pathLst>
            <a:path>
              <a:moveTo>
                <a:pt x="0" y="45720"/>
              </a:moveTo>
              <a:lnTo>
                <a:pt x="34771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9004" y="2312932"/>
        <a:ext cx="18915" cy="3783"/>
      </dsp:txXfrm>
    </dsp:sp>
    <dsp:sp modelId="{B1EBFC22-B9DF-454B-AF83-8C7691ECEDC4}">
      <dsp:nvSpPr>
        <dsp:cNvPr id="0" name=""/>
        <dsp:cNvSpPr/>
      </dsp:nvSpPr>
      <dsp:spPr>
        <a:xfrm>
          <a:off x="1535" y="1821363"/>
          <a:ext cx="1644867" cy="98692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600" tIns="84604" rIns="80600" bIns="84604" numCol="1" spcCol="1270" anchor="ctr" anchorCtr="0">
          <a:noAutofit/>
        </a:bodyPr>
        <a:lstStyle/>
        <a:p>
          <a:pPr marL="0" lvl="0" indent="0" algn="ctr" defTabSz="577850">
            <a:lnSpc>
              <a:spcPct val="90000"/>
            </a:lnSpc>
            <a:spcBef>
              <a:spcPct val="0"/>
            </a:spcBef>
            <a:spcAft>
              <a:spcPct val="35000"/>
            </a:spcAft>
            <a:buNone/>
          </a:pPr>
          <a:r>
            <a:rPr lang="en-US" sz="1300" b="0" i="0" kern="1200"/>
            <a:t>Perspectives</a:t>
          </a:r>
          <a:endParaRPr lang="en-US" sz="1300" kern="1200"/>
        </a:p>
      </dsp:txBody>
      <dsp:txXfrm>
        <a:off x="1535" y="1821363"/>
        <a:ext cx="1644867" cy="986920"/>
      </dsp:txXfrm>
    </dsp:sp>
    <dsp:sp modelId="{C46C8CA4-F9D8-41FF-8429-F8DBC374FE95}">
      <dsp:nvSpPr>
        <dsp:cNvPr id="0" name=""/>
        <dsp:cNvSpPr/>
      </dsp:nvSpPr>
      <dsp:spPr>
        <a:xfrm>
          <a:off x="3667790" y="2269104"/>
          <a:ext cx="347719" cy="91440"/>
        </a:xfrm>
        <a:custGeom>
          <a:avLst/>
          <a:gdLst/>
          <a:ahLst/>
          <a:cxnLst/>
          <a:rect l="0" t="0" r="0" b="0"/>
          <a:pathLst>
            <a:path>
              <a:moveTo>
                <a:pt x="0" y="45720"/>
              </a:moveTo>
              <a:lnTo>
                <a:pt x="34771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32192" y="2312932"/>
        <a:ext cx="18915" cy="3783"/>
      </dsp:txXfrm>
    </dsp:sp>
    <dsp:sp modelId="{9407D5B5-1AA5-4F46-B4FB-560E3F8AE3C5}">
      <dsp:nvSpPr>
        <dsp:cNvPr id="0" name=""/>
        <dsp:cNvSpPr/>
      </dsp:nvSpPr>
      <dsp:spPr>
        <a:xfrm>
          <a:off x="2024722" y="1821363"/>
          <a:ext cx="1644867" cy="98692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600" tIns="84604" rIns="80600" bIns="84604" numCol="1" spcCol="1270" anchor="ctr" anchorCtr="0">
          <a:noAutofit/>
        </a:bodyPr>
        <a:lstStyle/>
        <a:p>
          <a:pPr marL="0" lvl="0" indent="0" algn="ctr" defTabSz="577850">
            <a:lnSpc>
              <a:spcPct val="90000"/>
            </a:lnSpc>
            <a:spcBef>
              <a:spcPct val="0"/>
            </a:spcBef>
            <a:spcAft>
              <a:spcPct val="35000"/>
            </a:spcAft>
            <a:buNone/>
          </a:pPr>
          <a:r>
            <a:rPr lang="en-US" sz="1300" b="0" i="0" kern="1200"/>
            <a:t>Application possible à d'autres systèmes de production électrique</a:t>
          </a:r>
          <a:endParaRPr lang="en-US" sz="1300" kern="1200"/>
        </a:p>
      </dsp:txBody>
      <dsp:txXfrm>
        <a:off x="2024722" y="1821363"/>
        <a:ext cx="1644867" cy="986920"/>
      </dsp:txXfrm>
    </dsp:sp>
    <dsp:sp modelId="{792674D1-2EEA-42FD-AA7E-90BBD1D8E478}">
      <dsp:nvSpPr>
        <dsp:cNvPr id="0" name=""/>
        <dsp:cNvSpPr/>
      </dsp:nvSpPr>
      <dsp:spPr>
        <a:xfrm>
          <a:off x="5690977" y="2269104"/>
          <a:ext cx="347719" cy="91440"/>
        </a:xfrm>
        <a:custGeom>
          <a:avLst/>
          <a:gdLst/>
          <a:ahLst/>
          <a:cxnLst/>
          <a:rect l="0" t="0" r="0" b="0"/>
          <a:pathLst>
            <a:path>
              <a:moveTo>
                <a:pt x="0" y="45720"/>
              </a:moveTo>
              <a:lnTo>
                <a:pt x="34771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5379" y="2312932"/>
        <a:ext cx="18915" cy="3783"/>
      </dsp:txXfrm>
    </dsp:sp>
    <dsp:sp modelId="{BDD27766-6C9A-4B9A-B738-C398C3049376}">
      <dsp:nvSpPr>
        <dsp:cNvPr id="0" name=""/>
        <dsp:cNvSpPr/>
      </dsp:nvSpPr>
      <dsp:spPr>
        <a:xfrm>
          <a:off x="4047909" y="1821363"/>
          <a:ext cx="1644867" cy="98692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600" tIns="84604" rIns="80600" bIns="84604" numCol="1" spcCol="1270" anchor="ctr" anchorCtr="0">
          <a:noAutofit/>
        </a:bodyPr>
        <a:lstStyle/>
        <a:p>
          <a:pPr marL="0" lvl="0" indent="0" algn="ctr" defTabSz="577850">
            <a:lnSpc>
              <a:spcPct val="90000"/>
            </a:lnSpc>
            <a:spcBef>
              <a:spcPct val="0"/>
            </a:spcBef>
            <a:spcAft>
              <a:spcPct val="35000"/>
            </a:spcAft>
            <a:buNone/>
          </a:pPr>
          <a:r>
            <a:rPr lang="en-US" sz="1300" b="0" i="0" kern="1200"/>
            <a:t>Intégration potentielle dans des systèmes de gestion énergétique</a:t>
          </a:r>
          <a:endParaRPr lang="en-US" sz="1300" kern="1200"/>
        </a:p>
      </dsp:txBody>
      <dsp:txXfrm>
        <a:off x="4047909" y="1821363"/>
        <a:ext cx="1644867" cy="986920"/>
      </dsp:txXfrm>
    </dsp:sp>
    <dsp:sp modelId="{C5C6F7E7-CDD8-44F6-8D15-F61C6C744B3C}">
      <dsp:nvSpPr>
        <dsp:cNvPr id="0" name=""/>
        <dsp:cNvSpPr/>
      </dsp:nvSpPr>
      <dsp:spPr>
        <a:xfrm>
          <a:off x="6071096" y="1821363"/>
          <a:ext cx="1644867" cy="98692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600" tIns="84604" rIns="80600" bIns="84604" numCol="1" spcCol="1270" anchor="ctr" anchorCtr="0">
          <a:noAutofit/>
        </a:bodyPr>
        <a:lstStyle/>
        <a:p>
          <a:pPr marL="0" lvl="0" indent="0" algn="ctr" defTabSz="577850">
            <a:lnSpc>
              <a:spcPct val="90000"/>
            </a:lnSpc>
            <a:spcBef>
              <a:spcPct val="0"/>
            </a:spcBef>
            <a:spcAft>
              <a:spcPct val="35000"/>
            </a:spcAft>
            <a:buNone/>
          </a:pPr>
          <a:r>
            <a:rPr lang="en-US" sz="1300" b="0" i="0" kern="1200"/>
            <a:t>Développement de fonctionnalités prédictives plus avancées.</a:t>
          </a:r>
          <a:endParaRPr lang="en-US" sz="1300" kern="1200"/>
        </a:p>
      </dsp:txBody>
      <dsp:txXfrm>
        <a:off x="6071096" y="1821363"/>
        <a:ext cx="1644867" cy="9869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BE1A146A-3C2E-D7C2-C967-32C389FB6C6F}"/>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8D06EE6D-6798-3AC9-3044-94890D2C95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22DFF3EC-30CC-DED7-C457-3654F71E8E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831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BB5509E9-9470-3D68-3D49-439AD347AC24}"/>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2E5E65C1-D2F2-E971-1A88-F45D504DAF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EE11019C-D75D-2B3C-C6CD-E398D2D689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8551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2864F2CF-FD71-B718-60C9-F590DEA62E54}"/>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D09B5166-ED0A-8631-976B-7B53F662B7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C5233ACC-7CB7-5B47-2A7A-6C24268367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769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161675E2-33BA-B2BF-3F1C-5C6265F8CB32}"/>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A1BFE14D-0C69-C3D3-FEA3-211FA9ACC8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E40B37D4-231F-18B2-9897-8487FD85DF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280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a:extLst>
            <a:ext uri="{FF2B5EF4-FFF2-40B4-BE49-F238E27FC236}">
              <a16:creationId xmlns:a16="http://schemas.microsoft.com/office/drawing/2014/main" id="{D0C0D729-8281-F8DA-459D-C205BBA08CBA}"/>
            </a:ext>
          </a:extLst>
        </p:cNvPr>
        <p:cNvGrpSpPr/>
        <p:nvPr/>
      </p:nvGrpSpPr>
      <p:grpSpPr>
        <a:xfrm>
          <a:off x="0" y="0"/>
          <a:ext cx="0" cy="0"/>
          <a:chOff x="0" y="0"/>
          <a:chExt cx="0" cy="0"/>
        </a:xfrm>
      </p:grpSpPr>
      <p:sp>
        <p:nvSpPr>
          <p:cNvPr id="1610" name="Google Shape;1610;g184d99d1a72_0_57:notes">
            <a:extLst>
              <a:ext uri="{FF2B5EF4-FFF2-40B4-BE49-F238E27FC236}">
                <a16:creationId xmlns:a16="http://schemas.microsoft.com/office/drawing/2014/main" id="{F5600D18-6365-1DAE-3FBC-2AC6CEA63E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a:extLst>
              <a:ext uri="{FF2B5EF4-FFF2-40B4-BE49-F238E27FC236}">
                <a16:creationId xmlns:a16="http://schemas.microsoft.com/office/drawing/2014/main" id="{37044A71-F736-7979-9E74-2B9F552E2B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6226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a:extLst>
            <a:ext uri="{FF2B5EF4-FFF2-40B4-BE49-F238E27FC236}">
              <a16:creationId xmlns:a16="http://schemas.microsoft.com/office/drawing/2014/main" id="{D294A293-FAAB-E5D0-801B-DAF1440F9CFD}"/>
            </a:ext>
          </a:extLst>
        </p:cNvPr>
        <p:cNvGrpSpPr/>
        <p:nvPr/>
      </p:nvGrpSpPr>
      <p:grpSpPr>
        <a:xfrm>
          <a:off x="0" y="0"/>
          <a:ext cx="0" cy="0"/>
          <a:chOff x="0" y="0"/>
          <a:chExt cx="0" cy="0"/>
        </a:xfrm>
      </p:grpSpPr>
      <p:sp>
        <p:nvSpPr>
          <p:cNvPr id="1610" name="Google Shape;1610;g184d99d1a72_0_57:notes">
            <a:extLst>
              <a:ext uri="{FF2B5EF4-FFF2-40B4-BE49-F238E27FC236}">
                <a16:creationId xmlns:a16="http://schemas.microsoft.com/office/drawing/2014/main" id="{A85E39BA-558B-2B1C-8603-26EBB8E973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a:extLst>
              <a:ext uri="{FF2B5EF4-FFF2-40B4-BE49-F238E27FC236}">
                <a16:creationId xmlns:a16="http://schemas.microsoft.com/office/drawing/2014/main" id="{9B16FA60-B125-A1DC-8833-90DC2A5FB1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096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9A1CBDFE-B733-B519-8C78-EDFA44FD17F1}"/>
            </a:ext>
          </a:extLst>
        </p:cNvPr>
        <p:cNvGrpSpPr/>
        <p:nvPr/>
      </p:nvGrpSpPr>
      <p:grpSpPr>
        <a:xfrm>
          <a:off x="0" y="0"/>
          <a:ext cx="0" cy="0"/>
          <a:chOff x="0" y="0"/>
          <a:chExt cx="0" cy="0"/>
        </a:xfrm>
      </p:grpSpPr>
      <p:sp>
        <p:nvSpPr>
          <p:cNvPr id="1496" name="Google Shape;1496;g54dda1946d_6_332:notes">
            <a:extLst>
              <a:ext uri="{FF2B5EF4-FFF2-40B4-BE49-F238E27FC236}">
                <a16:creationId xmlns:a16="http://schemas.microsoft.com/office/drawing/2014/main" id="{23F4372D-9B79-531A-DECF-919D74CCF7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a:extLst>
              <a:ext uri="{FF2B5EF4-FFF2-40B4-BE49-F238E27FC236}">
                <a16:creationId xmlns:a16="http://schemas.microsoft.com/office/drawing/2014/main" id="{38CE78FD-3AC6-A5CD-B1D2-21E2A311BD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788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a:extLst>
            <a:ext uri="{FF2B5EF4-FFF2-40B4-BE49-F238E27FC236}">
              <a16:creationId xmlns:a16="http://schemas.microsoft.com/office/drawing/2014/main" id="{D9EF6261-9DAE-7425-3F26-BE8B826C7568}"/>
            </a:ext>
          </a:extLst>
        </p:cNvPr>
        <p:cNvGrpSpPr/>
        <p:nvPr/>
      </p:nvGrpSpPr>
      <p:grpSpPr>
        <a:xfrm>
          <a:off x="0" y="0"/>
          <a:ext cx="0" cy="0"/>
          <a:chOff x="0" y="0"/>
          <a:chExt cx="0" cy="0"/>
        </a:xfrm>
      </p:grpSpPr>
      <p:sp>
        <p:nvSpPr>
          <p:cNvPr id="1610" name="Google Shape;1610;g184d99d1a72_0_57:notes">
            <a:extLst>
              <a:ext uri="{FF2B5EF4-FFF2-40B4-BE49-F238E27FC236}">
                <a16:creationId xmlns:a16="http://schemas.microsoft.com/office/drawing/2014/main" id="{1B7F5AB7-A8DB-9A37-E3C4-BFB19D53C6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a:extLst>
              <a:ext uri="{FF2B5EF4-FFF2-40B4-BE49-F238E27FC236}">
                <a16:creationId xmlns:a16="http://schemas.microsoft.com/office/drawing/2014/main" id="{F57CB18E-02D8-900A-D6D2-4A666A6768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614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a:extLst>
            <a:ext uri="{FF2B5EF4-FFF2-40B4-BE49-F238E27FC236}">
              <a16:creationId xmlns:a16="http://schemas.microsoft.com/office/drawing/2014/main" id="{06AD88A9-648E-1E0B-5BF6-B0D3951C86F9}"/>
            </a:ext>
          </a:extLst>
        </p:cNvPr>
        <p:cNvGrpSpPr/>
        <p:nvPr/>
      </p:nvGrpSpPr>
      <p:grpSpPr>
        <a:xfrm>
          <a:off x="0" y="0"/>
          <a:ext cx="0" cy="0"/>
          <a:chOff x="0" y="0"/>
          <a:chExt cx="0" cy="0"/>
        </a:xfrm>
      </p:grpSpPr>
      <p:sp>
        <p:nvSpPr>
          <p:cNvPr id="1959" name="Google Shape;1959;g172b1845856_1_191:notes">
            <a:extLst>
              <a:ext uri="{FF2B5EF4-FFF2-40B4-BE49-F238E27FC236}">
                <a16:creationId xmlns:a16="http://schemas.microsoft.com/office/drawing/2014/main" id="{8916965E-0A2B-A9FB-F0AD-FEBB261E24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72b1845856_1_191:notes">
            <a:extLst>
              <a:ext uri="{FF2B5EF4-FFF2-40B4-BE49-F238E27FC236}">
                <a16:creationId xmlns:a16="http://schemas.microsoft.com/office/drawing/2014/main" id="{F924FCE0-388B-4E9B-6C28-8CBE02EEF1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650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E08DAE5A-CACF-1255-6C70-09719FDF5125}"/>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A888F450-3E6B-E371-D92B-0FF05C105C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39155F21-7240-7312-119F-998B03E96A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06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p:cNvGrpSpPr/>
        <p:nvPr/>
      </p:nvGrpSpPr>
      <p:grpSpPr>
        <a:xfrm>
          <a:off x="0" y="0"/>
          <a:ext cx="0" cy="0"/>
          <a:chOff x="0" y="0"/>
          <a:chExt cx="0" cy="0"/>
        </a:xfrm>
      </p:grpSpPr>
      <p:sp>
        <p:nvSpPr>
          <p:cNvPr id="2700" name="Google Shape;2700;g287fa921f8d_1_41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C82AA6A8-3496-E8F5-5D58-4245BD975BE0}"/>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1AEE8DE7-79CE-A275-34BC-BEB659AC6F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3DC05D5E-EDDA-33D4-D307-91D38B5A21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29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F9649F36-A33E-E89C-E7B2-58B289A700B2}"/>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90707D1D-8C09-7A9E-F75F-0AE883F2E5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65C66ECC-58ED-A396-1767-305787840D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922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592939D0-3437-3CA9-0234-E9CA98D8FF63}"/>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5DD48142-8D88-821C-FBDB-C8BC9F5CE5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EF8995BA-6ECB-0BFC-EE3B-8D22DF03AD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075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4BED8A8A-5DFB-8D0B-D8A2-DA1D8334AC6B}"/>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EB197994-57CF-26E2-3FD5-7C701858A0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74DEB872-3819-EB07-9DE0-54351F05FE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7578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EFB61A92-68D7-83AB-8791-117F6BBE3756}"/>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6912CC13-52AF-C407-9AAD-45876EA87D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4ED222B3-8FF7-5A1D-ED0A-426237583E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8379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D5D08C06-9155-5598-0C2A-8E386A5ECEAF}"/>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016A1F47-DB09-360F-4A7F-252136F5D7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F460AFC6-A327-B476-827A-D6123AE524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7466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3CDA0199-27F0-9D4B-1BF3-56544266F0FD}"/>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FE0A05A4-DD88-5772-FBD4-1BE6129625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2F182CFA-1071-F7A0-BA18-349B2EB629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3757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9821CBD6-FC6B-0710-0371-8DC22F46A248}"/>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7415D7DA-CA78-0AD6-3323-A2B84728DD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0A715F09-0AD9-3675-0ED0-C000178AF9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194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9471263A-4A06-D33F-F55B-FC00455204AA}"/>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DB4FDCB4-2CD6-F276-BA4F-4541E57ADA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D474D4AB-5055-3987-6637-CA1DE47E45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264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8B973DFA-3FFD-5210-6FD6-6D3132A20D83}"/>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7DAEF9BB-CA95-1EB3-C7C1-5A56ED86AC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5F374E1D-B3E0-1582-EEAD-DA99AD9F72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7659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5D37D1EC-547F-439C-9DF4-C8C2D7A44D05}"/>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9CF9A9FC-FF28-C5E7-A86D-D917DF23AA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B4080635-E38F-8040-C7F7-CEF871F942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215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EF56BC62-D831-A162-8633-0878B82EEF62}"/>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38889D6F-7327-0AE5-D5CD-32B2C50BA2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F3E27CB9-1182-C896-411D-54EA2C2C90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7622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D085CFD8-1DCE-2523-DF4E-8CE3A5DEE127}"/>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A9BD028B-5AAF-7D6D-A8CF-25858CCE3E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50AC87D9-D886-7A42-173D-EF0D2DCC68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949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70A6098B-1D4F-C564-AF70-12DA2EC4AEBD}"/>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84099E69-7C03-8764-2458-DE55ED996A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7DDB3095-D7DE-DFA3-1492-0F5830D499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7401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8730C683-1D18-5761-36FA-25239DB4A27B}"/>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617401AF-7541-2FDC-E2C8-5F0FBCCCA8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8C11CE49-6D23-E278-DBB1-FA11F070F8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478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F0B807F3-5E0E-4827-1932-F7185498A8ED}"/>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9689E1BC-F3A7-EC01-5352-89B5414F48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96411B62-FC96-47D6-B8B2-A6D05F658B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4942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C9A2FF01-321B-C42C-A4D0-6A098F0EB311}"/>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36C6E0E5-1BE2-0BC7-6911-8E051EE37C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10346A8F-C573-3326-6353-3D8BC5FE7D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591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a:extLst>
            <a:ext uri="{FF2B5EF4-FFF2-40B4-BE49-F238E27FC236}">
              <a16:creationId xmlns:a16="http://schemas.microsoft.com/office/drawing/2014/main" id="{F4792B13-5650-D7DC-7AE7-0DA7EC60DA32}"/>
            </a:ext>
          </a:extLst>
        </p:cNvPr>
        <p:cNvGrpSpPr/>
        <p:nvPr/>
      </p:nvGrpSpPr>
      <p:grpSpPr>
        <a:xfrm>
          <a:off x="0" y="0"/>
          <a:ext cx="0" cy="0"/>
          <a:chOff x="0" y="0"/>
          <a:chExt cx="0" cy="0"/>
        </a:xfrm>
      </p:grpSpPr>
      <p:sp>
        <p:nvSpPr>
          <p:cNvPr id="2700" name="Google Shape;2700;g287fa921f8d_1_41930:notes">
            <a:extLst>
              <a:ext uri="{FF2B5EF4-FFF2-40B4-BE49-F238E27FC236}">
                <a16:creationId xmlns:a16="http://schemas.microsoft.com/office/drawing/2014/main" id="{BFAE9771-9237-C128-5DFB-BBF4D9888C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a:extLst>
              <a:ext uri="{FF2B5EF4-FFF2-40B4-BE49-F238E27FC236}">
                <a16:creationId xmlns:a16="http://schemas.microsoft.com/office/drawing/2014/main" id="{C1475656-BBB4-88E2-D96B-53C32EC1B6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771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F02D8FAA-254F-B32F-CD83-C3514988A691}"/>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35ADA7C7-7BB0-1562-FC52-B207455D11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AAE0F66C-FB17-78C5-6C8A-56BFE57B64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24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3736133B-F374-392A-3725-E85193B8B578}"/>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6F25533E-0C34-E7B9-C08D-7273CE180C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0AAD792E-29EB-B89C-BBDE-FFA87B1649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452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DA9EC5D9-0821-421D-1CDF-D051C1B22EB7}"/>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4A55DBE6-ABAC-4FD8-9367-FB66D19AEB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538FDFE7-F3B2-1C0C-EDF8-B2F92C5CED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626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FE71EEA3-1F0F-4FE9-0C3A-62A461DB5BBC}"/>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9C5A0A45-30C8-52E0-378A-D3B23D7754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89998170-8551-83FA-8690-84253858B9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563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2321755"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5614906"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2321754"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5614906"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2321754"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2321754"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5614879"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5614879"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130550" y="1678250"/>
            <a:ext cx="430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sp>
        <p:nvSpPr>
          <p:cNvPr id="123" name="Google Shape;123;p13"/>
          <p:cNvSpPr txBox="1">
            <a:spLocks noGrp="1"/>
          </p:cNvSpPr>
          <p:nvPr>
            <p:ph type="title" hasCustomPrompt="1"/>
          </p:nvPr>
        </p:nvSpPr>
        <p:spPr>
          <a:xfrm>
            <a:off x="720000"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2" hasCustomPrompt="1"/>
          </p:nvPr>
        </p:nvSpPr>
        <p:spPr>
          <a:xfrm>
            <a:off x="720000"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3" hasCustomPrompt="1"/>
          </p:nvPr>
        </p:nvSpPr>
        <p:spPr>
          <a:xfrm>
            <a:off x="2709178"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2709178"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5" hasCustomPrompt="1"/>
          </p:nvPr>
        </p:nvSpPr>
        <p:spPr>
          <a:xfrm>
            <a:off x="4698355"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6" hasCustomPrompt="1"/>
          </p:nvPr>
        </p:nvSpPr>
        <p:spPr>
          <a:xfrm>
            <a:off x="4698355"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0" name="Google Shape;130;p13"/>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1" name="Google Shape;131;p13"/>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2" name="Google Shape;132;p13"/>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3" name="Google Shape;133;p13"/>
          <p:cNvSpPr txBox="1">
            <a:spLocks noGrp="1"/>
          </p:cNvSpPr>
          <p:nvPr>
            <p:ph type="subTitle" idx="13"/>
          </p:nvPr>
        </p:nvSpPr>
        <p:spPr>
          <a:xfrm>
            <a:off x="2709178"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4" name="Google Shape;134;p13"/>
          <p:cNvSpPr txBox="1">
            <a:spLocks noGrp="1"/>
          </p:cNvSpPr>
          <p:nvPr>
            <p:ph type="subTitle" idx="14"/>
          </p:nvPr>
        </p:nvSpPr>
        <p:spPr>
          <a:xfrm>
            <a:off x="4698355"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9" name="Google Shape;139;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43" name="Google Shape;143;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44" name="Google Shape;144;p13"/>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8" r:id="rId8"/>
    <p:sldLayoutId id="2147483659" r:id="rId9"/>
    <p:sldLayoutId id="2147483661" r:id="rId10"/>
    <p:sldLayoutId id="2147483662" r:id="rId11"/>
    <p:sldLayoutId id="2147483665" r:id="rId12"/>
    <p:sldLayoutId id="214748366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30658"/>
            <a:ext cx="4370100" cy="1754182"/>
          </a:xfrm>
          <a:prstGeom prst="rect">
            <a:avLst/>
          </a:prstGeom>
        </p:spPr>
        <p:txBody>
          <a:bodyPr spcFirstLastPara="1" wrap="square" lIns="91425" tIns="91425" rIns="91425" bIns="91425" anchor="b" anchorCtr="0">
            <a:noAutofit/>
          </a:bodyPr>
          <a:lstStyle/>
          <a:p>
            <a:r>
              <a:rPr lang="fr-FR" sz="3600" dirty="0">
                <a:solidFill>
                  <a:srgbClr val="151617"/>
                </a:solidFill>
                <a:latin typeface="Sora" panose="020B0604020202020204" charset="0"/>
                <a:ea typeface="Montserrat Black" pitchFamily="34" charset="-122"/>
                <a:cs typeface="Sora" panose="020B0604020202020204" charset="0"/>
              </a:rPr>
              <a:t>Prévision</a:t>
            </a:r>
            <a:r>
              <a:rPr lang="en-US" sz="3600" dirty="0">
                <a:solidFill>
                  <a:srgbClr val="151617"/>
                </a:solidFill>
                <a:latin typeface="Sora" panose="020B0604020202020204" charset="0"/>
                <a:ea typeface="Montserrat Black" pitchFamily="34" charset="-122"/>
                <a:cs typeface="Sora" panose="020B0604020202020204" charset="0"/>
              </a:rPr>
              <a:t> de la Production </a:t>
            </a:r>
            <a:r>
              <a:rPr lang="fr-FR" sz="3600" dirty="0">
                <a:solidFill>
                  <a:srgbClr val="151617"/>
                </a:solidFill>
                <a:latin typeface="Sora" panose="020B0604020202020204" charset="0"/>
                <a:ea typeface="Montserrat Black" pitchFamily="34" charset="-122"/>
                <a:cs typeface="Sora" panose="020B0604020202020204" charset="0"/>
              </a:rPr>
              <a:t>Électrique</a:t>
            </a:r>
            <a:endParaRPr lang="fr-FR" sz="3600" b="0" dirty="0"/>
          </a:p>
        </p:txBody>
      </p:sp>
      <p:sp>
        <p:nvSpPr>
          <p:cNvPr id="711" name="Google Shape;711;p24"/>
          <p:cNvSpPr txBox="1">
            <a:spLocks noGrp="1"/>
          </p:cNvSpPr>
          <p:nvPr>
            <p:ph type="subTitle" idx="1"/>
          </p:nvPr>
        </p:nvSpPr>
        <p:spPr>
          <a:xfrm>
            <a:off x="795727" y="3051115"/>
            <a:ext cx="3240008" cy="686408"/>
          </a:xfrm>
          <a:prstGeom prst="rect">
            <a:avLst/>
          </a:prstGeom>
        </p:spPr>
        <p:txBody>
          <a:bodyPr spcFirstLastPara="1" wrap="square" lIns="91425" tIns="91425" rIns="91425" bIns="91425" anchor="t" anchorCtr="0">
            <a:noAutofit/>
          </a:bodyPr>
          <a:lstStyle/>
          <a:p>
            <a:pPr marL="0" indent="0">
              <a:lnSpc>
                <a:spcPct val="150000"/>
              </a:lnSpc>
              <a:buNone/>
            </a:pPr>
            <a:r>
              <a:rPr lang="fr-FR" sz="1400" dirty="0">
                <a:latin typeface="Sora" panose="020B0604020202020204" charset="0"/>
                <a:ea typeface="Open Sans" panose="020B0604020202020204" charset="0"/>
                <a:cs typeface="Sora" panose="020B0604020202020204" charset="0"/>
              </a:rPr>
              <a:t>Modèles de Régression pour Micro-Turbines à Gaz</a:t>
            </a:r>
            <a:endParaRPr lang="en-US" sz="1400" dirty="0">
              <a:latin typeface="Sora" panose="020B0604020202020204" charset="0"/>
              <a:ea typeface="Open Sans" panose="020B0604020202020204" charset="0"/>
              <a:cs typeface="Sora" panose="020B0604020202020204" charset="0"/>
            </a:endParaRPr>
          </a:p>
        </p:txBody>
      </p:sp>
      <p:sp>
        <p:nvSpPr>
          <p:cNvPr id="3" name="ZoneTexte 2">
            <a:extLst>
              <a:ext uri="{FF2B5EF4-FFF2-40B4-BE49-F238E27FC236}">
                <a16:creationId xmlns:a16="http://schemas.microsoft.com/office/drawing/2014/main" id="{04F272D4-747D-620E-DFFF-2E453A3710D0}"/>
              </a:ext>
            </a:extLst>
          </p:cNvPr>
          <p:cNvSpPr txBox="1"/>
          <p:nvPr/>
        </p:nvSpPr>
        <p:spPr>
          <a:xfrm>
            <a:off x="6562600" y="4136486"/>
            <a:ext cx="1894114" cy="412100"/>
          </a:xfrm>
          <a:prstGeom prst="rect">
            <a:avLst/>
          </a:prstGeom>
          <a:noFill/>
        </p:spPr>
        <p:txBody>
          <a:bodyPr wrap="square">
            <a:spAutoFit/>
          </a:bodyPr>
          <a:lstStyle/>
          <a:p>
            <a:pPr marL="0" indent="0" algn="ctr">
              <a:lnSpc>
                <a:spcPts val="2850"/>
              </a:lnSpc>
              <a:buNone/>
            </a:pPr>
            <a:r>
              <a:rPr lang="en-US" sz="1400" dirty="0"/>
              <a:t>FAYA Lidao Majoie</a:t>
            </a:r>
          </a:p>
        </p:txBody>
      </p:sp>
      <p:grpSp>
        <p:nvGrpSpPr>
          <p:cNvPr id="6" name="Google Shape;54;p13">
            <a:extLst>
              <a:ext uri="{FF2B5EF4-FFF2-40B4-BE49-F238E27FC236}">
                <a16:creationId xmlns:a16="http://schemas.microsoft.com/office/drawing/2014/main" id="{4F5B191E-528A-EB1E-A9C5-352AAE6AD1E7}"/>
              </a:ext>
            </a:extLst>
          </p:cNvPr>
          <p:cNvGrpSpPr/>
          <p:nvPr/>
        </p:nvGrpSpPr>
        <p:grpSpPr>
          <a:xfrm>
            <a:off x="4223360" y="1088670"/>
            <a:ext cx="4207415" cy="2966160"/>
            <a:chOff x="2523825" y="1354400"/>
            <a:chExt cx="4476450" cy="3155825"/>
          </a:xfrm>
        </p:grpSpPr>
        <p:sp>
          <p:nvSpPr>
            <p:cNvPr id="7" name="Google Shape;55;p13">
              <a:extLst>
                <a:ext uri="{FF2B5EF4-FFF2-40B4-BE49-F238E27FC236}">
                  <a16:creationId xmlns:a16="http://schemas.microsoft.com/office/drawing/2014/main" id="{0CC80D9F-C0AD-5600-CC41-C36259A9C90C}"/>
                </a:ext>
              </a:extLst>
            </p:cNvPr>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56;p13">
              <a:extLst>
                <a:ext uri="{FF2B5EF4-FFF2-40B4-BE49-F238E27FC236}">
                  <a16:creationId xmlns:a16="http://schemas.microsoft.com/office/drawing/2014/main" id="{EB6C7012-20CC-CA89-F566-DE4BFD7A2BCD}"/>
                </a:ext>
              </a:extLst>
            </p:cNvPr>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7;p13">
              <a:extLst>
                <a:ext uri="{FF2B5EF4-FFF2-40B4-BE49-F238E27FC236}">
                  <a16:creationId xmlns:a16="http://schemas.microsoft.com/office/drawing/2014/main" id="{30D588C2-5A01-7E9A-E515-D76A0FC552F9}"/>
                </a:ext>
              </a:extLst>
            </p:cNvPr>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8;p13">
              <a:extLst>
                <a:ext uri="{FF2B5EF4-FFF2-40B4-BE49-F238E27FC236}">
                  <a16:creationId xmlns:a16="http://schemas.microsoft.com/office/drawing/2014/main" id="{FDC76F26-1EB8-6307-86F3-99013F61E8F0}"/>
                </a:ext>
              </a:extLst>
            </p:cNvPr>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9;p13">
              <a:extLst>
                <a:ext uri="{FF2B5EF4-FFF2-40B4-BE49-F238E27FC236}">
                  <a16:creationId xmlns:a16="http://schemas.microsoft.com/office/drawing/2014/main" id="{7FCD1718-0700-0B00-39BA-3B71B1FBE734}"/>
                </a:ext>
              </a:extLst>
            </p:cNvPr>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60;p13">
              <a:extLst>
                <a:ext uri="{FF2B5EF4-FFF2-40B4-BE49-F238E27FC236}">
                  <a16:creationId xmlns:a16="http://schemas.microsoft.com/office/drawing/2014/main" id="{84F12B9A-2E7E-0038-B642-420148ECC3F3}"/>
                </a:ext>
              </a:extLst>
            </p:cNvPr>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61;p13">
              <a:extLst>
                <a:ext uri="{FF2B5EF4-FFF2-40B4-BE49-F238E27FC236}">
                  <a16:creationId xmlns:a16="http://schemas.microsoft.com/office/drawing/2014/main" id="{B7526396-082E-8C43-28C5-EB3FC33C8336}"/>
                </a:ext>
              </a:extLst>
            </p:cNvPr>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62;p13">
              <a:extLst>
                <a:ext uri="{FF2B5EF4-FFF2-40B4-BE49-F238E27FC236}">
                  <a16:creationId xmlns:a16="http://schemas.microsoft.com/office/drawing/2014/main" id="{B032D385-976F-BC1F-0569-B2800018B419}"/>
                </a:ext>
              </a:extLst>
            </p:cNvPr>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63;p13">
              <a:extLst>
                <a:ext uri="{FF2B5EF4-FFF2-40B4-BE49-F238E27FC236}">
                  <a16:creationId xmlns:a16="http://schemas.microsoft.com/office/drawing/2014/main" id="{D93D7E0B-6FBF-3C23-E973-AC9609F961D3}"/>
                </a:ext>
              </a:extLst>
            </p:cNvPr>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4;p13">
              <a:extLst>
                <a:ext uri="{FF2B5EF4-FFF2-40B4-BE49-F238E27FC236}">
                  <a16:creationId xmlns:a16="http://schemas.microsoft.com/office/drawing/2014/main" id="{A31F2C58-4CB2-7707-DF3A-EC892638E8A3}"/>
                </a:ext>
              </a:extLst>
            </p:cNvPr>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65;p13">
              <a:extLst>
                <a:ext uri="{FF2B5EF4-FFF2-40B4-BE49-F238E27FC236}">
                  <a16:creationId xmlns:a16="http://schemas.microsoft.com/office/drawing/2014/main" id="{F6027501-E12E-FA0C-8406-58A4195B0998}"/>
                </a:ext>
              </a:extLst>
            </p:cNvPr>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66;p13">
              <a:extLst>
                <a:ext uri="{FF2B5EF4-FFF2-40B4-BE49-F238E27FC236}">
                  <a16:creationId xmlns:a16="http://schemas.microsoft.com/office/drawing/2014/main" id="{3DE66BCA-C29E-C738-BEB9-F649CDFA07F4}"/>
                </a:ext>
              </a:extLst>
            </p:cNvPr>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67;p13">
              <a:extLst>
                <a:ext uri="{FF2B5EF4-FFF2-40B4-BE49-F238E27FC236}">
                  <a16:creationId xmlns:a16="http://schemas.microsoft.com/office/drawing/2014/main" id="{3739F1F6-99E2-1F57-34CF-7B982B90F800}"/>
                </a:ext>
              </a:extLst>
            </p:cNvPr>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68;p13">
              <a:extLst>
                <a:ext uri="{FF2B5EF4-FFF2-40B4-BE49-F238E27FC236}">
                  <a16:creationId xmlns:a16="http://schemas.microsoft.com/office/drawing/2014/main" id="{C09178B9-784A-DFF7-B42E-376FFF6B2155}"/>
                </a:ext>
              </a:extLst>
            </p:cNvPr>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69;p13">
              <a:extLst>
                <a:ext uri="{FF2B5EF4-FFF2-40B4-BE49-F238E27FC236}">
                  <a16:creationId xmlns:a16="http://schemas.microsoft.com/office/drawing/2014/main" id="{7E835C9F-F935-6781-8207-40C89C08878A}"/>
                </a:ext>
              </a:extLst>
            </p:cNvPr>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70;p13">
              <a:extLst>
                <a:ext uri="{FF2B5EF4-FFF2-40B4-BE49-F238E27FC236}">
                  <a16:creationId xmlns:a16="http://schemas.microsoft.com/office/drawing/2014/main" id="{52E3EF07-18DE-0983-37A1-55CE5BECFEF1}"/>
                </a:ext>
              </a:extLst>
            </p:cNvPr>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71;p13">
              <a:extLst>
                <a:ext uri="{FF2B5EF4-FFF2-40B4-BE49-F238E27FC236}">
                  <a16:creationId xmlns:a16="http://schemas.microsoft.com/office/drawing/2014/main" id="{4667AF8A-B8DF-57E1-707A-8459B06ACABA}"/>
                </a:ext>
              </a:extLst>
            </p:cNvPr>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72;p13">
              <a:extLst>
                <a:ext uri="{FF2B5EF4-FFF2-40B4-BE49-F238E27FC236}">
                  <a16:creationId xmlns:a16="http://schemas.microsoft.com/office/drawing/2014/main" id="{C61D5D4D-F8C1-2BDC-13B5-4935A12E12B2}"/>
                </a:ext>
              </a:extLst>
            </p:cNvPr>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73;p13">
              <a:extLst>
                <a:ext uri="{FF2B5EF4-FFF2-40B4-BE49-F238E27FC236}">
                  <a16:creationId xmlns:a16="http://schemas.microsoft.com/office/drawing/2014/main" id="{5E817264-8259-E082-FFD7-9B4C315C7442}"/>
                </a:ext>
              </a:extLst>
            </p:cNvPr>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74;p13">
              <a:extLst>
                <a:ext uri="{FF2B5EF4-FFF2-40B4-BE49-F238E27FC236}">
                  <a16:creationId xmlns:a16="http://schemas.microsoft.com/office/drawing/2014/main" id="{18223A70-E613-177B-A45F-707E2CE74004}"/>
                </a:ext>
              </a:extLst>
            </p:cNvPr>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75;p13">
              <a:extLst>
                <a:ext uri="{FF2B5EF4-FFF2-40B4-BE49-F238E27FC236}">
                  <a16:creationId xmlns:a16="http://schemas.microsoft.com/office/drawing/2014/main" id="{7BCF74DB-5890-E943-A577-A494F09F538A}"/>
                </a:ext>
              </a:extLst>
            </p:cNvPr>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76;p13">
              <a:extLst>
                <a:ext uri="{FF2B5EF4-FFF2-40B4-BE49-F238E27FC236}">
                  <a16:creationId xmlns:a16="http://schemas.microsoft.com/office/drawing/2014/main" id="{7FCC5BE6-197E-4DED-CE8E-274D57B0D8A8}"/>
                </a:ext>
              </a:extLst>
            </p:cNvPr>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77;p13">
              <a:extLst>
                <a:ext uri="{FF2B5EF4-FFF2-40B4-BE49-F238E27FC236}">
                  <a16:creationId xmlns:a16="http://schemas.microsoft.com/office/drawing/2014/main" id="{ED2C0804-72B8-0CF7-8640-69CD9510BCFF}"/>
                </a:ext>
              </a:extLst>
            </p:cNvPr>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78;p13">
              <a:extLst>
                <a:ext uri="{FF2B5EF4-FFF2-40B4-BE49-F238E27FC236}">
                  <a16:creationId xmlns:a16="http://schemas.microsoft.com/office/drawing/2014/main" id="{773B2C45-AE19-B5CD-3B49-0F478752F74F}"/>
                </a:ext>
              </a:extLst>
            </p:cNvPr>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79;p13">
              <a:extLst>
                <a:ext uri="{FF2B5EF4-FFF2-40B4-BE49-F238E27FC236}">
                  <a16:creationId xmlns:a16="http://schemas.microsoft.com/office/drawing/2014/main" id="{B25B4ABF-C7F8-162C-0826-16A2701B28B6}"/>
                </a:ext>
              </a:extLst>
            </p:cNvPr>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80;p13">
              <a:extLst>
                <a:ext uri="{FF2B5EF4-FFF2-40B4-BE49-F238E27FC236}">
                  <a16:creationId xmlns:a16="http://schemas.microsoft.com/office/drawing/2014/main" id="{2CB68A9E-3785-553C-4141-634042A4E3B8}"/>
                </a:ext>
              </a:extLst>
            </p:cNvPr>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81;p13">
              <a:extLst>
                <a:ext uri="{FF2B5EF4-FFF2-40B4-BE49-F238E27FC236}">
                  <a16:creationId xmlns:a16="http://schemas.microsoft.com/office/drawing/2014/main" id="{FF4D4943-9C2C-C1A9-C38F-1A6F2AB8F82C}"/>
                </a:ext>
              </a:extLst>
            </p:cNvPr>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82;p13">
              <a:extLst>
                <a:ext uri="{FF2B5EF4-FFF2-40B4-BE49-F238E27FC236}">
                  <a16:creationId xmlns:a16="http://schemas.microsoft.com/office/drawing/2014/main" id="{3B7CB2F4-B523-9E72-AA51-832BA7BFBD7B}"/>
                </a:ext>
              </a:extLst>
            </p:cNvPr>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83;p13">
              <a:extLst>
                <a:ext uri="{FF2B5EF4-FFF2-40B4-BE49-F238E27FC236}">
                  <a16:creationId xmlns:a16="http://schemas.microsoft.com/office/drawing/2014/main" id="{0D523888-C465-0068-D91B-5F675ABEB7EA}"/>
                </a:ext>
              </a:extLst>
            </p:cNvPr>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84;p13">
              <a:extLst>
                <a:ext uri="{FF2B5EF4-FFF2-40B4-BE49-F238E27FC236}">
                  <a16:creationId xmlns:a16="http://schemas.microsoft.com/office/drawing/2014/main" id="{D915E666-49D2-405D-8119-D0042304221E}"/>
                </a:ext>
              </a:extLst>
            </p:cNvPr>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85;p13">
              <a:extLst>
                <a:ext uri="{FF2B5EF4-FFF2-40B4-BE49-F238E27FC236}">
                  <a16:creationId xmlns:a16="http://schemas.microsoft.com/office/drawing/2014/main" id="{1E413E0E-7CE9-B8EF-C802-68817CAE2CA9}"/>
                </a:ext>
              </a:extLst>
            </p:cNvPr>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86;p13">
              <a:extLst>
                <a:ext uri="{FF2B5EF4-FFF2-40B4-BE49-F238E27FC236}">
                  <a16:creationId xmlns:a16="http://schemas.microsoft.com/office/drawing/2014/main" id="{BAEA14E3-3F63-DDD8-3A17-A48046401A49}"/>
                </a:ext>
              </a:extLst>
            </p:cNvPr>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87;p13">
              <a:extLst>
                <a:ext uri="{FF2B5EF4-FFF2-40B4-BE49-F238E27FC236}">
                  <a16:creationId xmlns:a16="http://schemas.microsoft.com/office/drawing/2014/main" id="{2BECA82A-6118-8754-C6F0-48D5181B63EA}"/>
                </a:ext>
              </a:extLst>
            </p:cNvPr>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88;p13">
              <a:extLst>
                <a:ext uri="{FF2B5EF4-FFF2-40B4-BE49-F238E27FC236}">
                  <a16:creationId xmlns:a16="http://schemas.microsoft.com/office/drawing/2014/main" id="{64EECC08-ED9D-689B-493C-804E0B4A9D90}"/>
                </a:ext>
              </a:extLst>
            </p:cNvPr>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89;p13">
              <a:extLst>
                <a:ext uri="{FF2B5EF4-FFF2-40B4-BE49-F238E27FC236}">
                  <a16:creationId xmlns:a16="http://schemas.microsoft.com/office/drawing/2014/main" id="{78F78C0D-618B-642A-7512-8988BAB73EB2}"/>
                </a:ext>
              </a:extLst>
            </p:cNvPr>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90;p13">
              <a:extLst>
                <a:ext uri="{FF2B5EF4-FFF2-40B4-BE49-F238E27FC236}">
                  <a16:creationId xmlns:a16="http://schemas.microsoft.com/office/drawing/2014/main" id="{E56FA2E3-75ED-EEF4-A94B-A891C2D982F5}"/>
                </a:ext>
              </a:extLst>
            </p:cNvPr>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91;p13">
              <a:extLst>
                <a:ext uri="{FF2B5EF4-FFF2-40B4-BE49-F238E27FC236}">
                  <a16:creationId xmlns:a16="http://schemas.microsoft.com/office/drawing/2014/main" id="{39D0429D-A849-46EB-914A-6A12C098EC46}"/>
                </a:ext>
              </a:extLst>
            </p:cNvPr>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92;p13">
              <a:extLst>
                <a:ext uri="{FF2B5EF4-FFF2-40B4-BE49-F238E27FC236}">
                  <a16:creationId xmlns:a16="http://schemas.microsoft.com/office/drawing/2014/main" id="{2040735B-99BB-71DA-1FC4-B5F94998A66E}"/>
                </a:ext>
              </a:extLst>
            </p:cNvPr>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93;p13">
              <a:extLst>
                <a:ext uri="{FF2B5EF4-FFF2-40B4-BE49-F238E27FC236}">
                  <a16:creationId xmlns:a16="http://schemas.microsoft.com/office/drawing/2014/main" id="{789CEEE1-65C0-5DF1-C873-B5B85C8729B1}"/>
                </a:ext>
              </a:extLst>
            </p:cNvPr>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94;p13">
              <a:extLst>
                <a:ext uri="{FF2B5EF4-FFF2-40B4-BE49-F238E27FC236}">
                  <a16:creationId xmlns:a16="http://schemas.microsoft.com/office/drawing/2014/main" id="{DB6A285A-DB5F-84BE-9345-67CDDAC425B3}"/>
                </a:ext>
              </a:extLst>
            </p:cNvPr>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95;p13">
              <a:extLst>
                <a:ext uri="{FF2B5EF4-FFF2-40B4-BE49-F238E27FC236}">
                  <a16:creationId xmlns:a16="http://schemas.microsoft.com/office/drawing/2014/main" id="{8B7C245E-D2AA-9A75-8574-65A5EF828568}"/>
                </a:ext>
              </a:extLst>
            </p:cNvPr>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96;p13">
              <a:extLst>
                <a:ext uri="{FF2B5EF4-FFF2-40B4-BE49-F238E27FC236}">
                  <a16:creationId xmlns:a16="http://schemas.microsoft.com/office/drawing/2014/main" id="{2315877E-98FE-C9B6-A817-59F35E810F44}"/>
                </a:ext>
              </a:extLst>
            </p:cNvPr>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97;p13">
              <a:extLst>
                <a:ext uri="{FF2B5EF4-FFF2-40B4-BE49-F238E27FC236}">
                  <a16:creationId xmlns:a16="http://schemas.microsoft.com/office/drawing/2014/main" id="{46C86503-F0A0-F088-8C85-46DA14BC0E48}"/>
                </a:ext>
              </a:extLst>
            </p:cNvPr>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98;p13">
              <a:extLst>
                <a:ext uri="{FF2B5EF4-FFF2-40B4-BE49-F238E27FC236}">
                  <a16:creationId xmlns:a16="http://schemas.microsoft.com/office/drawing/2014/main" id="{C8AC145A-F1EC-A026-2338-17D1DCB82A09}"/>
                </a:ext>
              </a:extLst>
            </p:cNvPr>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99;p13">
              <a:extLst>
                <a:ext uri="{FF2B5EF4-FFF2-40B4-BE49-F238E27FC236}">
                  <a16:creationId xmlns:a16="http://schemas.microsoft.com/office/drawing/2014/main" id="{A9325C20-0B29-F39F-6D5B-9B05C78D4D26}"/>
                </a:ext>
              </a:extLst>
            </p:cNvPr>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0;p13">
              <a:extLst>
                <a:ext uri="{FF2B5EF4-FFF2-40B4-BE49-F238E27FC236}">
                  <a16:creationId xmlns:a16="http://schemas.microsoft.com/office/drawing/2014/main" id="{617E7F52-4F46-5215-278E-8DD12518298B}"/>
                </a:ext>
              </a:extLst>
            </p:cNvPr>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1;p13">
              <a:extLst>
                <a:ext uri="{FF2B5EF4-FFF2-40B4-BE49-F238E27FC236}">
                  <a16:creationId xmlns:a16="http://schemas.microsoft.com/office/drawing/2014/main" id="{F8311DFF-88BE-5BEB-C7CB-191AEAE8E21F}"/>
                </a:ext>
              </a:extLst>
            </p:cNvPr>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02;p13">
              <a:extLst>
                <a:ext uri="{FF2B5EF4-FFF2-40B4-BE49-F238E27FC236}">
                  <a16:creationId xmlns:a16="http://schemas.microsoft.com/office/drawing/2014/main" id="{6CBD7EA8-61AE-702D-4ECF-1DAE3A5DB1B1}"/>
                </a:ext>
              </a:extLst>
            </p:cNvPr>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03;p13">
              <a:extLst>
                <a:ext uri="{FF2B5EF4-FFF2-40B4-BE49-F238E27FC236}">
                  <a16:creationId xmlns:a16="http://schemas.microsoft.com/office/drawing/2014/main" id="{4007BA36-F7D2-CB01-7B92-F9EB56F0A73F}"/>
                </a:ext>
              </a:extLst>
            </p:cNvPr>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04;p13">
              <a:extLst>
                <a:ext uri="{FF2B5EF4-FFF2-40B4-BE49-F238E27FC236}">
                  <a16:creationId xmlns:a16="http://schemas.microsoft.com/office/drawing/2014/main" id="{8D5C9743-9AFB-1EFF-1922-A2FA46D814C1}"/>
                </a:ext>
              </a:extLst>
            </p:cNvPr>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05;p13">
              <a:extLst>
                <a:ext uri="{FF2B5EF4-FFF2-40B4-BE49-F238E27FC236}">
                  <a16:creationId xmlns:a16="http://schemas.microsoft.com/office/drawing/2014/main" id="{65308EA5-4594-2470-AA8D-01BA38DF3ED0}"/>
                </a:ext>
              </a:extLst>
            </p:cNvPr>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06;p13">
              <a:extLst>
                <a:ext uri="{FF2B5EF4-FFF2-40B4-BE49-F238E27FC236}">
                  <a16:creationId xmlns:a16="http://schemas.microsoft.com/office/drawing/2014/main" id="{D87D12BF-19DB-6836-7108-7319BFE5A947}"/>
                </a:ext>
              </a:extLst>
            </p:cNvPr>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07;p13">
              <a:extLst>
                <a:ext uri="{FF2B5EF4-FFF2-40B4-BE49-F238E27FC236}">
                  <a16:creationId xmlns:a16="http://schemas.microsoft.com/office/drawing/2014/main" id="{37130E4F-67C8-0716-F2B4-1A7C156AC43A}"/>
                </a:ext>
              </a:extLst>
            </p:cNvPr>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08;p13">
              <a:extLst>
                <a:ext uri="{FF2B5EF4-FFF2-40B4-BE49-F238E27FC236}">
                  <a16:creationId xmlns:a16="http://schemas.microsoft.com/office/drawing/2014/main" id="{C6131C07-36AA-61DC-BF0A-1AB8BA9E5D9B}"/>
                </a:ext>
              </a:extLst>
            </p:cNvPr>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09;p13">
              <a:extLst>
                <a:ext uri="{FF2B5EF4-FFF2-40B4-BE49-F238E27FC236}">
                  <a16:creationId xmlns:a16="http://schemas.microsoft.com/office/drawing/2014/main" id="{B49960EB-07B6-6FF7-E6FD-BD78A65EE68B}"/>
                </a:ext>
              </a:extLst>
            </p:cNvPr>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10;p13">
              <a:extLst>
                <a:ext uri="{FF2B5EF4-FFF2-40B4-BE49-F238E27FC236}">
                  <a16:creationId xmlns:a16="http://schemas.microsoft.com/office/drawing/2014/main" id="{E3BC03BB-383C-733F-ED89-08C900574716}"/>
                </a:ext>
              </a:extLst>
            </p:cNvPr>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11;p13">
              <a:extLst>
                <a:ext uri="{FF2B5EF4-FFF2-40B4-BE49-F238E27FC236}">
                  <a16:creationId xmlns:a16="http://schemas.microsoft.com/office/drawing/2014/main" id="{A9365CA4-743C-80F5-8915-5122ACEFC4B6}"/>
                </a:ext>
              </a:extLst>
            </p:cNvPr>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12;p13">
              <a:extLst>
                <a:ext uri="{FF2B5EF4-FFF2-40B4-BE49-F238E27FC236}">
                  <a16:creationId xmlns:a16="http://schemas.microsoft.com/office/drawing/2014/main" id="{3A7FA1CA-B961-5F78-4B71-1245C69F437E}"/>
                </a:ext>
              </a:extLst>
            </p:cNvPr>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13;p13">
              <a:extLst>
                <a:ext uri="{FF2B5EF4-FFF2-40B4-BE49-F238E27FC236}">
                  <a16:creationId xmlns:a16="http://schemas.microsoft.com/office/drawing/2014/main" id="{F5628446-4ED1-B9ED-3661-9C0787D88E87}"/>
                </a:ext>
              </a:extLst>
            </p:cNvPr>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14;p13">
              <a:extLst>
                <a:ext uri="{FF2B5EF4-FFF2-40B4-BE49-F238E27FC236}">
                  <a16:creationId xmlns:a16="http://schemas.microsoft.com/office/drawing/2014/main" id="{D3CBC5CA-7085-7A31-0193-6F57E7BA18AC}"/>
                </a:ext>
              </a:extLst>
            </p:cNvPr>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15;p13">
              <a:extLst>
                <a:ext uri="{FF2B5EF4-FFF2-40B4-BE49-F238E27FC236}">
                  <a16:creationId xmlns:a16="http://schemas.microsoft.com/office/drawing/2014/main" id="{21B1AAC5-7428-0776-4CE6-CE9232EB497B}"/>
                </a:ext>
              </a:extLst>
            </p:cNvPr>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16;p13">
              <a:extLst>
                <a:ext uri="{FF2B5EF4-FFF2-40B4-BE49-F238E27FC236}">
                  <a16:creationId xmlns:a16="http://schemas.microsoft.com/office/drawing/2014/main" id="{DF89FA5C-127A-72A6-C719-43BDC51ACDA2}"/>
                </a:ext>
              </a:extLst>
            </p:cNvPr>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17;p13">
              <a:extLst>
                <a:ext uri="{FF2B5EF4-FFF2-40B4-BE49-F238E27FC236}">
                  <a16:creationId xmlns:a16="http://schemas.microsoft.com/office/drawing/2014/main" id="{1B7B9C0F-28ED-042D-9B0A-C9C2FBFF593F}"/>
                </a:ext>
              </a:extLst>
            </p:cNvPr>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18;p13">
              <a:extLst>
                <a:ext uri="{FF2B5EF4-FFF2-40B4-BE49-F238E27FC236}">
                  <a16:creationId xmlns:a16="http://schemas.microsoft.com/office/drawing/2014/main" id="{9EB085C0-6FD1-4A3A-A294-1C0C61D0A57B}"/>
                </a:ext>
              </a:extLst>
            </p:cNvPr>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19;p13">
              <a:extLst>
                <a:ext uri="{FF2B5EF4-FFF2-40B4-BE49-F238E27FC236}">
                  <a16:creationId xmlns:a16="http://schemas.microsoft.com/office/drawing/2014/main" id="{6EB4807F-3FDE-FB66-B02D-305EB46BEAC5}"/>
                </a:ext>
              </a:extLst>
            </p:cNvPr>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28;p13">
              <a:extLst>
                <a:ext uri="{FF2B5EF4-FFF2-40B4-BE49-F238E27FC236}">
                  <a16:creationId xmlns:a16="http://schemas.microsoft.com/office/drawing/2014/main" id="{3595884C-5C56-3F85-F361-DB2C8D46C9DF}"/>
                </a:ext>
              </a:extLst>
            </p:cNvPr>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29;p13">
              <a:extLst>
                <a:ext uri="{FF2B5EF4-FFF2-40B4-BE49-F238E27FC236}">
                  <a16:creationId xmlns:a16="http://schemas.microsoft.com/office/drawing/2014/main" id="{16D0D8E7-7C27-40F9-3F5E-4DDC12E2502F}"/>
                </a:ext>
              </a:extLst>
            </p:cNvPr>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30;p13">
              <a:extLst>
                <a:ext uri="{FF2B5EF4-FFF2-40B4-BE49-F238E27FC236}">
                  <a16:creationId xmlns:a16="http://schemas.microsoft.com/office/drawing/2014/main" id="{819CF682-D157-1B72-1DFC-C301046F3069}"/>
                </a:ext>
              </a:extLst>
            </p:cNvPr>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31;p13">
              <a:extLst>
                <a:ext uri="{FF2B5EF4-FFF2-40B4-BE49-F238E27FC236}">
                  <a16:creationId xmlns:a16="http://schemas.microsoft.com/office/drawing/2014/main" id="{43A8F08C-75C4-DDB3-1ADB-6FE6F47246D0}"/>
                </a:ext>
              </a:extLst>
            </p:cNvPr>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32;p13">
              <a:extLst>
                <a:ext uri="{FF2B5EF4-FFF2-40B4-BE49-F238E27FC236}">
                  <a16:creationId xmlns:a16="http://schemas.microsoft.com/office/drawing/2014/main" id="{79AEF15A-001B-6010-4618-54BBD86E6AA0}"/>
                </a:ext>
              </a:extLst>
            </p:cNvPr>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33;p13">
              <a:extLst>
                <a:ext uri="{FF2B5EF4-FFF2-40B4-BE49-F238E27FC236}">
                  <a16:creationId xmlns:a16="http://schemas.microsoft.com/office/drawing/2014/main" id="{1ECBA03F-7F48-B866-8A1F-4B0B15F74830}"/>
                </a:ext>
              </a:extLst>
            </p:cNvPr>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34;p13">
              <a:extLst>
                <a:ext uri="{FF2B5EF4-FFF2-40B4-BE49-F238E27FC236}">
                  <a16:creationId xmlns:a16="http://schemas.microsoft.com/office/drawing/2014/main" id="{C3F0C1E7-15A2-964D-6880-ABE8E9790E71}"/>
                </a:ext>
              </a:extLst>
            </p:cNvPr>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35;p13">
              <a:extLst>
                <a:ext uri="{FF2B5EF4-FFF2-40B4-BE49-F238E27FC236}">
                  <a16:creationId xmlns:a16="http://schemas.microsoft.com/office/drawing/2014/main" id="{194D35DB-109C-F8D7-FC53-4D4DF4BA5F47}"/>
                </a:ext>
              </a:extLst>
            </p:cNvPr>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36;p13">
              <a:extLst>
                <a:ext uri="{FF2B5EF4-FFF2-40B4-BE49-F238E27FC236}">
                  <a16:creationId xmlns:a16="http://schemas.microsoft.com/office/drawing/2014/main" id="{EB0A5374-6068-C02F-7BAE-CE9F25373FC6}"/>
                </a:ext>
              </a:extLst>
            </p:cNvPr>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37;p13">
              <a:extLst>
                <a:ext uri="{FF2B5EF4-FFF2-40B4-BE49-F238E27FC236}">
                  <a16:creationId xmlns:a16="http://schemas.microsoft.com/office/drawing/2014/main" id="{55F7660C-7366-C165-4166-214CADF0DE02}"/>
                </a:ext>
              </a:extLst>
            </p:cNvPr>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38;p13">
              <a:extLst>
                <a:ext uri="{FF2B5EF4-FFF2-40B4-BE49-F238E27FC236}">
                  <a16:creationId xmlns:a16="http://schemas.microsoft.com/office/drawing/2014/main" id="{05500291-FDA7-1491-8E51-642CC439F1B8}"/>
                </a:ext>
              </a:extLst>
            </p:cNvPr>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39;p13">
              <a:extLst>
                <a:ext uri="{FF2B5EF4-FFF2-40B4-BE49-F238E27FC236}">
                  <a16:creationId xmlns:a16="http://schemas.microsoft.com/office/drawing/2014/main" id="{E1EF4EBD-5F1C-54B3-FDAB-562318D47769}"/>
                </a:ext>
              </a:extLst>
            </p:cNvPr>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40;p13">
              <a:extLst>
                <a:ext uri="{FF2B5EF4-FFF2-40B4-BE49-F238E27FC236}">
                  <a16:creationId xmlns:a16="http://schemas.microsoft.com/office/drawing/2014/main" id="{0EBDBDA0-7C32-BC39-93F4-1DF0048E3F58}"/>
                </a:ext>
              </a:extLst>
            </p:cNvPr>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41;p13">
              <a:extLst>
                <a:ext uri="{FF2B5EF4-FFF2-40B4-BE49-F238E27FC236}">
                  <a16:creationId xmlns:a16="http://schemas.microsoft.com/office/drawing/2014/main" id="{AD9250F3-E300-3451-B02D-644F79000ADB}"/>
                </a:ext>
              </a:extLst>
            </p:cNvPr>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42;p13">
              <a:extLst>
                <a:ext uri="{FF2B5EF4-FFF2-40B4-BE49-F238E27FC236}">
                  <a16:creationId xmlns:a16="http://schemas.microsoft.com/office/drawing/2014/main" id="{6F5B2A16-512D-D435-2E1D-D5A3EDB4993D}"/>
                </a:ext>
              </a:extLst>
            </p:cNvPr>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43;p13">
              <a:extLst>
                <a:ext uri="{FF2B5EF4-FFF2-40B4-BE49-F238E27FC236}">
                  <a16:creationId xmlns:a16="http://schemas.microsoft.com/office/drawing/2014/main" id="{6571CDE6-E9CA-7586-BF1C-82DACF344194}"/>
                </a:ext>
              </a:extLst>
            </p:cNvPr>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44;p13">
              <a:extLst>
                <a:ext uri="{FF2B5EF4-FFF2-40B4-BE49-F238E27FC236}">
                  <a16:creationId xmlns:a16="http://schemas.microsoft.com/office/drawing/2014/main" id="{64F325C9-3898-F400-C627-DA7E17057998}"/>
                </a:ext>
              </a:extLst>
            </p:cNvPr>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45;p13">
              <a:extLst>
                <a:ext uri="{FF2B5EF4-FFF2-40B4-BE49-F238E27FC236}">
                  <a16:creationId xmlns:a16="http://schemas.microsoft.com/office/drawing/2014/main" id="{AAC9B125-FD33-1F92-378E-BD6B94126B8C}"/>
                </a:ext>
              </a:extLst>
            </p:cNvPr>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46;p13">
              <a:extLst>
                <a:ext uri="{FF2B5EF4-FFF2-40B4-BE49-F238E27FC236}">
                  <a16:creationId xmlns:a16="http://schemas.microsoft.com/office/drawing/2014/main" id="{3E8EFC9F-DDB4-211B-C529-C2653B9F9293}"/>
                </a:ext>
              </a:extLst>
            </p:cNvPr>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47;p13">
              <a:extLst>
                <a:ext uri="{FF2B5EF4-FFF2-40B4-BE49-F238E27FC236}">
                  <a16:creationId xmlns:a16="http://schemas.microsoft.com/office/drawing/2014/main" id="{2AB5D0B9-0CFE-05B8-9775-E255F1269AFD}"/>
                </a:ext>
              </a:extLst>
            </p:cNvPr>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48;p13">
              <a:extLst>
                <a:ext uri="{FF2B5EF4-FFF2-40B4-BE49-F238E27FC236}">
                  <a16:creationId xmlns:a16="http://schemas.microsoft.com/office/drawing/2014/main" id="{7334094E-094D-4715-5706-95C8C66429E4}"/>
                </a:ext>
              </a:extLst>
            </p:cNvPr>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49;p13">
              <a:extLst>
                <a:ext uri="{FF2B5EF4-FFF2-40B4-BE49-F238E27FC236}">
                  <a16:creationId xmlns:a16="http://schemas.microsoft.com/office/drawing/2014/main" id="{6DD9D6A0-E971-C7BD-3342-6AB10F2E760C}"/>
                </a:ext>
              </a:extLst>
            </p:cNvPr>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50;p13">
              <a:extLst>
                <a:ext uri="{FF2B5EF4-FFF2-40B4-BE49-F238E27FC236}">
                  <a16:creationId xmlns:a16="http://schemas.microsoft.com/office/drawing/2014/main" id="{EF6B88C5-4230-B8C6-AB91-3C7A9E7E862C}"/>
                </a:ext>
              </a:extLst>
            </p:cNvPr>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51;p13">
              <a:extLst>
                <a:ext uri="{FF2B5EF4-FFF2-40B4-BE49-F238E27FC236}">
                  <a16:creationId xmlns:a16="http://schemas.microsoft.com/office/drawing/2014/main" id="{97D299B4-E032-CBED-D0B8-6F909AC318D2}"/>
                </a:ext>
              </a:extLst>
            </p:cNvPr>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52;p13">
              <a:extLst>
                <a:ext uri="{FF2B5EF4-FFF2-40B4-BE49-F238E27FC236}">
                  <a16:creationId xmlns:a16="http://schemas.microsoft.com/office/drawing/2014/main" id="{D837D558-E387-A4FB-0974-A3EB0BC597E2}"/>
                </a:ext>
              </a:extLst>
            </p:cNvPr>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53;p13">
              <a:extLst>
                <a:ext uri="{FF2B5EF4-FFF2-40B4-BE49-F238E27FC236}">
                  <a16:creationId xmlns:a16="http://schemas.microsoft.com/office/drawing/2014/main" id="{3458F083-6B05-4C58-18FD-F2D7C6D2EB13}"/>
                </a:ext>
              </a:extLst>
            </p:cNvPr>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54;p13">
              <a:extLst>
                <a:ext uri="{FF2B5EF4-FFF2-40B4-BE49-F238E27FC236}">
                  <a16:creationId xmlns:a16="http://schemas.microsoft.com/office/drawing/2014/main" id="{607C878D-7CC1-83C1-3AA5-DD8A436B5794}"/>
                </a:ext>
              </a:extLst>
            </p:cNvPr>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55;p13">
              <a:extLst>
                <a:ext uri="{FF2B5EF4-FFF2-40B4-BE49-F238E27FC236}">
                  <a16:creationId xmlns:a16="http://schemas.microsoft.com/office/drawing/2014/main" id="{C6FAA19C-3C5A-F15D-3269-BDC2545D2900}"/>
                </a:ext>
              </a:extLst>
            </p:cNvPr>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56;p13">
              <a:extLst>
                <a:ext uri="{FF2B5EF4-FFF2-40B4-BE49-F238E27FC236}">
                  <a16:creationId xmlns:a16="http://schemas.microsoft.com/office/drawing/2014/main" id="{580795DD-A5FA-4E25-1F5A-16D4F54A5EE6}"/>
                </a:ext>
              </a:extLst>
            </p:cNvPr>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57;p13">
              <a:extLst>
                <a:ext uri="{FF2B5EF4-FFF2-40B4-BE49-F238E27FC236}">
                  <a16:creationId xmlns:a16="http://schemas.microsoft.com/office/drawing/2014/main" id="{4DD000B0-34A4-3F2A-AFA7-6337CD68F434}"/>
                </a:ext>
              </a:extLst>
            </p:cNvPr>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58;p13">
              <a:extLst>
                <a:ext uri="{FF2B5EF4-FFF2-40B4-BE49-F238E27FC236}">
                  <a16:creationId xmlns:a16="http://schemas.microsoft.com/office/drawing/2014/main" id="{20565404-A387-9DAD-70CC-C16463E1E538}"/>
                </a:ext>
              </a:extLst>
            </p:cNvPr>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59;p13">
              <a:extLst>
                <a:ext uri="{FF2B5EF4-FFF2-40B4-BE49-F238E27FC236}">
                  <a16:creationId xmlns:a16="http://schemas.microsoft.com/office/drawing/2014/main" id="{8C289FC2-9E82-B111-4245-E6B5638AF097}"/>
                </a:ext>
              </a:extLst>
            </p:cNvPr>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60;p13">
              <a:extLst>
                <a:ext uri="{FF2B5EF4-FFF2-40B4-BE49-F238E27FC236}">
                  <a16:creationId xmlns:a16="http://schemas.microsoft.com/office/drawing/2014/main" id="{575B94F0-5586-10C8-9030-99BBA680C58E}"/>
                </a:ext>
              </a:extLst>
            </p:cNvPr>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61;p13">
              <a:extLst>
                <a:ext uri="{FF2B5EF4-FFF2-40B4-BE49-F238E27FC236}">
                  <a16:creationId xmlns:a16="http://schemas.microsoft.com/office/drawing/2014/main" id="{C796F0C6-70CC-6988-D0EF-4E8E62859B62}"/>
                </a:ext>
              </a:extLst>
            </p:cNvPr>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62;p13">
              <a:extLst>
                <a:ext uri="{FF2B5EF4-FFF2-40B4-BE49-F238E27FC236}">
                  <a16:creationId xmlns:a16="http://schemas.microsoft.com/office/drawing/2014/main" id="{298B7D0A-F0E8-DF1C-3848-28911CB797B9}"/>
                </a:ext>
              </a:extLst>
            </p:cNvPr>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63;p13">
              <a:extLst>
                <a:ext uri="{FF2B5EF4-FFF2-40B4-BE49-F238E27FC236}">
                  <a16:creationId xmlns:a16="http://schemas.microsoft.com/office/drawing/2014/main" id="{6C804564-741C-617A-F442-9F212B7C0D74}"/>
                </a:ext>
              </a:extLst>
            </p:cNvPr>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Image 1">
            <a:extLst>
              <a:ext uri="{FF2B5EF4-FFF2-40B4-BE49-F238E27FC236}">
                <a16:creationId xmlns:a16="http://schemas.microsoft.com/office/drawing/2014/main" id="{6A029A10-3F68-62F9-1A32-8324715C1168}"/>
              </a:ext>
            </a:extLst>
          </p:cNvPr>
          <p:cNvPicPr>
            <a:picLocks noChangeAspect="1"/>
          </p:cNvPicPr>
          <p:nvPr/>
        </p:nvPicPr>
        <p:blipFill>
          <a:blip r:embed="rId3"/>
          <a:stretch>
            <a:fillRect/>
          </a:stretch>
        </p:blipFill>
        <p:spPr>
          <a:xfrm>
            <a:off x="6402897" y="4221561"/>
            <a:ext cx="319405" cy="327025"/>
          </a:xfrm>
          <a:prstGeom prst="rect">
            <a:avLst/>
          </a:prstGeom>
        </p:spPr>
      </p:pic>
      <p:pic>
        <p:nvPicPr>
          <p:cNvPr id="5" name="Image 4" descr="Une image contenant texte, Police, capture d’écran, Graphique&#10;&#10;Description générée automatiquement">
            <a:extLst>
              <a:ext uri="{FF2B5EF4-FFF2-40B4-BE49-F238E27FC236}">
                <a16:creationId xmlns:a16="http://schemas.microsoft.com/office/drawing/2014/main" id="{06FE3F93-DFAB-6E57-B86A-15222B56A64A}"/>
              </a:ext>
            </a:extLst>
          </p:cNvPr>
          <p:cNvPicPr>
            <a:picLocks noChangeAspect="1"/>
          </p:cNvPicPr>
          <p:nvPr/>
        </p:nvPicPr>
        <p:blipFill>
          <a:blip r:embed="rId4"/>
          <a:stretch>
            <a:fillRect/>
          </a:stretch>
        </p:blipFill>
        <p:spPr>
          <a:xfrm>
            <a:off x="535421" y="408113"/>
            <a:ext cx="1003777" cy="7562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F455E0AF-1EDC-CCBE-6F9B-4FBDBAF3DB4D}"/>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527D76BE-6EF7-AE28-D66D-A5ED22EDA68B}"/>
              </a:ext>
            </a:extLst>
          </p:cNvPr>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Pre-processing</a:t>
            </a:r>
            <a:endParaRPr dirty="0"/>
          </a:p>
        </p:txBody>
      </p:sp>
      <p:sp>
        <p:nvSpPr>
          <p:cNvPr id="1290" name="Google Shape;1290;p28">
            <a:extLst>
              <a:ext uri="{FF2B5EF4-FFF2-40B4-BE49-F238E27FC236}">
                <a16:creationId xmlns:a16="http://schemas.microsoft.com/office/drawing/2014/main" id="{3EAEB3A4-63B3-63F7-9FF2-14E600A36BD8}"/>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1291" name="Google Shape;1291;p28">
            <a:extLst>
              <a:ext uri="{FF2B5EF4-FFF2-40B4-BE49-F238E27FC236}">
                <a16:creationId xmlns:a16="http://schemas.microsoft.com/office/drawing/2014/main" id="{AFA677D5-006C-5733-72DE-54FC435D2CF6}"/>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8B0E6130-159E-C376-6287-AD647BDE89B6}"/>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28">
              <a:extLst>
                <a:ext uri="{FF2B5EF4-FFF2-40B4-BE49-F238E27FC236}">
                  <a16:creationId xmlns:a16="http://schemas.microsoft.com/office/drawing/2014/main" id="{C5B5D0A7-8EEA-B056-6746-8AFD93DE5527}"/>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28">
              <a:extLst>
                <a:ext uri="{FF2B5EF4-FFF2-40B4-BE49-F238E27FC236}">
                  <a16:creationId xmlns:a16="http://schemas.microsoft.com/office/drawing/2014/main" id="{9A6F391A-C4DB-3678-E8D4-483095FA5D14}"/>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28">
              <a:extLst>
                <a:ext uri="{FF2B5EF4-FFF2-40B4-BE49-F238E27FC236}">
                  <a16:creationId xmlns:a16="http://schemas.microsoft.com/office/drawing/2014/main" id="{35DB2CED-03BB-D846-DCB9-6B1A893984DF}"/>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28">
              <a:extLst>
                <a:ext uri="{FF2B5EF4-FFF2-40B4-BE49-F238E27FC236}">
                  <a16:creationId xmlns:a16="http://schemas.microsoft.com/office/drawing/2014/main" id="{E7304755-B843-9C01-8B32-97774B513A18}"/>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28">
              <a:extLst>
                <a:ext uri="{FF2B5EF4-FFF2-40B4-BE49-F238E27FC236}">
                  <a16:creationId xmlns:a16="http://schemas.microsoft.com/office/drawing/2014/main" id="{53FEBF30-DA9F-C242-8AEF-9475AF324D11}"/>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28">
              <a:extLst>
                <a:ext uri="{FF2B5EF4-FFF2-40B4-BE49-F238E27FC236}">
                  <a16:creationId xmlns:a16="http://schemas.microsoft.com/office/drawing/2014/main" id="{C1395B5D-8EB6-4A3A-4610-B8B06986602E}"/>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28">
              <a:extLst>
                <a:ext uri="{FF2B5EF4-FFF2-40B4-BE49-F238E27FC236}">
                  <a16:creationId xmlns:a16="http://schemas.microsoft.com/office/drawing/2014/main" id="{1CA26274-27EE-9E21-C55C-5A7BB9112D11}"/>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28">
              <a:extLst>
                <a:ext uri="{FF2B5EF4-FFF2-40B4-BE49-F238E27FC236}">
                  <a16:creationId xmlns:a16="http://schemas.microsoft.com/office/drawing/2014/main" id="{FA386AA3-0043-A66D-9D61-E94EE7BAEF7A}"/>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28">
              <a:extLst>
                <a:ext uri="{FF2B5EF4-FFF2-40B4-BE49-F238E27FC236}">
                  <a16:creationId xmlns:a16="http://schemas.microsoft.com/office/drawing/2014/main" id="{B9E357FD-FB6D-A859-8F86-7B387E520AF9}"/>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28">
              <a:extLst>
                <a:ext uri="{FF2B5EF4-FFF2-40B4-BE49-F238E27FC236}">
                  <a16:creationId xmlns:a16="http://schemas.microsoft.com/office/drawing/2014/main" id="{9D9DA055-E015-9E0F-21B5-0592C56DABBB}"/>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28">
              <a:extLst>
                <a:ext uri="{FF2B5EF4-FFF2-40B4-BE49-F238E27FC236}">
                  <a16:creationId xmlns:a16="http://schemas.microsoft.com/office/drawing/2014/main" id="{76D82A5A-FE7E-E355-4518-C8A58D224664}"/>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28">
              <a:extLst>
                <a:ext uri="{FF2B5EF4-FFF2-40B4-BE49-F238E27FC236}">
                  <a16:creationId xmlns:a16="http://schemas.microsoft.com/office/drawing/2014/main" id="{30E3FF68-8CC0-FA67-8207-63E678FE9309}"/>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28">
              <a:extLst>
                <a:ext uri="{FF2B5EF4-FFF2-40B4-BE49-F238E27FC236}">
                  <a16:creationId xmlns:a16="http://schemas.microsoft.com/office/drawing/2014/main" id="{8497A425-E0B7-56B9-EC43-42B268B021C9}"/>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28">
              <a:extLst>
                <a:ext uri="{FF2B5EF4-FFF2-40B4-BE49-F238E27FC236}">
                  <a16:creationId xmlns:a16="http://schemas.microsoft.com/office/drawing/2014/main" id="{804EE768-5151-55A7-9F15-8BC668EFA7EF}"/>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28">
              <a:extLst>
                <a:ext uri="{FF2B5EF4-FFF2-40B4-BE49-F238E27FC236}">
                  <a16:creationId xmlns:a16="http://schemas.microsoft.com/office/drawing/2014/main" id="{4797E8D5-D3D1-F27E-19CC-F59A21EFBBCF}"/>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28">
              <a:extLst>
                <a:ext uri="{FF2B5EF4-FFF2-40B4-BE49-F238E27FC236}">
                  <a16:creationId xmlns:a16="http://schemas.microsoft.com/office/drawing/2014/main" id="{6C3E6B85-E243-83AD-E92A-3EBA6B861871}"/>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28">
              <a:extLst>
                <a:ext uri="{FF2B5EF4-FFF2-40B4-BE49-F238E27FC236}">
                  <a16:creationId xmlns:a16="http://schemas.microsoft.com/office/drawing/2014/main" id="{038D7B97-44B4-7421-FE5C-DEA677C7BB8E}"/>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28">
              <a:extLst>
                <a:ext uri="{FF2B5EF4-FFF2-40B4-BE49-F238E27FC236}">
                  <a16:creationId xmlns:a16="http://schemas.microsoft.com/office/drawing/2014/main" id="{10D9036C-D2EC-2255-9FF1-9482687E7FA2}"/>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28">
              <a:extLst>
                <a:ext uri="{FF2B5EF4-FFF2-40B4-BE49-F238E27FC236}">
                  <a16:creationId xmlns:a16="http://schemas.microsoft.com/office/drawing/2014/main" id="{5DD7759C-123C-42FD-97EF-1DF7F0783FDF}"/>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28">
              <a:extLst>
                <a:ext uri="{FF2B5EF4-FFF2-40B4-BE49-F238E27FC236}">
                  <a16:creationId xmlns:a16="http://schemas.microsoft.com/office/drawing/2014/main" id="{4FA64014-42D4-14F7-2F71-75232E2D342F}"/>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28">
              <a:extLst>
                <a:ext uri="{FF2B5EF4-FFF2-40B4-BE49-F238E27FC236}">
                  <a16:creationId xmlns:a16="http://schemas.microsoft.com/office/drawing/2014/main" id="{BC3B8F1D-B776-00AE-9F98-34B0B20BE26D}"/>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28">
              <a:extLst>
                <a:ext uri="{FF2B5EF4-FFF2-40B4-BE49-F238E27FC236}">
                  <a16:creationId xmlns:a16="http://schemas.microsoft.com/office/drawing/2014/main" id="{5DE1CAE7-373A-7074-ED3F-2C42C18A0947}"/>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28">
              <a:extLst>
                <a:ext uri="{FF2B5EF4-FFF2-40B4-BE49-F238E27FC236}">
                  <a16:creationId xmlns:a16="http://schemas.microsoft.com/office/drawing/2014/main" id="{EE253871-FF5C-5CBB-4ECB-4FA0F63DCB6E}"/>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28">
              <a:extLst>
                <a:ext uri="{FF2B5EF4-FFF2-40B4-BE49-F238E27FC236}">
                  <a16:creationId xmlns:a16="http://schemas.microsoft.com/office/drawing/2014/main" id="{1D77B465-CEAD-85A1-ABB6-921DE8AF6B93}"/>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28">
              <a:extLst>
                <a:ext uri="{FF2B5EF4-FFF2-40B4-BE49-F238E27FC236}">
                  <a16:creationId xmlns:a16="http://schemas.microsoft.com/office/drawing/2014/main" id="{6B2B3DCF-CD9E-2B15-0576-8F25DBB9DB06}"/>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28">
              <a:extLst>
                <a:ext uri="{FF2B5EF4-FFF2-40B4-BE49-F238E27FC236}">
                  <a16:creationId xmlns:a16="http://schemas.microsoft.com/office/drawing/2014/main" id="{0B7460A9-9584-CA28-E7C1-FA4B39EA9F34}"/>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28">
              <a:extLst>
                <a:ext uri="{FF2B5EF4-FFF2-40B4-BE49-F238E27FC236}">
                  <a16:creationId xmlns:a16="http://schemas.microsoft.com/office/drawing/2014/main" id="{F43C3B49-4C74-3907-4318-3FEB392C2FD1}"/>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28">
              <a:extLst>
                <a:ext uri="{FF2B5EF4-FFF2-40B4-BE49-F238E27FC236}">
                  <a16:creationId xmlns:a16="http://schemas.microsoft.com/office/drawing/2014/main" id="{6CD3B9F9-89D5-1F21-5E3E-81D3D8EC9D93}"/>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28">
              <a:extLst>
                <a:ext uri="{FF2B5EF4-FFF2-40B4-BE49-F238E27FC236}">
                  <a16:creationId xmlns:a16="http://schemas.microsoft.com/office/drawing/2014/main" id="{540C0B03-909D-BF69-FED7-41ECC6FD9DCA}"/>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28">
              <a:extLst>
                <a:ext uri="{FF2B5EF4-FFF2-40B4-BE49-F238E27FC236}">
                  <a16:creationId xmlns:a16="http://schemas.microsoft.com/office/drawing/2014/main" id="{701AB7F8-FBA3-1FED-4E9B-2FB7045DB08C}"/>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28">
              <a:extLst>
                <a:ext uri="{FF2B5EF4-FFF2-40B4-BE49-F238E27FC236}">
                  <a16:creationId xmlns:a16="http://schemas.microsoft.com/office/drawing/2014/main" id="{977B9FEF-2CFC-24D8-EDAE-05554142E8B8}"/>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28">
              <a:extLst>
                <a:ext uri="{FF2B5EF4-FFF2-40B4-BE49-F238E27FC236}">
                  <a16:creationId xmlns:a16="http://schemas.microsoft.com/office/drawing/2014/main" id="{591D8AB8-21F1-9020-5B9A-1510323BA837}"/>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28">
              <a:extLst>
                <a:ext uri="{FF2B5EF4-FFF2-40B4-BE49-F238E27FC236}">
                  <a16:creationId xmlns:a16="http://schemas.microsoft.com/office/drawing/2014/main" id="{EEE1886E-DF4E-5A2D-B4E8-15468B1FD600}"/>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28">
              <a:extLst>
                <a:ext uri="{FF2B5EF4-FFF2-40B4-BE49-F238E27FC236}">
                  <a16:creationId xmlns:a16="http://schemas.microsoft.com/office/drawing/2014/main" id="{59B6CBAB-FE1B-FE00-71EF-6A26FB39FBCB}"/>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28">
              <a:extLst>
                <a:ext uri="{FF2B5EF4-FFF2-40B4-BE49-F238E27FC236}">
                  <a16:creationId xmlns:a16="http://schemas.microsoft.com/office/drawing/2014/main" id="{84311AB0-8480-0E7B-1015-DFDCFD487F19}"/>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28">
              <a:extLst>
                <a:ext uri="{FF2B5EF4-FFF2-40B4-BE49-F238E27FC236}">
                  <a16:creationId xmlns:a16="http://schemas.microsoft.com/office/drawing/2014/main" id="{95919E6F-6A19-9BC7-44EE-829C1E2DD29A}"/>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28">
              <a:extLst>
                <a:ext uri="{FF2B5EF4-FFF2-40B4-BE49-F238E27FC236}">
                  <a16:creationId xmlns:a16="http://schemas.microsoft.com/office/drawing/2014/main" id="{4EF08B23-6378-35A3-4D89-1B92345DFF95}"/>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28">
              <a:extLst>
                <a:ext uri="{FF2B5EF4-FFF2-40B4-BE49-F238E27FC236}">
                  <a16:creationId xmlns:a16="http://schemas.microsoft.com/office/drawing/2014/main" id="{84ECEA62-5D97-D75A-244E-5C23EA76F42F}"/>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28">
              <a:extLst>
                <a:ext uri="{FF2B5EF4-FFF2-40B4-BE49-F238E27FC236}">
                  <a16:creationId xmlns:a16="http://schemas.microsoft.com/office/drawing/2014/main" id="{9D9060B6-8600-DA8E-524F-407BEE14F2CB}"/>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28">
              <a:extLst>
                <a:ext uri="{FF2B5EF4-FFF2-40B4-BE49-F238E27FC236}">
                  <a16:creationId xmlns:a16="http://schemas.microsoft.com/office/drawing/2014/main" id="{DE85BBF3-C5F0-5E52-4187-4D5FD358B02E}"/>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8">
              <a:extLst>
                <a:ext uri="{FF2B5EF4-FFF2-40B4-BE49-F238E27FC236}">
                  <a16:creationId xmlns:a16="http://schemas.microsoft.com/office/drawing/2014/main" id="{B0896CFC-1433-2B07-BBFF-7B75F881D4B4}"/>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8">
              <a:extLst>
                <a:ext uri="{FF2B5EF4-FFF2-40B4-BE49-F238E27FC236}">
                  <a16:creationId xmlns:a16="http://schemas.microsoft.com/office/drawing/2014/main" id="{54552F51-47F5-C258-18EF-C2A9BCAA0481}"/>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8">
              <a:extLst>
                <a:ext uri="{FF2B5EF4-FFF2-40B4-BE49-F238E27FC236}">
                  <a16:creationId xmlns:a16="http://schemas.microsoft.com/office/drawing/2014/main" id="{F5A6714B-CDC7-BA42-3D50-64B41C5E8F6C}"/>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8">
              <a:extLst>
                <a:ext uri="{FF2B5EF4-FFF2-40B4-BE49-F238E27FC236}">
                  <a16:creationId xmlns:a16="http://schemas.microsoft.com/office/drawing/2014/main" id="{1E46F34A-39B5-CE71-F89F-CD4C6A85723A}"/>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8">
              <a:extLst>
                <a:ext uri="{FF2B5EF4-FFF2-40B4-BE49-F238E27FC236}">
                  <a16:creationId xmlns:a16="http://schemas.microsoft.com/office/drawing/2014/main" id="{72189BD0-5090-327E-FA51-74B6D913043F}"/>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28">
              <a:extLst>
                <a:ext uri="{FF2B5EF4-FFF2-40B4-BE49-F238E27FC236}">
                  <a16:creationId xmlns:a16="http://schemas.microsoft.com/office/drawing/2014/main" id="{07CAB878-AA92-6FAD-5C0A-A1EBBB44AF91}"/>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28">
              <a:extLst>
                <a:ext uri="{FF2B5EF4-FFF2-40B4-BE49-F238E27FC236}">
                  <a16:creationId xmlns:a16="http://schemas.microsoft.com/office/drawing/2014/main" id="{A03EFBF9-C3BF-F094-CBE9-D5265A64459A}"/>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8">
              <a:extLst>
                <a:ext uri="{FF2B5EF4-FFF2-40B4-BE49-F238E27FC236}">
                  <a16:creationId xmlns:a16="http://schemas.microsoft.com/office/drawing/2014/main" id="{D20483E8-A74D-DC7B-FE2D-5BC69C1CE65D}"/>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8">
              <a:extLst>
                <a:ext uri="{FF2B5EF4-FFF2-40B4-BE49-F238E27FC236}">
                  <a16:creationId xmlns:a16="http://schemas.microsoft.com/office/drawing/2014/main" id="{BB11C13C-3A2F-1CDD-D1DE-5A131B53CA81}"/>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8">
              <a:extLst>
                <a:ext uri="{FF2B5EF4-FFF2-40B4-BE49-F238E27FC236}">
                  <a16:creationId xmlns:a16="http://schemas.microsoft.com/office/drawing/2014/main" id="{BBFCE0EA-0003-57AC-11E7-5AD187EC7DBE}"/>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28">
              <a:extLst>
                <a:ext uri="{FF2B5EF4-FFF2-40B4-BE49-F238E27FC236}">
                  <a16:creationId xmlns:a16="http://schemas.microsoft.com/office/drawing/2014/main" id="{77123FCA-F1F9-3D3F-EF39-24F8C05A9AEF}"/>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28">
              <a:extLst>
                <a:ext uri="{FF2B5EF4-FFF2-40B4-BE49-F238E27FC236}">
                  <a16:creationId xmlns:a16="http://schemas.microsoft.com/office/drawing/2014/main" id="{2C86DACD-A4CA-BDB3-2F53-08F95951150B}"/>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8">
              <a:extLst>
                <a:ext uri="{FF2B5EF4-FFF2-40B4-BE49-F238E27FC236}">
                  <a16:creationId xmlns:a16="http://schemas.microsoft.com/office/drawing/2014/main" id="{40C8477D-FA4C-2609-9EE6-DC2DEAFD6820}"/>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8">
              <a:extLst>
                <a:ext uri="{FF2B5EF4-FFF2-40B4-BE49-F238E27FC236}">
                  <a16:creationId xmlns:a16="http://schemas.microsoft.com/office/drawing/2014/main" id="{81098BF2-A4F9-17BB-6439-B6598FF434C1}"/>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8">
              <a:extLst>
                <a:ext uri="{FF2B5EF4-FFF2-40B4-BE49-F238E27FC236}">
                  <a16:creationId xmlns:a16="http://schemas.microsoft.com/office/drawing/2014/main" id="{358FF448-4368-6F44-7EEF-A61C3DCD2738}"/>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28">
              <a:extLst>
                <a:ext uri="{FF2B5EF4-FFF2-40B4-BE49-F238E27FC236}">
                  <a16:creationId xmlns:a16="http://schemas.microsoft.com/office/drawing/2014/main" id="{D78F7E6D-6A8E-4D81-3182-BC357B063ABB}"/>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28">
              <a:extLst>
                <a:ext uri="{FF2B5EF4-FFF2-40B4-BE49-F238E27FC236}">
                  <a16:creationId xmlns:a16="http://schemas.microsoft.com/office/drawing/2014/main" id="{FED21E0F-22CE-CB06-5AA6-34DDE6052F02}"/>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8">
              <a:extLst>
                <a:ext uri="{FF2B5EF4-FFF2-40B4-BE49-F238E27FC236}">
                  <a16:creationId xmlns:a16="http://schemas.microsoft.com/office/drawing/2014/main" id="{FB78BE95-D2DB-6FC2-0FB7-78402B7D2F88}"/>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8">
              <a:extLst>
                <a:ext uri="{FF2B5EF4-FFF2-40B4-BE49-F238E27FC236}">
                  <a16:creationId xmlns:a16="http://schemas.microsoft.com/office/drawing/2014/main" id="{80D6870B-D597-EB78-CADD-84DC3A0A2BA1}"/>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8">
              <a:extLst>
                <a:ext uri="{FF2B5EF4-FFF2-40B4-BE49-F238E27FC236}">
                  <a16:creationId xmlns:a16="http://schemas.microsoft.com/office/drawing/2014/main" id="{46BBB706-1BA2-577D-B8D0-71B10116C91C}"/>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8">
              <a:extLst>
                <a:ext uri="{FF2B5EF4-FFF2-40B4-BE49-F238E27FC236}">
                  <a16:creationId xmlns:a16="http://schemas.microsoft.com/office/drawing/2014/main" id="{E5EA88BC-6307-1373-BF55-0CB60CA0E2C5}"/>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8">
              <a:extLst>
                <a:ext uri="{FF2B5EF4-FFF2-40B4-BE49-F238E27FC236}">
                  <a16:creationId xmlns:a16="http://schemas.microsoft.com/office/drawing/2014/main" id="{9F744BE6-D2E1-EE3F-EFFD-6282C6BE1CD4}"/>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28">
              <a:extLst>
                <a:ext uri="{FF2B5EF4-FFF2-40B4-BE49-F238E27FC236}">
                  <a16:creationId xmlns:a16="http://schemas.microsoft.com/office/drawing/2014/main" id="{43B04ACE-4B2F-3B00-7CB9-F48576A78098}"/>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28">
              <a:extLst>
                <a:ext uri="{FF2B5EF4-FFF2-40B4-BE49-F238E27FC236}">
                  <a16:creationId xmlns:a16="http://schemas.microsoft.com/office/drawing/2014/main" id="{58DE4CDF-A1E8-B3CA-3F8B-C9ACE6371005}"/>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8">
              <a:extLst>
                <a:ext uri="{FF2B5EF4-FFF2-40B4-BE49-F238E27FC236}">
                  <a16:creationId xmlns:a16="http://schemas.microsoft.com/office/drawing/2014/main" id="{9922F9A7-46BA-9A16-7123-B10C4B5FACE4}"/>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8">
              <a:extLst>
                <a:ext uri="{FF2B5EF4-FFF2-40B4-BE49-F238E27FC236}">
                  <a16:creationId xmlns:a16="http://schemas.microsoft.com/office/drawing/2014/main" id="{81315CB2-9D95-F6B9-EC1D-C099B3BA5ADE}"/>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28">
              <a:extLst>
                <a:ext uri="{FF2B5EF4-FFF2-40B4-BE49-F238E27FC236}">
                  <a16:creationId xmlns:a16="http://schemas.microsoft.com/office/drawing/2014/main" id="{1A4AB3A8-7083-8543-3312-7EA834E0F0EC}"/>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28">
              <a:extLst>
                <a:ext uri="{FF2B5EF4-FFF2-40B4-BE49-F238E27FC236}">
                  <a16:creationId xmlns:a16="http://schemas.microsoft.com/office/drawing/2014/main" id="{336F221D-67F5-3810-3738-2AEF80A3B9C8}"/>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28">
              <a:extLst>
                <a:ext uri="{FF2B5EF4-FFF2-40B4-BE49-F238E27FC236}">
                  <a16:creationId xmlns:a16="http://schemas.microsoft.com/office/drawing/2014/main" id="{F166B72C-1E0D-8176-C781-E80C641D0DB7}"/>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28">
              <a:extLst>
                <a:ext uri="{FF2B5EF4-FFF2-40B4-BE49-F238E27FC236}">
                  <a16:creationId xmlns:a16="http://schemas.microsoft.com/office/drawing/2014/main" id="{B7C0A8FD-B686-94B1-59EF-BA5098101423}"/>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28">
              <a:extLst>
                <a:ext uri="{FF2B5EF4-FFF2-40B4-BE49-F238E27FC236}">
                  <a16:creationId xmlns:a16="http://schemas.microsoft.com/office/drawing/2014/main" id="{314DD96E-3923-156C-7F1D-C8A83992CD31}"/>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8">
              <a:extLst>
                <a:ext uri="{FF2B5EF4-FFF2-40B4-BE49-F238E27FC236}">
                  <a16:creationId xmlns:a16="http://schemas.microsoft.com/office/drawing/2014/main" id="{93513573-F93C-C73E-7CB0-9D48D26EC63B}"/>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8">
              <a:extLst>
                <a:ext uri="{FF2B5EF4-FFF2-40B4-BE49-F238E27FC236}">
                  <a16:creationId xmlns:a16="http://schemas.microsoft.com/office/drawing/2014/main" id="{9661E0F9-61DD-A3D2-B481-43B47AD98D69}"/>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8">
              <a:extLst>
                <a:ext uri="{FF2B5EF4-FFF2-40B4-BE49-F238E27FC236}">
                  <a16:creationId xmlns:a16="http://schemas.microsoft.com/office/drawing/2014/main" id="{354BA3C8-4808-8D6F-AD76-0E2857432776}"/>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8">
              <a:extLst>
                <a:ext uri="{FF2B5EF4-FFF2-40B4-BE49-F238E27FC236}">
                  <a16:creationId xmlns:a16="http://schemas.microsoft.com/office/drawing/2014/main" id="{7EF53948-7C2B-E8B8-7B3A-92CCCADBC6D5}"/>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8">
              <a:extLst>
                <a:ext uri="{FF2B5EF4-FFF2-40B4-BE49-F238E27FC236}">
                  <a16:creationId xmlns:a16="http://schemas.microsoft.com/office/drawing/2014/main" id="{0AF84C81-0EE7-6265-D437-4D662E9F44AB}"/>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28">
              <a:extLst>
                <a:ext uri="{FF2B5EF4-FFF2-40B4-BE49-F238E27FC236}">
                  <a16:creationId xmlns:a16="http://schemas.microsoft.com/office/drawing/2014/main" id="{64CE4718-A958-72DF-F171-555CD15BD1CE}"/>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28">
              <a:extLst>
                <a:ext uri="{FF2B5EF4-FFF2-40B4-BE49-F238E27FC236}">
                  <a16:creationId xmlns:a16="http://schemas.microsoft.com/office/drawing/2014/main" id="{85140F8C-C4C0-FFE3-9F71-EE934EB15D40}"/>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8">
              <a:extLst>
                <a:ext uri="{FF2B5EF4-FFF2-40B4-BE49-F238E27FC236}">
                  <a16:creationId xmlns:a16="http://schemas.microsoft.com/office/drawing/2014/main" id="{A0D7715B-6090-A90C-4AB9-A607582E0E78}"/>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8">
              <a:extLst>
                <a:ext uri="{FF2B5EF4-FFF2-40B4-BE49-F238E27FC236}">
                  <a16:creationId xmlns:a16="http://schemas.microsoft.com/office/drawing/2014/main" id="{E75513A2-A4DD-3A13-8C1D-97AAE9388F25}"/>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8">
              <a:extLst>
                <a:ext uri="{FF2B5EF4-FFF2-40B4-BE49-F238E27FC236}">
                  <a16:creationId xmlns:a16="http://schemas.microsoft.com/office/drawing/2014/main" id="{107F3406-88CA-13C2-CB12-8744E474A54F}"/>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4;p28">
              <a:extLst>
                <a:ext uri="{FF2B5EF4-FFF2-40B4-BE49-F238E27FC236}">
                  <a16:creationId xmlns:a16="http://schemas.microsoft.com/office/drawing/2014/main" id="{D0572E0C-E566-A9AB-0A59-1BC033D79491}"/>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1375;p28">
              <a:extLst>
                <a:ext uri="{FF2B5EF4-FFF2-40B4-BE49-F238E27FC236}">
                  <a16:creationId xmlns:a16="http://schemas.microsoft.com/office/drawing/2014/main" id="{16C527DB-673F-FE08-3C52-6BE7FDD932AF}"/>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8">
              <a:extLst>
                <a:ext uri="{FF2B5EF4-FFF2-40B4-BE49-F238E27FC236}">
                  <a16:creationId xmlns:a16="http://schemas.microsoft.com/office/drawing/2014/main" id="{5017ABF6-79F8-58FD-71A4-E06BF902CD21}"/>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8">
              <a:extLst>
                <a:ext uri="{FF2B5EF4-FFF2-40B4-BE49-F238E27FC236}">
                  <a16:creationId xmlns:a16="http://schemas.microsoft.com/office/drawing/2014/main" id="{80C884D3-434C-C247-F033-4169BD39A194}"/>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8">
              <a:extLst>
                <a:ext uri="{FF2B5EF4-FFF2-40B4-BE49-F238E27FC236}">
                  <a16:creationId xmlns:a16="http://schemas.microsoft.com/office/drawing/2014/main" id="{16239DD6-C34B-F342-68F5-889CBFF0658A}"/>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28">
              <a:extLst>
                <a:ext uri="{FF2B5EF4-FFF2-40B4-BE49-F238E27FC236}">
                  <a16:creationId xmlns:a16="http://schemas.microsoft.com/office/drawing/2014/main" id="{8BA25A0B-9A29-BA35-C68A-B6A4D636FA26}"/>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8">
              <a:extLst>
                <a:ext uri="{FF2B5EF4-FFF2-40B4-BE49-F238E27FC236}">
                  <a16:creationId xmlns:a16="http://schemas.microsoft.com/office/drawing/2014/main" id="{F632337A-CC7B-EC06-23D6-5DE62E417AFB}"/>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8">
              <a:extLst>
                <a:ext uri="{FF2B5EF4-FFF2-40B4-BE49-F238E27FC236}">
                  <a16:creationId xmlns:a16="http://schemas.microsoft.com/office/drawing/2014/main" id="{1F541848-E8D5-183B-EF82-312A1DA9569C}"/>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8">
              <a:extLst>
                <a:ext uri="{FF2B5EF4-FFF2-40B4-BE49-F238E27FC236}">
                  <a16:creationId xmlns:a16="http://schemas.microsoft.com/office/drawing/2014/main" id="{0C18D54F-9DB1-BD74-4631-7563F4B81753}"/>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8">
              <a:extLst>
                <a:ext uri="{FF2B5EF4-FFF2-40B4-BE49-F238E27FC236}">
                  <a16:creationId xmlns:a16="http://schemas.microsoft.com/office/drawing/2014/main" id="{4E36AD9B-8212-5B34-6860-2DC6D98B4251}"/>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8">
              <a:extLst>
                <a:ext uri="{FF2B5EF4-FFF2-40B4-BE49-F238E27FC236}">
                  <a16:creationId xmlns:a16="http://schemas.microsoft.com/office/drawing/2014/main" id="{039E7C1C-23E1-6147-E3D1-9EA4FDDF8B50}"/>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28">
              <a:extLst>
                <a:ext uri="{FF2B5EF4-FFF2-40B4-BE49-F238E27FC236}">
                  <a16:creationId xmlns:a16="http://schemas.microsoft.com/office/drawing/2014/main" id="{5A2D2FD8-419E-E568-F31A-FAA3B9A757DB}"/>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28">
              <a:extLst>
                <a:ext uri="{FF2B5EF4-FFF2-40B4-BE49-F238E27FC236}">
                  <a16:creationId xmlns:a16="http://schemas.microsoft.com/office/drawing/2014/main" id="{78A7F89D-5D56-FF8A-7F07-9CB5F3903D4E}"/>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8">
              <a:extLst>
                <a:ext uri="{FF2B5EF4-FFF2-40B4-BE49-F238E27FC236}">
                  <a16:creationId xmlns:a16="http://schemas.microsoft.com/office/drawing/2014/main" id="{0EE5B498-2C3D-D34D-DF6D-7E0A6E6EAFA5}"/>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8">
              <a:extLst>
                <a:ext uri="{FF2B5EF4-FFF2-40B4-BE49-F238E27FC236}">
                  <a16:creationId xmlns:a16="http://schemas.microsoft.com/office/drawing/2014/main" id="{ACDEEAA6-2761-03A0-9D67-AFD13089C95A}"/>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28">
              <a:extLst>
                <a:ext uri="{FF2B5EF4-FFF2-40B4-BE49-F238E27FC236}">
                  <a16:creationId xmlns:a16="http://schemas.microsoft.com/office/drawing/2014/main" id="{09AE9830-739D-8886-A957-95587A6611ED}"/>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28">
              <a:extLst>
                <a:ext uri="{FF2B5EF4-FFF2-40B4-BE49-F238E27FC236}">
                  <a16:creationId xmlns:a16="http://schemas.microsoft.com/office/drawing/2014/main" id="{7FB539DC-7488-AB69-BCF1-7772843AD182}"/>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8">
              <a:extLst>
                <a:ext uri="{FF2B5EF4-FFF2-40B4-BE49-F238E27FC236}">
                  <a16:creationId xmlns:a16="http://schemas.microsoft.com/office/drawing/2014/main" id="{9872BB82-A519-F754-298F-A317CFB34F3C}"/>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8">
              <a:extLst>
                <a:ext uri="{FF2B5EF4-FFF2-40B4-BE49-F238E27FC236}">
                  <a16:creationId xmlns:a16="http://schemas.microsoft.com/office/drawing/2014/main" id="{C1C6D1F9-82FF-CAE8-01BC-20F7E5FFE147}"/>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28">
              <a:extLst>
                <a:ext uri="{FF2B5EF4-FFF2-40B4-BE49-F238E27FC236}">
                  <a16:creationId xmlns:a16="http://schemas.microsoft.com/office/drawing/2014/main" id="{B47973AA-9CEC-5B8F-6B1F-2B11BBF9B151}"/>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28">
              <a:extLst>
                <a:ext uri="{FF2B5EF4-FFF2-40B4-BE49-F238E27FC236}">
                  <a16:creationId xmlns:a16="http://schemas.microsoft.com/office/drawing/2014/main" id="{9FB288E7-E77B-BC6D-2B55-3C4C347B238A}"/>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8">
              <a:extLst>
                <a:ext uri="{FF2B5EF4-FFF2-40B4-BE49-F238E27FC236}">
                  <a16:creationId xmlns:a16="http://schemas.microsoft.com/office/drawing/2014/main" id="{B8820F9A-FA1D-18E8-345F-22539E8735D7}"/>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8">
              <a:extLst>
                <a:ext uri="{FF2B5EF4-FFF2-40B4-BE49-F238E27FC236}">
                  <a16:creationId xmlns:a16="http://schemas.microsoft.com/office/drawing/2014/main" id="{BC8C4673-00F1-F3F5-EEAA-1D7D7D3F4884}"/>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28">
              <a:extLst>
                <a:ext uri="{FF2B5EF4-FFF2-40B4-BE49-F238E27FC236}">
                  <a16:creationId xmlns:a16="http://schemas.microsoft.com/office/drawing/2014/main" id="{62E74B65-1B15-DBF3-7E9F-E9D89E21C73F}"/>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28">
              <a:extLst>
                <a:ext uri="{FF2B5EF4-FFF2-40B4-BE49-F238E27FC236}">
                  <a16:creationId xmlns:a16="http://schemas.microsoft.com/office/drawing/2014/main" id="{36719400-C663-635F-B7D4-0AF754C16873}"/>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28">
              <a:extLst>
                <a:ext uri="{FF2B5EF4-FFF2-40B4-BE49-F238E27FC236}">
                  <a16:creationId xmlns:a16="http://schemas.microsoft.com/office/drawing/2014/main" id="{24D0377B-3CF4-877C-1BB5-8BA747BA4990}"/>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28">
              <a:extLst>
                <a:ext uri="{FF2B5EF4-FFF2-40B4-BE49-F238E27FC236}">
                  <a16:creationId xmlns:a16="http://schemas.microsoft.com/office/drawing/2014/main" id="{D669191C-7524-7DC5-8F19-E2DE196B6E1C}"/>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28">
              <a:extLst>
                <a:ext uri="{FF2B5EF4-FFF2-40B4-BE49-F238E27FC236}">
                  <a16:creationId xmlns:a16="http://schemas.microsoft.com/office/drawing/2014/main" id="{A86662F0-CD86-DF51-63CF-9023779BD4BE}"/>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28">
              <a:extLst>
                <a:ext uri="{FF2B5EF4-FFF2-40B4-BE49-F238E27FC236}">
                  <a16:creationId xmlns:a16="http://schemas.microsoft.com/office/drawing/2014/main" id="{928F146A-709C-FD55-8FE7-04112DC761E4}"/>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a:extLst>
                <a:ext uri="{FF2B5EF4-FFF2-40B4-BE49-F238E27FC236}">
                  <a16:creationId xmlns:a16="http://schemas.microsoft.com/office/drawing/2014/main" id="{9891EFCE-49E6-6000-9211-77BF4ACFAE95}"/>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a:extLst>
                <a:ext uri="{FF2B5EF4-FFF2-40B4-BE49-F238E27FC236}">
                  <a16:creationId xmlns:a16="http://schemas.microsoft.com/office/drawing/2014/main" id="{0EED9C0B-752A-D28A-8B53-68C1011AD3EA}"/>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a:extLst>
                <a:ext uri="{FF2B5EF4-FFF2-40B4-BE49-F238E27FC236}">
                  <a16:creationId xmlns:a16="http://schemas.microsoft.com/office/drawing/2014/main" id="{4CCAC278-FCC2-A878-A38E-BE306D741EF8}"/>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28">
              <a:extLst>
                <a:ext uri="{FF2B5EF4-FFF2-40B4-BE49-F238E27FC236}">
                  <a16:creationId xmlns:a16="http://schemas.microsoft.com/office/drawing/2014/main" id="{6C9CE60C-CDFD-B46B-DF67-6216FF4F8E45}"/>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28">
              <a:extLst>
                <a:ext uri="{FF2B5EF4-FFF2-40B4-BE49-F238E27FC236}">
                  <a16:creationId xmlns:a16="http://schemas.microsoft.com/office/drawing/2014/main" id="{AEE6EC3D-DF1A-E34C-F9C3-C1DB84BD400D}"/>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a:extLst>
                <a:ext uri="{FF2B5EF4-FFF2-40B4-BE49-F238E27FC236}">
                  <a16:creationId xmlns:a16="http://schemas.microsoft.com/office/drawing/2014/main" id="{DBF38B6C-0EB6-0720-1026-321D8CE11B11}"/>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a:extLst>
                <a:ext uri="{FF2B5EF4-FFF2-40B4-BE49-F238E27FC236}">
                  <a16:creationId xmlns:a16="http://schemas.microsoft.com/office/drawing/2014/main" id="{88126587-7D98-36B5-92AF-FA3A7B8CF2DC}"/>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a:extLst>
                <a:ext uri="{FF2B5EF4-FFF2-40B4-BE49-F238E27FC236}">
                  <a16:creationId xmlns:a16="http://schemas.microsoft.com/office/drawing/2014/main" id="{B0995957-7051-E5A7-0C97-90F1A99C3150}"/>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28">
              <a:extLst>
                <a:ext uri="{FF2B5EF4-FFF2-40B4-BE49-F238E27FC236}">
                  <a16:creationId xmlns:a16="http://schemas.microsoft.com/office/drawing/2014/main" id="{6A11B66C-1DF3-7428-9744-16BF2516DFD0}"/>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28">
              <a:extLst>
                <a:ext uri="{FF2B5EF4-FFF2-40B4-BE49-F238E27FC236}">
                  <a16:creationId xmlns:a16="http://schemas.microsoft.com/office/drawing/2014/main" id="{7E1CEEBC-7334-71F6-1A80-5E98876ADE44}"/>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a:extLst>
                <a:ext uri="{FF2B5EF4-FFF2-40B4-BE49-F238E27FC236}">
                  <a16:creationId xmlns:a16="http://schemas.microsoft.com/office/drawing/2014/main" id="{2D1FCE1C-674E-B2F5-A579-5F024B220194}"/>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a:extLst>
                <a:ext uri="{FF2B5EF4-FFF2-40B4-BE49-F238E27FC236}">
                  <a16:creationId xmlns:a16="http://schemas.microsoft.com/office/drawing/2014/main" id="{A8AC99F6-D3E8-EB5B-54CE-D969ED2FD63F}"/>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a:extLst>
                <a:ext uri="{FF2B5EF4-FFF2-40B4-BE49-F238E27FC236}">
                  <a16:creationId xmlns:a16="http://schemas.microsoft.com/office/drawing/2014/main" id="{7876D135-ACE8-C448-BDE7-722122D84384}"/>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a:extLst>
                <a:ext uri="{FF2B5EF4-FFF2-40B4-BE49-F238E27FC236}">
                  <a16:creationId xmlns:a16="http://schemas.microsoft.com/office/drawing/2014/main" id="{E3599A71-E2A0-C087-CF53-228B576426B3}"/>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a:extLst>
                <a:ext uri="{FF2B5EF4-FFF2-40B4-BE49-F238E27FC236}">
                  <a16:creationId xmlns:a16="http://schemas.microsoft.com/office/drawing/2014/main" id="{82A1F543-C5AF-4624-11ED-5D52D461F021}"/>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28">
              <a:extLst>
                <a:ext uri="{FF2B5EF4-FFF2-40B4-BE49-F238E27FC236}">
                  <a16:creationId xmlns:a16="http://schemas.microsoft.com/office/drawing/2014/main" id="{EA7C53FA-2BE5-7D41-335F-B53F42374674}"/>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28">
              <a:extLst>
                <a:ext uri="{FF2B5EF4-FFF2-40B4-BE49-F238E27FC236}">
                  <a16:creationId xmlns:a16="http://schemas.microsoft.com/office/drawing/2014/main" id="{DE8C650B-1088-1CEE-881A-AAA7DA22F8C0}"/>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28">
              <a:extLst>
                <a:ext uri="{FF2B5EF4-FFF2-40B4-BE49-F238E27FC236}">
                  <a16:creationId xmlns:a16="http://schemas.microsoft.com/office/drawing/2014/main" id="{A160FA64-2AA0-46DE-6939-2F59D8AD3AB0}"/>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28">
              <a:extLst>
                <a:ext uri="{FF2B5EF4-FFF2-40B4-BE49-F238E27FC236}">
                  <a16:creationId xmlns:a16="http://schemas.microsoft.com/office/drawing/2014/main" id="{83FC3598-BAC8-B682-8AC8-CDC6F98B8A58}"/>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28">
              <a:extLst>
                <a:ext uri="{FF2B5EF4-FFF2-40B4-BE49-F238E27FC236}">
                  <a16:creationId xmlns:a16="http://schemas.microsoft.com/office/drawing/2014/main" id="{AAD74AFD-0AC1-6214-FC5F-BBFD9D19C318}"/>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8">
              <a:extLst>
                <a:ext uri="{FF2B5EF4-FFF2-40B4-BE49-F238E27FC236}">
                  <a16:creationId xmlns:a16="http://schemas.microsoft.com/office/drawing/2014/main" id="{4FD61C52-1135-A778-B3F7-733156F9C4A6}"/>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8">
              <a:extLst>
                <a:ext uri="{FF2B5EF4-FFF2-40B4-BE49-F238E27FC236}">
                  <a16:creationId xmlns:a16="http://schemas.microsoft.com/office/drawing/2014/main" id="{1687A8E3-2281-476D-17EC-AE83659F478E}"/>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8">
              <a:extLst>
                <a:ext uri="{FF2B5EF4-FFF2-40B4-BE49-F238E27FC236}">
                  <a16:creationId xmlns:a16="http://schemas.microsoft.com/office/drawing/2014/main" id="{DD81E380-7A17-C945-D601-584F23359890}"/>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8">
              <a:extLst>
                <a:ext uri="{FF2B5EF4-FFF2-40B4-BE49-F238E27FC236}">
                  <a16:creationId xmlns:a16="http://schemas.microsoft.com/office/drawing/2014/main" id="{E281448D-5B56-F4FA-5690-F00C7F33B41F}"/>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8">
              <a:extLst>
                <a:ext uri="{FF2B5EF4-FFF2-40B4-BE49-F238E27FC236}">
                  <a16:creationId xmlns:a16="http://schemas.microsoft.com/office/drawing/2014/main" id="{9CD23487-9EF0-2E64-4312-F7F32716A1B0}"/>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28">
              <a:extLst>
                <a:ext uri="{FF2B5EF4-FFF2-40B4-BE49-F238E27FC236}">
                  <a16:creationId xmlns:a16="http://schemas.microsoft.com/office/drawing/2014/main" id="{79DD3660-C18D-2E81-BE43-37FC30A9D07C}"/>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28">
              <a:extLst>
                <a:ext uri="{FF2B5EF4-FFF2-40B4-BE49-F238E27FC236}">
                  <a16:creationId xmlns:a16="http://schemas.microsoft.com/office/drawing/2014/main" id="{746856D2-5135-21A4-1D40-A632DBB1FDF4}"/>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8">
              <a:extLst>
                <a:ext uri="{FF2B5EF4-FFF2-40B4-BE49-F238E27FC236}">
                  <a16:creationId xmlns:a16="http://schemas.microsoft.com/office/drawing/2014/main" id="{7BDD20CA-00DA-E745-7998-5C8734E9313C}"/>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8">
              <a:extLst>
                <a:ext uri="{FF2B5EF4-FFF2-40B4-BE49-F238E27FC236}">
                  <a16:creationId xmlns:a16="http://schemas.microsoft.com/office/drawing/2014/main" id="{946ACDC7-BB2B-3F7F-A749-8F9F9AF7BB65}"/>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8">
              <a:extLst>
                <a:ext uri="{FF2B5EF4-FFF2-40B4-BE49-F238E27FC236}">
                  <a16:creationId xmlns:a16="http://schemas.microsoft.com/office/drawing/2014/main" id="{56C7A71B-9346-F9D8-F3C0-ED46C66AF220}"/>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28">
              <a:extLst>
                <a:ext uri="{FF2B5EF4-FFF2-40B4-BE49-F238E27FC236}">
                  <a16:creationId xmlns:a16="http://schemas.microsoft.com/office/drawing/2014/main" id="{79147A92-CC3C-1B2D-C092-4B29BA75726A}"/>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28">
              <a:extLst>
                <a:ext uri="{FF2B5EF4-FFF2-40B4-BE49-F238E27FC236}">
                  <a16:creationId xmlns:a16="http://schemas.microsoft.com/office/drawing/2014/main" id="{7D087B30-5499-F01B-CF95-218ABB2E59D7}"/>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8">
              <a:extLst>
                <a:ext uri="{FF2B5EF4-FFF2-40B4-BE49-F238E27FC236}">
                  <a16:creationId xmlns:a16="http://schemas.microsoft.com/office/drawing/2014/main" id="{8948E410-9EF7-77A7-9B52-A7C0EAF4769E}"/>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8">
              <a:extLst>
                <a:ext uri="{FF2B5EF4-FFF2-40B4-BE49-F238E27FC236}">
                  <a16:creationId xmlns:a16="http://schemas.microsoft.com/office/drawing/2014/main" id="{E2D43CA3-99CE-EF2C-87EC-F9F7FA9F28C1}"/>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8">
              <a:extLst>
                <a:ext uri="{FF2B5EF4-FFF2-40B4-BE49-F238E27FC236}">
                  <a16:creationId xmlns:a16="http://schemas.microsoft.com/office/drawing/2014/main" id="{AD47355E-C1B9-F985-6208-D896D242D885}"/>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28">
              <a:extLst>
                <a:ext uri="{FF2B5EF4-FFF2-40B4-BE49-F238E27FC236}">
                  <a16:creationId xmlns:a16="http://schemas.microsoft.com/office/drawing/2014/main" id="{DB75F08A-4153-AB18-F065-D6191EC1A63C}"/>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28">
              <a:extLst>
                <a:ext uri="{FF2B5EF4-FFF2-40B4-BE49-F238E27FC236}">
                  <a16:creationId xmlns:a16="http://schemas.microsoft.com/office/drawing/2014/main" id="{CCDC9AFA-CD3D-21AE-1792-21243578297C}"/>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28">
              <a:extLst>
                <a:ext uri="{FF2B5EF4-FFF2-40B4-BE49-F238E27FC236}">
                  <a16:creationId xmlns:a16="http://schemas.microsoft.com/office/drawing/2014/main" id="{54D0FB3A-E32D-BA82-D1DF-0ABC97EAAACA}"/>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8">
              <a:extLst>
                <a:ext uri="{FF2B5EF4-FFF2-40B4-BE49-F238E27FC236}">
                  <a16:creationId xmlns:a16="http://schemas.microsoft.com/office/drawing/2014/main" id="{AA3862D8-CBD4-54E7-49CA-B1457374CA5B}"/>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8">
              <a:extLst>
                <a:ext uri="{FF2B5EF4-FFF2-40B4-BE49-F238E27FC236}">
                  <a16:creationId xmlns:a16="http://schemas.microsoft.com/office/drawing/2014/main" id="{59055069-4E90-C5BF-5422-EED83C1CF752}"/>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8">
              <a:extLst>
                <a:ext uri="{FF2B5EF4-FFF2-40B4-BE49-F238E27FC236}">
                  <a16:creationId xmlns:a16="http://schemas.microsoft.com/office/drawing/2014/main" id="{954400D6-1DB3-8193-6E48-15CD074EA4D5}"/>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8">
              <a:extLst>
                <a:ext uri="{FF2B5EF4-FFF2-40B4-BE49-F238E27FC236}">
                  <a16:creationId xmlns:a16="http://schemas.microsoft.com/office/drawing/2014/main" id="{122DECAB-1CAF-3CC4-FB5F-9EAA11E14D5A}"/>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8">
              <a:extLst>
                <a:ext uri="{FF2B5EF4-FFF2-40B4-BE49-F238E27FC236}">
                  <a16:creationId xmlns:a16="http://schemas.microsoft.com/office/drawing/2014/main" id="{900F4BF5-B8A9-2276-323E-B8DE20FF7D72}"/>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28">
              <a:extLst>
                <a:ext uri="{FF2B5EF4-FFF2-40B4-BE49-F238E27FC236}">
                  <a16:creationId xmlns:a16="http://schemas.microsoft.com/office/drawing/2014/main" id="{4F3FC16D-0859-16F1-E95D-FD1EFF7558D9}"/>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28">
              <a:extLst>
                <a:ext uri="{FF2B5EF4-FFF2-40B4-BE49-F238E27FC236}">
                  <a16:creationId xmlns:a16="http://schemas.microsoft.com/office/drawing/2014/main" id="{B18968AF-414E-D70D-F9D4-8C3D17A8273E}"/>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8">
              <a:extLst>
                <a:ext uri="{FF2B5EF4-FFF2-40B4-BE49-F238E27FC236}">
                  <a16:creationId xmlns:a16="http://schemas.microsoft.com/office/drawing/2014/main" id="{6499B70C-BAC1-EE7B-610E-1FB5D79AE9D8}"/>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8">
              <a:extLst>
                <a:ext uri="{FF2B5EF4-FFF2-40B4-BE49-F238E27FC236}">
                  <a16:creationId xmlns:a16="http://schemas.microsoft.com/office/drawing/2014/main" id="{B20C8BD8-AEB9-957A-9215-FD2671932351}"/>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8">
              <a:extLst>
                <a:ext uri="{FF2B5EF4-FFF2-40B4-BE49-F238E27FC236}">
                  <a16:creationId xmlns:a16="http://schemas.microsoft.com/office/drawing/2014/main" id="{D6863536-DA12-EF2E-F0ED-9E41F6717649}"/>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28">
              <a:extLst>
                <a:ext uri="{FF2B5EF4-FFF2-40B4-BE49-F238E27FC236}">
                  <a16:creationId xmlns:a16="http://schemas.microsoft.com/office/drawing/2014/main" id="{ACD3CFDE-71AE-FCC1-F68E-6F7C124A00D0}"/>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28">
              <a:extLst>
                <a:ext uri="{FF2B5EF4-FFF2-40B4-BE49-F238E27FC236}">
                  <a16:creationId xmlns:a16="http://schemas.microsoft.com/office/drawing/2014/main" id="{5DE4D6C9-CC4B-40B9-DFCB-414FD4DD95FA}"/>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8">
              <a:extLst>
                <a:ext uri="{FF2B5EF4-FFF2-40B4-BE49-F238E27FC236}">
                  <a16:creationId xmlns:a16="http://schemas.microsoft.com/office/drawing/2014/main" id="{1FB26F6E-8457-8BD5-5695-728480714C2D}"/>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8">
              <a:extLst>
                <a:ext uri="{FF2B5EF4-FFF2-40B4-BE49-F238E27FC236}">
                  <a16:creationId xmlns:a16="http://schemas.microsoft.com/office/drawing/2014/main" id="{69621453-7E61-04FC-4F99-85A281DC14A0}"/>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8">
              <a:extLst>
                <a:ext uri="{FF2B5EF4-FFF2-40B4-BE49-F238E27FC236}">
                  <a16:creationId xmlns:a16="http://schemas.microsoft.com/office/drawing/2014/main" id="{CD09F79A-EE4B-9699-E954-0949C200537F}"/>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28">
              <a:extLst>
                <a:ext uri="{FF2B5EF4-FFF2-40B4-BE49-F238E27FC236}">
                  <a16:creationId xmlns:a16="http://schemas.microsoft.com/office/drawing/2014/main" id="{13501D86-D4D0-BBA8-C2AF-E8C0E3A17766}"/>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28">
              <a:extLst>
                <a:ext uri="{FF2B5EF4-FFF2-40B4-BE49-F238E27FC236}">
                  <a16:creationId xmlns:a16="http://schemas.microsoft.com/office/drawing/2014/main" id="{D43DE73C-31C9-D8A7-F321-CAB78F0677A9}"/>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8">
              <a:extLst>
                <a:ext uri="{FF2B5EF4-FFF2-40B4-BE49-F238E27FC236}">
                  <a16:creationId xmlns:a16="http://schemas.microsoft.com/office/drawing/2014/main" id="{C0935DC5-2A84-9624-7735-2F1F401849B7}"/>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8">
              <a:extLst>
                <a:ext uri="{FF2B5EF4-FFF2-40B4-BE49-F238E27FC236}">
                  <a16:creationId xmlns:a16="http://schemas.microsoft.com/office/drawing/2014/main" id="{4BE67631-AB44-D77B-3454-CE04AB5B40E0}"/>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28">
              <a:extLst>
                <a:ext uri="{FF2B5EF4-FFF2-40B4-BE49-F238E27FC236}">
                  <a16:creationId xmlns:a16="http://schemas.microsoft.com/office/drawing/2014/main" id="{46911628-5A5B-5786-0DBF-018802DCED09}"/>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28">
              <a:extLst>
                <a:ext uri="{FF2B5EF4-FFF2-40B4-BE49-F238E27FC236}">
                  <a16:creationId xmlns:a16="http://schemas.microsoft.com/office/drawing/2014/main" id="{B2D4E671-1404-8543-63CF-84B45C90A79D}"/>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8">
              <a:extLst>
                <a:ext uri="{FF2B5EF4-FFF2-40B4-BE49-F238E27FC236}">
                  <a16:creationId xmlns:a16="http://schemas.microsoft.com/office/drawing/2014/main" id="{D2446393-BEBB-6DA5-B1B0-8D4B2F24582B}"/>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8">
              <a:extLst>
                <a:ext uri="{FF2B5EF4-FFF2-40B4-BE49-F238E27FC236}">
                  <a16:creationId xmlns:a16="http://schemas.microsoft.com/office/drawing/2014/main" id="{9787DF57-BFAA-7158-E72A-F16FE587A1EE}"/>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28">
              <a:extLst>
                <a:ext uri="{FF2B5EF4-FFF2-40B4-BE49-F238E27FC236}">
                  <a16:creationId xmlns:a16="http://schemas.microsoft.com/office/drawing/2014/main" id="{127BBD90-E012-8A2C-00C8-9787BC1740E4}"/>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28">
              <a:extLst>
                <a:ext uri="{FF2B5EF4-FFF2-40B4-BE49-F238E27FC236}">
                  <a16:creationId xmlns:a16="http://schemas.microsoft.com/office/drawing/2014/main" id="{8118AB72-AF6D-726C-9B5E-9F4C8BAE9D0E}"/>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8">
              <a:extLst>
                <a:ext uri="{FF2B5EF4-FFF2-40B4-BE49-F238E27FC236}">
                  <a16:creationId xmlns:a16="http://schemas.microsoft.com/office/drawing/2014/main" id="{8A65930B-0FDB-6711-0854-187C71248258}"/>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8">
              <a:extLst>
                <a:ext uri="{FF2B5EF4-FFF2-40B4-BE49-F238E27FC236}">
                  <a16:creationId xmlns:a16="http://schemas.microsoft.com/office/drawing/2014/main" id="{16B99E46-CFBE-48FC-BCD7-1363B3088016}"/>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28">
              <a:extLst>
                <a:ext uri="{FF2B5EF4-FFF2-40B4-BE49-F238E27FC236}">
                  <a16:creationId xmlns:a16="http://schemas.microsoft.com/office/drawing/2014/main" id="{19A02CEA-89F9-58C6-C05A-977AD5E70579}"/>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28">
              <a:extLst>
                <a:ext uri="{FF2B5EF4-FFF2-40B4-BE49-F238E27FC236}">
                  <a16:creationId xmlns:a16="http://schemas.microsoft.com/office/drawing/2014/main" id="{DDB24057-708A-5010-73A0-906FA2260370}"/>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8">
              <a:extLst>
                <a:ext uri="{FF2B5EF4-FFF2-40B4-BE49-F238E27FC236}">
                  <a16:creationId xmlns:a16="http://schemas.microsoft.com/office/drawing/2014/main" id="{469DEFF6-3AFE-DA07-DCF2-E3FB3BBEC269}"/>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8">
              <a:extLst>
                <a:ext uri="{FF2B5EF4-FFF2-40B4-BE49-F238E27FC236}">
                  <a16:creationId xmlns:a16="http://schemas.microsoft.com/office/drawing/2014/main" id="{1E887131-D3E6-6DCF-CB31-0969B7586C88}"/>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28">
              <a:extLst>
                <a:ext uri="{FF2B5EF4-FFF2-40B4-BE49-F238E27FC236}">
                  <a16:creationId xmlns:a16="http://schemas.microsoft.com/office/drawing/2014/main" id="{F3A503F3-64B3-98C1-AFFB-DB1F3F74A3BE}"/>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28">
              <a:extLst>
                <a:ext uri="{FF2B5EF4-FFF2-40B4-BE49-F238E27FC236}">
                  <a16:creationId xmlns:a16="http://schemas.microsoft.com/office/drawing/2014/main" id="{E9956E93-144B-D141-F50C-303173D35125}"/>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28">
              <a:extLst>
                <a:ext uri="{FF2B5EF4-FFF2-40B4-BE49-F238E27FC236}">
                  <a16:creationId xmlns:a16="http://schemas.microsoft.com/office/drawing/2014/main" id="{9FF0163E-C900-F1DE-BA45-0781FBD233AF}"/>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8">
              <a:extLst>
                <a:ext uri="{FF2B5EF4-FFF2-40B4-BE49-F238E27FC236}">
                  <a16:creationId xmlns:a16="http://schemas.microsoft.com/office/drawing/2014/main" id="{B0FA568D-A67E-469D-62F7-657A553542FD}"/>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8">
              <a:extLst>
                <a:ext uri="{FF2B5EF4-FFF2-40B4-BE49-F238E27FC236}">
                  <a16:creationId xmlns:a16="http://schemas.microsoft.com/office/drawing/2014/main" id="{06221B7A-631E-02B0-9B6C-61F04909FF53}"/>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8">
              <a:extLst>
                <a:ext uri="{FF2B5EF4-FFF2-40B4-BE49-F238E27FC236}">
                  <a16:creationId xmlns:a16="http://schemas.microsoft.com/office/drawing/2014/main" id="{9403B6D9-FE8F-A1C2-61CA-DBA613FEDD07}"/>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28">
              <a:extLst>
                <a:ext uri="{FF2B5EF4-FFF2-40B4-BE49-F238E27FC236}">
                  <a16:creationId xmlns:a16="http://schemas.microsoft.com/office/drawing/2014/main" id="{2EEB54FE-5541-A79D-0ACC-4F7C64B7784E}"/>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28">
              <a:extLst>
                <a:ext uri="{FF2B5EF4-FFF2-40B4-BE49-F238E27FC236}">
                  <a16:creationId xmlns:a16="http://schemas.microsoft.com/office/drawing/2014/main" id="{6DAEF464-57ED-46F1-AE18-1818C8C34557}"/>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28">
              <a:extLst>
                <a:ext uri="{FF2B5EF4-FFF2-40B4-BE49-F238E27FC236}">
                  <a16:creationId xmlns:a16="http://schemas.microsoft.com/office/drawing/2014/main" id="{C6F6568F-5D20-C638-2728-C3E254505294}"/>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28">
              <a:extLst>
                <a:ext uri="{FF2B5EF4-FFF2-40B4-BE49-F238E27FC236}">
                  <a16:creationId xmlns:a16="http://schemas.microsoft.com/office/drawing/2014/main" id="{7F9343E2-6C46-24CB-7402-E46D31499678}"/>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28">
              <a:extLst>
                <a:ext uri="{FF2B5EF4-FFF2-40B4-BE49-F238E27FC236}">
                  <a16:creationId xmlns:a16="http://schemas.microsoft.com/office/drawing/2014/main" id="{DD88A98F-3878-6B7E-1F50-E491223CFE89}"/>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28">
              <a:extLst>
                <a:ext uri="{FF2B5EF4-FFF2-40B4-BE49-F238E27FC236}">
                  <a16:creationId xmlns:a16="http://schemas.microsoft.com/office/drawing/2014/main" id="{F4038806-C7A8-BE51-A8DE-0839977F6057}"/>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28">
              <a:extLst>
                <a:ext uri="{FF2B5EF4-FFF2-40B4-BE49-F238E27FC236}">
                  <a16:creationId xmlns:a16="http://schemas.microsoft.com/office/drawing/2014/main" id="{5B94877F-4789-73EB-45CE-A958C5DF730B}"/>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28">
              <a:extLst>
                <a:ext uri="{FF2B5EF4-FFF2-40B4-BE49-F238E27FC236}">
                  <a16:creationId xmlns:a16="http://schemas.microsoft.com/office/drawing/2014/main" id="{966B722D-9DC0-7255-B136-3C12A4504650}"/>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28">
              <a:extLst>
                <a:ext uri="{FF2B5EF4-FFF2-40B4-BE49-F238E27FC236}">
                  <a16:creationId xmlns:a16="http://schemas.microsoft.com/office/drawing/2014/main" id="{C29D97DE-6ED6-D69B-2C01-1E7FB6F6B425}"/>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28">
              <a:extLst>
                <a:ext uri="{FF2B5EF4-FFF2-40B4-BE49-F238E27FC236}">
                  <a16:creationId xmlns:a16="http://schemas.microsoft.com/office/drawing/2014/main" id="{AE3CC196-6B68-D1BB-8BE1-E3AE61B7B076}"/>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28">
              <a:extLst>
                <a:ext uri="{FF2B5EF4-FFF2-40B4-BE49-F238E27FC236}">
                  <a16:creationId xmlns:a16="http://schemas.microsoft.com/office/drawing/2014/main" id="{D9FF27B5-BF05-002A-35FC-00F044DF7FFE}"/>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28">
              <a:extLst>
                <a:ext uri="{FF2B5EF4-FFF2-40B4-BE49-F238E27FC236}">
                  <a16:creationId xmlns:a16="http://schemas.microsoft.com/office/drawing/2014/main" id="{939130B2-1B03-6837-5DC8-0EA4E38C6736}"/>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28">
              <a:extLst>
                <a:ext uri="{FF2B5EF4-FFF2-40B4-BE49-F238E27FC236}">
                  <a16:creationId xmlns:a16="http://schemas.microsoft.com/office/drawing/2014/main" id="{2B959181-C8D6-6E1D-1F50-1D5DB0FFA48A}"/>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28">
              <a:extLst>
                <a:ext uri="{FF2B5EF4-FFF2-40B4-BE49-F238E27FC236}">
                  <a16:creationId xmlns:a16="http://schemas.microsoft.com/office/drawing/2014/main" id="{74DC5AC8-4CD7-FE98-DE99-0C31F754FC6C}"/>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28">
              <a:extLst>
                <a:ext uri="{FF2B5EF4-FFF2-40B4-BE49-F238E27FC236}">
                  <a16:creationId xmlns:a16="http://schemas.microsoft.com/office/drawing/2014/main" id="{2297DB82-FA6B-1C35-CA2F-8557021DEA54}"/>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28">
              <a:extLst>
                <a:ext uri="{FF2B5EF4-FFF2-40B4-BE49-F238E27FC236}">
                  <a16:creationId xmlns:a16="http://schemas.microsoft.com/office/drawing/2014/main" id="{B59A9921-DF98-0EF1-BE81-47EE4E3602F4}"/>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28">
              <a:extLst>
                <a:ext uri="{FF2B5EF4-FFF2-40B4-BE49-F238E27FC236}">
                  <a16:creationId xmlns:a16="http://schemas.microsoft.com/office/drawing/2014/main" id="{710BA99B-1549-95AC-D3E5-D6F6FB34F360}"/>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7500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47DC01B8-5833-0DA8-3726-D54A368B5572}"/>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6D29439B-199C-98F5-AA24-A9ADB67862FE}"/>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Pre-processing</a:t>
            </a:r>
            <a:endParaRPr dirty="0"/>
          </a:p>
        </p:txBody>
      </p:sp>
      <p:sp>
        <p:nvSpPr>
          <p:cNvPr id="1594" name="Google Shape;1594;p30">
            <a:extLst>
              <a:ext uri="{FF2B5EF4-FFF2-40B4-BE49-F238E27FC236}">
                <a16:creationId xmlns:a16="http://schemas.microsoft.com/office/drawing/2014/main" id="{9A9BA5FD-8BF7-EE65-C6D8-EDEB1B211F78}"/>
              </a:ext>
            </a:extLst>
          </p:cNvPr>
          <p:cNvSpPr txBox="1">
            <a:spLocks noGrp="1"/>
          </p:cNvSpPr>
          <p:nvPr>
            <p:ph type="subTitle" idx="1"/>
          </p:nvPr>
        </p:nvSpPr>
        <p:spPr>
          <a:xfrm>
            <a:off x="901850" y="2503625"/>
            <a:ext cx="2196600" cy="1470234"/>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fr-FR" sz="1100" dirty="0"/>
              <a:t>Identification et traitement des valeurs manquantes (&lt; 2%)</a:t>
            </a:r>
          </a:p>
          <a:p>
            <a:pPr marL="171450" lvl="0" indent="-171450" algn="l" rtl="0">
              <a:lnSpc>
                <a:spcPct val="150000"/>
              </a:lnSpc>
              <a:spcBef>
                <a:spcPts val="0"/>
              </a:spcBef>
              <a:spcAft>
                <a:spcPts val="0"/>
              </a:spcAft>
              <a:buFont typeface="Arial" panose="020B0604020202020204" pitchFamily="34" charset="0"/>
              <a:buChar char="•"/>
            </a:pPr>
            <a:r>
              <a:rPr lang="fr-FR" sz="1100" dirty="0"/>
              <a:t>Suppression des doublons</a:t>
            </a:r>
          </a:p>
          <a:p>
            <a:pPr marL="171450" lvl="0" indent="-171450" algn="l" rtl="0">
              <a:lnSpc>
                <a:spcPct val="150000"/>
              </a:lnSpc>
              <a:spcBef>
                <a:spcPts val="0"/>
              </a:spcBef>
              <a:spcAft>
                <a:spcPts val="0"/>
              </a:spcAft>
              <a:buFont typeface="Arial" panose="020B0604020202020204" pitchFamily="34" charset="0"/>
              <a:buChar char="•"/>
            </a:pPr>
            <a:r>
              <a:rPr lang="fr-FR" sz="1100" dirty="0"/>
              <a:t>Conversion des formats temporels</a:t>
            </a:r>
            <a:endParaRPr sz="1100" dirty="0"/>
          </a:p>
        </p:txBody>
      </p:sp>
      <p:sp>
        <p:nvSpPr>
          <p:cNvPr id="1595" name="Google Shape;1595;p30">
            <a:extLst>
              <a:ext uri="{FF2B5EF4-FFF2-40B4-BE49-F238E27FC236}">
                <a16:creationId xmlns:a16="http://schemas.microsoft.com/office/drawing/2014/main" id="{5AEEC908-A5D6-8850-AE66-D0CB01C42325}"/>
              </a:ext>
            </a:extLst>
          </p:cNvPr>
          <p:cNvSpPr txBox="1">
            <a:spLocks noGrp="1"/>
          </p:cNvSpPr>
          <p:nvPr>
            <p:ph type="subTitle" idx="2"/>
          </p:nvPr>
        </p:nvSpPr>
        <p:spPr>
          <a:xfrm>
            <a:off x="3473635" y="2503625"/>
            <a:ext cx="2196600" cy="1668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fr-FR" sz="1100" dirty="0"/>
              <a:t>Standardisation via différentes techniques:</a:t>
            </a:r>
          </a:p>
          <a:p>
            <a:pPr marL="0" lvl="0" indent="0" algn="l" rtl="0">
              <a:lnSpc>
                <a:spcPct val="150000"/>
              </a:lnSpc>
              <a:spcBef>
                <a:spcPts val="0"/>
              </a:spcBef>
              <a:spcAft>
                <a:spcPts val="0"/>
              </a:spcAft>
            </a:pPr>
            <a:r>
              <a:rPr lang="fr-FR" sz="1100" dirty="0" err="1"/>
              <a:t>MinMaxScaler,StandardScaler,RobustScaler</a:t>
            </a:r>
            <a:endParaRPr lang="fr-FR" sz="1100" dirty="0"/>
          </a:p>
        </p:txBody>
      </p:sp>
      <p:sp>
        <p:nvSpPr>
          <p:cNvPr id="1596" name="Google Shape;1596;p30">
            <a:extLst>
              <a:ext uri="{FF2B5EF4-FFF2-40B4-BE49-F238E27FC236}">
                <a16:creationId xmlns:a16="http://schemas.microsoft.com/office/drawing/2014/main" id="{77636AE4-6418-EDB1-4DBE-CBE18CF7A22C}"/>
              </a:ext>
            </a:extLst>
          </p:cNvPr>
          <p:cNvSpPr txBox="1">
            <a:spLocks noGrp="1"/>
          </p:cNvSpPr>
          <p:nvPr>
            <p:ph type="subTitle" idx="3"/>
          </p:nvPr>
        </p:nvSpPr>
        <p:spPr>
          <a:xfrm>
            <a:off x="6045421" y="2503624"/>
            <a:ext cx="2196600" cy="1911213"/>
          </a:xfrm>
          <a:prstGeom prst="rect">
            <a:avLst/>
          </a:prstGeom>
        </p:spPr>
        <p:txBody>
          <a:bodyPr spcFirstLastPara="1" wrap="square" lIns="91425" tIns="91425" rIns="91425" bIns="91425" anchor="t" anchorCtr="0">
            <a:noAutofit/>
          </a:bodyPr>
          <a:lstStyle/>
          <a:p>
            <a:pPr marL="171450" indent="-171450">
              <a:lnSpc>
                <a:spcPct val="150000"/>
              </a:lnSpc>
              <a:buFont typeface="Arial" panose="020B0604020202020204" pitchFamily="34" charset="0"/>
              <a:buChar char="•"/>
            </a:pPr>
            <a:r>
              <a:rPr lang="en-US" sz="1100" dirty="0">
                <a:solidFill>
                  <a:srgbClr val="151617"/>
                </a:solidFill>
                <a:latin typeface="Open Sans" panose="020B0604020202020204" charset="0"/>
                <a:ea typeface="Open Sans" panose="020B0604020202020204" charset="0"/>
                <a:cs typeface="Open Sans" panose="020B0604020202020204" charset="0"/>
              </a:rPr>
              <a:t>Extraction d'année, mois, semaine, jour, heure à partir du timestamp.</a:t>
            </a:r>
            <a:endParaRPr lang="fr-FR" sz="1100" dirty="0">
              <a:latin typeface="Open Sans" panose="020B0604020202020204" charset="0"/>
              <a:ea typeface="Open Sans" panose="020B0604020202020204" charset="0"/>
              <a:cs typeface="Open Sans" panose="020B0604020202020204" charset="0"/>
            </a:endParaRPr>
          </a:p>
          <a:p>
            <a:pPr marL="171450" indent="-171450">
              <a:lnSpc>
                <a:spcPct val="150000"/>
              </a:lnSpc>
              <a:buFont typeface="Arial" panose="020B0604020202020204" pitchFamily="34" charset="0"/>
              <a:buChar char="•"/>
            </a:pPr>
            <a:r>
              <a:rPr lang="en-US" sz="1100" dirty="0">
                <a:solidFill>
                  <a:srgbClr val="151617"/>
                </a:solidFill>
                <a:latin typeface="Open Sans" panose="020B0604020202020204" charset="0"/>
                <a:ea typeface="Open Sans" panose="020B0604020202020204" charset="0"/>
                <a:cs typeface="Open Sans" panose="020B0604020202020204" charset="0"/>
              </a:rPr>
              <a:t>Création de décalages temporels (t-1, t-2, t+1, t+2) pour la puissance électrique.</a:t>
            </a:r>
            <a:endParaRPr lang="en-US" sz="1100" dirty="0">
              <a:latin typeface="Open Sans" panose="020B0604020202020204" charset="0"/>
              <a:ea typeface="Open Sans" panose="020B0604020202020204" charset="0"/>
              <a:cs typeface="Open Sans" panose="020B0604020202020204" charset="0"/>
            </a:endParaRPr>
          </a:p>
          <a:p>
            <a:pPr marL="0" lvl="0" indent="0" algn="l" rtl="0">
              <a:lnSpc>
                <a:spcPct val="150000"/>
              </a:lnSpc>
              <a:spcBef>
                <a:spcPts val="0"/>
              </a:spcBef>
              <a:spcAft>
                <a:spcPts val="0"/>
              </a:spcAft>
              <a:buNone/>
            </a:pPr>
            <a:endParaRPr lang="fr-FR" sz="1100" dirty="0">
              <a:latin typeface="Open Sans" panose="020B0604020202020204" charset="0"/>
              <a:ea typeface="Open Sans" panose="020B0604020202020204" charset="0"/>
              <a:cs typeface="Open Sans" panose="020B0604020202020204" charset="0"/>
            </a:endParaRPr>
          </a:p>
        </p:txBody>
      </p:sp>
      <p:grpSp>
        <p:nvGrpSpPr>
          <p:cNvPr id="1598" name="Google Shape;1598;p30">
            <a:extLst>
              <a:ext uri="{FF2B5EF4-FFF2-40B4-BE49-F238E27FC236}">
                <a16:creationId xmlns:a16="http://schemas.microsoft.com/office/drawing/2014/main" id="{BE95F011-AF65-1CD1-1233-ED08438B2BF0}"/>
              </a:ext>
            </a:extLst>
          </p:cNvPr>
          <p:cNvGrpSpPr/>
          <p:nvPr/>
        </p:nvGrpSpPr>
        <p:grpSpPr>
          <a:xfrm>
            <a:off x="7814889" y="900912"/>
            <a:ext cx="887675" cy="801288"/>
            <a:chOff x="6544194" y="2365864"/>
            <a:chExt cx="529544" cy="478038"/>
          </a:xfrm>
        </p:grpSpPr>
        <p:sp>
          <p:nvSpPr>
            <p:cNvPr id="1599" name="Google Shape;1599;p30">
              <a:extLst>
                <a:ext uri="{FF2B5EF4-FFF2-40B4-BE49-F238E27FC236}">
                  <a16:creationId xmlns:a16="http://schemas.microsoft.com/office/drawing/2014/main" id="{D84FE3ED-EA51-B5B5-DB12-D8887C232309}"/>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30">
              <a:extLst>
                <a:ext uri="{FF2B5EF4-FFF2-40B4-BE49-F238E27FC236}">
                  <a16:creationId xmlns:a16="http://schemas.microsoft.com/office/drawing/2014/main" id="{8B2FCE3B-56B7-291E-029E-74663C973708}"/>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a:extLst>
                <a:ext uri="{FF2B5EF4-FFF2-40B4-BE49-F238E27FC236}">
                  <a16:creationId xmlns:a16="http://schemas.microsoft.com/office/drawing/2014/main" id="{1820719B-3E0C-3EB5-F451-48DD432CF994}"/>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0">
              <a:extLst>
                <a:ext uri="{FF2B5EF4-FFF2-40B4-BE49-F238E27FC236}">
                  <a16:creationId xmlns:a16="http://schemas.microsoft.com/office/drawing/2014/main" id="{60AD2A5B-47D3-C4CB-30DD-C2D162030197}"/>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0">
              <a:extLst>
                <a:ext uri="{FF2B5EF4-FFF2-40B4-BE49-F238E27FC236}">
                  <a16:creationId xmlns:a16="http://schemas.microsoft.com/office/drawing/2014/main" id="{66F1EED4-C628-7006-862D-217B36C96A40}"/>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30">
              <a:extLst>
                <a:ext uri="{FF2B5EF4-FFF2-40B4-BE49-F238E27FC236}">
                  <a16:creationId xmlns:a16="http://schemas.microsoft.com/office/drawing/2014/main" id="{10B44E97-42BC-C683-249C-3C5AC74A8D89}"/>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0">
              <a:extLst>
                <a:ext uri="{FF2B5EF4-FFF2-40B4-BE49-F238E27FC236}">
                  <a16:creationId xmlns:a16="http://schemas.microsoft.com/office/drawing/2014/main" id="{4919DA97-B945-356B-CE98-C9BC3CEB152C}"/>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0">
              <a:extLst>
                <a:ext uri="{FF2B5EF4-FFF2-40B4-BE49-F238E27FC236}">
                  <a16:creationId xmlns:a16="http://schemas.microsoft.com/office/drawing/2014/main" id="{806552C8-0159-FD63-9125-1EA7690FA4D4}"/>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0">
              <a:extLst>
                <a:ext uri="{FF2B5EF4-FFF2-40B4-BE49-F238E27FC236}">
                  <a16:creationId xmlns:a16="http://schemas.microsoft.com/office/drawing/2014/main" id="{C2567CB9-2D2A-8C77-C93B-BD2308515C2F}"/>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0">
              <a:extLst>
                <a:ext uri="{FF2B5EF4-FFF2-40B4-BE49-F238E27FC236}">
                  <a16:creationId xmlns:a16="http://schemas.microsoft.com/office/drawing/2014/main" id="{AE7CD63F-C3BC-28B4-8A3C-3F21794B36CE}"/>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Shape 1">
            <a:extLst>
              <a:ext uri="{FF2B5EF4-FFF2-40B4-BE49-F238E27FC236}">
                <a16:creationId xmlns:a16="http://schemas.microsoft.com/office/drawing/2014/main" id="{949A4269-847C-A692-F7CD-88CFA26C65E9}"/>
              </a:ext>
            </a:extLst>
          </p:cNvPr>
          <p:cNvSpPr/>
          <p:nvPr/>
        </p:nvSpPr>
        <p:spPr>
          <a:xfrm>
            <a:off x="6143618" y="1538826"/>
            <a:ext cx="1951683" cy="868441"/>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800" b="1" dirty="0" err="1">
                <a:latin typeface="Sora" panose="020B0604020202020204" charset="0"/>
                <a:cs typeface="Sora" panose="020B0604020202020204" charset="0"/>
              </a:rPr>
              <a:t>Feature</a:t>
            </a:r>
            <a:r>
              <a:rPr lang="fr-FR" sz="1800" b="1" dirty="0">
                <a:latin typeface="Sora" panose="020B0604020202020204" charset="0"/>
                <a:cs typeface="Sora" panose="020B0604020202020204" charset="0"/>
              </a:rPr>
              <a:t> </a:t>
            </a:r>
            <a:r>
              <a:rPr lang="fr-FR" sz="1800" b="1" dirty="0" err="1">
                <a:latin typeface="Sora" panose="020B0604020202020204" charset="0"/>
                <a:cs typeface="Sora" panose="020B0604020202020204" charset="0"/>
              </a:rPr>
              <a:t>Engeneering</a:t>
            </a:r>
            <a:endParaRPr lang="fr-TG" sz="1800" b="1" dirty="0">
              <a:latin typeface="Sora" panose="020B0604020202020204" charset="0"/>
              <a:cs typeface="Sora" panose="020B0604020202020204" charset="0"/>
            </a:endParaRPr>
          </a:p>
        </p:txBody>
      </p:sp>
      <p:sp>
        <p:nvSpPr>
          <p:cNvPr id="19" name="Shape 1">
            <a:extLst>
              <a:ext uri="{FF2B5EF4-FFF2-40B4-BE49-F238E27FC236}">
                <a16:creationId xmlns:a16="http://schemas.microsoft.com/office/drawing/2014/main" id="{C07F41BA-F1DA-D07B-B355-0A2B7E205AF6}"/>
              </a:ext>
            </a:extLst>
          </p:cNvPr>
          <p:cNvSpPr/>
          <p:nvPr/>
        </p:nvSpPr>
        <p:spPr>
          <a:xfrm>
            <a:off x="3522089" y="1538826"/>
            <a:ext cx="2099692" cy="868441"/>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800" b="1" dirty="0">
                <a:latin typeface="Sora" panose="020B0604020202020204" charset="0"/>
                <a:cs typeface="Sora" panose="020B0604020202020204" charset="0"/>
              </a:rPr>
              <a:t>Transformation des données</a:t>
            </a:r>
            <a:endParaRPr lang="fr-TG" sz="1800" b="1" dirty="0">
              <a:latin typeface="Sora" panose="020B0604020202020204" charset="0"/>
              <a:cs typeface="Sora" panose="020B0604020202020204" charset="0"/>
            </a:endParaRPr>
          </a:p>
        </p:txBody>
      </p:sp>
      <p:sp>
        <p:nvSpPr>
          <p:cNvPr id="22" name="Shape 1">
            <a:extLst>
              <a:ext uri="{FF2B5EF4-FFF2-40B4-BE49-F238E27FC236}">
                <a16:creationId xmlns:a16="http://schemas.microsoft.com/office/drawing/2014/main" id="{EEF3DD5D-5877-B42D-EB10-77A898FB66FF}"/>
              </a:ext>
            </a:extLst>
          </p:cNvPr>
          <p:cNvSpPr/>
          <p:nvPr/>
        </p:nvSpPr>
        <p:spPr>
          <a:xfrm>
            <a:off x="1048569" y="1538826"/>
            <a:ext cx="1951683" cy="868441"/>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800" b="1" dirty="0">
                <a:latin typeface="Sora" panose="020B0604020202020204" charset="0"/>
                <a:cs typeface="Sora" panose="020B0604020202020204" charset="0"/>
              </a:rPr>
              <a:t>Nettoyage de données</a:t>
            </a:r>
            <a:endParaRPr lang="fr-TG" sz="1800" b="1" dirty="0">
              <a:latin typeface="Sora" panose="020B0604020202020204" charset="0"/>
              <a:cs typeface="Sora" panose="020B0604020202020204" charset="0"/>
            </a:endParaRPr>
          </a:p>
        </p:txBody>
      </p:sp>
      <p:cxnSp>
        <p:nvCxnSpPr>
          <p:cNvPr id="28" name="Connecteur droit avec flèche 27">
            <a:extLst>
              <a:ext uri="{FF2B5EF4-FFF2-40B4-BE49-F238E27FC236}">
                <a16:creationId xmlns:a16="http://schemas.microsoft.com/office/drawing/2014/main" id="{9C47A969-AEF7-AF5D-E080-50E69DA4CC8A}"/>
              </a:ext>
            </a:extLst>
          </p:cNvPr>
          <p:cNvCxnSpPr>
            <a:stCxn id="22" idx="3"/>
            <a:endCxn id="19" idx="1"/>
          </p:cNvCxnSpPr>
          <p:nvPr/>
        </p:nvCxnSpPr>
        <p:spPr>
          <a:xfrm>
            <a:off x="3000252" y="1973047"/>
            <a:ext cx="521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1557F47D-6534-D5C9-C81D-10383F91DC42}"/>
              </a:ext>
            </a:extLst>
          </p:cNvPr>
          <p:cNvCxnSpPr>
            <a:stCxn id="19" idx="3"/>
            <a:endCxn id="16" idx="1"/>
          </p:cNvCxnSpPr>
          <p:nvPr/>
        </p:nvCxnSpPr>
        <p:spPr>
          <a:xfrm>
            <a:off x="5621781" y="1973047"/>
            <a:ext cx="521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6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29CB104A-9393-9A7F-4C62-A44C92B72E0E}"/>
            </a:ext>
          </a:extLst>
        </p:cNvPr>
        <p:cNvGrpSpPr/>
        <p:nvPr/>
      </p:nvGrpSpPr>
      <p:grpSpPr>
        <a:xfrm>
          <a:off x="0" y="0"/>
          <a:ext cx="0" cy="0"/>
          <a:chOff x="0" y="0"/>
          <a:chExt cx="0" cy="0"/>
        </a:xfrm>
      </p:grpSpPr>
      <p:sp>
        <p:nvSpPr>
          <p:cNvPr id="7" name="Text 1">
            <a:extLst>
              <a:ext uri="{FF2B5EF4-FFF2-40B4-BE49-F238E27FC236}">
                <a16:creationId xmlns:a16="http://schemas.microsoft.com/office/drawing/2014/main" id="{32002C43-26CA-3F43-A297-6C4EBB135CB8}"/>
              </a:ext>
            </a:extLst>
          </p:cNvPr>
          <p:cNvSpPr/>
          <p:nvPr/>
        </p:nvSpPr>
        <p:spPr>
          <a:xfrm>
            <a:off x="459135" y="1093030"/>
            <a:ext cx="8225731" cy="1049238"/>
          </a:xfrm>
          <a:prstGeom prst="rect">
            <a:avLst/>
          </a:prstGeom>
          <a:noFill/>
          <a:ln/>
        </p:spPr>
        <p:txBody>
          <a:bodyPr wrap="squar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nSpc>
                <a:spcPct val="150000"/>
              </a:lnSpc>
              <a:buNone/>
            </a:pPr>
            <a:r>
              <a:rPr lang="fr-FR" sz="1200" dirty="0">
                <a:solidFill>
                  <a:srgbClr val="151617"/>
                </a:solidFill>
                <a:latin typeface="Open Sans" panose="020B0604020202020204" charset="0"/>
                <a:ea typeface="Open Sans" panose="020B0604020202020204" charset="0"/>
                <a:cs typeface="Open Sans" panose="020B0604020202020204" charset="0"/>
              </a:rPr>
              <a:t>L'analyse exploratoire a mobilisé </a:t>
            </a:r>
            <a:r>
              <a:rPr lang="fr-FR" sz="1200" dirty="0" err="1">
                <a:solidFill>
                  <a:srgbClr val="151617"/>
                </a:solidFill>
                <a:latin typeface="Open Sans" panose="020B0604020202020204" charset="0"/>
                <a:ea typeface="Open Sans" panose="020B0604020202020204" charset="0"/>
                <a:cs typeface="Open Sans" panose="020B0604020202020204" charset="0"/>
              </a:rPr>
              <a:t>Matplotlib</a:t>
            </a:r>
            <a:r>
              <a:rPr lang="fr-FR" sz="1200" dirty="0">
                <a:solidFill>
                  <a:srgbClr val="151617"/>
                </a:solidFill>
                <a:latin typeface="Open Sans" panose="020B0604020202020204" charset="0"/>
                <a:ea typeface="Open Sans" panose="020B0604020202020204" charset="0"/>
                <a:cs typeface="Open Sans" panose="020B0604020202020204" charset="0"/>
              </a:rPr>
              <a:t>, </a:t>
            </a:r>
            <a:r>
              <a:rPr lang="fr-FR" sz="1200" dirty="0" err="1">
                <a:solidFill>
                  <a:srgbClr val="151617"/>
                </a:solidFill>
                <a:latin typeface="Open Sans" panose="020B0604020202020204" charset="0"/>
                <a:ea typeface="Open Sans" panose="020B0604020202020204" charset="0"/>
                <a:cs typeface="Open Sans" panose="020B0604020202020204" charset="0"/>
              </a:rPr>
              <a:t>Seaborn</a:t>
            </a:r>
            <a:r>
              <a:rPr lang="fr-FR" sz="1200" dirty="0">
                <a:solidFill>
                  <a:srgbClr val="151617"/>
                </a:solidFill>
                <a:latin typeface="Open Sans" panose="020B0604020202020204" charset="0"/>
                <a:ea typeface="Open Sans" panose="020B0604020202020204" charset="0"/>
                <a:cs typeface="Open Sans" panose="020B0604020202020204" charset="0"/>
              </a:rPr>
              <a:t> et </a:t>
            </a:r>
            <a:r>
              <a:rPr lang="fr-FR" sz="1200" dirty="0" err="1">
                <a:solidFill>
                  <a:srgbClr val="151617"/>
                </a:solidFill>
                <a:latin typeface="Open Sans" panose="020B0604020202020204" charset="0"/>
                <a:ea typeface="Open Sans" panose="020B0604020202020204" charset="0"/>
                <a:cs typeface="Open Sans" panose="020B0604020202020204" charset="0"/>
              </a:rPr>
              <a:t>Plotly</a:t>
            </a:r>
            <a:r>
              <a:rPr lang="fr-FR" sz="1200" dirty="0">
                <a:solidFill>
                  <a:srgbClr val="151617"/>
                </a:solidFill>
                <a:latin typeface="Open Sans" panose="020B0604020202020204" charset="0"/>
                <a:ea typeface="Open Sans" panose="020B0604020202020204" charset="0"/>
                <a:cs typeface="Open Sans" panose="020B0604020202020204" charset="0"/>
              </a:rPr>
              <a:t> pour visualiser les tendances et relations entre variables, révélant une densité plus élevée de tension d'entrée, détectant les valeurs aberrantes et mettant en évidence une corrélation positive significative entre le temps, la puissance et l'énergie.</a:t>
            </a:r>
            <a:endParaRPr lang="en-US" sz="1200" dirty="0">
              <a:latin typeface="Open Sans" panose="020B0604020202020204" charset="0"/>
              <a:ea typeface="Open Sans" panose="020B0604020202020204" charset="0"/>
              <a:cs typeface="Open Sans" panose="020B0604020202020204" charset="0"/>
            </a:endParaRPr>
          </a:p>
        </p:txBody>
      </p:sp>
      <p:pic>
        <p:nvPicPr>
          <p:cNvPr id="9" name="Image 0">
            <a:extLst>
              <a:ext uri="{FF2B5EF4-FFF2-40B4-BE49-F238E27FC236}">
                <a16:creationId xmlns:a16="http://schemas.microsoft.com/office/drawing/2014/main" id="{3DA402BF-6F9E-950D-8E66-8F022A1127AF}"/>
              </a:ext>
            </a:extLst>
          </p:cNvPr>
          <p:cNvPicPr>
            <a:picLocks noChangeAspect="1"/>
          </p:cNvPicPr>
          <p:nvPr/>
        </p:nvPicPr>
        <p:blipFill>
          <a:blip r:embed="rId3"/>
          <a:srcRect/>
          <a:stretch/>
        </p:blipFill>
        <p:spPr>
          <a:xfrm>
            <a:off x="500533" y="2229966"/>
            <a:ext cx="2527946" cy="1613520"/>
          </a:xfrm>
          <a:prstGeom prst="rect">
            <a:avLst/>
          </a:prstGeom>
        </p:spPr>
      </p:pic>
      <p:sp>
        <p:nvSpPr>
          <p:cNvPr id="10" name="Text 2">
            <a:extLst>
              <a:ext uri="{FF2B5EF4-FFF2-40B4-BE49-F238E27FC236}">
                <a16:creationId xmlns:a16="http://schemas.microsoft.com/office/drawing/2014/main" id="{39E2917A-307C-60A0-A0F3-EE3218FC0AB1}"/>
              </a:ext>
            </a:extLst>
          </p:cNvPr>
          <p:cNvSpPr/>
          <p:nvPr/>
        </p:nvSpPr>
        <p:spPr>
          <a:xfrm>
            <a:off x="459135" y="4007421"/>
            <a:ext cx="2337271" cy="205011"/>
          </a:xfrm>
          <a:prstGeom prst="rect">
            <a:avLst/>
          </a:prstGeom>
          <a:noFill/>
          <a:ln/>
        </p:spPr>
        <p:txBody>
          <a:bodyPr wrap="non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594"/>
              </a:lnSpc>
              <a:buNone/>
            </a:pPr>
            <a:r>
              <a:rPr lang="en-US" sz="1281" b="1" dirty="0">
                <a:solidFill>
                  <a:srgbClr val="151617"/>
                </a:solidFill>
                <a:latin typeface="Sora" panose="020B0604020202020204" charset="0"/>
                <a:ea typeface="Montserrat Black" pitchFamily="34" charset="-122"/>
                <a:cs typeface="Sora" panose="020B0604020202020204" charset="0"/>
              </a:rPr>
              <a:t>Relation Puissance-Temps</a:t>
            </a:r>
            <a:endParaRPr lang="en-US" sz="1281" dirty="0">
              <a:latin typeface="Sora" panose="020B0604020202020204" charset="0"/>
              <a:cs typeface="Sora" panose="020B0604020202020204" charset="0"/>
            </a:endParaRPr>
          </a:p>
        </p:txBody>
      </p:sp>
      <p:sp>
        <p:nvSpPr>
          <p:cNvPr id="11" name="Text 3">
            <a:extLst>
              <a:ext uri="{FF2B5EF4-FFF2-40B4-BE49-F238E27FC236}">
                <a16:creationId xmlns:a16="http://schemas.microsoft.com/office/drawing/2014/main" id="{E593A65D-F844-D3B3-29C5-0707DF8E436C}"/>
              </a:ext>
            </a:extLst>
          </p:cNvPr>
          <p:cNvSpPr/>
          <p:nvPr/>
        </p:nvSpPr>
        <p:spPr>
          <a:xfrm>
            <a:off x="459135" y="4291087"/>
            <a:ext cx="2610743" cy="419695"/>
          </a:xfrm>
          <a:prstGeom prst="rect">
            <a:avLst/>
          </a:prstGeom>
          <a:noFill/>
          <a:ln/>
        </p:spPr>
        <p:txBody>
          <a:bodyPr wrap="squar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625"/>
              </a:lnSpc>
              <a:buNone/>
            </a:pPr>
            <a:r>
              <a:rPr lang="en-US" sz="1200" dirty="0">
                <a:solidFill>
                  <a:srgbClr val="151617"/>
                </a:solidFill>
                <a:latin typeface="Open Sans" panose="020B0604020202020204" charset="0"/>
                <a:ea typeface="Open Sans" panose="020B0604020202020204" charset="0"/>
                <a:cs typeface="Open Sans" panose="020B0604020202020204" charset="0"/>
              </a:rPr>
              <a:t>Visualisation de la tendance de la puissance au fil du temps</a:t>
            </a:r>
            <a:endParaRPr lang="en-US" sz="1200" dirty="0">
              <a:latin typeface="Open Sans" panose="020B0604020202020204" charset="0"/>
              <a:ea typeface="Open Sans" panose="020B0604020202020204" charset="0"/>
              <a:cs typeface="Open Sans" panose="020B0604020202020204" charset="0"/>
            </a:endParaRPr>
          </a:p>
        </p:txBody>
      </p:sp>
      <p:pic>
        <p:nvPicPr>
          <p:cNvPr id="12" name="Image 1">
            <a:extLst>
              <a:ext uri="{FF2B5EF4-FFF2-40B4-BE49-F238E27FC236}">
                <a16:creationId xmlns:a16="http://schemas.microsoft.com/office/drawing/2014/main" id="{27BEAF28-2AF0-8BC9-50A2-B8344089912A}"/>
              </a:ext>
            </a:extLst>
          </p:cNvPr>
          <p:cNvPicPr>
            <a:picLocks noChangeAspect="1"/>
          </p:cNvPicPr>
          <p:nvPr/>
        </p:nvPicPr>
        <p:blipFill>
          <a:blip r:embed="rId4"/>
          <a:srcRect/>
          <a:stretch/>
        </p:blipFill>
        <p:spPr>
          <a:xfrm>
            <a:off x="3487252" y="2229966"/>
            <a:ext cx="2169498" cy="1613520"/>
          </a:xfrm>
          <a:prstGeom prst="rect">
            <a:avLst/>
          </a:prstGeom>
        </p:spPr>
      </p:pic>
      <p:sp>
        <p:nvSpPr>
          <p:cNvPr id="13" name="Text 4">
            <a:extLst>
              <a:ext uri="{FF2B5EF4-FFF2-40B4-BE49-F238E27FC236}">
                <a16:creationId xmlns:a16="http://schemas.microsoft.com/office/drawing/2014/main" id="{744665EA-0CF7-57BA-840B-A688AA8505F5}"/>
              </a:ext>
            </a:extLst>
          </p:cNvPr>
          <p:cNvSpPr/>
          <p:nvPr/>
        </p:nvSpPr>
        <p:spPr>
          <a:xfrm>
            <a:off x="3266629" y="4007421"/>
            <a:ext cx="1991321" cy="205011"/>
          </a:xfrm>
          <a:prstGeom prst="rect">
            <a:avLst/>
          </a:prstGeom>
          <a:noFill/>
          <a:ln/>
        </p:spPr>
        <p:txBody>
          <a:bodyPr wrap="non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594"/>
              </a:lnSpc>
              <a:buNone/>
            </a:pPr>
            <a:r>
              <a:rPr lang="en-US" sz="1281" b="1" dirty="0">
                <a:solidFill>
                  <a:srgbClr val="151617"/>
                </a:solidFill>
                <a:latin typeface="Sora" panose="020B0604020202020204" charset="0"/>
                <a:ea typeface="Montserrat Black" pitchFamily="34" charset="-122"/>
                <a:cs typeface="Sora" panose="020B0604020202020204" charset="0"/>
              </a:rPr>
              <a:t>Matrice de Corrélation</a:t>
            </a:r>
            <a:endParaRPr lang="en-US" sz="1281" dirty="0">
              <a:latin typeface="Sora" panose="020B0604020202020204" charset="0"/>
              <a:cs typeface="Sora" panose="020B0604020202020204" charset="0"/>
            </a:endParaRPr>
          </a:p>
        </p:txBody>
      </p:sp>
      <p:sp>
        <p:nvSpPr>
          <p:cNvPr id="14" name="Text 5">
            <a:extLst>
              <a:ext uri="{FF2B5EF4-FFF2-40B4-BE49-F238E27FC236}">
                <a16:creationId xmlns:a16="http://schemas.microsoft.com/office/drawing/2014/main" id="{C5D771E1-3C0B-FB99-6E6C-1E8C77A35932}"/>
              </a:ext>
            </a:extLst>
          </p:cNvPr>
          <p:cNvSpPr/>
          <p:nvPr/>
        </p:nvSpPr>
        <p:spPr>
          <a:xfrm>
            <a:off x="3266629" y="4291087"/>
            <a:ext cx="2610743" cy="419695"/>
          </a:xfrm>
          <a:prstGeom prst="rect">
            <a:avLst/>
          </a:prstGeom>
          <a:noFill/>
          <a:ln/>
        </p:spPr>
        <p:txBody>
          <a:bodyPr wrap="squar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625"/>
              </a:lnSpc>
              <a:buNone/>
            </a:pPr>
            <a:r>
              <a:rPr lang="en-US" sz="1200" dirty="0">
                <a:solidFill>
                  <a:srgbClr val="151617"/>
                </a:solidFill>
                <a:latin typeface="Open Sans" panose="020B0604020202020204" charset="0"/>
                <a:ea typeface="Open Sans" panose="020B0604020202020204" charset="0"/>
                <a:cs typeface="Open Sans" panose="020B0604020202020204" charset="0"/>
              </a:rPr>
              <a:t>Représentation visuelle des corrélations entre les variables clés</a:t>
            </a:r>
            <a:endParaRPr lang="en-US" sz="1200" dirty="0">
              <a:latin typeface="Open Sans" panose="020B0604020202020204" charset="0"/>
              <a:ea typeface="Open Sans" panose="020B0604020202020204" charset="0"/>
              <a:cs typeface="Open Sans" panose="020B0604020202020204" charset="0"/>
            </a:endParaRPr>
          </a:p>
        </p:txBody>
      </p:sp>
      <p:pic>
        <p:nvPicPr>
          <p:cNvPr id="15" name="Image 2">
            <a:extLst>
              <a:ext uri="{FF2B5EF4-FFF2-40B4-BE49-F238E27FC236}">
                <a16:creationId xmlns:a16="http://schemas.microsoft.com/office/drawing/2014/main" id="{47D71A38-4465-4869-9D52-D19632FE64BE}"/>
              </a:ext>
            </a:extLst>
          </p:cNvPr>
          <p:cNvPicPr>
            <a:picLocks noChangeAspect="1"/>
          </p:cNvPicPr>
          <p:nvPr/>
        </p:nvPicPr>
        <p:blipFill>
          <a:blip r:embed="rId5"/>
          <a:srcRect/>
          <a:stretch/>
        </p:blipFill>
        <p:spPr>
          <a:xfrm>
            <a:off x="6386619" y="2383911"/>
            <a:ext cx="1985750" cy="1319380"/>
          </a:xfrm>
          <a:prstGeom prst="rect">
            <a:avLst/>
          </a:prstGeom>
        </p:spPr>
      </p:pic>
      <p:sp>
        <p:nvSpPr>
          <p:cNvPr id="16" name="Text 6">
            <a:extLst>
              <a:ext uri="{FF2B5EF4-FFF2-40B4-BE49-F238E27FC236}">
                <a16:creationId xmlns:a16="http://schemas.microsoft.com/office/drawing/2014/main" id="{0B537195-D00A-6B95-F4CD-0219868F57CB}"/>
              </a:ext>
            </a:extLst>
          </p:cNvPr>
          <p:cNvSpPr/>
          <p:nvPr/>
        </p:nvSpPr>
        <p:spPr>
          <a:xfrm>
            <a:off x="5877372" y="4007421"/>
            <a:ext cx="2807495" cy="283665"/>
          </a:xfrm>
          <a:prstGeom prst="rect">
            <a:avLst/>
          </a:prstGeom>
          <a:noFill/>
          <a:ln/>
        </p:spPr>
        <p:txBody>
          <a:bodyPr wrap="squar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594"/>
              </a:lnSpc>
              <a:buNone/>
            </a:pPr>
            <a:r>
              <a:rPr lang="en-US" sz="1281" b="1" dirty="0">
                <a:solidFill>
                  <a:srgbClr val="151617"/>
                </a:solidFill>
                <a:latin typeface="Sora" panose="020B0604020202020204" charset="0"/>
                <a:ea typeface="Montserrat Black" pitchFamily="34" charset="-122"/>
                <a:cs typeface="Sora" panose="020B0604020202020204" charset="0"/>
              </a:rPr>
              <a:t>Détection des Valeurs Aberrantes</a:t>
            </a:r>
            <a:endParaRPr lang="en-US" sz="1281" dirty="0">
              <a:latin typeface="Sora" panose="020B0604020202020204" charset="0"/>
              <a:cs typeface="Sora" panose="020B0604020202020204" charset="0"/>
            </a:endParaRPr>
          </a:p>
        </p:txBody>
      </p:sp>
      <p:sp>
        <p:nvSpPr>
          <p:cNvPr id="17" name="Text 7">
            <a:extLst>
              <a:ext uri="{FF2B5EF4-FFF2-40B4-BE49-F238E27FC236}">
                <a16:creationId xmlns:a16="http://schemas.microsoft.com/office/drawing/2014/main" id="{E38FAA3B-6864-C1F8-CA0C-909D33B8FB8E}"/>
              </a:ext>
            </a:extLst>
          </p:cNvPr>
          <p:cNvSpPr/>
          <p:nvPr/>
        </p:nvSpPr>
        <p:spPr>
          <a:xfrm>
            <a:off x="6074122" y="4291086"/>
            <a:ext cx="2610743" cy="419695"/>
          </a:xfrm>
          <a:prstGeom prst="rect">
            <a:avLst/>
          </a:prstGeom>
          <a:noFill/>
          <a:ln/>
        </p:spPr>
        <p:txBody>
          <a:bodyPr wrap="squar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625"/>
              </a:lnSpc>
              <a:buNone/>
            </a:pPr>
            <a:r>
              <a:rPr lang="en-US" sz="1200" dirty="0">
                <a:solidFill>
                  <a:srgbClr val="151617"/>
                </a:solidFill>
                <a:latin typeface="Open Sans" panose="020B0604020202020204" charset="0"/>
                <a:ea typeface="Open Sans" panose="020B0604020202020204" charset="0"/>
                <a:cs typeface="Open Sans" panose="020B0604020202020204" charset="0"/>
              </a:rPr>
              <a:t>Identification des valeurs extrêmes dans les données de puissance</a:t>
            </a:r>
            <a:endParaRPr lang="en-US" sz="1200" dirty="0">
              <a:latin typeface="Open Sans" panose="020B0604020202020204" charset="0"/>
              <a:ea typeface="Open Sans" panose="020B0604020202020204" charset="0"/>
              <a:cs typeface="Open Sans" panose="020B0604020202020204" charset="0"/>
            </a:endParaRPr>
          </a:p>
        </p:txBody>
      </p:sp>
      <p:sp>
        <p:nvSpPr>
          <p:cNvPr id="18" name="Google Shape;2704;p45">
            <a:extLst>
              <a:ext uri="{FF2B5EF4-FFF2-40B4-BE49-F238E27FC236}">
                <a16:creationId xmlns:a16="http://schemas.microsoft.com/office/drawing/2014/main" id="{7131DF48-0FA6-AF4D-2222-25B592F4E985}"/>
              </a:ext>
            </a:extLst>
          </p:cNvPr>
          <p:cNvSpPr txBox="1">
            <a:spLocks noGrp="1"/>
          </p:cNvSpPr>
          <p:nvPr>
            <p:ph type="title"/>
          </p:nvPr>
        </p:nvSpPr>
        <p:spPr>
          <a:xfrm>
            <a:off x="713250" y="343043"/>
            <a:ext cx="7717500" cy="508344"/>
          </a:xfrm>
        </p:spPr>
        <p:txBody>
          <a:bodyPr spcFirstLastPara="1" wrap="square" lIns="91425" tIns="91425" rIns="91425" bIns="91425" anchor="ctr" anchorCtr="0">
            <a:normAutofit fontScale="90000"/>
          </a:bodyPr>
          <a:lstStyle/>
          <a:p>
            <a:pPr marL="0" indent="0" algn="ctr">
              <a:lnSpc>
                <a:spcPts val="3219"/>
              </a:lnSpc>
              <a:buNone/>
            </a:pPr>
            <a:r>
              <a:rPr lang="en-US" sz="2800" dirty="0" err="1">
                <a:solidFill>
                  <a:srgbClr val="151617"/>
                </a:solidFill>
                <a:latin typeface="Sora" panose="020B0604020202020204" charset="0"/>
                <a:ea typeface="Open Sans" panose="020B0604020202020204" charset="0"/>
                <a:cs typeface="Sora" panose="020B0604020202020204" charset="0"/>
              </a:rPr>
              <a:t>Analyse</a:t>
            </a:r>
            <a:r>
              <a:rPr lang="en-US" sz="2800" dirty="0">
                <a:solidFill>
                  <a:srgbClr val="151617"/>
                </a:solidFill>
                <a:latin typeface="Sora" panose="020B0604020202020204" charset="0"/>
                <a:ea typeface="Open Sans" panose="020B0604020202020204" charset="0"/>
                <a:cs typeface="Sora" panose="020B0604020202020204" charset="0"/>
              </a:rPr>
              <a:t> </a:t>
            </a:r>
            <a:r>
              <a:rPr lang="en-US" sz="2800" dirty="0" err="1">
                <a:solidFill>
                  <a:srgbClr val="151617"/>
                </a:solidFill>
                <a:latin typeface="Sora" panose="020B0604020202020204" charset="0"/>
                <a:ea typeface="Open Sans" panose="020B0604020202020204" charset="0"/>
                <a:cs typeface="Sora" panose="020B0604020202020204" charset="0"/>
              </a:rPr>
              <a:t>exploratoire</a:t>
            </a:r>
            <a:r>
              <a:rPr lang="en-US" sz="2800" dirty="0">
                <a:solidFill>
                  <a:srgbClr val="151617"/>
                </a:solidFill>
                <a:latin typeface="Sora" panose="020B0604020202020204" charset="0"/>
                <a:ea typeface="Open Sans" panose="020B0604020202020204" charset="0"/>
                <a:cs typeface="Sora" panose="020B0604020202020204" charset="0"/>
              </a:rPr>
              <a:t> des données (EDA)</a:t>
            </a:r>
            <a:endParaRPr lang="en-US" sz="2800" dirty="0">
              <a:latin typeface="Sora" panose="020B0604020202020204" charset="0"/>
              <a:ea typeface="Open Sans" panose="020B0604020202020204" charset="0"/>
              <a:cs typeface="Sora" panose="020B0604020202020204" charset="0"/>
            </a:endParaRPr>
          </a:p>
        </p:txBody>
      </p:sp>
    </p:spTree>
    <p:extLst>
      <p:ext uri="{BB962C8B-B14F-4D97-AF65-F5344CB8AC3E}">
        <p14:creationId xmlns:p14="http://schemas.microsoft.com/office/powerpoint/2010/main" val="331842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48473D1B-247F-FB43-CFAB-A8C470A988CE}"/>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482C9E3E-6905-081C-503C-976B735DB28F}"/>
              </a:ext>
            </a:extLst>
          </p:cNvPr>
          <p:cNvSpPr txBox="1">
            <a:spLocks noGrp="1"/>
          </p:cNvSpPr>
          <p:nvPr>
            <p:ph type="title"/>
          </p:nvPr>
        </p:nvSpPr>
        <p:spPr>
          <a:xfrm>
            <a:off x="3925732" y="2623450"/>
            <a:ext cx="4505018"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Methodologie</a:t>
            </a:r>
            <a:endParaRPr dirty="0"/>
          </a:p>
        </p:txBody>
      </p:sp>
      <p:sp>
        <p:nvSpPr>
          <p:cNvPr id="1290" name="Google Shape;1290;p28">
            <a:extLst>
              <a:ext uri="{FF2B5EF4-FFF2-40B4-BE49-F238E27FC236}">
                <a16:creationId xmlns:a16="http://schemas.microsoft.com/office/drawing/2014/main" id="{A5BB8B8A-88C2-01DA-EFCB-58497AE2294A}"/>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1291" name="Google Shape;1291;p28">
            <a:extLst>
              <a:ext uri="{FF2B5EF4-FFF2-40B4-BE49-F238E27FC236}">
                <a16:creationId xmlns:a16="http://schemas.microsoft.com/office/drawing/2014/main" id="{4414B6E7-9DE7-D374-9C10-C8CEA00E725F}"/>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83D9C25D-535B-5AC1-4AA0-75CC45E1E984}"/>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9480D0D2-31AD-E969-03A5-B1FE7BF7A261}"/>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2C6D9D43-E668-05ED-E5DC-FED548ACCB12}"/>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737A7516-2902-6520-DB8E-5F85562BD21D}"/>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22648E34-0738-9467-5880-D50886A4DF26}"/>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B4AC4A7A-3939-82F0-A5DA-02E7D7723D21}"/>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FD4ABB39-D774-9493-15E8-6A24A9ABBCE3}"/>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B32303E4-79D1-8139-3566-CA446ED5ACEC}"/>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8955BACF-D8B3-0E10-458D-13C63967D27C}"/>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BA13FE45-5CDC-85DE-7A0A-04E9FD1853E0}"/>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F1D0D647-5E52-53F3-C435-C7C7236650C8}"/>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53658ED5-53AF-BF38-C522-C5A7447790FE}"/>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27F6B9C8-201F-8350-5138-866E0BABF375}"/>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EC8A2E3D-B01B-2CBB-7AE9-14F661BCBD2B}"/>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89E2B098-9C04-BC81-8E25-310FC4D7104C}"/>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580F1737-8F09-932D-1C1C-4E40C04FC6C2}"/>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273DC386-EFA4-A44F-B455-2C702DB999B8}"/>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45701D3D-25FC-F0ED-DFBB-4FFE8E85614D}"/>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6827B6AF-BA6F-88C0-F3E3-8CDC1B49EAB3}"/>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964B3247-5DF1-D552-A0A6-3C2F2C3A3A5E}"/>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BE593270-FE71-21DF-901B-412C2FAB789D}"/>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045A1423-FB5A-B74A-0AE4-8BD63E6EC1CF}"/>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B0026675-C2B3-C651-87F5-948CEC0DEE7A}"/>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E9392EF4-A455-E180-619D-01CC5999DFDE}"/>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FDEF0AC1-A819-F8CF-C8DE-915777B1FCD1}"/>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5BF6333D-7778-9DD2-85F3-9A6D8D50574A}"/>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85C829F8-2E22-07BC-A8C0-B9B70E4C9DB2}"/>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1CC0C0A8-17FC-F95B-7AA4-E774C0A3E537}"/>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E8BC67DA-35E4-5B89-FBF4-4A9D33D26DFA}"/>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9A483EAC-41F6-1BFD-EC08-52A154209889}"/>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EF11E998-7852-039D-D895-EB35EA73DDCE}"/>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16B84FC9-2B78-1A9A-8F31-B1CAC1B78413}"/>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A5DCD649-E183-AF29-A3BA-A7091AD4F97E}"/>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29D06112-2998-A72C-068D-FF7DC016943E}"/>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0DC2703C-C036-4BB3-AC7A-D36E25E7CA56}"/>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CD0D9362-D8D6-5548-3348-41763835EAEB}"/>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38507584-AA14-4864-DB85-15EA7BB081A7}"/>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BB10428F-3AAF-A9B2-489B-897D85C06A3A}"/>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A07C593E-23FF-E479-0234-20ADAA9B226E}"/>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B8EB410D-FF43-DC23-1B2A-0A73D10D618C}"/>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518367C9-8DA4-6D27-FACB-080695E8C415}"/>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D6810065-AE94-C7E4-BA89-3AC3DB0E05E9}"/>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C689B02C-45A2-6047-F9C9-8E5491232495}"/>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2407E808-8688-8CD7-C2B9-2EAA0B74EBC3}"/>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2B793D41-B2F0-53C7-059F-14588DFAC708}"/>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6BA897D0-B5B3-0D13-94A5-35DAF64C1712}"/>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0EFF5607-D0B9-9603-8984-2EB2636B37C5}"/>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A50BEFDA-D6AD-AC74-0F37-47C1932A1FC1}"/>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0B897D7B-B0E8-E9B4-E120-EB4E5E912782}"/>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8EBDE086-006C-9A23-6FC6-67FC4F28128C}"/>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90D2BBC5-C1D8-A2E8-AC1A-448B3ABF8C25}"/>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E5104F99-B253-1172-B4C4-AA00C87E505A}"/>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497EF728-C5DC-3265-D2F8-6563B2363A67}"/>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5DE746C1-4378-4BE0-A714-0094EA9709A8}"/>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2D5B4A08-4C84-DF36-6E11-B6297D38E34C}"/>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D2A79844-287D-6A41-B4BF-E49F012A1223}"/>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D84135D1-9DEE-C9F5-0F7D-6DBFA8AC13A5}"/>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99A83481-B12F-13D3-27D6-B3BE97844F3D}"/>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BADF2C59-2B03-A298-BEDB-8002626DCE16}"/>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59F58442-2E97-8C83-2A91-6A7D30324275}"/>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99232545-4D46-FE4D-A96A-08BDE4886533}"/>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E45D6E82-E7B7-C6AA-5788-94B41E7FE978}"/>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8F1EE551-23C1-AC52-3733-B43E16AFD819}"/>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B3E1622A-FEE3-C3DE-E542-22C2D786F52D}"/>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ACCAA5A5-E049-1DC1-81BF-874FD418B52B}"/>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DF76E07C-52D1-D611-64D5-CB5022E09F6D}"/>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6315A818-6E33-1127-44C1-F5082C27C924}"/>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32E284FE-2BCE-7450-6E39-5B8090D52ACE}"/>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9C45A036-8209-AD55-3607-72CD06F80A59}"/>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7D3B08D9-DCFA-B96B-E8B6-BDA5F333F490}"/>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FC38BC3A-946C-E77C-4A00-38A6C63C0C9A}"/>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0B6A5D7B-D38C-EA55-F851-4F4FCD36AC5D}"/>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B31FFD77-8F33-8427-5A9A-21A080D82820}"/>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6D571973-B546-6EF3-7691-F9EEFC456B82}"/>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563677CD-37EC-D267-A2C0-9CAC85DA7D17}"/>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9482168C-3CED-4F30-5AEC-1561E6206452}"/>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9A620B3B-3120-BB32-D82D-B62345FEC52B}"/>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14E23F6A-207B-B6C0-6946-F5D40BE08B6B}"/>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8FA6D0D7-5D5F-8A70-4C0E-E57482B70EFE}"/>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A2BB01AA-6F91-A1F8-1FA4-544EE8F5A885}"/>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E2A20B1D-9855-59D1-66EB-7D77854C9A34}"/>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FC891E91-9CBD-B556-C21A-AD57F04FA22B}"/>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A5246B84-A7EE-2363-C80D-966B54E3FC8B}"/>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63E2151B-2201-9D4B-DC66-8480DBD43B84}"/>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EE45E5DB-4919-E55A-FC33-E84FCA2E2615}"/>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7F5706D2-FD9D-F8CD-F1C1-A4DD5BA13787}"/>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549DE034-7988-06B4-A4B6-F7327FF45710}"/>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7A0098BF-340D-B73B-98AF-F17722C827BD}"/>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520FE969-09DF-57C7-F4AC-1F75145D5E83}"/>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CB6D0669-532C-30EB-6F11-8D4EA20F451F}"/>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630D595C-20A8-968E-5D5D-F96DB4497D62}"/>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760A2494-28E1-7E2B-9E6E-E1E58711D29D}"/>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27EB8662-BE9D-327E-861E-7A53ADE2A190}"/>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73DE1369-6705-0DB4-336E-9E45F1B7D10E}"/>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AAEE2010-D33E-AAE3-4606-F272F4F7469C}"/>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FF3F9BB3-3EC9-0155-3D08-389C5D2BE651}"/>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518321CD-5CA2-9F77-0DED-7B137C7B6C84}"/>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C9C9F615-9CD9-6563-6CAB-42DC7E767638}"/>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BF117C83-DF4B-9A2E-3AA8-10434F7500C5}"/>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966F557C-9018-E119-E622-1C7D549AF6EB}"/>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33210201-E929-F20D-567C-9AFEC9CAFBEA}"/>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C1EC155D-EE6B-51AB-A73A-9C7E27F40AC7}"/>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7CDD07B8-909D-80D5-9637-35BD7AEFFC1B}"/>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7E620884-A94F-BA44-ADC9-1EB9282492BF}"/>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0FDD7107-929B-6EA6-30DB-CBE41D770539}"/>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8B3E6BD8-E44B-9BDE-E5AF-16FC5822E1F3}"/>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B600F615-9582-8533-6813-9EAB02329B10}"/>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211B17C3-1952-7B29-42E0-2447D53A84AF}"/>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B0C61D89-B368-FBDD-6E02-4C3AC30ACCEA}"/>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CC3DD855-0D53-FFAE-9BC5-5C905CF91BAD}"/>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0D02D83D-3808-EA4B-D7D1-BB84809CFD0C}"/>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66A1D1BB-7168-6C4A-7AD2-86EF82C61002}"/>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95EC7986-4DF6-DC91-8FDD-B69A67E07F61}"/>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7469DD11-34BF-4887-1DE8-CFBD0F37AF21}"/>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CF31CD55-BE08-50B3-A58C-E6FAA1687050}"/>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087B2FA8-CDA2-CE83-E804-12E0AF48E7CE}"/>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2D4F4A71-98A3-930A-DD86-B94EE1CACE11}"/>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A898DF53-D3C6-939A-E4B9-5C7EF1CCE335}"/>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988C7ACC-0EF4-4EE6-80B8-1817F59205F5}"/>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4A07CDBE-F387-5C37-4088-25F03DF65CF2}"/>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43DCE6FC-7761-29BA-8FAC-5997BD1BAD2B}"/>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21CCA1AF-B7C9-185C-4BB5-E5A94BD1ED04}"/>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25733436-C77A-9A56-4FD0-3276F75029F3}"/>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E6A8F28C-8289-81DD-612E-053FCF39F64E}"/>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903DD2FF-F3DD-664F-B492-E466D0410EAE}"/>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E83C664B-C40A-CEA2-8089-6E4D13E04A68}"/>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E951B753-CBD9-C0BF-30C3-8620FD3F1F60}"/>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58FEB644-AEAE-5FBE-CDA2-D2720427B5AF}"/>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7BD9A41B-FB6C-38F8-5073-9542A47B7FA3}"/>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71EA4754-6494-15DB-2105-B06450F6FBF7}"/>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41B73322-C551-D28C-EFE1-278D006FC26D}"/>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DA3EB697-8916-3852-96C6-A6F7FD2C0CF4}"/>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845DBD90-9527-C000-985D-65892F1A6297}"/>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B4FA4B12-6A74-5CBC-B02B-3C8FFF91F07D}"/>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6CAEA99F-0F38-819F-ED66-146F2FE014E9}"/>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4D8D628E-3535-9AE7-68D2-441FB05D4B8A}"/>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2E970F9A-1AB3-5CDB-95A9-A2E7D8E9EF8D}"/>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C4BAD968-BFCD-0CB2-EC18-6013D230EC4B}"/>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2D507339-C71A-77D8-42B0-A63D483F7492}"/>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3BFCB2AB-4721-0A07-9320-41C2D42E18DA}"/>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55250C53-66CD-5771-86AB-D2D3E11B2FA4}"/>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C0476138-E313-20ED-BA31-593100EA3E61}"/>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91EBDE7F-2AAE-5501-EE22-64A1955379B2}"/>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FDA2E34C-8119-7306-2716-0E00D82CB634}"/>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F6A5576C-DDFF-A407-6BA0-9B1CC3D1D8A8}"/>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162ECF82-9C1D-3605-17F2-6EC1B99B41D6}"/>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6212DAAF-F0C2-8F3E-5338-8E8BFA43A276}"/>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FC4FD98B-4547-81A1-9838-60FE24A36A05}"/>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F20A6854-5799-B2D6-EB0C-BF6FB46975D1}"/>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20D1063B-58CC-4840-7DF1-BB5EC1DA83EA}"/>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8595680A-7D82-CCAD-3F3C-72884534BF17}"/>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0960F746-F3E8-2047-650E-1ACD748DFB8C}"/>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FF5E2F59-39AC-223E-31E8-489B098C7963}"/>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04DAC865-3802-40FC-ADFE-DB3A17654351}"/>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81281750-0085-068B-93D6-7FA3822EEF8E}"/>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5B00861E-0D73-EF6D-19D1-2170B9CEE2B3}"/>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75E27229-6C39-C2B5-F3EB-6298482BC391}"/>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0515942D-D6F5-5EDD-8BCE-15603D519AF6}"/>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F2FFA1A8-22B2-7AAC-5342-D1FBB8DF40DE}"/>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0C1C0040-3C5F-A74C-09DB-420FB615DFAB}"/>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DD417993-27D8-8DC5-608D-DE38A4C22396}"/>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57B00FC5-BF49-0640-DCAB-326E9487E641}"/>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838D30C0-18FF-0246-1BB4-29991A9C64DD}"/>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A48304DF-3A90-2D12-4723-8E9B8489812E}"/>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F0982DC6-3C63-73D9-3B24-805841514C18}"/>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672526E9-1D04-FB39-FA87-DAECF413DB63}"/>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59C1AFD1-BE5C-3286-634F-212FC2AC00FF}"/>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7F0D7CAE-ED23-0E57-FA3F-00911C873D5D}"/>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148B509C-CF47-9315-65B3-0A12678E8B92}"/>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94D00FFA-7CFC-3F59-D401-161A1C50981B}"/>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A8AFA289-F869-9C12-21A2-B780E48A5AAE}"/>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DF0DF61E-C4DB-C354-BD35-2FA5C082C0EC}"/>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C8B30D8F-AF64-7F57-7EB3-FF285D445B06}"/>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C6C1A929-CBFB-BF7E-99C2-4BEEE18C568D}"/>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5E7D6215-B9AA-3387-3D8E-7095C3A34FAD}"/>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E8241F42-E48E-B37D-5509-E346CD270F4A}"/>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758778E0-4F34-622E-E575-9C5D07D3E463}"/>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2B5736A9-996F-AC6E-04F3-355C3CF0556B}"/>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23A134AE-D160-2F21-32C9-C54B3D9A678D}"/>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BDE08096-8725-E0BB-B46D-1429328E23D4}"/>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1377F0AF-1728-C983-7B67-2650558DA547}"/>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BD054A4C-6142-CD44-849E-32D1A1C76D16}"/>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CA132F0E-710D-C931-1F98-0A6D8DBEC62B}"/>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93C0A8A0-0CF6-1FC0-6707-CB563077A682}"/>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F6584541-C788-862E-AAFD-5148199B2443}"/>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F46904CE-D464-AA20-6DE2-537E83D3A580}"/>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4A8DE2A6-4808-EBD3-D30C-824E2EC51EFB}"/>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224A8D4A-50BF-EF74-AF3A-C9182C78C4B5}"/>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C6D64965-ED05-7D7A-4C27-042A33294F52}"/>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EC38FADB-6950-D967-F548-7977E58A69BB}"/>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2F9A3033-757F-882E-1EEA-0520B94B9634}"/>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90344306-AAD7-3124-7E37-DAA365C90B21}"/>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680970A4-BAD2-2571-BCB7-8C1265773CEF}"/>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70054A51-F947-E2A0-E079-C86B7275B601}"/>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ECD80F59-0224-63BE-45F2-A473DCBCAAFB}"/>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407CD529-393B-60A7-DDA8-02B1707D6939}"/>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B6210069-190B-FD17-0E9A-D491919722CC}"/>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B869AD40-4FBF-EC6B-1F06-FCE493419539}"/>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79AF6FD9-546A-3693-B8FC-1C9147C15669}"/>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F0871152-C190-8F9C-ACBA-CF7A9796DD9C}"/>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2396325B-5D1E-2DF8-8C6A-BBB120FF1A77}"/>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35430917-D9FF-166F-099D-7415FA39236B}"/>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14CBF22B-04A7-0451-7584-91F654771E60}"/>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412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2">
          <a:extLst>
            <a:ext uri="{FF2B5EF4-FFF2-40B4-BE49-F238E27FC236}">
              <a16:creationId xmlns:a16="http://schemas.microsoft.com/office/drawing/2014/main" id="{E0A53A5D-29D0-6446-DDEF-10DC9F6DBC5C}"/>
            </a:ext>
          </a:extLst>
        </p:cNvPr>
        <p:cNvGrpSpPr/>
        <p:nvPr/>
      </p:nvGrpSpPr>
      <p:grpSpPr>
        <a:xfrm>
          <a:off x="0" y="0"/>
          <a:ext cx="0" cy="0"/>
          <a:chOff x="0" y="0"/>
          <a:chExt cx="0" cy="0"/>
        </a:xfrm>
      </p:grpSpPr>
      <p:sp>
        <p:nvSpPr>
          <p:cNvPr id="1614" name="Google Shape;1614;p31">
            <a:extLst>
              <a:ext uri="{FF2B5EF4-FFF2-40B4-BE49-F238E27FC236}">
                <a16:creationId xmlns:a16="http://schemas.microsoft.com/office/drawing/2014/main" id="{9818E9FC-6FA5-8B41-5D80-0C6BA552319B}"/>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Algorithmes utilisés</a:t>
            </a:r>
            <a:endParaRPr dirty="0"/>
          </a:p>
        </p:txBody>
      </p:sp>
      <p:grpSp>
        <p:nvGrpSpPr>
          <p:cNvPr id="1622" name="Google Shape;1622;p31">
            <a:extLst>
              <a:ext uri="{FF2B5EF4-FFF2-40B4-BE49-F238E27FC236}">
                <a16:creationId xmlns:a16="http://schemas.microsoft.com/office/drawing/2014/main" id="{CE931EAC-CF00-FC71-EF62-4CBD96563431}"/>
              </a:ext>
            </a:extLst>
          </p:cNvPr>
          <p:cNvGrpSpPr/>
          <p:nvPr/>
        </p:nvGrpSpPr>
        <p:grpSpPr>
          <a:xfrm>
            <a:off x="860522" y="2105971"/>
            <a:ext cx="1225000" cy="576722"/>
            <a:chOff x="835132" y="1750471"/>
            <a:chExt cx="1225000" cy="576722"/>
          </a:xfrm>
        </p:grpSpPr>
        <p:sp>
          <p:nvSpPr>
            <p:cNvPr id="1623" name="Google Shape;1623;p31">
              <a:extLst>
                <a:ext uri="{FF2B5EF4-FFF2-40B4-BE49-F238E27FC236}">
                  <a16:creationId xmlns:a16="http://schemas.microsoft.com/office/drawing/2014/main" id="{411D7A35-0A4A-B9DF-56A4-F9EBD4E4BFED}"/>
                </a:ext>
              </a:extLst>
            </p:cNvPr>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a:extLst>
                <a:ext uri="{FF2B5EF4-FFF2-40B4-BE49-F238E27FC236}">
                  <a16:creationId xmlns:a16="http://schemas.microsoft.com/office/drawing/2014/main" id="{EE5CDDB2-5C10-545D-CB72-FE90F5689F63}"/>
                </a:ext>
              </a:extLst>
            </p:cNvPr>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a:extLst>
                <a:ext uri="{FF2B5EF4-FFF2-40B4-BE49-F238E27FC236}">
                  <a16:creationId xmlns:a16="http://schemas.microsoft.com/office/drawing/2014/main" id="{6DE64D6A-DEAF-696E-3FB3-99940A79E321}"/>
                </a:ext>
              </a:extLst>
            </p:cNvPr>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a:extLst>
                <a:ext uri="{FF2B5EF4-FFF2-40B4-BE49-F238E27FC236}">
                  <a16:creationId xmlns:a16="http://schemas.microsoft.com/office/drawing/2014/main" id="{F25C99B2-92C6-41A4-688F-46BE17C78049}"/>
                </a:ext>
              </a:extLst>
            </p:cNvPr>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a:extLst>
                <a:ext uri="{FF2B5EF4-FFF2-40B4-BE49-F238E27FC236}">
                  <a16:creationId xmlns:a16="http://schemas.microsoft.com/office/drawing/2014/main" id="{7A784860-D49F-25F9-A823-C4DCC9158AE9}"/>
                </a:ext>
              </a:extLst>
            </p:cNvPr>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a:extLst>
                <a:ext uri="{FF2B5EF4-FFF2-40B4-BE49-F238E27FC236}">
                  <a16:creationId xmlns:a16="http://schemas.microsoft.com/office/drawing/2014/main" id="{FEF45047-8D42-BC27-3486-24E7B369C5A6}"/>
                </a:ext>
              </a:extLst>
            </p:cNvPr>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a:extLst>
                <a:ext uri="{FF2B5EF4-FFF2-40B4-BE49-F238E27FC236}">
                  <a16:creationId xmlns:a16="http://schemas.microsoft.com/office/drawing/2014/main" id="{8E7C56E1-AC72-3554-2D14-8177A695C31B}"/>
                </a:ext>
              </a:extLst>
            </p:cNvPr>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a:extLst>
                <a:ext uri="{FF2B5EF4-FFF2-40B4-BE49-F238E27FC236}">
                  <a16:creationId xmlns:a16="http://schemas.microsoft.com/office/drawing/2014/main" id="{6429FC04-DF0B-8319-1A9B-F656BEE2A8A9}"/>
                </a:ext>
              </a:extLst>
            </p:cNvPr>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a:extLst>
                <a:ext uri="{FF2B5EF4-FFF2-40B4-BE49-F238E27FC236}">
                  <a16:creationId xmlns:a16="http://schemas.microsoft.com/office/drawing/2014/main" id="{665051A0-C088-6D18-1E4B-79D7632329A3}"/>
                </a:ext>
              </a:extLst>
            </p:cNvPr>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a:extLst>
                <a:ext uri="{FF2B5EF4-FFF2-40B4-BE49-F238E27FC236}">
                  <a16:creationId xmlns:a16="http://schemas.microsoft.com/office/drawing/2014/main" id="{C97F62F0-6019-44D0-C2FC-20F5F7DD7AAF}"/>
                </a:ext>
              </a:extLst>
            </p:cNvPr>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a:extLst>
                <a:ext uri="{FF2B5EF4-FFF2-40B4-BE49-F238E27FC236}">
                  <a16:creationId xmlns:a16="http://schemas.microsoft.com/office/drawing/2014/main" id="{71C156FF-64B9-C0F8-1747-6F2DAF373BD2}"/>
                </a:ext>
              </a:extLst>
            </p:cNvPr>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a:extLst>
                <a:ext uri="{FF2B5EF4-FFF2-40B4-BE49-F238E27FC236}">
                  <a16:creationId xmlns:a16="http://schemas.microsoft.com/office/drawing/2014/main" id="{C1A379CA-41E1-C0E7-4301-E7FEC0BCB424}"/>
                </a:ext>
              </a:extLst>
            </p:cNvPr>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a:extLst>
                <a:ext uri="{FF2B5EF4-FFF2-40B4-BE49-F238E27FC236}">
                  <a16:creationId xmlns:a16="http://schemas.microsoft.com/office/drawing/2014/main" id="{C99B8DA0-F50C-A7E8-2C5D-28E30DC3A68E}"/>
                </a:ext>
              </a:extLst>
            </p:cNvPr>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a:extLst>
                <a:ext uri="{FF2B5EF4-FFF2-40B4-BE49-F238E27FC236}">
                  <a16:creationId xmlns:a16="http://schemas.microsoft.com/office/drawing/2014/main" id="{9FC807C6-5BF9-824E-075A-3CCC62D8536F}"/>
                </a:ext>
              </a:extLst>
            </p:cNvPr>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a:extLst>
                <a:ext uri="{FF2B5EF4-FFF2-40B4-BE49-F238E27FC236}">
                  <a16:creationId xmlns:a16="http://schemas.microsoft.com/office/drawing/2014/main" id="{0B177D83-35FB-D167-023E-77B74079DBA5}"/>
                </a:ext>
              </a:extLst>
            </p:cNvPr>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a:extLst>
                <a:ext uri="{FF2B5EF4-FFF2-40B4-BE49-F238E27FC236}">
                  <a16:creationId xmlns:a16="http://schemas.microsoft.com/office/drawing/2014/main" id="{CC2C7210-78D6-7349-DCD6-B6CFDC4C041E}"/>
                </a:ext>
              </a:extLst>
            </p:cNvPr>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a:extLst>
                <a:ext uri="{FF2B5EF4-FFF2-40B4-BE49-F238E27FC236}">
                  <a16:creationId xmlns:a16="http://schemas.microsoft.com/office/drawing/2014/main" id="{3C950C42-56DA-4BC6-2B1F-00117EC645CD}"/>
                </a:ext>
              </a:extLst>
            </p:cNvPr>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a:extLst>
                <a:ext uri="{FF2B5EF4-FFF2-40B4-BE49-F238E27FC236}">
                  <a16:creationId xmlns:a16="http://schemas.microsoft.com/office/drawing/2014/main" id="{6E2768BB-5DDE-CD4F-257A-0802E4B95060}"/>
                </a:ext>
              </a:extLst>
            </p:cNvPr>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a:extLst>
                <a:ext uri="{FF2B5EF4-FFF2-40B4-BE49-F238E27FC236}">
                  <a16:creationId xmlns:a16="http://schemas.microsoft.com/office/drawing/2014/main" id="{09BB38CC-9907-4BFD-3CA3-EBD0D53ECB72}"/>
                </a:ext>
              </a:extLst>
            </p:cNvPr>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a:extLst>
                <a:ext uri="{FF2B5EF4-FFF2-40B4-BE49-F238E27FC236}">
                  <a16:creationId xmlns:a16="http://schemas.microsoft.com/office/drawing/2014/main" id="{8E880D7F-6519-0379-E291-C6430B6BF189}"/>
                </a:ext>
              </a:extLst>
            </p:cNvPr>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a:extLst>
                <a:ext uri="{FF2B5EF4-FFF2-40B4-BE49-F238E27FC236}">
                  <a16:creationId xmlns:a16="http://schemas.microsoft.com/office/drawing/2014/main" id="{A03CF217-F68D-555B-B2A8-236EBA8C740B}"/>
                </a:ext>
              </a:extLst>
            </p:cNvPr>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a:extLst>
                <a:ext uri="{FF2B5EF4-FFF2-40B4-BE49-F238E27FC236}">
                  <a16:creationId xmlns:a16="http://schemas.microsoft.com/office/drawing/2014/main" id="{D161A826-5507-71FD-6FC0-74EB242A19F1}"/>
                </a:ext>
              </a:extLst>
            </p:cNvPr>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a:extLst>
                <a:ext uri="{FF2B5EF4-FFF2-40B4-BE49-F238E27FC236}">
                  <a16:creationId xmlns:a16="http://schemas.microsoft.com/office/drawing/2014/main" id="{B674E38B-3174-5091-1A3D-E9FC3869FB96}"/>
                </a:ext>
              </a:extLst>
            </p:cNvPr>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a:extLst>
                <a:ext uri="{FF2B5EF4-FFF2-40B4-BE49-F238E27FC236}">
                  <a16:creationId xmlns:a16="http://schemas.microsoft.com/office/drawing/2014/main" id="{3F72D066-3DE0-FED9-6C15-B53289A864FA}"/>
                </a:ext>
              </a:extLst>
            </p:cNvPr>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39;p34">
            <a:extLst>
              <a:ext uri="{FF2B5EF4-FFF2-40B4-BE49-F238E27FC236}">
                <a16:creationId xmlns:a16="http://schemas.microsoft.com/office/drawing/2014/main" id="{DEA3CC27-F1D8-CF16-8004-05683DB0AB2A}"/>
              </a:ext>
            </a:extLst>
          </p:cNvPr>
          <p:cNvSpPr/>
          <p:nvPr/>
        </p:nvSpPr>
        <p:spPr>
          <a:xfrm>
            <a:off x="2238832" y="1499516"/>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39;p34">
            <a:extLst>
              <a:ext uri="{FF2B5EF4-FFF2-40B4-BE49-F238E27FC236}">
                <a16:creationId xmlns:a16="http://schemas.microsoft.com/office/drawing/2014/main" id="{66E2E447-46C8-2657-F3E2-4032E65AC6ED}"/>
              </a:ext>
            </a:extLst>
          </p:cNvPr>
          <p:cNvSpPr/>
          <p:nvPr/>
        </p:nvSpPr>
        <p:spPr>
          <a:xfrm>
            <a:off x="2236309" y="2100558"/>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39;p34">
            <a:extLst>
              <a:ext uri="{FF2B5EF4-FFF2-40B4-BE49-F238E27FC236}">
                <a16:creationId xmlns:a16="http://schemas.microsoft.com/office/drawing/2014/main" id="{E0B7F718-2391-9502-F45B-C3AE13D2E388}"/>
              </a:ext>
            </a:extLst>
          </p:cNvPr>
          <p:cNvSpPr/>
          <p:nvPr/>
        </p:nvSpPr>
        <p:spPr>
          <a:xfrm>
            <a:off x="2236309" y="2695321"/>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39;p34">
            <a:extLst>
              <a:ext uri="{FF2B5EF4-FFF2-40B4-BE49-F238E27FC236}">
                <a16:creationId xmlns:a16="http://schemas.microsoft.com/office/drawing/2014/main" id="{5751EE69-282B-FEBF-3624-19CEDE714E9F}"/>
              </a:ext>
            </a:extLst>
          </p:cNvPr>
          <p:cNvSpPr/>
          <p:nvPr/>
        </p:nvSpPr>
        <p:spPr>
          <a:xfrm>
            <a:off x="2236309" y="3261774"/>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39;p34">
            <a:extLst>
              <a:ext uri="{FF2B5EF4-FFF2-40B4-BE49-F238E27FC236}">
                <a16:creationId xmlns:a16="http://schemas.microsoft.com/office/drawing/2014/main" id="{388FAEF3-AE9C-FAF5-7683-341CC416A4CE}"/>
              </a:ext>
            </a:extLst>
          </p:cNvPr>
          <p:cNvSpPr/>
          <p:nvPr/>
        </p:nvSpPr>
        <p:spPr>
          <a:xfrm>
            <a:off x="2236309" y="3833663"/>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ZoneTexte 26">
            <a:extLst>
              <a:ext uri="{FF2B5EF4-FFF2-40B4-BE49-F238E27FC236}">
                <a16:creationId xmlns:a16="http://schemas.microsoft.com/office/drawing/2014/main" id="{429C146C-AED1-9C6A-9877-18B4E48B399F}"/>
              </a:ext>
            </a:extLst>
          </p:cNvPr>
          <p:cNvSpPr txBox="1"/>
          <p:nvPr/>
        </p:nvSpPr>
        <p:spPr>
          <a:xfrm>
            <a:off x="2507455" y="1430550"/>
            <a:ext cx="5757863" cy="616836"/>
          </a:xfrm>
          <a:prstGeom prst="rect">
            <a:avLst/>
          </a:prstGeom>
          <a:noFill/>
        </p:spPr>
        <p:txBody>
          <a:bodyPr wrap="square">
            <a:spAutoFit/>
          </a:bodyPr>
          <a:lstStyle/>
          <a:p>
            <a:pPr>
              <a:lnSpc>
                <a:spcPct val="150000"/>
              </a:lnSpc>
            </a:pPr>
            <a:r>
              <a:rPr lang="fr-FR" sz="1200" u="sng" dirty="0">
                <a:latin typeface="Open Sans" panose="020B0604020202020204" charset="0"/>
                <a:ea typeface="Open Sans" panose="020B0604020202020204" charset="0"/>
                <a:cs typeface="Open Sans" panose="020B0604020202020204" charset="0"/>
              </a:rPr>
              <a:t>Régression Linéaire</a:t>
            </a:r>
            <a:r>
              <a:rPr lang="fr-FR" sz="1200" dirty="0">
                <a:latin typeface="Open Sans" panose="020B0604020202020204" charset="0"/>
                <a:ea typeface="Open Sans" panose="020B0604020202020204" charset="0"/>
                <a:cs typeface="Open Sans" panose="020B0604020202020204" charset="0"/>
              </a:rPr>
              <a:t>: Modèle paramétrique qui établit une relation linéaire entre les variables.</a:t>
            </a:r>
            <a:endParaRPr lang="fr-TG" sz="1200" dirty="0">
              <a:latin typeface="Open Sans" panose="020B0604020202020204" charset="0"/>
              <a:ea typeface="Open Sans" panose="020B0604020202020204" charset="0"/>
              <a:cs typeface="Open Sans" panose="020B0604020202020204" charset="0"/>
            </a:endParaRPr>
          </a:p>
        </p:txBody>
      </p:sp>
      <p:sp>
        <p:nvSpPr>
          <p:cNvPr id="28" name="ZoneTexte 27">
            <a:extLst>
              <a:ext uri="{FF2B5EF4-FFF2-40B4-BE49-F238E27FC236}">
                <a16:creationId xmlns:a16="http://schemas.microsoft.com/office/drawing/2014/main" id="{D6E22388-4E93-4EEB-FCB9-C0C2B828B084}"/>
              </a:ext>
            </a:extLst>
          </p:cNvPr>
          <p:cNvSpPr txBox="1"/>
          <p:nvPr/>
        </p:nvSpPr>
        <p:spPr>
          <a:xfrm>
            <a:off x="2507455" y="1970802"/>
            <a:ext cx="5757863" cy="616836"/>
          </a:xfrm>
          <a:prstGeom prst="rect">
            <a:avLst/>
          </a:prstGeom>
          <a:noFill/>
        </p:spPr>
        <p:txBody>
          <a:bodyPr wrap="square">
            <a:spAutoFit/>
          </a:bodyPr>
          <a:lstStyle/>
          <a:p>
            <a:pPr>
              <a:lnSpc>
                <a:spcPct val="150000"/>
              </a:lnSpc>
            </a:pPr>
            <a:r>
              <a:rPr lang="fr-FR" sz="1200" u="sng" dirty="0" err="1">
                <a:latin typeface="Open Sans" panose="020B0604020202020204" charset="0"/>
                <a:ea typeface="Open Sans" panose="020B0604020202020204" charset="0"/>
                <a:cs typeface="Open Sans" panose="020B0604020202020204" charset="0"/>
              </a:rPr>
              <a:t>Random</a:t>
            </a:r>
            <a:r>
              <a:rPr lang="fr-FR" sz="1200" u="sng" dirty="0">
                <a:latin typeface="Open Sans" panose="020B0604020202020204" charset="0"/>
                <a:ea typeface="Open Sans" panose="020B0604020202020204" charset="0"/>
                <a:cs typeface="Open Sans" panose="020B0604020202020204" charset="0"/>
              </a:rPr>
              <a:t>-Forest</a:t>
            </a:r>
            <a:r>
              <a:rPr lang="fr-FR" sz="1200" dirty="0">
                <a:latin typeface="Open Sans" panose="020B0604020202020204" charset="0"/>
                <a:ea typeface="Open Sans" panose="020B0604020202020204" charset="0"/>
                <a:cs typeface="Open Sans" panose="020B0604020202020204" charset="0"/>
              </a:rPr>
              <a:t>: Modèle non linéaire qui segmente l'espace des caractéristiques.</a:t>
            </a:r>
            <a:endParaRPr lang="fr-TG" sz="1200" dirty="0">
              <a:latin typeface="Open Sans" panose="020B0604020202020204" charset="0"/>
              <a:ea typeface="Open Sans" panose="020B0604020202020204" charset="0"/>
              <a:cs typeface="Open Sans" panose="020B0604020202020204" charset="0"/>
            </a:endParaRPr>
          </a:p>
        </p:txBody>
      </p:sp>
      <p:sp>
        <p:nvSpPr>
          <p:cNvPr id="29" name="ZoneTexte 28">
            <a:extLst>
              <a:ext uri="{FF2B5EF4-FFF2-40B4-BE49-F238E27FC236}">
                <a16:creationId xmlns:a16="http://schemas.microsoft.com/office/drawing/2014/main" id="{BB7091B7-4A0C-8E2D-6FC1-3E401AFB47CA}"/>
              </a:ext>
            </a:extLst>
          </p:cNvPr>
          <p:cNvSpPr txBox="1"/>
          <p:nvPr/>
        </p:nvSpPr>
        <p:spPr>
          <a:xfrm>
            <a:off x="2507454" y="2536721"/>
            <a:ext cx="5757863" cy="616836"/>
          </a:xfrm>
          <a:prstGeom prst="rect">
            <a:avLst/>
          </a:prstGeom>
          <a:noFill/>
        </p:spPr>
        <p:txBody>
          <a:bodyPr wrap="square">
            <a:spAutoFit/>
          </a:bodyPr>
          <a:lstStyle/>
          <a:p>
            <a:pPr>
              <a:lnSpc>
                <a:spcPct val="150000"/>
              </a:lnSpc>
            </a:pPr>
            <a:r>
              <a:rPr lang="fr-FR" sz="1200" u="sng" dirty="0">
                <a:latin typeface="Open Sans" panose="020B0604020202020204" charset="0"/>
                <a:ea typeface="Open Sans" panose="020B0604020202020204" charset="0"/>
                <a:cs typeface="Open Sans" panose="020B0604020202020204" charset="0"/>
              </a:rPr>
              <a:t>Extra-</a:t>
            </a:r>
            <a:r>
              <a:rPr lang="fr-FR" sz="1200" u="sng" dirty="0" err="1">
                <a:latin typeface="Open Sans" panose="020B0604020202020204" charset="0"/>
                <a:ea typeface="Open Sans" panose="020B0604020202020204" charset="0"/>
                <a:cs typeface="Open Sans" panose="020B0604020202020204" charset="0"/>
              </a:rPr>
              <a:t>Trees</a:t>
            </a:r>
            <a:r>
              <a:rPr lang="fr-FR" sz="1200" dirty="0">
                <a:latin typeface="Open Sans" panose="020B0604020202020204" charset="0"/>
                <a:ea typeface="Open Sans" panose="020B0604020202020204" charset="0"/>
                <a:cs typeface="Open Sans" panose="020B0604020202020204" charset="0"/>
              </a:rPr>
              <a:t>: Variante du </a:t>
            </a:r>
            <a:r>
              <a:rPr lang="fr-FR" sz="1200" dirty="0" err="1">
                <a:latin typeface="Open Sans" panose="020B0604020202020204" charset="0"/>
                <a:ea typeface="Open Sans" panose="020B0604020202020204" charset="0"/>
                <a:cs typeface="Open Sans" panose="020B0604020202020204" charset="0"/>
              </a:rPr>
              <a:t>Random</a:t>
            </a:r>
            <a:r>
              <a:rPr lang="fr-FR" sz="1200" dirty="0">
                <a:latin typeface="Open Sans" panose="020B0604020202020204" charset="0"/>
                <a:ea typeface="Open Sans" panose="020B0604020202020204" charset="0"/>
                <a:cs typeface="Open Sans" panose="020B0604020202020204" charset="0"/>
              </a:rPr>
              <a:t> Forest avec plus de randomisation dans la construction des arbres</a:t>
            </a:r>
            <a:endParaRPr lang="fr-TG" sz="1200" dirty="0">
              <a:latin typeface="Open Sans" panose="020B0604020202020204" charset="0"/>
              <a:ea typeface="Open Sans" panose="020B0604020202020204" charset="0"/>
              <a:cs typeface="Open Sans" panose="020B0604020202020204" charset="0"/>
            </a:endParaRPr>
          </a:p>
        </p:txBody>
      </p:sp>
      <p:sp>
        <p:nvSpPr>
          <p:cNvPr id="30" name="ZoneTexte 29">
            <a:extLst>
              <a:ext uri="{FF2B5EF4-FFF2-40B4-BE49-F238E27FC236}">
                <a16:creationId xmlns:a16="http://schemas.microsoft.com/office/drawing/2014/main" id="{3722F5F5-DEFA-EF87-DF82-ED2CEDCA8C7C}"/>
              </a:ext>
            </a:extLst>
          </p:cNvPr>
          <p:cNvSpPr txBox="1"/>
          <p:nvPr/>
        </p:nvSpPr>
        <p:spPr>
          <a:xfrm>
            <a:off x="2502274" y="3135136"/>
            <a:ext cx="5757863" cy="616836"/>
          </a:xfrm>
          <a:prstGeom prst="rect">
            <a:avLst/>
          </a:prstGeom>
          <a:noFill/>
        </p:spPr>
        <p:txBody>
          <a:bodyPr wrap="square">
            <a:spAutoFit/>
          </a:bodyPr>
          <a:lstStyle/>
          <a:p>
            <a:pPr>
              <a:lnSpc>
                <a:spcPct val="150000"/>
              </a:lnSpc>
            </a:pPr>
            <a:r>
              <a:rPr lang="fr-FR" sz="1200" u="sng" dirty="0">
                <a:latin typeface="Open Sans" panose="020B0604020202020204" charset="0"/>
                <a:ea typeface="Open Sans" panose="020B0604020202020204" charset="0"/>
                <a:cs typeface="Open Sans" panose="020B0604020202020204" charset="0"/>
              </a:rPr>
              <a:t>Réseaux de Neurones (Multi-Layer Perceptron): </a:t>
            </a:r>
            <a:r>
              <a:rPr lang="fr-FR" sz="1200" dirty="0">
                <a:latin typeface="Open Sans" panose="020B0604020202020204" charset="0"/>
                <a:ea typeface="Open Sans" panose="020B0604020202020204" charset="0"/>
                <a:cs typeface="Open Sans" panose="020B0604020202020204" charset="0"/>
              </a:rPr>
              <a:t>Modèle de régression non linéaire a architectures avec couches cachées.</a:t>
            </a:r>
            <a:endParaRPr lang="fr-TG" sz="1200" dirty="0">
              <a:latin typeface="Open Sans" panose="020B0604020202020204" charset="0"/>
              <a:ea typeface="Open Sans" panose="020B0604020202020204" charset="0"/>
              <a:cs typeface="Open Sans" panose="020B0604020202020204" charset="0"/>
            </a:endParaRPr>
          </a:p>
        </p:txBody>
      </p:sp>
      <p:sp>
        <p:nvSpPr>
          <p:cNvPr id="31" name="ZoneTexte 30">
            <a:extLst>
              <a:ext uri="{FF2B5EF4-FFF2-40B4-BE49-F238E27FC236}">
                <a16:creationId xmlns:a16="http://schemas.microsoft.com/office/drawing/2014/main" id="{0A4113CB-6983-F2E4-C6A0-F17825224683}"/>
              </a:ext>
            </a:extLst>
          </p:cNvPr>
          <p:cNvSpPr txBox="1"/>
          <p:nvPr/>
        </p:nvSpPr>
        <p:spPr>
          <a:xfrm>
            <a:off x="2503086" y="3684441"/>
            <a:ext cx="5757863" cy="616836"/>
          </a:xfrm>
          <a:prstGeom prst="rect">
            <a:avLst/>
          </a:prstGeom>
          <a:noFill/>
        </p:spPr>
        <p:txBody>
          <a:bodyPr wrap="square">
            <a:spAutoFit/>
          </a:bodyPr>
          <a:lstStyle/>
          <a:p>
            <a:pPr>
              <a:lnSpc>
                <a:spcPct val="150000"/>
              </a:lnSpc>
            </a:pPr>
            <a:r>
              <a:rPr lang="fr-FR" sz="1200" u="sng" dirty="0" err="1">
                <a:latin typeface="Open Sans" panose="020B0604020202020204" charset="0"/>
                <a:ea typeface="Open Sans" panose="020B0604020202020204" charset="0"/>
                <a:cs typeface="Open Sans" panose="020B0604020202020204" charset="0"/>
              </a:rPr>
              <a:t>XGBoost</a:t>
            </a:r>
            <a:r>
              <a:rPr lang="fr-FR" sz="1200" dirty="0">
                <a:latin typeface="Open Sans" panose="020B0604020202020204" charset="0"/>
                <a:ea typeface="Open Sans" panose="020B0604020202020204" charset="0"/>
                <a:cs typeface="Open Sans" panose="020B0604020202020204" charset="0"/>
              </a:rPr>
              <a:t>: Algorithme de </a:t>
            </a:r>
            <a:r>
              <a:rPr lang="fr-FR" sz="1200" dirty="0" err="1">
                <a:latin typeface="Open Sans" panose="020B0604020202020204" charset="0"/>
                <a:ea typeface="Open Sans" panose="020B0604020202020204" charset="0"/>
                <a:cs typeface="Open Sans" panose="020B0604020202020204" charset="0"/>
              </a:rPr>
              <a:t>boosting</a:t>
            </a:r>
            <a:r>
              <a:rPr lang="fr-FR" sz="1200" dirty="0">
                <a:latin typeface="Open Sans" panose="020B0604020202020204" charset="0"/>
                <a:ea typeface="Open Sans" panose="020B0604020202020204" charset="0"/>
                <a:cs typeface="Open Sans" panose="020B0604020202020204" charset="0"/>
              </a:rPr>
              <a:t> performant basé sur la construction séquentielle des arbres.</a:t>
            </a:r>
            <a:endParaRPr lang="fr-TG" sz="1200" dirty="0">
              <a:latin typeface="Open Sans" panose="020B0604020202020204" charset="0"/>
              <a:ea typeface="Open Sans" panose="020B0604020202020204" charset="0"/>
              <a:cs typeface="Open Sans" panose="020B0604020202020204" charset="0"/>
            </a:endParaRPr>
          </a:p>
        </p:txBody>
      </p:sp>
      <p:grpSp>
        <p:nvGrpSpPr>
          <p:cNvPr id="35" name="Google Shape;2393;p44">
            <a:extLst>
              <a:ext uri="{FF2B5EF4-FFF2-40B4-BE49-F238E27FC236}">
                <a16:creationId xmlns:a16="http://schemas.microsoft.com/office/drawing/2014/main" id="{D9B20BA3-02E8-9036-6C8A-A9186F9798B8}"/>
              </a:ext>
            </a:extLst>
          </p:cNvPr>
          <p:cNvGrpSpPr/>
          <p:nvPr/>
        </p:nvGrpSpPr>
        <p:grpSpPr>
          <a:xfrm>
            <a:off x="1038866" y="3135136"/>
            <a:ext cx="1249828" cy="1050869"/>
            <a:chOff x="7599796" y="2922083"/>
            <a:chExt cx="1249828" cy="1050869"/>
          </a:xfrm>
        </p:grpSpPr>
        <p:sp>
          <p:nvSpPr>
            <p:cNvPr id="36" name="Google Shape;2394;p44">
              <a:extLst>
                <a:ext uri="{FF2B5EF4-FFF2-40B4-BE49-F238E27FC236}">
                  <a16:creationId xmlns:a16="http://schemas.microsoft.com/office/drawing/2014/main" id="{642C23DF-0D7A-E7A0-18A3-E2BC9270B315}"/>
                </a:ext>
              </a:extLst>
            </p:cNvPr>
            <p:cNvSpPr/>
            <p:nvPr/>
          </p:nvSpPr>
          <p:spPr>
            <a:xfrm>
              <a:off x="7890164" y="3121013"/>
              <a:ext cx="854402" cy="851939"/>
            </a:xfrm>
            <a:custGeom>
              <a:avLst/>
              <a:gdLst/>
              <a:ahLst/>
              <a:cxnLst/>
              <a:rect l="l" t="t" r="r" b="b"/>
              <a:pathLst>
                <a:path w="46134" h="46001" extrusionOk="0">
                  <a:moveTo>
                    <a:pt x="20149" y="46000"/>
                  </a:moveTo>
                  <a:cubicBezTo>
                    <a:pt x="20015" y="46000"/>
                    <a:pt x="19882" y="46000"/>
                    <a:pt x="19782" y="45967"/>
                  </a:cubicBezTo>
                  <a:lnTo>
                    <a:pt x="16579" y="45266"/>
                  </a:lnTo>
                  <a:cubicBezTo>
                    <a:pt x="16112" y="45166"/>
                    <a:pt x="15745" y="44899"/>
                    <a:pt x="15479" y="44499"/>
                  </a:cubicBezTo>
                  <a:cubicBezTo>
                    <a:pt x="15245" y="44099"/>
                    <a:pt x="15145" y="43665"/>
                    <a:pt x="15245" y="43198"/>
                  </a:cubicBezTo>
                  <a:lnTo>
                    <a:pt x="16179" y="39028"/>
                  </a:lnTo>
                  <a:cubicBezTo>
                    <a:pt x="14044" y="38094"/>
                    <a:pt x="12143" y="36760"/>
                    <a:pt x="10542" y="35092"/>
                  </a:cubicBezTo>
                  <a:lnTo>
                    <a:pt x="6939" y="37394"/>
                  </a:lnTo>
                  <a:cubicBezTo>
                    <a:pt x="6539" y="37661"/>
                    <a:pt x="6072" y="37727"/>
                    <a:pt x="5638" y="37627"/>
                  </a:cubicBezTo>
                  <a:cubicBezTo>
                    <a:pt x="5171" y="37527"/>
                    <a:pt x="4804" y="37260"/>
                    <a:pt x="4537" y="36894"/>
                  </a:cubicBezTo>
                  <a:lnTo>
                    <a:pt x="2769" y="34125"/>
                  </a:lnTo>
                  <a:cubicBezTo>
                    <a:pt x="2269" y="33324"/>
                    <a:pt x="2503" y="32257"/>
                    <a:pt x="3303" y="31723"/>
                  </a:cubicBezTo>
                  <a:lnTo>
                    <a:pt x="6906" y="29421"/>
                  </a:lnTo>
                  <a:cubicBezTo>
                    <a:pt x="6039" y="27253"/>
                    <a:pt x="5638" y="24985"/>
                    <a:pt x="5705" y="22683"/>
                  </a:cubicBezTo>
                  <a:lnTo>
                    <a:pt x="1502" y="21749"/>
                  </a:lnTo>
                  <a:cubicBezTo>
                    <a:pt x="568" y="21549"/>
                    <a:pt x="1" y="20615"/>
                    <a:pt x="201" y="19681"/>
                  </a:cubicBezTo>
                  <a:lnTo>
                    <a:pt x="901" y="16512"/>
                  </a:lnTo>
                  <a:cubicBezTo>
                    <a:pt x="1002" y="16045"/>
                    <a:pt x="1268" y="15678"/>
                    <a:pt x="1669" y="15411"/>
                  </a:cubicBezTo>
                  <a:cubicBezTo>
                    <a:pt x="2036" y="15178"/>
                    <a:pt x="2503" y="15078"/>
                    <a:pt x="2970" y="15178"/>
                  </a:cubicBezTo>
                  <a:lnTo>
                    <a:pt x="7139" y="16079"/>
                  </a:lnTo>
                  <a:cubicBezTo>
                    <a:pt x="8073" y="13977"/>
                    <a:pt x="9374" y="12076"/>
                    <a:pt x="11075" y="10475"/>
                  </a:cubicBezTo>
                  <a:lnTo>
                    <a:pt x="8740" y="6872"/>
                  </a:lnTo>
                  <a:cubicBezTo>
                    <a:pt x="8507" y="6472"/>
                    <a:pt x="8407" y="6005"/>
                    <a:pt x="8507" y="5538"/>
                  </a:cubicBezTo>
                  <a:cubicBezTo>
                    <a:pt x="8607" y="5104"/>
                    <a:pt x="8874" y="4704"/>
                    <a:pt x="9274" y="4470"/>
                  </a:cubicBezTo>
                  <a:lnTo>
                    <a:pt x="12043" y="2702"/>
                  </a:lnTo>
                  <a:cubicBezTo>
                    <a:pt x="12843" y="2169"/>
                    <a:pt x="13911" y="2436"/>
                    <a:pt x="14411" y="3236"/>
                  </a:cubicBezTo>
                  <a:lnTo>
                    <a:pt x="16746" y="6839"/>
                  </a:lnTo>
                  <a:cubicBezTo>
                    <a:pt x="18881" y="5971"/>
                    <a:pt x="21183" y="5571"/>
                    <a:pt x="23484" y="5604"/>
                  </a:cubicBezTo>
                  <a:lnTo>
                    <a:pt x="24385" y="1435"/>
                  </a:lnTo>
                  <a:cubicBezTo>
                    <a:pt x="24485" y="1001"/>
                    <a:pt x="24752" y="601"/>
                    <a:pt x="25152" y="334"/>
                  </a:cubicBezTo>
                  <a:cubicBezTo>
                    <a:pt x="25552" y="101"/>
                    <a:pt x="26019" y="0"/>
                    <a:pt x="26453" y="101"/>
                  </a:cubicBezTo>
                  <a:lnTo>
                    <a:pt x="29655" y="801"/>
                  </a:lnTo>
                  <a:cubicBezTo>
                    <a:pt x="30122" y="901"/>
                    <a:pt x="30489" y="1168"/>
                    <a:pt x="30756" y="1568"/>
                  </a:cubicBezTo>
                  <a:cubicBezTo>
                    <a:pt x="30990" y="1969"/>
                    <a:pt x="31090" y="2436"/>
                    <a:pt x="30990" y="2869"/>
                  </a:cubicBezTo>
                  <a:lnTo>
                    <a:pt x="30056" y="7072"/>
                  </a:lnTo>
                  <a:cubicBezTo>
                    <a:pt x="32191" y="7973"/>
                    <a:pt x="34092" y="9307"/>
                    <a:pt x="35693" y="10975"/>
                  </a:cubicBezTo>
                  <a:lnTo>
                    <a:pt x="39296" y="8673"/>
                  </a:lnTo>
                  <a:cubicBezTo>
                    <a:pt x="40096" y="8140"/>
                    <a:pt x="41164" y="8373"/>
                    <a:pt x="41697" y="9174"/>
                  </a:cubicBezTo>
                  <a:lnTo>
                    <a:pt x="43465" y="11942"/>
                  </a:lnTo>
                  <a:cubicBezTo>
                    <a:pt x="43966" y="12743"/>
                    <a:pt x="43732" y="13810"/>
                    <a:pt x="42932" y="14344"/>
                  </a:cubicBezTo>
                  <a:lnTo>
                    <a:pt x="39329" y="16646"/>
                  </a:lnTo>
                  <a:cubicBezTo>
                    <a:pt x="40196" y="18814"/>
                    <a:pt x="40597" y="21082"/>
                    <a:pt x="40530" y="23384"/>
                  </a:cubicBezTo>
                  <a:lnTo>
                    <a:pt x="44700" y="24318"/>
                  </a:lnTo>
                  <a:cubicBezTo>
                    <a:pt x="45167" y="24418"/>
                    <a:pt x="45567" y="24685"/>
                    <a:pt x="45800" y="25085"/>
                  </a:cubicBezTo>
                  <a:cubicBezTo>
                    <a:pt x="46067" y="25452"/>
                    <a:pt x="46134" y="25919"/>
                    <a:pt x="46034" y="26386"/>
                  </a:cubicBezTo>
                  <a:lnTo>
                    <a:pt x="45333" y="29588"/>
                  </a:lnTo>
                  <a:cubicBezTo>
                    <a:pt x="45133" y="30522"/>
                    <a:pt x="44199" y="31089"/>
                    <a:pt x="43265" y="30889"/>
                  </a:cubicBezTo>
                  <a:lnTo>
                    <a:pt x="39095" y="29989"/>
                  </a:lnTo>
                  <a:cubicBezTo>
                    <a:pt x="38161" y="32123"/>
                    <a:pt x="36861" y="33991"/>
                    <a:pt x="35159" y="35593"/>
                  </a:cubicBezTo>
                  <a:lnTo>
                    <a:pt x="37494" y="39229"/>
                  </a:lnTo>
                  <a:cubicBezTo>
                    <a:pt x="37728" y="39595"/>
                    <a:pt x="37828" y="40062"/>
                    <a:pt x="37728" y="40529"/>
                  </a:cubicBezTo>
                  <a:cubicBezTo>
                    <a:pt x="37628" y="40963"/>
                    <a:pt x="37361" y="41363"/>
                    <a:pt x="36961" y="41597"/>
                  </a:cubicBezTo>
                  <a:lnTo>
                    <a:pt x="34192" y="43365"/>
                  </a:lnTo>
                  <a:cubicBezTo>
                    <a:pt x="33391" y="43899"/>
                    <a:pt x="32324" y="43665"/>
                    <a:pt x="31824" y="42831"/>
                  </a:cubicBezTo>
                  <a:lnTo>
                    <a:pt x="29489" y="39229"/>
                  </a:lnTo>
                  <a:cubicBezTo>
                    <a:pt x="27354" y="40096"/>
                    <a:pt x="25085" y="40496"/>
                    <a:pt x="22750" y="40463"/>
                  </a:cubicBezTo>
                  <a:lnTo>
                    <a:pt x="21816" y="44632"/>
                  </a:lnTo>
                  <a:cubicBezTo>
                    <a:pt x="21716" y="45066"/>
                    <a:pt x="21450" y="45466"/>
                    <a:pt x="21083" y="45733"/>
                  </a:cubicBezTo>
                  <a:cubicBezTo>
                    <a:pt x="20782" y="45900"/>
                    <a:pt x="20482" y="46000"/>
                    <a:pt x="20149" y="46000"/>
                  </a:cubicBezTo>
                  <a:close/>
                  <a:moveTo>
                    <a:pt x="10575" y="34625"/>
                  </a:moveTo>
                  <a:cubicBezTo>
                    <a:pt x="10642" y="34625"/>
                    <a:pt x="10675" y="34625"/>
                    <a:pt x="10709" y="34692"/>
                  </a:cubicBezTo>
                  <a:cubicBezTo>
                    <a:pt x="12343" y="36427"/>
                    <a:pt x="14278" y="37761"/>
                    <a:pt x="16479" y="38695"/>
                  </a:cubicBezTo>
                  <a:cubicBezTo>
                    <a:pt x="16579" y="38728"/>
                    <a:pt x="16646" y="38828"/>
                    <a:pt x="16613" y="38928"/>
                  </a:cubicBezTo>
                  <a:lnTo>
                    <a:pt x="15645" y="43298"/>
                  </a:lnTo>
                  <a:cubicBezTo>
                    <a:pt x="15579" y="43632"/>
                    <a:pt x="15645" y="43999"/>
                    <a:pt x="15846" y="44265"/>
                  </a:cubicBezTo>
                  <a:cubicBezTo>
                    <a:pt x="16012" y="44566"/>
                    <a:pt x="16313" y="44766"/>
                    <a:pt x="16679" y="44866"/>
                  </a:cubicBezTo>
                  <a:lnTo>
                    <a:pt x="19848" y="45566"/>
                  </a:lnTo>
                  <a:cubicBezTo>
                    <a:pt x="20215" y="45633"/>
                    <a:pt x="20549" y="45566"/>
                    <a:pt x="20849" y="45366"/>
                  </a:cubicBezTo>
                  <a:cubicBezTo>
                    <a:pt x="21149" y="45199"/>
                    <a:pt x="21349" y="44899"/>
                    <a:pt x="21416" y="44566"/>
                  </a:cubicBezTo>
                  <a:lnTo>
                    <a:pt x="22384" y="40196"/>
                  </a:lnTo>
                  <a:cubicBezTo>
                    <a:pt x="22384" y="40096"/>
                    <a:pt x="22484" y="40029"/>
                    <a:pt x="22584" y="40029"/>
                  </a:cubicBezTo>
                  <a:cubicBezTo>
                    <a:pt x="24985" y="40129"/>
                    <a:pt x="27287" y="39696"/>
                    <a:pt x="29489" y="38795"/>
                  </a:cubicBezTo>
                  <a:cubicBezTo>
                    <a:pt x="29589" y="38762"/>
                    <a:pt x="29689" y="38795"/>
                    <a:pt x="29755" y="38862"/>
                  </a:cubicBezTo>
                  <a:lnTo>
                    <a:pt x="32157" y="42631"/>
                  </a:lnTo>
                  <a:cubicBezTo>
                    <a:pt x="32557" y="43231"/>
                    <a:pt x="33358" y="43398"/>
                    <a:pt x="33992" y="43031"/>
                  </a:cubicBezTo>
                  <a:lnTo>
                    <a:pt x="36727" y="41263"/>
                  </a:lnTo>
                  <a:cubicBezTo>
                    <a:pt x="37027" y="41063"/>
                    <a:pt x="37227" y="40763"/>
                    <a:pt x="37294" y="40429"/>
                  </a:cubicBezTo>
                  <a:cubicBezTo>
                    <a:pt x="37394" y="40096"/>
                    <a:pt x="37328" y="39729"/>
                    <a:pt x="37127" y="39429"/>
                  </a:cubicBezTo>
                  <a:lnTo>
                    <a:pt x="34726" y="35693"/>
                  </a:lnTo>
                  <a:cubicBezTo>
                    <a:pt x="34659" y="35593"/>
                    <a:pt x="34692" y="35493"/>
                    <a:pt x="34759" y="35426"/>
                  </a:cubicBezTo>
                  <a:cubicBezTo>
                    <a:pt x="36494" y="33791"/>
                    <a:pt x="37828" y="31857"/>
                    <a:pt x="38762" y="29655"/>
                  </a:cubicBezTo>
                  <a:cubicBezTo>
                    <a:pt x="38795" y="29555"/>
                    <a:pt x="38895" y="29522"/>
                    <a:pt x="38995" y="29522"/>
                  </a:cubicBezTo>
                  <a:lnTo>
                    <a:pt x="43365" y="30489"/>
                  </a:lnTo>
                  <a:cubicBezTo>
                    <a:pt x="44066" y="30656"/>
                    <a:pt x="44766" y="30189"/>
                    <a:pt x="44933" y="29488"/>
                  </a:cubicBezTo>
                  <a:lnTo>
                    <a:pt x="45634" y="26286"/>
                  </a:lnTo>
                  <a:cubicBezTo>
                    <a:pt x="45700" y="25952"/>
                    <a:pt x="45634" y="25585"/>
                    <a:pt x="45433" y="25285"/>
                  </a:cubicBezTo>
                  <a:cubicBezTo>
                    <a:pt x="45267" y="24985"/>
                    <a:pt x="44966" y="24785"/>
                    <a:pt x="44633" y="24718"/>
                  </a:cubicBezTo>
                  <a:lnTo>
                    <a:pt x="44633" y="24718"/>
                  </a:lnTo>
                  <a:lnTo>
                    <a:pt x="40263" y="23784"/>
                  </a:lnTo>
                  <a:cubicBezTo>
                    <a:pt x="40163" y="23751"/>
                    <a:pt x="40096" y="23651"/>
                    <a:pt x="40096" y="23551"/>
                  </a:cubicBezTo>
                  <a:cubicBezTo>
                    <a:pt x="40163" y="21182"/>
                    <a:pt x="39763" y="18847"/>
                    <a:pt x="38862" y="16646"/>
                  </a:cubicBezTo>
                  <a:cubicBezTo>
                    <a:pt x="38829" y="16546"/>
                    <a:pt x="38862" y="16446"/>
                    <a:pt x="38929" y="16379"/>
                  </a:cubicBezTo>
                  <a:lnTo>
                    <a:pt x="42698" y="13977"/>
                  </a:lnTo>
                  <a:cubicBezTo>
                    <a:pt x="42998" y="13810"/>
                    <a:pt x="43198" y="13510"/>
                    <a:pt x="43265" y="13177"/>
                  </a:cubicBezTo>
                  <a:cubicBezTo>
                    <a:pt x="43332" y="12810"/>
                    <a:pt x="43265" y="12476"/>
                    <a:pt x="43098" y="12176"/>
                  </a:cubicBezTo>
                  <a:lnTo>
                    <a:pt x="41330" y="9407"/>
                  </a:lnTo>
                  <a:cubicBezTo>
                    <a:pt x="40930" y="8807"/>
                    <a:pt x="40130" y="8640"/>
                    <a:pt x="39496" y="9007"/>
                  </a:cubicBezTo>
                  <a:lnTo>
                    <a:pt x="35760" y="11409"/>
                  </a:lnTo>
                  <a:cubicBezTo>
                    <a:pt x="35660" y="11475"/>
                    <a:pt x="35560" y="11475"/>
                    <a:pt x="35493" y="11375"/>
                  </a:cubicBezTo>
                  <a:cubicBezTo>
                    <a:pt x="33858" y="9641"/>
                    <a:pt x="31924" y="8306"/>
                    <a:pt x="29722" y="7372"/>
                  </a:cubicBezTo>
                  <a:cubicBezTo>
                    <a:pt x="29622" y="7339"/>
                    <a:pt x="29589" y="7239"/>
                    <a:pt x="29622" y="7139"/>
                  </a:cubicBezTo>
                  <a:lnTo>
                    <a:pt x="30556" y="2802"/>
                  </a:lnTo>
                  <a:cubicBezTo>
                    <a:pt x="30723" y="2069"/>
                    <a:pt x="30256" y="1368"/>
                    <a:pt x="29555" y="1235"/>
                  </a:cubicBezTo>
                  <a:lnTo>
                    <a:pt x="26353" y="534"/>
                  </a:lnTo>
                  <a:cubicBezTo>
                    <a:pt x="25653" y="367"/>
                    <a:pt x="24952" y="834"/>
                    <a:pt x="24785" y="1535"/>
                  </a:cubicBezTo>
                  <a:lnTo>
                    <a:pt x="23851" y="5871"/>
                  </a:lnTo>
                  <a:cubicBezTo>
                    <a:pt x="23818" y="5971"/>
                    <a:pt x="23751" y="6038"/>
                    <a:pt x="23651" y="6038"/>
                  </a:cubicBezTo>
                  <a:cubicBezTo>
                    <a:pt x="21249" y="5971"/>
                    <a:pt x="18914" y="6372"/>
                    <a:pt x="16713" y="7272"/>
                  </a:cubicBezTo>
                  <a:cubicBezTo>
                    <a:pt x="16613" y="7306"/>
                    <a:pt x="16513" y="7272"/>
                    <a:pt x="16479" y="7206"/>
                  </a:cubicBezTo>
                  <a:lnTo>
                    <a:pt x="14078" y="3470"/>
                  </a:lnTo>
                  <a:cubicBezTo>
                    <a:pt x="13677" y="2836"/>
                    <a:pt x="12843" y="2669"/>
                    <a:pt x="12243" y="3069"/>
                  </a:cubicBezTo>
                  <a:lnTo>
                    <a:pt x="9474" y="4837"/>
                  </a:lnTo>
                  <a:cubicBezTo>
                    <a:pt x="9207" y="5004"/>
                    <a:pt x="9007" y="5304"/>
                    <a:pt x="8907" y="5638"/>
                  </a:cubicBezTo>
                  <a:cubicBezTo>
                    <a:pt x="8841" y="6005"/>
                    <a:pt x="8907" y="6338"/>
                    <a:pt x="9107" y="6639"/>
                  </a:cubicBezTo>
                  <a:lnTo>
                    <a:pt x="11509" y="10408"/>
                  </a:lnTo>
                  <a:cubicBezTo>
                    <a:pt x="11542" y="10475"/>
                    <a:pt x="11542" y="10575"/>
                    <a:pt x="11476" y="10641"/>
                  </a:cubicBezTo>
                  <a:cubicBezTo>
                    <a:pt x="9708" y="12276"/>
                    <a:pt x="8374" y="14244"/>
                    <a:pt x="7440" y="16412"/>
                  </a:cubicBezTo>
                  <a:cubicBezTo>
                    <a:pt x="7406" y="16512"/>
                    <a:pt x="7306" y="16546"/>
                    <a:pt x="7206" y="16546"/>
                  </a:cubicBezTo>
                  <a:lnTo>
                    <a:pt x="2870" y="15578"/>
                  </a:lnTo>
                  <a:cubicBezTo>
                    <a:pt x="2536" y="15512"/>
                    <a:pt x="2169" y="15578"/>
                    <a:pt x="1869" y="15778"/>
                  </a:cubicBezTo>
                  <a:cubicBezTo>
                    <a:pt x="1569" y="15945"/>
                    <a:pt x="1368" y="16245"/>
                    <a:pt x="1302" y="16612"/>
                  </a:cubicBezTo>
                  <a:lnTo>
                    <a:pt x="601" y="19781"/>
                  </a:lnTo>
                  <a:cubicBezTo>
                    <a:pt x="434" y="20515"/>
                    <a:pt x="901" y="21216"/>
                    <a:pt x="1602" y="21349"/>
                  </a:cubicBezTo>
                  <a:lnTo>
                    <a:pt x="5938" y="22316"/>
                  </a:lnTo>
                  <a:cubicBezTo>
                    <a:pt x="6039" y="22316"/>
                    <a:pt x="6105" y="22416"/>
                    <a:pt x="6105" y="22517"/>
                  </a:cubicBezTo>
                  <a:cubicBezTo>
                    <a:pt x="6039" y="24885"/>
                    <a:pt x="6472" y="27220"/>
                    <a:pt x="7339" y="29421"/>
                  </a:cubicBezTo>
                  <a:cubicBezTo>
                    <a:pt x="7406" y="29522"/>
                    <a:pt x="7373" y="29622"/>
                    <a:pt x="7273" y="29688"/>
                  </a:cubicBezTo>
                  <a:lnTo>
                    <a:pt x="3537" y="32090"/>
                  </a:lnTo>
                  <a:cubicBezTo>
                    <a:pt x="2903" y="32490"/>
                    <a:pt x="2736" y="33291"/>
                    <a:pt x="3136" y="33891"/>
                  </a:cubicBezTo>
                  <a:lnTo>
                    <a:pt x="4904" y="36660"/>
                  </a:lnTo>
                  <a:cubicBezTo>
                    <a:pt x="5071" y="36960"/>
                    <a:pt x="5371" y="37160"/>
                    <a:pt x="5705" y="37227"/>
                  </a:cubicBezTo>
                  <a:cubicBezTo>
                    <a:pt x="6072" y="37294"/>
                    <a:pt x="6405" y="37260"/>
                    <a:pt x="6706" y="37060"/>
                  </a:cubicBezTo>
                  <a:lnTo>
                    <a:pt x="10475" y="34659"/>
                  </a:lnTo>
                  <a:cubicBezTo>
                    <a:pt x="10508" y="34625"/>
                    <a:pt x="10542" y="34625"/>
                    <a:pt x="10575" y="34625"/>
                  </a:cubicBezTo>
                  <a:close/>
                  <a:moveTo>
                    <a:pt x="23117" y="32090"/>
                  </a:moveTo>
                  <a:cubicBezTo>
                    <a:pt x="22617" y="32090"/>
                    <a:pt x="22083" y="32057"/>
                    <a:pt x="21583" y="31957"/>
                  </a:cubicBezTo>
                  <a:lnTo>
                    <a:pt x="21583" y="31957"/>
                  </a:lnTo>
                  <a:cubicBezTo>
                    <a:pt x="16646" y="31123"/>
                    <a:pt x="13344" y="26419"/>
                    <a:pt x="14178" y="21482"/>
                  </a:cubicBezTo>
                  <a:cubicBezTo>
                    <a:pt x="15045" y="16579"/>
                    <a:pt x="19748" y="13277"/>
                    <a:pt x="24652" y="14111"/>
                  </a:cubicBezTo>
                  <a:cubicBezTo>
                    <a:pt x="27020" y="14544"/>
                    <a:pt x="29122" y="15845"/>
                    <a:pt x="30523" y="17813"/>
                  </a:cubicBezTo>
                  <a:cubicBezTo>
                    <a:pt x="31890" y="19815"/>
                    <a:pt x="32457" y="22183"/>
                    <a:pt x="32024" y="24585"/>
                  </a:cubicBezTo>
                  <a:cubicBezTo>
                    <a:pt x="31257" y="28988"/>
                    <a:pt x="27420" y="32090"/>
                    <a:pt x="23117" y="32090"/>
                  </a:cubicBezTo>
                  <a:close/>
                  <a:moveTo>
                    <a:pt x="21650" y="31556"/>
                  </a:moveTo>
                  <a:cubicBezTo>
                    <a:pt x="26320" y="32357"/>
                    <a:pt x="30823" y="29188"/>
                    <a:pt x="31623" y="24518"/>
                  </a:cubicBezTo>
                  <a:cubicBezTo>
                    <a:pt x="32024" y="22250"/>
                    <a:pt x="31490" y="19948"/>
                    <a:pt x="30156" y="18080"/>
                  </a:cubicBezTo>
                  <a:cubicBezTo>
                    <a:pt x="28855" y="16179"/>
                    <a:pt x="26853" y="14911"/>
                    <a:pt x="24585" y="14544"/>
                  </a:cubicBezTo>
                  <a:cubicBezTo>
                    <a:pt x="19882" y="13710"/>
                    <a:pt x="15412" y="16879"/>
                    <a:pt x="14611" y="21583"/>
                  </a:cubicBezTo>
                  <a:cubicBezTo>
                    <a:pt x="13777" y="26253"/>
                    <a:pt x="16946" y="30722"/>
                    <a:pt x="21650" y="315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95;p44">
              <a:extLst>
                <a:ext uri="{FF2B5EF4-FFF2-40B4-BE49-F238E27FC236}">
                  <a16:creationId xmlns:a16="http://schemas.microsoft.com/office/drawing/2014/main" id="{7DCC931D-9417-E49A-1A67-A312698F09FB}"/>
                </a:ext>
              </a:extLst>
            </p:cNvPr>
            <p:cNvSpPr/>
            <p:nvPr/>
          </p:nvSpPr>
          <p:spPr>
            <a:xfrm>
              <a:off x="7622669" y="2943696"/>
              <a:ext cx="731466" cy="646830"/>
            </a:xfrm>
            <a:custGeom>
              <a:avLst/>
              <a:gdLst/>
              <a:ahLst/>
              <a:cxnLst/>
              <a:rect l="l" t="t" r="r" b="b"/>
              <a:pathLst>
                <a:path w="39496" h="34926" extrusionOk="0">
                  <a:moveTo>
                    <a:pt x="567" y="1"/>
                  </a:moveTo>
                  <a:cubicBezTo>
                    <a:pt x="267" y="1"/>
                    <a:pt x="34" y="234"/>
                    <a:pt x="34" y="535"/>
                  </a:cubicBezTo>
                  <a:lnTo>
                    <a:pt x="0" y="34359"/>
                  </a:lnTo>
                  <a:cubicBezTo>
                    <a:pt x="0" y="34692"/>
                    <a:pt x="234" y="34926"/>
                    <a:pt x="567" y="34926"/>
                  </a:cubicBezTo>
                  <a:lnTo>
                    <a:pt x="38895" y="34926"/>
                  </a:lnTo>
                  <a:cubicBezTo>
                    <a:pt x="39228" y="34926"/>
                    <a:pt x="39462" y="34692"/>
                    <a:pt x="39462" y="34392"/>
                  </a:cubicBezTo>
                  <a:lnTo>
                    <a:pt x="39495" y="568"/>
                  </a:lnTo>
                  <a:cubicBezTo>
                    <a:pt x="39495" y="268"/>
                    <a:pt x="39228" y="1"/>
                    <a:pt x="38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96;p44">
              <a:extLst>
                <a:ext uri="{FF2B5EF4-FFF2-40B4-BE49-F238E27FC236}">
                  <a16:creationId xmlns:a16="http://schemas.microsoft.com/office/drawing/2014/main" id="{82666DAE-24B2-3765-5D6D-D2F4211958D7}"/>
                </a:ext>
              </a:extLst>
            </p:cNvPr>
            <p:cNvSpPr/>
            <p:nvPr/>
          </p:nvSpPr>
          <p:spPr>
            <a:xfrm>
              <a:off x="7604130" y="2926398"/>
              <a:ext cx="730855" cy="646830"/>
            </a:xfrm>
            <a:custGeom>
              <a:avLst/>
              <a:gdLst/>
              <a:ahLst/>
              <a:cxnLst/>
              <a:rect l="l" t="t" r="r" b="b"/>
              <a:pathLst>
                <a:path w="39463" h="34926" extrusionOk="0">
                  <a:moveTo>
                    <a:pt x="568" y="1"/>
                  </a:moveTo>
                  <a:cubicBezTo>
                    <a:pt x="267" y="1"/>
                    <a:pt x="0" y="234"/>
                    <a:pt x="0" y="535"/>
                  </a:cubicBezTo>
                  <a:lnTo>
                    <a:pt x="0" y="34359"/>
                  </a:lnTo>
                  <a:cubicBezTo>
                    <a:pt x="0" y="34659"/>
                    <a:pt x="234" y="34926"/>
                    <a:pt x="534" y="34926"/>
                  </a:cubicBezTo>
                  <a:lnTo>
                    <a:pt x="38895" y="34926"/>
                  </a:lnTo>
                  <a:cubicBezTo>
                    <a:pt x="39195" y="34926"/>
                    <a:pt x="39429" y="34692"/>
                    <a:pt x="39429" y="34392"/>
                  </a:cubicBezTo>
                  <a:lnTo>
                    <a:pt x="39462" y="568"/>
                  </a:lnTo>
                  <a:cubicBezTo>
                    <a:pt x="39462" y="234"/>
                    <a:pt x="39229" y="1"/>
                    <a:pt x="38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97;p44">
              <a:extLst>
                <a:ext uri="{FF2B5EF4-FFF2-40B4-BE49-F238E27FC236}">
                  <a16:creationId xmlns:a16="http://schemas.microsoft.com/office/drawing/2014/main" id="{787E0ECC-73B8-C994-812E-1D1D3F4B6C64}"/>
                </a:ext>
              </a:extLst>
            </p:cNvPr>
            <p:cNvSpPr/>
            <p:nvPr/>
          </p:nvSpPr>
          <p:spPr>
            <a:xfrm>
              <a:off x="7757352" y="3114828"/>
              <a:ext cx="192756" cy="68598"/>
            </a:xfrm>
            <a:custGeom>
              <a:avLst/>
              <a:gdLst/>
              <a:ahLst/>
              <a:cxnLst/>
              <a:rect l="l" t="t" r="r" b="b"/>
              <a:pathLst>
                <a:path w="10408" h="3704" extrusionOk="0">
                  <a:moveTo>
                    <a:pt x="1368" y="1"/>
                  </a:moveTo>
                  <a:cubicBezTo>
                    <a:pt x="600" y="1"/>
                    <a:pt x="0" y="1068"/>
                    <a:pt x="0" y="2369"/>
                  </a:cubicBezTo>
                  <a:lnTo>
                    <a:pt x="33" y="3704"/>
                  </a:lnTo>
                  <a:lnTo>
                    <a:pt x="1668" y="3670"/>
                  </a:lnTo>
                  <a:lnTo>
                    <a:pt x="9373" y="3670"/>
                  </a:lnTo>
                  <a:lnTo>
                    <a:pt x="9373" y="2336"/>
                  </a:lnTo>
                  <a:cubicBezTo>
                    <a:pt x="9373" y="1202"/>
                    <a:pt x="9707" y="234"/>
                    <a:pt x="10341" y="34"/>
                  </a:cubicBezTo>
                  <a:cubicBezTo>
                    <a:pt x="10341" y="34"/>
                    <a:pt x="10407" y="1"/>
                    <a:pt x="10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98;p44">
              <a:extLst>
                <a:ext uri="{FF2B5EF4-FFF2-40B4-BE49-F238E27FC236}">
                  <a16:creationId xmlns:a16="http://schemas.microsoft.com/office/drawing/2014/main" id="{F8558C8A-4DB6-10DE-E49E-B5A6C5535EC2}"/>
                </a:ext>
              </a:extLst>
            </p:cNvPr>
            <p:cNvSpPr/>
            <p:nvPr/>
          </p:nvSpPr>
          <p:spPr>
            <a:xfrm>
              <a:off x="8758802" y="3264956"/>
              <a:ext cx="90822" cy="90841"/>
            </a:xfrm>
            <a:custGeom>
              <a:avLst/>
              <a:gdLst/>
              <a:ahLst/>
              <a:cxnLst/>
              <a:rect l="l" t="t" r="r" b="b"/>
              <a:pathLst>
                <a:path w="4904" h="4905" extrusionOk="0">
                  <a:moveTo>
                    <a:pt x="2469" y="4904"/>
                  </a:moveTo>
                  <a:lnTo>
                    <a:pt x="2469" y="4904"/>
                  </a:lnTo>
                  <a:cubicBezTo>
                    <a:pt x="2368" y="4904"/>
                    <a:pt x="2302" y="4837"/>
                    <a:pt x="2268" y="4771"/>
                  </a:cubicBezTo>
                  <a:lnTo>
                    <a:pt x="1501" y="3403"/>
                  </a:lnTo>
                  <a:lnTo>
                    <a:pt x="100" y="2636"/>
                  </a:lnTo>
                  <a:cubicBezTo>
                    <a:pt x="33" y="2603"/>
                    <a:pt x="0" y="2502"/>
                    <a:pt x="0" y="2436"/>
                  </a:cubicBezTo>
                  <a:cubicBezTo>
                    <a:pt x="0" y="2369"/>
                    <a:pt x="33" y="2302"/>
                    <a:pt x="100" y="2269"/>
                  </a:cubicBezTo>
                  <a:lnTo>
                    <a:pt x="1501" y="1502"/>
                  </a:lnTo>
                  <a:lnTo>
                    <a:pt x="2268" y="101"/>
                  </a:lnTo>
                  <a:cubicBezTo>
                    <a:pt x="2335" y="34"/>
                    <a:pt x="2402" y="1"/>
                    <a:pt x="2469" y="1"/>
                  </a:cubicBezTo>
                  <a:lnTo>
                    <a:pt x="2469" y="1"/>
                  </a:lnTo>
                  <a:cubicBezTo>
                    <a:pt x="2535" y="1"/>
                    <a:pt x="2602" y="34"/>
                    <a:pt x="2635" y="101"/>
                  </a:cubicBezTo>
                  <a:lnTo>
                    <a:pt x="3403" y="1502"/>
                  </a:lnTo>
                  <a:lnTo>
                    <a:pt x="4804" y="2269"/>
                  </a:lnTo>
                  <a:cubicBezTo>
                    <a:pt x="4870" y="2302"/>
                    <a:pt x="4904" y="2369"/>
                    <a:pt x="4904" y="2469"/>
                  </a:cubicBezTo>
                  <a:cubicBezTo>
                    <a:pt x="4904" y="2536"/>
                    <a:pt x="4870" y="2603"/>
                    <a:pt x="4804" y="2636"/>
                  </a:cubicBezTo>
                  <a:lnTo>
                    <a:pt x="3403" y="3403"/>
                  </a:lnTo>
                  <a:lnTo>
                    <a:pt x="2635" y="4804"/>
                  </a:lnTo>
                  <a:cubicBezTo>
                    <a:pt x="2602" y="4837"/>
                    <a:pt x="2535" y="4904"/>
                    <a:pt x="2469" y="4904"/>
                  </a:cubicBezTo>
                  <a:close/>
                  <a:moveTo>
                    <a:pt x="667" y="2436"/>
                  </a:moveTo>
                  <a:lnTo>
                    <a:pt x="1768" y="3070"/>
                  </a:lnTo>
                  <a:cubicBezTo>
                    <a:pt x="1801" y="3070"/>
                    <a:pt x="1835" y="3103"/>
                    <a:pt x="1835" y="3136"/>
                  </a:cubicBezTo>
                  <a:lnTo>
                    <a:pt x="2469" y="4237"/>
                  </a:lnTo>
                  <a:lnTo>
                    <a:pt x="3069" y="3136"/>
                  </a:lnTo>
                  <a:cubicBezTo>
                    <a:pt x="3102" y="3103"/>
                    <a:pt x="3102" y="3070"/>
                    <a:pt x="3136" y="3070"/>
                  </a:cubicBezTo>
                  <a:lnTo>
                    <a:pt x="4270" y="2469"/>
                  </a:lnTo>
                  <a:lnTo>
                    <a:pt x="3169" y="1835"/>
                  </a:lnTo>
                  <a:cubicBezTo>
                    <a:pt x="3136" y="1802"/>
                    <a:pt x="3102" y="1802"/>
                    <a:pt x="3069" y="1769"/>
                  </a:cubicBezTo>
                  <a:lnTo>
                    <a:pt x="2469" y="634"/>
                  </a:lnTo>
                  <a:lnTo>
                    <a:pt x="1868" y="1769"/>
                  </a:lnTo>
                  <a:cubicBezTo>
                    <a:pt x="1835" y="1802"/>
                    <a:pt x="1801" y="1802"/>
                    <a:pt x="1768" y="1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99;p44">
              <a:extLst>
                <a:ext uri="{FF2B5EF4-FFF2-40B4-BE49-F238E27FC236}">
                  <a16:creationId xmlns:a16="http://schemas.microsoft.com/office/drawing/2014/main" id="{D687FD90-0E93-9FE4-AB11-5DFB166E868D}"/>
                </a:ext>
              </a:extLst>
            </p:cNvPr>
            <p:cNvSpPr/>
            <p:nvPr/>
          </p:nvSpPr>
          <p:spPr>
            <a:xfrm>
              <a:off x="7599796" y="2922083"/>
              <a:ext cx="738892" cy="654867"/>
            </a:xfrm>
            <a:custGeom>
              <a:avLst/>
              <a:gdLst/>
              <a:ahLst/>
              <a:cxnLst/>
              <a:rect l="l" t="t" r="r" b="b"/>
              <a:pathLst>
                <a:path w="39897" h="35360" extrusionOk="0">
                  <a:moveTo>
                    <a:pt x="802" y="434"/>
                  </a:moveTo>
                  <a:lnTo>
                    <a:pt x="39162" y="467"/>
                  </a:lnTo>
                  <a:cubicBezTo>
                    <a:pt x="39329" y="467"/>
                    <a:pt x="39496" y="601"/>
                    <a:pt x="39496" y="801"/>
                  </a:cubicBezTo>
                  <a:lnTo>
                    <a:pt x="39463" y="34625"/>
                  </a:lnTo>
                  <a:cubicBezTo>
                    <a:pt x="39463" y="34792"/>
                    <a:pt x="39329" y="34959"/>
                    <a:pt x="39129" y="34959"/>
                  </a:cubicBezTo>
                  <a:lnTo>
                    <a:pt x="768" y="34959"/>
                  </a:lnTo>
                  <a:cubicBezTo>
                    <a:pt x="668" y="34959"/>
                    <a:pt x="601" y="34892"/>
                    <a:pt x="535" y="34859"/>
                  </a:cubicBezTo>
                  <a:cubicBezTo>
                    <a:pt x="468" y="34792"/>
                    <a:pt x="435" y="34692"/>
                    <a:pt x="435" y="34592"/>
                  </a:cubicBezTo>
                  <a:lnTo>
                    <a:pt x="468" y="768"/>
                  </a:lnTo>
                  <a:cubicBezTo>
                    <a:pt x="468" y="668"/>
                    <a:pt x="501" y="601"/>
                    <a:pt x="568" y="534"/>
                  </a:cubicBezTo>
                  <a:cubicBezTo>
                    <a:pt x="601" y="467"/>
                    <a:pt x="701" y="434"/>
                    <a:pt x="802" y="434"/>
                  </a:cubicBezTo>
                  <a:close/>
                  <a:moveTo>
                    <a:pt x="802" y="0"/>
                  </a:moveTo>
                  <a:cubicBezTo>
                    <a:pt x="601" y="0"/>
                    <a:pt x="401" y="100"/>
                    <a:pt x="268" y="234"/>
                  </a:cubicBezTo>
                  <a:cubicBezTo>
                    <a:pt x="101" y="367"/>
                    <a:pt x="34" y="567"/>
                    <a:pt x="34" y="768"/>
                  </a:cubicBezTo>
                  <a:lnTo>
                    <a:pt x="1" y="34592"/>
                  </a:lnTo>
                  <a:cubicBezTo>
                    <a:pt x="1" y="34792"/>
                    <a:pt x="101" y="34992"/>
                    <a:pt x="234" y="35126"/>
                  </a:cubicBezTo>
                  <a:cubicBezTo>
                    <a:pt x="368" y="35292"/>
                    <a:pt x="568" y="35359"/>
                    <a:pt x="768" y="35359"/>
                  </a:cubicBezTo>
                  <a:lnTo>
                    <a:pt x="39129" y="35359"/>
                  </a:lnTo>
                  <a:cubicBezTo>
                    <a:pt x="39529" y="35359"/>
                    <a:pt x="39896" y="35025"/>
                    <a:pt x="39863" y="34625"/>
                  </a:cubicBezTo>
                  <a:lnTo>
                    <a:pt x="39896" y="801"/>
                  </a:lnTo>
                  <a:cubicBezTo>
                    <a:pt x="39896" y="367"/>
                    <a:pt x="39563" y="34"/>
                    <a:pt x="39129" y="34"/>
                  </a:cubicBez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00;p44">
              <a:extLst>
                <a:ext uri="{FF2B5EF4-FFF2-40B4-BE49-F238E27FC236}">
                  <a16:creationId xmlns:a16="http://schemas.microsoft.com/office/drawing/2014/main" id="{088B99C2-5A8D-6389-EC21-5362D826D560}"/>
                </a:ext>
              </a:extLst>
            </p:cNvPr>
            <p:cNvSpPr/>
            <p:nvPr/>
          </p:nvSpPr>
          <p:spPr>
            <a:xfrm>
              <a:off x="7604130" y="2926398"/>
              <a:ext cx="730855" cy="64283"/>
            </a:xfrm>
            <a:custGeom>
              <a:avLst/>
              <a:gdLst/>
              <a:ahLst/>
              <a:cxnLst/>
              <a:rect l="l" t="t" r="r" b="b"/>
              <a:pathLst>
                <a:path w="39463" h="3471" extrusionOk="0">
                  <a:moveTo>
                    <a:pt x="39462" y="3470"/>
                  </a:moveTo>
                  <a:lnTo>
                    <a:pt x="0" y="3437"/>
                  </a:lnTo>
                  <a:lnTo>
                    <a:pt x="0" y="535"/>
                  </a:lnTo>
                  <a:cubicBezTo>
                    <a:pt x="0" y="234"/>
                    <a:pt x="267" y="1"/>
                    <a:pt x="568" y="1"/>
                  </a:cubicBezTo>
                  <a:lnTo>
                    <a:pt x="38928" y="1"/>
                  </a:lnTo>
                  <a:cubicBezTo>
                    <a:pt x="39229" y="1"/>
                    <a:pt x="39462" y="268"/>
                    <a:pt x="39462" y="5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01;p44">
              <a:extLst>
                <a:ext uri="{FF2B5EF4-FFF2-40B4-BE49-F238E27FC236}">
                  <a16:creationId xmlns:a16="http://schemas.microsoft.com/office/drawing/2014/main" id="{B296EF9D-2948-9343-414D-C177EBD61F02}"/>
                </a:ext>
              </a:extLst>
            </p:cNvPr>
            <p:cNvSpPr/>
            <p:nvPr/>
          </p:nvSpPr>
          <p:spPr>
            <a:xfrm>
              <a:off x="7600426" y="2922083"/>
              <a:ext cx="738263" cy="72302"/>
            </a:xfrm>
            <a:custGeom>
              <a:avLst/>
              <a:gdLst/>
              <a:ahLst/>
              <a:cxnLst/>
              <a:rect l="l" t="t" r="r" b="b"/>
              <a:pathLst>
                <a:path w="39863" h="3904" extrusionOk="0">
                  <a:moveTo>
                    <a:pt x="39095" y="434"/>
                  </a:moveTo>
                  <a:cubicBezTo>
                    <a:pt x="39195" y="434"/>
                    <a:pt x="39295" y="501"/>
                    <a:pt x="39362" y="534"/>
                  </a:cubicBezTo>
                  <a:cubicBezTo>
                    <a:pt x="39429" y="601"/>
                    <a:pt x="39462" y="701"/>
                    <a:pt x="39462" y="801"/>
                  </a:cubicBezTo>
                  <a:lnTo>
                    <a:pt x="39462" y="3470"/>
                  </a:lnTo>
                  <a:lnTo>
                    <a:pt x="401" y="3470"/>
                  </a:lnTo>
                  <a:lnTo>
                    <a:pt x="401" y="768"/>
                  </a:lnTo>
                  <a:cubicBezTo>
                    <a:pt x="401" y="567"/>
                    <a:pt x="567" y="434"/>
                    <a:pt x="768" y="434"/>
                  </a:cubicBezTo>
                  <a:close/>
                  <a:moveTo>
                    <a:pt x="768" y="0"/>
                  </a:moveTo>
                  <a:cubicBezTo>
                    <a:pt x="334" y="0"/>
                    <a:pt x="0" y="367"/>
                    <a:pt x="0" y="768"/>
                  </a:cubicBezTo>
                  <a:lnTo>
                    <a:pt x="0" y="3670"/>
                  </a:lnTo>
                  <a:cubicBezTo>
                    <a:pt x="0" y="3736"/>
                    <a:pt x="34" y="3770"/>
                    <a:pt x="67" y="3803"/>
                  </a:cubicBezTo>
                  <a:cubicBezTo>
                    <a:pt x="100" y="3836"/>
                    <a:pt x="167" y="3870"/>
                    <a:pt x="200" y="3870"/>
                  </a:cubicBezTo>
                  <a:lnTo>
                    <a:pt x="39662" y="3903"/>
                  </a:lnTo>
                  <a:cubicBezTo>
                    <a:pt x="39762" y="3903"/>
                    <a:pt x="39862" y="3803"/>
                    <a:pt x="39862" y="3703"/>
                  </a:cubicBezTo>
                  <a:lnTo>
                    <a:pt x="39862" y="801"/>
                  </a:lnTo>
                  <a:cubicBezTo>
                    <a:pt x="39862" y="601"/>
                    <a:pt x="39795" y="401"/>
                    <a:pt x="39662" y="267"/>
                  </a:cubicBezTo>
                  <a:cubicBezTo>
                    <a:pt x="39495" y="100"/>
                    <a:pt x="39328" y="34"/>
                    <a:pt x="39128" y="34"/>
                  </a:cubicBezTo>
                  <a:lnTo>
                    <a:pt x="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02;p44">
              <a:extLst>
                <a:ext uri="{FF2B5EF4-FFF2-40B4-BE49-F238E27FC236}">
                  <a16:creationId xmlns:a16="http://schemas.microsoft.com/office/drawing/2014/main" id="{8C3E5CE3-B227-19EE-F39B-998AFB3DBA67}"/>
                </a:ext>
              </a:extLst>
            </p:cNvPr>
            <p:cNvSpPr/>
            <p:nvPr/>
          </p:nvSpPr>
          <p:spPr>
            <a:xfrm>
              <a:off x="8191032" y="2944937"/>
              <a:ext cx="25965" cy="25965"/>
            </a:xfrm>
            <a:custGeom>
              <a:avLst/>
              <a:gdLst/>
              <a:ahLst/>
              <a:cxnLst/>
              <a:rect l="l" t="t" r="r" b="b"/>
              <a:pathLst>
                <a:path w="1402" h="1402" extrusionOk="0">
                  <a:moveTo>
                    <a:pt x="701" y="401"/>
                  </a:moveTo>
                  <a:cubicBezTo>
                    <a:pt x="868" y="401"/>
                    <a:pt x="1002" y="534"/>
                    <a:pt x="1002" y="701"/>
                  </a:cubicBezTo>
                  <a:cubicBezTo>
                    <a:pt x="1002" y="835"/>
                    <a:pt x="868" y="968"/>
                    <a:pt x="701" y="968"/>
                  </a:cubicBezTo>
                  <a:cubicBezTo>
                    <a:pt x="568" y="968"/>
                    <a:pt x="434" y="835"/>
                    <a:pt x="434" y="701"/>
                  </a:cubicBezTo>
                  <a:cubicBezTo>
                    <a:pt x="434" y="534"/>
                    <a:pt x="568" y="401"/>
                    <a:pt x="701" y="401"/>
                  </a:cubicBezTo>
                  <a:close/>
                  <a:moveTo>
                    <a:pt x="701" y="1"/>
                  </a:moveTo>
                  <a:cubicBezTo>
                    <a:pt x="334" y="1"/>
                    <a:pt x="1" y="301"/>
                    <a:pt x="1" y="701"/>
                  </a:cubicBezTo>
                  <a:cubicBezTo>
                    <a:pt x="1" y="1068"/>
                    <a:pt x="334" y="1402"/>
                    <a:pt x="701" y="1402"/>
                  </a:cubicBezTo>
                  <a:cubicBezTo>
                    <a:pt x="1102" y="1402"/>
                    <a:pt x="1402" y="1068"/>
                    <a:pt x="1402" y="701"/>
                  </a:cubicBezTo>
                  <a:cubicBezTo>
                    <a:pt x="1402" y="301"/>
                    <a:pt x="1102"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03;p44">
              <a:extLst>
                <a:ext uri="{FF2B5EF4-FFF2-40B4-BE49-F238E27FC236}">
                  <a16:creationId xmlns:a16="http://schemas.microsoft.com/office/drawing/2014/main" id="{0ECE3860-5A60-E981-4370-126910F75179}"/>
                </a:ext>
              </a:extLst>
            </p:cNvPr>
            <p:cNvSpPr/>
            <p:nvPr/>
          </p:nvSpPr>
          <p:spPr>
            <a:xfrm>
              <a:off x="8234278" y="2944937"/>
              <a:ext cx="25965" cy="25965"/>
            </a:xfrm>
            <a:custGeom>
              <a:avLst/>
              <a:gdLst/>
              <a:ahLst/>
              <a:cxnLst/>
              <a:rect l="l" t="t" r="r" b="b"/>
              <a:pathLst>
                <a:path w="1402" h="1402" extrusionOk="0">
                  <a:moveTo>
                    <a:pt x="701" y="401"/>
                  </a:moveTo>
                  <a:cubicBezTo>
                    <a:pt x="835" y="401"/>
                    <a:pt x="968" y="534"/>
                    <a:pt x="968" y="701"/>
                  </a:cubicBezTo>
                  <a:cubicBezTo>
                    <a:pt x="968" y="835"/>
                    <a:pt x="835" y="968"/>
                    <a:pt x="701" y="968"/>
                  </a:cubicBezTo>
                  <a:cubicBezTo>
                    <a:pt x="535" y="968"/>
                    <a:pt x="401" y="835"/>
                    <a:pt x="401" y="701"/>
                  </a:cubicBezTo>
                  <a:cubicBezTo>
                    <a:pt x="401" y="534"/>
                    <a:pt x="535" y="401"/>
                    <a:pt x="701" y="401"/>
                  </a:cubicBezTo>
                  <a:close/>
                  <a:moveTo>
                    <a:pt x="701" y="1"/>
                  </a:moveTo>
                  <a:cubicBezTo>
                    <a:pt x="301" y="1"/>
                    <a:pt x="1" y="301"/>
                    <a:pt x="1" y="701"/>
                  </a:cubicBezTo>
                  <a:cubicBezTo>
                    <a:pt x="1" y="1068"/>
                    <a:pt x="301" y="1402"/>
                    <a:pt x="701" y="1402"/>
                  </a:cubicBezTo>
                  <a:cubicBezTo>
                    <a:pt x="1068" y="1402"/>
                    <a:pt x="1402" y="1068"/>
                    <a:pt x="1402" y="701"/>
                  </a:cubicBezTo>
                  <a:cubicBezTo>
                    <a:pt x="1402" y="301"/>
                    <a:pt x="1068"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04;p44">
              <a:extLst>
                <a:ext uri="{FF2B5EF4-FFF2-40B4-BE49-F238E27FC236}">
                  <a16:creationId xmlns:a16="http://schemas.microsoft.com/office/drawing/2014/main" id="{F2AE00CD-A03B-9E20-A663-4585604B608A}"/>
                </a:ext>
              </a:extLst>
            </p:cNvPr>
            <p:cNvSpPr/>
            <p:nvPr/>
          </p:nvSpPr>
          <p:spPr>
            <a:xfrm>
              <a:off x="8275672" y="2944937"/>
              <a:ext cx="25965" cy="25965"/>
            </a:xfrm>
            <a:custGeom>
              <a:avLst/>
              <a:gdLst/>
              <a:ahLst/>
              <a:cxnLst/>
              <a:rect l="l" t="t" r="r" b="b"/>
              <a:pathLst>
                <a:path w="1402" h="1402" extrusionOk="0">
                  <a:moveTo>
                    <a:pt x="701" y="401"/>
                  </a:moveTo>
                  <a:cubicBezTo>
                    <a:pt x="868" y="401"/>
                    <a:pt x="1001" y="534"/>
                    <a:pt x="1001" y="701"/>
                  </a:cubicBezTo>
                  <a:cubicBezTo>
                    <a:pt x="1001" y="835"/>
                    <a:pt x="868" y="968"/>
                    <a:pt x="701" y="968"/>
                  </a:cubicBezTo>
                  <a:cubicBezTo>
                    <a:pt x="568" y="968"/>
                    <a:pt x="434" y="835"/>
                    <a:pt x="434" y="701"/>
                  </a:cubicBezTo>
                  <a:cubicBezTo>
                    <a:pt x="434" y="534"/>
                    <a:pt x="568" y="401"/>
                    <a:pt x="701" y="401"/>
                  </a:cubicBezTo>
                  <a:close/>
                  <a:moveTo>
                    <a:pt x="701" y="1"/>
                  </a:moveTo>
                  <a:cubicBezTo>
                    <a:pt x="334" y="1"/>
                    <a:pt x="1" y="301"/>
                    <a:pt x="1" y="701"/>
                  </a:cubicBezTo>
                  <a:cubicBezTo>
                    <a:pt x="1" y="1068"/>
                    <a:pt x="334" y="1402"/>
                    <a:pt x="701" y="1402"/>
                  </a:cubicBezTo>
                  <a:cubicBezTo>
                    <a:pt x="1102" y="1402"/>
                    <a:pt x="1402" y="1068"/>
                    <a:pt x="1402" y="701"/>
                  </a:cubicBezTo>
                  <a:cubicBezTo>
                    <a:pt x="1402" y="301"/>
                    <a:pt x="1102"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05;p44">
              <a:extLst>
                <a:ext uri="{FF2B5EF4-FFF2-40B4-BE49-F238E27FC236}">
                  <a16:creationId xmlns:a16="http://schemas.microsoft.com/office/drawing/2014/main" id="{3F7EBF9A-B564-0FA0-889B-07840CBDB458}"/>
                </a:ext>
              </a:extLst>
            </p:cNvPr>
            <p:cNvSpPr/>
            <p:nvPr/>
          </p:nvSpPr>
          <p:spPr>
            <a:xfrm>
              <a:off x="7851863" y="3625128"/>
              <a:ext cx="235389" cy="19"/>
            </a:xfrm>
            <a:custGeom>
              <a:avLst/>
              <a:gdLst/>
              <a:ahLst/>
              <a:cxnLst/>
              <a:rect l="l" t="t" r="r" b="b"/>
              <a:pathLst>
                <a:path w="12710" h="1" extrusionOk="0">
                  <a:moveTo>
                    <a:pt x="1" y="1"/>
                  </a:moveTo>
                  <a:lnTo>
                    <a:pt x="1271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06;p44">
              <a:extLst>
                <a:ext uri="{FF2B5EF4-FFF2-40B4-BE49-F238E27FC236}">
                  <a16:creationId xmlns:a16="http://schemas.microsoft.com/office/drawing/2014/main" id="{07BB505C-4D1E-4F0B-114E-D000624F9B50}"/>
                </a:ext>
              </a:extLst>
            </p:cNvPr>
            <p:cNvSpPr/>
            <p:nvPr/>
          </p:nvSpPr>
          <p:spPr>
            <a:xfrm>
              <a:off x="7848159" y="3621424"/>
              <a:ext cx="242797" cy="8056"/>
            </a:xfrm>
            <a:custGeom>
              <a:avLst/>
              <a:gdLst/>
              <a:ahLst/>
              <a:cxnLst/>
              <a:rect l="l" t="t" r="r" b="b"/>
              <a:pathLst>
                <a:path w="13110" h="435" extrusionOk="0">
                  <a:moveTo>
                    <a:pt x="201" y="1"/>
                  </a:moveTo>
                  <a:cubicBezTo>
                    <a:pt x="67" y="1"/>
                    <a:pt x="1" y="101"/>
                    <a:pt x="1" y="201"/>
                  </a:cubicBezTo>
                  <a:cubicBezTo>
                    <a:pt x="1" y="334"/>
                    <a:pt x="67" y="434"/>
                    <a:pt x="201" y="434"/>
                  </a:cubicBezTo>
                  <a:lnTo>
                    <a:pt x="12910" y="434"/>
                  </a:lnTo>
                  <a:cubicBezTo>
                    <a:pt x="13010" y="434"/>
                    <a:pt x="13110" y="334"/>
                    <a:pt x="13110" y="201"/>
                  </a:cubicBezTo>
                  <a:cubicBezTo>
                    <a:pt x="13110" y="101"/>
                    <a:pt x="13010" y="1"/>
                    <a:pt x="12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07;p44">
              <a:extLst>
                <a:ext uri="{FF2B5EF4-FFF2-40B4-BE49-F238E27FC236}">
                  <a16:creationId xmlns:a16="http://schemas.microsoft.com/office/drawing/2014/main" id="{28C82C55-FAB3-89E5-3E79-BE048DBE48D3}"/>
                </a:ext>
              </a:extLst>
            </p:cNvPr>
            <p:cNvSpPr/>
            <p:nvPr/>
          </p:nvSpPr>
          <p:spPr>
            <a:xfrm>
              <a:off x="7895738" y="3667763"/>
              <a:ext cx="147049" cy="19"/>
            </a:xfrm>
            <a:custGeom>
              <a:avLst/>
              <a:gdLst/>
              <a:ahLst/>
              <a:cxnLst/>
              <a:rect l="l" t="t" r="r" b="b"/>
              <a:pathLst>
                <a:path w="7940" h="1" extrusionOk="0">
                  <a:moveTo>
                    <a:pt x="0" y="1"/>
                  </a:moveTo>
                  <a:lnTo>
                    <a:pt x="793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08;p44">
              <a:extLst>
                <a:ext uri="{FF2B5EF4-FFF2-40B4-BE49-F238E27FC236}">
                  <a16:creationId xmlns:a16="http://schemas.microsoft.com/office/drawing/2014/main" id="{FD69CA60-9C17-D31C-955B-0CDD94378475}"/>
                </a:ext>
              </a:extLst>
            </p:cNvPr>
            <p:cNvSpPr/>
            <p:nvPr/>
          </p:nvSpPr>
          <p:spPr>
            <a:xfrm>
              <a:off x="7892016" y="3664059"/>
              <a:ext cx="155086" cy="7427"/>
            </a:xfrm>
            <a:custGeom>
              <a:avLst/>
              <a:gdLst/>
              <a:ahLst/>
              <a:cxnLst/>
              <a:rect l="l" t="t" r="r" b="b"/>
              <a:pathLst>
                <a:path w="8374" h="401" extrusionOk="0">
                  <a:moveTo>
                    <a:pt x="201" y="0"/>
                  </a:moveTo>
                  <a:cubicBezTo>
                    <a:pt x="101" y="0"/>
                    <a:pt x="1" y="100"/>
                    <a:pt x="1" y="201"/>
                  </a:cubicBezTo>
                  <a:cubicBezTo>
                    <a:pt x="1" y="334"/>
                    <a:pt x="101" y="401"/>
                    <a:pt x="201" y="401"/>
                  </a:cubicBezTo>
                  <a:lnTo>
                    <a:pt x="8140" y="401"/>
                  </a:lnTo>
                  <a:cubicBezTo>
                    <a:pt x="8274" y="401"/>
                    <a:pt x="8374" y="334"/>
                    <a:pt x="8374" y="201"/>
                  </a:cubicBezTo>
                  <a:cubicBezTo>
                    <a:pt x="8374" y="100"/>
                    <a:pt x="8274" y="0"/>
                    <a:pt x="8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09;p44">
              <a:extLst>
                <a:ext uri="{FF2B5EF4-FFF2-40B4-BE49-F238E27FC236}">
                  <a16:creationId xmlns:a16="http://schemas.microsoft.com/office/drawing/2014/main" id="{F9E939D7-6F67-09A3-9476-08B447B78D6A}"/>
                </a:ext>
              </a:extLst>
            </p:cNvPr>
            <p:cNvSpPr/>
            <p:nvPr/>
          </p:nvSpPr>
          <p:spPr>
            <a:xfrm>
              <a:off x="7753629" y="3111123"/>
              <a:ext cx="200183" cy="76006"/>
            </a:xfrm>
            <a:custGeom>
              <a:avLst/>
              <a:gdLst/>
              <a:ahLst/>
              <a:cxnLst/>
              <a:rect l="l" t="t" r="r" b="b"/>
              <a:pathLst>
                <a:path w="10809" h="4104" extrusionOk="0">
                  <a:moveTo>
                    <a:pt x="9941" y="401"/>
                  </a:moveTo>
                  <a:cubicBezTo>
                    <a:pt x="9574" y="868"/>
                    <a:pt x="9374" y="1602"/>
                    <a:pt x="9374" y="2536"/>
                  </a:cubicBezTo>
                  <a:lnTo>
                    <a:pt x="9374" y="3670"/>
                  </a:lnTo>
                  <a:lnTo>
                    <a:pt x="435" y="3670"/>
                  </a:lnTo>
                  <a:lnTo>
                    <a:pt x="435" y="2569"/>
                  </a:lnTo>
                  <a:cubicBezTo>
                    <a:pt x="435" y="1402"/>
                    <a:pt x="935" y="434"/>
                    <a:pt x="1569" y="401"/>
                  </a:cubicBezTo>
                  <a:close/>
                  <a:moveTo>
                    <a:pt x="1569" y="1"/>
                  </a:moveTo>
                  <a:cubicBezTo>
                    <a:pt x="701" y="1"/>
                    <a:pt x="1" y="1135"/>
                    <a:pt x="1" y="2569"/>
                  </a:cubicBezTo>
                  <a:lnTo>
                    <a:pt x="1" y="4104"/>
                  </a:lnTo>
                  <a:lnTo>
                    <a:pt x="9808" y="4070"/>
                  </a:lnTo>
                  <a:lnTo>
                    <a:pt x="9775" y="2569"/>
                  </a:lnTo>
                  <a:cubicBezTo>
                    <a:pt x="9775" y="1435"/>
                    <a:pt x="10108" y="601"/>
                    <a:pt x="10575" y="434"/>
                  </a:cubicBezTo>
                  <a:lnTo>
                    <a:pt x="10809" y="401"/>
                  </a:lnTo>
                  <a:lnTo>
                    <a:pt x="10775" y="201"/>
                  </a:lnTo>
                  <a:lnTo>
                    <a:pt x="10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10;p44">
              <a:extLst>
                <a:ext uri="{FF2B5EF4-FFF2-40B4-BE49-F238E27FC236}">
                  <a16:creationId xmlns:a16="http://schemas.microsoft.com/office/drawing/2014/main" id="{7AEF610D-D355-B037-9602-3F411DF6143D}"/>
                </a:ext>
              </a:extLst>
            </p:cNvPr>
            <p:cNvSpPr/>
            <p:nvPr/>
          </p:nvSpPr>
          <p:spPr>
            <a:xfrm>
              <a:off x="7788855" y="3115457"/>
              <a:ext cx="330526" cy="344731"/>
            </a:xfrm>
            <a:custGeom>
              <a:avLst/>
              <a:gdLst/>
              <a:ahLst/>
              <a:cxnLst/>
              <a:rect l="l" t="t" r="r" b="b"/>
              <a:pathLst>
                <a:path w="17847" h="18614" extrusionOk="0">
                  <a:moveTo>
                    <a:pt x="13577" y="0"/>
                  </a:moveTo>
                  <a:lnTo>
                    <a:pt x="0" y="0"/>
                  </a:lnTo>
                  <a:lnTo>
                    <a:pt x="0" y="0"/>
                  </a:lnTo>
                  <a:cubicBezTo>
                    <a:pt x="1635" y="0"/>
                    <a:pt x="2969" y="1435"/>
                    <a:pt x="2969" y="3203"/>
                  </a:cubicBezTo>
                  <a:lnTo>
                    <a:pt x="2969" y="16545"/>
                  </a:lnTo>
                  <a:cubicBezTo>
                    <a:pt x="2969" y="17713"/>
                    <a:pt x="3836" y="18614"/>
                    <a:pt x="4870" y="18614"/>
                  </a:cubicBezTo>
                  <a:lnTo>
                    <a:pt x="17846" y="18614"/>
                  </a:lnTo>
                  <a:lnTo>
                    <a:pt x="17846" y="4604"/>
                  </a:lnTo>
                  <a:cubicBezTo>
                    <a:pt x="17846" y="2068"/>
                    <a:pt x="15945" y="0"/>
                    <a:pt x="13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11;p44">
              <a:extLst>
                <a:ext uri="{FF2B5EF4-FFF2-40B4-BE49-F238E27FC236}">
                  <a16:creationId xmlns:a16="http://schemas.microsoft.com/office/drawing/2014/main" id="{695A4A82-C0FD-B8D1-8AA4-D9FD69146824}"/>
                </a:ext>
              </a:extLst>
            </p:cNvPr>
            <p:cNvSpPr/>
            <p:nvPr/>
          </p:nvSpPr>
          <p:spPr>
            <a:xfrm>
              <a:off x="7785151" y="3111753"/>
              <a:ext cx="337934" cy="352769"/>
            </a:xfrm>
            <a:custGeom>
              <a:avLst/>
              <a:gdLst/>
              <a:ahLst/>
              <a:cxnLst/>
              <a:rect l="l" t="t" r="r" b="b"/>
              <a:pathLst>
                <a:path w="18247" h="19048" extrusionOk="0">
                  <a:moveTo>
                    <a:pt x="13777" y="400"/>
                  </a:moveTo>
                  <a:cubicBezTo>
                    <a:pt x="16012" y="400"/>
                    <a:pt x="17846" y="2368"/>
                    <a:pt x="17846" y="4804"/>
                  </a:cubicBezTo>
                  <a:lnTo>
                    <a:pt x="17846" y="18613"/>
                  </a:lnTo>
                  <a:lnTo>
                    <a:pt x="5070" y="18613"/>
                  </a:lnTo>
                  <a:cubicBezTo>
                    <a:pt x="4136" y="18613"/>
                    <a:pt x="3369" y="17779"/>
                    <a:pt x="3369" y="16745"/>
                  </a:cubicBezTo>
                  <a:lnTo>
                    <a:pt x="3369" y="3403"/>
                  </a:lnTo>
                  <a:cubicBezTo>
                    <a:pt x="3369" y="2102"/>
                    <a:pt x="2702" y="1001"/>
                    <a:pt x="1735" y="400"/>
                  </a:cubicBezTo>
                  <a:close/>
                  <a:moveTo>
                    <a:pt x="200" y="0"/>
                  </a:moveTo>
                  <a:cubicBezTo>
                    <a:pt x="100" y="0"/>
                    <a:pt x="0" y="67"/>
                    <a:pt x="0" y="200"/>
                  </a:cubicBezTo>
                  <a:cubicBezTo>
                    <a:pt x="0" y="300"/>
                    <a:pt x="100" y="400"/>
                    <a:pt x="200" y="400"/>
                  </a:cubicBezTo>
                  <a:cubicBezTo>
                    <a:pt x="1735" y="400"/>
                    <a:pt x="2969" y="1735"/>
                    <a:pt x="2969" y="3403"/>
                  </a:cubicBezTo>
                  <a:lnTo>
                    <a:pt x="2969" y="16745"/>
                  </a:lnTo>
                  <a:cubicBezTo>
                    <a:pt x="2969" y="18013"/>
                    <a:pt x="3903" y="19047"/>
                    <a:pt x="5070" y="19047"/>
                  </a:cubicBezTo>
                  <a:lnTo>
                    <a:pt x="18046" y="19047"/>
                  </a:lnTo>
                  <a:cubicBezTo>
                    <a:pt x="18146" y="19047"/>
                    <a:pt x="18247" y="18947"/>
                    <a:pt x="18247" y="18814"/>
                  </a:cubicBezTo>
                  <a:lnTo>
                    <a:pt x="18247" y="4804"/>
                  </a:lnTo>
                  <a:cubicBezTo>
                    <a:pt x="18247" y="2168"/>
                    <a:pt x="16245" y="0"/>
                    <a:pt x="13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12;p44">
              <a:extLst>
                <a:ext uri="{FF2B5EF4-FFF2-40B4-BE49-F238E27FC236}">
                  <a16:creationId xmlns:a16="http://schemas.microsoft.com/office/drawing/2014/main" id="{75232FB0-4B47-500C-C1EF-79EDD665AD4A}"/>
                </a:ext>
              </a:extLst>
            </p:cNvPr>
            <p:cNvSpPr/>
            <p:nvPr/>
          </p:nvSpPr>
          <p:spPr>
            <a:xfrm>
              <a:off x="7891405" y="3391601"/>
              <a:ext cx="303339" cy="68598"/>
            </a:xfrm>
            <a:custGeom>
              <a:avLst/>
              <a:gdLst/>
              <a:ahLst/>
              <a:cxnLst/>
              <a:rect l="l" t="t" r="r" b="b"/>
              <a:pathLst>
                <a:path w="16379" h="3704" extrusionOk="0">
                  <a:moveTo>
                    <a:pt x="16379" y="1"/>
                  </a:moveTo>
                  <a:lnTo>
                    <a:pt x="13777" y="34"/>
                  </a:lnTo>
                  <a:lnTo>
                    <a:pt x="1535" y="34"/>
                  </a:lnTo>
                  <a:lnTo>
                    <a:pt x="1535" y="1335"/>
                  </a:lnTo>
                  <a:cubicBezTo>
                    <a:pt x="1535" y="2469"/>
                    <a:pt x="1001" y="3470"/>
                    <a:pt x="1" y="3670"/>
                  </a:cubicBezTo>
                  <a:lnTo>
                    <a:pt x="334" y="3670"/>
                  </a:lnTo>
                  <a:lnTo>
                    <a:pt x="10008" y="3704"/>
                  </a:lnTo>
                  <a:cubicBezTo>
                    <a:pt x="10041" y="3704"/>
                    <a:pt x="10108" y="3670"/>
                    <a:pt x="10141" y="3670"/>
                  </a:cubicBezTo>
                  <a:lnTo>
                    <a:pt x="14211" y="3704"/>
                  </a:lnTo>
                  <a:cubicBezTo>
                    <a:pt x="15412" y="3670"/>
                    <a:pt x="16379" y="2636"/>
                    <a:pt x="16379" y="1335"/>
                  </a:cubicBezTo>
                  <a:lnTo>
                    <a:pt x="163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13;p44">
              <a:extLst>
                <a:ext uri="{FF2B5EF4-FFF2-40B4-BE49-F238E27FC236}">
                  <a16:creationId xmlns:a16="http://schemas.microsoft.com/office/drawing/2014/main" id="{B6ED8141-9C5F-5BFC-AC6A-625ADD470107}"/>
                </a:ext>
              </a:extLst>
            </p:cNvPr>
            <p:cNvSpPr/>
            <p:nvPr/>
          </p:nvSpPr>
          <p:spPr>
            <a:xfrm>
              <a:off x="7886459" y="3387897"/>
              <a:ext cx="312006" cy="76006"/>
            </a:xfrm>
            <a:custGeom>
              <a:avLst/>
              <a:gdLst/>
              <a:ahLst/>
              <a:cxnLst/>
              <a:rect l="l" t="t" r="r" b="b"/>
              <a:pathLst>
                <a:path w="16847" h="4104" extrusionOk="0">
                  <a:moveTo>
                    <a:pt x="16412" y="401"/>
                  </a:moveTo>
                  <a:lnTo>
                    <a:pt x="16446" y="1535"/>
                  </a:lnTo>
                  <a:cubicBezTo>
                    <a:pt x="16446" y="2703"/>
                    <a:pt x="15579" y="3670"/>
                    <a:pt x="14511" y="3670"/>
                  </a:cubicBezTo>
                  <a:lnTo>
                    <a:pt x="10408" y="3670"/>
                  </a:lnTo>
                  <a:cubicBezTo>
                    <a:pt x="10341" y="3670"/>
                    <a:pt x="10308" y="3670"/>
                    <a:pt x="10275" y="3703"/>
                  </a:cubicBezTo>
                  <a:lnTo>
                    <a:pt x="1135" y="3670"/>
                  </a:lnTo>
                  <a:cubicBezTo>
                    <a:pt x="1702" y="3236"/>
                    <a:pt x="2002" y="2469"/>
                    <a:pt x="2002" y="1535"/>
                  </a:cubicBezTo>
                  <a:lnTo>
                    <a:pt x="2002" y="434"/>
                  </a:lnTo>
                  <a:lnTo>
                    <a:pt x="14044" y="434"/>
                  </a:lnTo>
                  <a:lnTo>
                    <a:pt x="16412" y="401"/>
                  </a:lnTo>
                  <a:close/>
                  <a:moveTo>
                    <a:pt x="1568" y="1"/>
                  </a:moveTo>
                  <a:lnTo>
                    <a:pt x="1568" y="1535"/>
                  </a:lnTo>
                  <a:cubicBezTo>
                    <a:pt x="1602" y="2436"/>
                    <a:pt x="1235" y="3470"/>
                    <a:pt x="234" y="3670"/>
                  </a:cubicBezTo>
                  <a:lnTo>
                    <a:pt x="1" y="3703"/>
                  </a:lnTo>
                  <a:lnTo>
                    <a:pt x="1" y="3870"/>
                  </a:lnTo>
                  <a:cubicBezTo>
                    <a:pt x="1" y="4004"/>
                    <a:pt x="101" y="4070"/>
                    <a:pt x="268" y="4104"/>
                  </a:cubicBezTo>
                  <a:lnTo>
                    <a:pt x="14511" y="4104"/>
                  </a:lnTo>
                  <a:cubicBezTo>
                    <a:pt x="15812" y="4104"/>
                    <a:pt x="16846" y="2936"/>
                    <a:pt x="16846" y="1535"/>
                  </a:cubicBezTo>
                  <a:lnTo>
                    <a:pt x="16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14;p44">
              <a:extLst>
                <a:ext uri="{FF2B5EF4-FFF2-40B4-BE49-F238E27FC236}">
                  <a16:creationId xmlns:a16="http://schemas.microsoft.com/office/drawing/2014/main" id="{A70BEC25-312C-EA49-4CF3-77EA48DB28F1}"/>
                </a:ext>
              </a:extLst>
            </p:cNvPr>
            <p:cNvSpPr/>
            <p:nvPr/>
          </p:nvSpPr>
          <p:spPr>
            <a:xfrm>
              <a:off x="7902517" y="3344040"/>
              <a:ext cx="156938" cy="19"/>
            </a:xfrm>
            <a:custGeom>
              <a:avLst/>
              <a:gdLst/>
              <a:ahLst/>
              <a:cxnLst/>
              <a:rect l="l" t="t" r="r" b="b"/>
              <a:pathLst>
                <a:path w="8474" h="1" extrusionOk="0">
                  <a:moveTo>
                    <a:pt x="1" y="0"/>
                  </a:moveTo>
                  <a:lnTo>
                    <a:pt x="847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15;p44">
              <a:extLst>
                <a:ext uri="{FF2B5EF4-FFF2-40B4-BE49-F238E27FC236}">
                  <a16:creationId xmlns:a16="http://schemas.microsoft.com/office/drawing/2014/main" id="{2C28B998-6F4B-DC60-90FB-CD879A0E5C1F}"/>
                </a:ext>
              </a:extLst>
            </p:cNvPr>
            <p:cNvSpPr/>
            <p:nvPr/>
          </p:nvSpPr>
          <p:spPr>
            <a:xfrm>
              <a:off x="7898202" y="3340335"/>
              <a:ext cx="165587" cy="8038"/>
            </a:xfrm>
            <a:custGeom>
              <a:avLst/>
              <a:gdLst/>
              <a:ahLst/>
              <a:cxnLst/>
              <a:rect l="l" t="t" r="r" b="b"/>
              <a:pathLst>
                <a:path w="8941" h="434" extrusionOk="0">
                  <a:moveTo>
                    <a:pt x="234" y="0"/>
                  </a:moveTo>
                  <a:cubicBezTo>
                    <a:pt x="101" y="0"/>
                    <a:pt x="0" y="100"/>
                    <a:pt x="0" y="200"/>
                  </a:cubicBezTo>
                  <a:cubicBezTo>
                    <a:pt x="0" y="334"/>
                    <a:pt x="101" y="434"/>
                    <a:pt x="234" y="434"/>
                  </a:cubicBezTo>
                  <a:lnTo>
                    <a:pt x="8707" y="401"/>
                  </a:lnTo>
                  <a:cubicBezTo>
                    <a:pt x="8840" y="401"/>
                    <a:pt x="8940" y="300"/>
                    <a:pt x="8940" y="200"/>
                  </a:cubicBezTo>
                  <a:cubicBezTo>
                    <a:pt x="8940" y="67"/>
                    <a:pt x="8840" y="0"/>
                    <a:pt x="8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16;p44">
              <a:extLst>
                <a:ext uri="{FF2B5EF4-FFF2-40B4-BE49-F238E27FC236}">
                  <a16:creationId xmlns:a16="http://schemas.microsoft.com/office/drawing/2014/main" id="{C0157AD2-7AD0-03ED-8CD7-6BED4C100AC9}"/>
                </a:ext>
              </a:extLst>
            </p:cNvPr>
            <p:cNvSpPr/>
            <p:nvPr/>
          </p:nvSpPr>
          <p:spPr>
            <a:xfrm>
              <a:off x="7902517" y="3277939"/>
              <a:ext cx="156938" cy="19"/>
            </a:xfrm>
            <a:custGeom>
              <a:avLst/>
              <a:gdLst/>
              <a:ahLst/>
              <a:cxnLst/>
              <a:rect l="l" t="t" r="r" b="b"/>
              <a:pathLst>
                <a:path w="8474" h="1" extrusionOk="0">
                  <a:moveTo>
                    <a:pt x="1" y="0"/>
                  </a:moveTo>
                  <a:lnTo>
                    <a:pt x="847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17;p44">
              <a:extLst>
                <a:ext uri="{FF2B5EF4-FFF2-40B4-BE49-F238E27FC236}">
                  <a16:creationId xmlns:a16="http://schemas.microsoft.com/office/drawing/2014/main" id="{EAA74AB8-DA00-24D4-B672-16857F7617D5}"/>
                </a:ext>
              </a:extLst>
            </p:cNvPr>
            <p:cNvSpPr/>
            <p:nvPr/>
          </p:nvSpPr>
          <p:spPr>
            <a:xfrm>
              <a:off x="7898202" y="3273605"/>
              <a:ext cx="164958" cy="8056"/>
            </a:xfrm>
            <a:custGeom>
              <a:avLst/>
              <a:gdLst/>
              <a:ahLst/>
              <a:cxnLst/>
              <a:rect l="l" t="t" r="r" b="b"/>
              <a:pathLst>
                <a:path w="8907" h="435" extrusionOk="0">
                  <a:moveTo>
                    <a:pt x="8707" y="1"/>
                  </a:moveTo>
                  <a:lnTo>
                    <a:pt x="234" y="34"/>
                  </a:lnTo>
                  <a:cubicBezTo>
                    <a:pt x="101" y="34"/>
                    <a:pt x="0" y="134"/>
                    <a:pt x="0" y="234"/>
                  </a:cubicBezTo>
                  <a:cubicBezTo>
                    <a:pt x="0" y="368"/>
                    <a:pt x="101" y="434"/>
                    <a:pt x="234" y="434"/>
                  </a:cubicBezTo>
                  <a:lnTo>
                    <a:pt x="8707" y="434"/>
                  </a:lnTo>
                  <a:cubicBezTo>
                    <a:pt x="8840" y="434"/>
                    <a:pt x="8907" y="334"/>
                    <a:pt x="8907" y="234"/>
                  </a:cubicBezTo>
                  <a:cubicBezTo>
                    <a:pt x="8907" y="101"/>
                    <a:pt x="8840" y="1"/>
                    <a:pt x="8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8;p44">
              <a:extLst>
                <a:ext uri="{FF2B5EF4-FFF2-40B4-BE49-F238E27FC236}">
                  <a16:creationId xmlns:a16="http://schemas.microsoft.com/office/drawing/2014/main" id="{ABF0CD05-F0D3-878A-EE84-2A18C504D8CD}"/>
                </a:ext>
              </a:extLst>
            </p:cNvPr>
            <p:cNvSpPr/>
            <p:nvPr/>
          </p:nvSpPr>
          <p:spPr>
            <a:xfrm>
              <a:off x="7902517" y="3310684"/>
              <a:ext cx="83433" cy="630"/>
            </a:xfrm>
            <a:custGeom>
              <a:avLst/>
              <a:gdLst/>
              <a:ahLst/>
              <a:cxnLst/>
              <a:rect l="l" t="t" r="r" b="b"/>
              <a:pathLst>
                <a:path w="4505" h="34" extrusionOk="0">
                  <a:moveTo>
                    <a:pt x="1" y="33"/>
                  </a:moveTo>
                  <a:lnTo>
                    <a:pt x="450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19;p44">
              <a:extLst>
                <a:ext uri="{FF2B5EF4-FFF2-40B4-BE49-F238E27FC236}">
                  <a16:creationId xmlns:a16="http://schemas.microsoft.com/office/drawing/2014/main" id="{C82ACF72-F511-2D3B-5294-2CF8F545AE4F}"/>
                </a:ext>
              </a:extLst>
            </p:cNvPr>
            <p:cNvSpPr/>
            <p:nvPr/>
          </p:nvSpPr>
          <p:spPr>
            <a:xfrm>
              <a:off x="7898202" y="3306961"/>
              <a:ext cx="91452" cy="8056"/>
            </a:xfrm>
            <a:custGeom>
              <a:avLst/>
              <a:gdLst/>
              <a:ahLst/>
              <a:cxnLst/>
              <a:rect l="l" t="t" r="r" b="b"/>
              <a:pathLst>
                <a:path w="4938" h="435" extrusionOk="0">
                  <a:moveTo>
                    <a:pt x="4737" y="1"/>
                  </a:moveTo>
                  <a:lnTo>
                    <a:pt x="234" y="34"/>
                  </a:lnTo>
                  <a:cubicBezTo>
                    <a:pt x="101" y="34"/>
                    <a:pt x="0" y="101"/>
                    <a:pt x="0" y="234"/>
                  </a:cubicBezTo>
                  <a:cubicBezTo>
                    <a:pt x="0" y="335"/>
                    <a:pt x="101" y="435"/>
                    <a:pt x="234" y="435"/>
                  </a:cubicBezTo>
                  <a:lnTo>
                    <a:pt x="4737" y="435"/>
                  </a:lnTo>
                  <a:cubicBezTo>
                    <a:pt x="4837" y="435"/>
                    <a:pt x="4937" y="335"/>
                    <a:pt x="4937" y="234"/>
                  </a:cubicBezTo>
                  <a:cubicBezTo>
                    <a:pt x="4937" y="101"/>
                    <a:pt x="4837" y="1"/>
                    <a:pt x="4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20;p44">
              <a:extLst>
                <a:ext uri="{FF2B5EF4-FFF2-40B4-BE49-F238E27FC236}">
                  <a16:creationId xmlns:a16="http://schemas.microsoft.com/office/drawing/2014/main" id="{C451729C-58E5-C4EF-BDDE-A949ECBC8C66}"/>
                </a:ext>
              </a:extLst>
            </p:cNvPr>
            <p:cNvSpPr/>
            <p:nvPr/>
          </p:nvSpPr>
          <p:spPr>
            <a:xfrm>
              <a:off x="8006325" y="3310684"/>
              <a:ext cx="70432" cy="19"/>
            </a:xfrm>
            <a:custGeom>
              <a:avLst/>
              <a:gdLst/>
              <a:ahLst/>
              <a:cxnLst/>
              <a:rect l="l" t="t" r="r" b="b"/>
              <a:pathLst>
                <a:path w="3803" h="1" extrusionOk="0">
                  <a:moveTo>
                    <a:pt x="0" y="0"/>
                  </a:moveTo>
                  <a:lnTo>
                    <a:pt x="380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21;p44">
              <a:extLst>
                <a:ext uri="{FF2B5EF4-FFF2-40B4-BE49-F238E27FC236}">
                  <a16:creationId xmlns:a16="http://schemas.microsoft.com/office/drawing/2014/main" id="{5A04B401-3C88-EB34-EDF5-E115A354F5C5}"/>
                </a:ext>
              </a:extLst>
            </p:cNvPr>
            <p:cNvSpPr/>
            <p:nvPr/>
          </p:nvSpPr>
          <p:spPr>
            <a:xfrm>
              <a:off x="8001992" y="3306961"/>
              <a:ext cx="79099" cy="8056"/>
            </a:xfrm>
            <a:custGeom>
              <a:avLst/>
              <a:gdLst/>
              <a:ahLst/>
              <a:cxnLst/>
              <a:rect l="l" t="t" r="r" b="b"/>
              <a:pathLst>
                <a:path w="4271" h="435" extrusionOk="0">
                  <a:moveTo>
                    <a:pt x="234" y="1"/>
                  </a:moveTo>
                  <a:cubicBezTo>
                    <a:pt x="101" y="1"/>
                    <a:pt x="1" y="101"/>
                    <a:pt x="1" y="234"/>
                  </a:cubicBezTo>
                  <a:cubicBezTo>
                    <a:pt x="1" y="335"/>
                    <a:pt x="101" y="435"/>
                    <a:pt x="234" y="435"/>
                  </a:cubicBezTo>
                  <a:lnTo>
                    <a:pt x="4037" y="435"/>
                  </a:lnTo>
                  <a:cubicBezTo>
                    <a:pt x="4170" y="435"/>
                    <a:pt x="4270" y="335"/>
                    <a:pt x="4270" y="201"/>
                  </a:cubicBezTo>
                  <a:cubicBezTo>
                    <a:pt x="4270" y="101"/>
                    <a:pt x="4170" y="1"/>
                    <a:pt x="4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422;p44">
              <a:extLst>
                <a:ext uri="{FF2B5EF4-FFF2-40B4-BE49-F238E27FC236}">
                  <a16:creationId xmlns:a16="http://schemas.microsoft.com/office/drawing/2014/main" id="{CC2FDAD6-5F37-2DDF-4542-84D0155A1259}"/>
                </a:ext>
              </a:extLst>
            </p:cNvPr>
            <p:cNvSpPr/>
            <p:nvPr/>
          </p:nvSpPr>
          <p:spPr>
            <a:xfrm>
              <a:off x="7902517" y="3244565"/>
              <a:ext cx="84044" cy="19"/>
            </a:xfrm>
            <a:custGeom>
              <a:avLst/>
              <a:gdLst/>
              <a:ahLst/>
              <a:cxnLst/>
              <a:rect l="l" t="t" r="r" b="b"/>
              <a:pathLst>
                <a:path w="4538" h="1" extrusionOk="0">
                  <a:moveTo>
                    <a:pt x="1" y="1"/>
                  </a:moveTo>
                  <a:lnTo>
                    <a:pt x="45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423;p44">
              <a:extLst>
                <a:ext uri="{FF2B5EF4-FFF2-40B4-BE49-F238E27FC236}">
                  <a16:creationId xmlns:a16="http://schemas.microsoft.com/office/drawing/2014/main" id="{5D46854C-D7D6-08FF-590A-37A4E06B2451}"/>
                </a:ext>
              </a:extLst>
            </p:cNvPr>
            <p:cNvSpPr/>
            <p:nvPr/>
          </p:nvSpPr>
          <p:spPr>
            <a:xfrm>
              <a:off x="7898813" y="3240861"/>
              <a:ext cx="91452" cy="8056"/>
            </a:xfrm>
            <a:custGeom>
              <a:avLst/>
              <a:gdLst/>
              <a:ahLst/>
              <a:cxnLst/>
              <a:rect l="l" t="t" r="r" b="b"/>
              <a:pathLst>
                <a:path w="4938" h="435" extrusionOk="0">
                  <a:moveTo>
                    <a:pt x="201" y="1"/>
                  </a:moveTo>
                  <a:cubicBezTo>
                    <a:pt x="101" y="1"/>
                    <a:pt x="1" y="101"/>
                    <a:pt x="1" y="201"/>
                  </a:cubicBezTo>
                  <a:cubicBezTo>
                    <a:pt x="1" y="334"/>
                    <a:pt x="101" y="434"/>
                    <a:pt x="201" y="434"/>
                  </a:cubicBezTo>
                  <a:lnTo>
                    <a:pt x="4738" y="401"/>
                  </a:lnTo>
                  <a:cubicBezTo>
                    <a:pt x="4838" y="401"/>
                    <a:pt x="4938" y="334"/>
                    <a:pt x="4938" y="201"/>
                  </a:cubicBezTo>
                  <a:cubicBezTo>
                    <a:pt x="4938" y="101"/>
                    <a:pt x="4838" y="1"/>
                    <a:pt x="4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424;p44">
              <a:extLst>
                <a:ext uri="{FF2B5EF4-FFF2-40B4-BE49-F238E27FC236}">
                  <a16:creationId xmlns:a16="http://schemas.microsoft.com/office/drawing/2014/main" id="{BBC2EBD3-E124-C04C-1988-A482813779BB}"/>
                </a:ext>
              </a:extLst>
            </p:cNvPr>
            <p:cNvSpPr/>
            <p:nvPr/>
          </p:nvSpPr>
          <p:spPr>
            <a:xfrm>
              <a:off x="8006325" y="3244565"/>
              <a:ext cx="71061" cy="19"/>
            </a:xfrm>
            <a:custGeom>
              <a:avLst/>
              <a:gdLst/>
              <a:ahLst/>
              <a:cxnLst/>
              <a:rect l="l" t="t" r="r" b="b"/>
              <a:pathLst>
                <a:path w="3837" h="1" extrusionOk="0">
                  <a:moveTo>
                    <a:pt x="0" y="1"/>
                  </a:moveTo>
                  <a:lnTo>
                    <a:pt x="383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425;p44">
              <a:extLst>
                <a:ext uri="{FF2B5EF4-FFF2-40B4-BE49-F238E27FC236}">
                  <a16:creationId xmlns:a16="http://schemas.microsoft.com/office/drawing/2014/main" id="{CAC42287-1463-058E-C774-3BCDFD5D4E9A}"/>
                </a:ext>
              </a:extLst>
            </p:cNvPr>
            <p:cNvSpPr/>
            <p:nvPr/>
          </p:nvSpPr>
          <p:spPr>
            <a:xfrm>
              <a:off x="8002603" y="3240250"/>
              <a:ext cx="78488" cy="8056"/>
            </a:xfrm>
            <a:custGeom>
              <a:avLst/>
              <a:gdLst/>
              <a:ahLst/>
              <a:cxnLst/>
              <a:rect l="l" t="t" r="r" b="b"/>
              <a:pathLst>
                <a:path w="4238" h="435" extrusionOk="0">
                  <a:moveTo>
                    <a:pt x="4037" y="0"/>
                  </a:moveTo>
                  <a:lnTo>
                    <a:pt x="201" y="34"/>
                  </a:lnTo>
                  <a:cubicBezTo>
                    <a:pt x="101" y="34"/>
                    <a:pt x="1" y="100"/>
                    <a:pt x="1" y="234"/>
                  </a:cubicBezTo>
                  <a:cubicBezTo>
                    <a:pt x="1" y="334"/>
                    <a:pt x="101" y="434"/>
                    <a:pt x="201" y="434"/>
                  </a:cubicBezTo>
                  <a:lnTo>
                    <a:pt x="4037" y="434"/>
                  </a:lnTo>
                  <a:cubicBezTo>
                    <a:pt x="4171" y="434"/>
                    <a:pt x="4237" y="334"/>
                    <a:pt x="4237" y="234"/>
                  </a:cubicBezTo>
                  <a:cubicBezTo>
                    <a:pt x="4237" y="100"/>
                    <a:pt x="4171"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426;p44">
              <a:extLst>
                <a:ext uri="{FF2B5EF4-FFF2-40B4-BE49-F238E27FC236}">
                  <a16:creationId xmlns:a16="http://schemas.microsoft.com/office/drawing/2014/main" id="{C3ED23F3-7A1D-6D65-1C7B-F82E27526171}"/>
                </a:ext>
              </a:extLst>
            </p:cNvPr>
            <p:cNvSpPr/>
            <p:nvPr/>
          </p:nvSpPr>
          <p:spPr>
            <a:xfrm>
              <a:off x="7898813" y="3207505"/>
              <a:ext cx="78488" cy="8056"/>
            </a:xfrm>
            <a:custGeom>
              <a:avLst/>
              <a:gdLst/>
              <a:ahLst/>
              <a:cxnLst/>
              <a:rect l="l" t="t" r="r" b="b"/>
              <a:pathLst>
                <a:path w="4238" h="435" extrusionOk="0">
                  <a:moveTo>
                    <a:pt x="201" y="0"/>
                  </a:moveTo>
                  <a:cubicBezTo>
                    <a:pt x="101" y="0"/>
                    <a:pt x="1" y="101"/>
                    <a:pt x="1" y="201"/>
                  </a:cubicBezTo>
                  <a:cubicBezTo>
                    <a:pt x="1" y="334"/>
                    <a:pt x="101" y="434"/>
                    <a:pt x="201" y="434"/>
                  </a:cubicBezTo>
                  <a:lnTo>
                    <a:pt x="4037" y="401"/>
                  </a:lnTo>
                  <a:cubicBezTo>
                    <a:pt x="4171" y="401"/>
                    <a:pt x="4237" y="334"/>
                    <a:pt x="4237" y="201"/>
                  </a:cubicBezTo>
                  <a:cubicBezTo>
                    <a:pt x="4237" y="101"/>
                    <a:pt x="4171"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427;p44">
              <a:extLst>
                <a:ext uri="{FF2B5EF4-FFF2-40B4-BE49-F238E27FC236}">
                  <a16:creationId xmlns:a16="http://schemas.microsoft.com/office/drawing/2014/main" id="{FAE13ED6-9C62-662E-1D34-4EB777ADC750}"/>
                </a:ext>
              </a:extLst>
            </p:cNvPr>
            <p:cNvSpPr/>
            <p:nvPr/>
          </p:nvSpPr>
          <p:spPr>
            <a:xfrm>
              <a:off x="8028550" y="3083324"/>
              <a:ext cx="128529" cy="128510"/>
            </a:xfrm>
            <a:custGeom>
              <a:avLst/>
              <a:gdLst/>
              <a:ahLst/>
              <a:cxnLst/>
              <a:rect l="l" t="t" r="r" b="b"/>
              <a:pathLst>
                <a:path w="6940" h="6939" extrusionOk="0">
                  <a:moveTo>
                    <a:pt x="1" y="3470"/>
                  </a:moveTo>
                  <a:cubicBezTo>
                    <a:pt x="1" y="1535"/>
                    <a:pt x="1535" y="1"/>
                    <a:pt x="3470" y="1"/>
                  </a:cubicBezTo>
                  <a:cubicBezTo>
                    <a:pt x="5371" y="1"/>
                    <a:pt x="6939" y="1535"/>
                    <a:pt x="6939" y="3470"/>
                  </a:cubicBezTo>
                  <a:cubicBezTo>
                    <a:pt x="6939" y="5371"/>
                    <a:pt x="5371" y="6939"/>
                    <a:pt x="3470" y="6939"/>
                  </a:cubicBezTo>
                  <a:cubicBezTo>
                    <a:pt x="1535" y="6939"/>
                    <a:pt x="1" y="5371"/>
                    <a:pt x="1" y="34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428;p44">
              <a:extLst>
                <a:ext uri="{FF2B5EF4-FFF2-40B4-BE49-F238E27FC236}">
                  <a16:creationId xmlns:a16="http://schemas.microsoft.com/office/drawing/2014/main" id="{CB1DD8B3-9425-EC4F-A8FE-391E8C1EE0BE}"/>
                </a:ext>
              </a:extLst>
            </p:cNvPr>
            <p:cNvSpPr/>
            <p:nvPr/>
          </p:nvSpPr>
          <p:spPr>
            <a:xfrm>
              <a:off x="8024235" y="3079009"/>
              <a:ext cx="136548" cy="136548"/>
            </a:xfrm>
            <a:custGeom>
              <a:avLst/>
              <a:gdLst/>
              <a:ahLst/>
              <a:cxnLst/>
              <a:rect l="l" t="t" r="r" b="b"/>
              <a:pathLst>
                <a:path w="7373" h="7373" extrusionOk="0">
                  <a:moveTo>
                    <a:pt x="3703" y="434"/>
                  </a:moveTo>
                  <a:cubicBezTo>
                    <a:pt x="5504" y="434"/>
                    <a:pt x="6939" y="1902"/>
                    <a:pt x="6939" y="3703"/>
                  </a:cubicBezTo>
                  <a:cubicBezTo>
                    <a:pt x="6939" y="5471"/>
                    <a:pt x="5504" y="6938"/>
                    <a:pt x="3703" y="6938"/>
                  </a:cubicBezTo>
                  <a:cubicBezTo>
                    <a:pt x="1902" y="6938"/>
                    <a:pt x="434" y="5504"/>
                    <a:pt x="434" y="3703"/>
                  </a:cubicBezTo>
                  <a:cubicBezTo>
                    <a:pt x="434" y="1902"/>
                    <a:pt x="1902" y="434"/>
                    <a:pt x="3703" y="434"/>
                  </a:cubicBezTo>
                  <a:close/>
                  <a:moveTo>
                    <a:pt x="3703" y="0"/>
                  </a:moveTo>
                  <a:cubicBezTo>
                    <a:pt x="1668" y="0"/>
                    <a:pt x="0" y="1668"/>
                    <a:pt x="0" y="3703"/>
                  </a:cubicBezTo>
                  <a:cubicBezTo>
                    <a:pt x="0" y="5704"/>
                    <a:pt x="1668" y="7372"/>
                    <a:pt x="3703" y="7372"/>
                  </a:cubicBezTo>
                  <a:cubicBezTo>
                    <a:pt x="5704" y="7372"/>
                    <a:pt x="7372" y="5704"/>
                    <a:pt x="7372" y="3703"/>
                  </a:cubicBezTo>
                  <a:cubicBezTo>
                    <a:pt x="7372" y="1668"/>
                    <a:pt x="5704"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429;p44">
              <a:extLst>
                <a:ext uri="{FF2B5EF4-FFF2-40B4-BE49-F238E27FC236}">
                  <a16:creationId xmlns:a16="http://schemas.microsoft.com/office/drawing/2014/main" id="{5F0AC01A-32BF-2C2F-03FF-1247C272D3CB}"/>
                </a:ext>
              </a:extLst>
            </p:cNvPr>
            <p:cNvSpPr/>
            <p:nvPr/>
          </p:nvSpPr>
          <p:spPr>
            <a:xfrm>
              <a:off x="8057591" y="3146350"/>
              <a:ext cx="72302" cy="6797"/>
            </a:xfrm>
            <a:custGeom>
              <a:avLst/>
              <a:gdLst/>
              <a:ahLst/>
              <a:cxnLst/>
              <a:rect l="l" t="t" r="r" b="b"/>
              <a:pathLst>
                <a:path w="3904" h="367" extrusionOk="0">
                  <a:moveTo>
                    <a:pt x="201" y="0"/>
                  </a:moveTo>
                  <a:cubicBezTo>
                    <a:pt x="101" y="0"/>
                    <a:pt x="1" y="67"/>
                    <a:pt x="1" y="167"/>
                  </a:cubicBezTo>
                  <a:cubicBezTo>
                    <a:pt x="1" y="300"/>
                    <a:pt x="101" y="367"/>
                    <a:pt x="201" y="367"/>
                  </a:cubicBezTo>
                  <a:lnTo>
                    <a:pt x="3703" y="367"/>
                  </a:lnTo>
                  <a:cubicBezTo>
                    <a:pt x="3837" y="367"/>
                    <a:pt x="3903" y="300"/>
                    <a:pt x="3903" y="167"/>
                  </a:cubicBezTo>
                  <a:cubicBezTo>
                    <a:pt x="3903" y="67"/>
                    <a:pt x="3837" y="0"/>
                    <a:pt x="3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430;p44">
              <a:extLst>
                <a:ext uri="{FF2B5EF4-FFF2-40B4-BE49-F238E27FC236}">
                  <a16:creationId xmlns:a16="http://schemas.microsoft.com/office/drawing/2014/main" id="{2E6B32F6-60C5-6B30-5FF0-0798668E8F0C}"/>
                </a:ext>
              </a:extLst>
            </p:cNvPr>
            <p:cNvSpPr/>
            <p:nvPr/>
          </p:nvSpPr>
          <p:spPr>
            <a:xfrm>
              <a:off x="8090335" y="3113605"/>
              <a:ext cx="6815" cy="72284"/>
            </a:xfrm>
            <a:custGeom>
              <a:avLst/>
              <a:gdLst/>
              <a:ahLst/>
              <a:cxnLst/>
              <a:rect l="l" t="t" r="r" b="b"/>
              <a:pathLst>
                <a:path w="368" h="3903" extrusionOk="0">
                  <a:moveTo>
                    <a:pt x="201" y="0"/>
                  </a:moveTo>
                  <a:cubicBezTo>
                    <a:pt x="67" y="0"/>
                    <a:pt x="1" y="100"/>
                    <a:pt x="1" y="200"/>
                  </a:cubicBezTo>
                  <a:lnTo>
                    <a:pt x="1" y="3703"/>
                  </a:lnTo>
                  <a:cubicBezTo>
                    <a:pt x="1" y="3803"/>
                    <a:pt x="67" y="3903"/>
                    <a:pt x="201" y="3903"/>
                  </a:cubicBezTo>
                  <a:cubicBezTo>
                    <a:pt x="301" y="3903"/>
                    <a:pt x="368" y="3803"/>
                    <a:pt x="368" y="3703"/>
                  </a:cubicBezTo>
                  <a:lnTo>
                    <a:pt x="368" y="200"/>
                  </a:lnTo>
                  <a:cubicBezTo>
                    <a:pt x="368" y="100"/>
                    <a:pt x="301" y="0"/>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431;p44">
              <a:extLst>
                <a:ext uri="{FF2B5EF4-FFF2-40B4-BE49-F238E27FC236}">
                  <a16:creationId xmlns:a16="http://schemas.microsoft.com/office/drawing/2014/main" id="{25DDF244-78EF-D798-3FE3-13F92C4F0EB6}"/>
                </a:ext>
              </a:extLst>
            </p:cNvPr>
            <p:cNvSpPr/>
            <p:nvPr/>
          </p:nvSpPr>
          <p:spPr>
            <a:xfrm>
              <a:off x="7634394" y="3198645"/>
              <a:ext cx="130367" cy="19"/>
            </a:xfrm>
            <a:custGeom>
              <a:avLst/>
              <a:gdLst/>
              <a:ahLst/>
              <a:cxnLst/>
              <a:rect l="l" t="t" r="r" b="b"/>
              <a:pathLst>
                <a:path w="7039" h="1" extrusionOk="0">
                  <a:moveTo>
                    <a:pt x="0" y="0"/>
                  </a:moveTo>
                  <a:lnTo>
                    <a:pt x="703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7839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2">
          <a:extLst>
            <a:ext uri="{FF2B5EF4-FFF2-40B4-BE49-F238E27FC236}">
              <a16:creationId xmlns:a16="http://schemas.microsoft.com/office/drawing/2014/main" id="{4C09DBE4-26C8-A240-DE1A-6E1B638525AB}"/>
            </a:ext>
          </a:extLst>
        </p:cNvPr>
        <p:cNvGrpSpPr/>
        <p:nvPr/>
      </p:nvGrpSpPr>
      <p:grpSpPr>
        <a:xfrm>
          <a:off x="0" y="0"/>
          <a:ext cx="0" cy="0"/>
          <a:chOff x="0" y="0"/>
          <a:chExt cx="0" cy="0"/>
        </a:xfrm>
      </p:grpSpPr>
      <p:sp>
        <p:nvSpPr>
          <p:cNvPr id="1614" name="Google Shape;1614;p31">
            <a:extLst>
              <a:ext uri="{FF2B5EF4-FFF2-40B4-BE49-F238E27FC236}">
                <a16:creationId xmlns:a16="http://schemas.microsoft.com/office/drawing/2014/main" id="{0F0F220A-2948-5DD1-5B7C-BC9CFA3F1DAB}"/>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Algorithmes utilisés</a:t>
            </a:r>
            <a:endParaRPr dirty="0"/>
          </a:p>
        </p:txBody>
      </p:sp>
      <p:grpSp>
        <p:nvGrpSpPr>
          <p:cNvPr id="1622" name="Google Shape;1622;p31">
            <a:extLst>
              <a:ext uri="{FF2B5EF4-FFF2-40B4-BE49-F238E27FC236}">
                <a16:creationId xmlns:a16="http://schemas.microsoft.com/office/drawing/2014/main" id="{D6566579-EFBC-C3E9-CE52-9028C49040F9}"/>
              </a:ext>
            </a:extLst>
          </p:cNvPr>
          <p:cNvGrpSpPr/>
          <p:nvPr/>
        </p:nvGrpSpPr>
        <p:grpSpPr>
          <a:xfrm>
            <a:off x="860522" y="2105971"/>
            <a:ext cx="1225000" cy="576722"/>
            <a:chOff x="835132" y="1750471"/>
            <a:chExt cx="1225000" cy="576722"/>
          </a:xfrm>
        </p:grpSpPr>
        <p:sp>
          <p:nvSpPr>
            <p:cNvPr id="1623" name="Google Shape;1623;p31">
              <a:extLst>
                <a:ext uri="{FF2B5EF4-FFF2-40B4-BE49-F238E27FC236}">
                  <a16:creationId xmlns:a16="http://schemas.microsoft.com/office/drawing/2014/main" id="{908D2A85-0C54-650F-7418-627ABB9807F8}"/>
                </a:ext>
              </a:extLst>
            </p:cNvPr>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a:extLst>
                <a:ext uri="{FF2B5EF4-FFF2-40B4-BE49-F238E27FC236}">
                  <a16:creationId xmlns:a16="http://schemas.microsoft.com/office/drawing/2014/main" id="{B48B7B04-BC43-9049-90F9-6651DD5137B9}"/>
                </a:ext>
              </a:extLst>
            </p:cNvPr>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a:extLst>
                <a:ext uri="{FF2B5EF4-FFF2-40B4-BE49-F238E27FC236}">
                  <a16:creationId xmlns:a16="http://schemas.microsoft.com/office/drawing/2014/main" id="{984C69E1-FBA2-B225-7040-E7363C821449}"/>
                </a:ext>
              </a:extLst>
            </p:cNvPr>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a:extLst>
                <a:ext uri="{FF2B5EF4-FFF2-40B4-BE49-F238E27FC236}">
                  <a16:creationId xmlns:a16="http://schemas.microsoft.com/office/drawing/2014/main" id="{DE7C76F4-7FE0-2861-F03F-AAC8EA4E6943}"/>
                </a:ext>
              </a:extLst>
            </p:cNvPr>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a:extLst>
                <a:ext uri="{FF2B5EF4-FFF2-40B4-BE49-F238E27FC236}">
                  <a16:creationId xmlns:a16="http://schemas.microsoft.com/office/drawing/2014/main" id="{D91C5B1B-98E8-B64E-F18C-2A26095A956B}"/>
                </a:ext>
              </a:extLst>
            </p:cNvPr>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a:extLst>
                <a:ext uri="{FF2B5EF4-FFF2-40B4-BE49-F238E27FC236}">
                  <a16:creationId xmlns:a16="http://schemas.microsoft.com/office/drawing/2014/main" id="{C98187C1-A47C-83DA-5642-4627F915D6C6}"/>
                </a:ext>
              </a:extLst>
            </p:cNvPr>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a:extLst>
                <a:ext uri="{FF2B5EF4-FFF2-40B4-BE49-F238E27FC236}">
                  <a16:creationId xmlns:a16="http://schemas.microsoft.com/office/drawing/2014/main" id="{913062EA-3C3D-1EE3-BA8E-21EDFCF0D0C5}"/>
                </a:ext>
              </a:extLst>
            </p:cNvPr>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a:extLst>
                <a:ext uri="{FF2B5EF4-FFF2-40B4-BE49-F238E27FC236}">
                  <a16:creationId xmlns:a16="http://schemas.microsoft.com/office/drawing/2014/main" id="{C7AC9A6D-3CBF-B27C-79F6-881574498F69}"/>
                </a:ext>
              </a:extLst>
            </p:cNvPr>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a:extLst>
                <a:ext uri="{FF2B5EF4-FFF2-40B4-BE49-F238E27FC236}">
                  <a16:creationId xmlns:a16="http://schemas.microsoft.com/office/drawing/2014/main" id="{6052075C-85E3-9F1A-C83B-35FEDD65FFB9}"/>
                </a:ext>
              </a:extLst>
            </p:cNvPr>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a:extLst>
                <a:ext uri="{FF2B5EF4-FFF2-40B4-BE49-F238E27FC236}">
                  <a16:creationId xmlns:a16="http://schemas.microsoft.com/office/drawing/2014/main" id="{2173F886-2C50-2CA3-B4D7-269961F3B099}"/>
                </a:ext>
              </a:extLst>
            </p:cNvPr>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a:extLst>
                <a:ext uri="{FF2B5EF4-FFF2-40B4-BE49-F238E27FC236}">
                  <a16:creationId xmlns:a16="http://schemas.microsoft.com/office/drawing/2014/main" id="{E5988A9E-9560-D7F4-DF7C-991E458CA94C}"/>
                </a:ext>
              </a:extLst>
            </p:cNvPr>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a:extLst>
                <a:ext uri="{FF2B5EF4-FFF2-40B4-BE49-F238E27FC236}">
                  <a16:creationId xmlns:a16="http://schemas.microsoft.com/office/drawing/2014/main" id="{E50629D2-0FD7-DDE1-D24B-2A39B15CC4FD}"/>
                </a:ext>
              </a:extLst>
            </p:cNvPr>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a:extLst>
                <a:ext uri="{FF2B5EF4-FFF2-40B4-BE49-F238E27FC236}">
                  <a16:creationId xmlns:a16="http://schemas.microsoft.com/office/drawing/2014/main" id="{C34F5FB5-2B70-1749-60E8-084E98825EF4}"/>
                </a:ext>
              </a:extLst>
            </p:cNvPr>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a:extLst>
                <a:ext uri="{FF2B5EF4-FFF2-40B4-BE49-F238E27FC236}">
                  <a16:creationId xmlns:a16="http://schemas.microsoft.com/office/drawing/2014/main" id="{D7946EBC-8B7A-3585-B08F-65042E7F5D81}"/>
                </a:ext>
              </a:extLst>
            </p:cNvPr>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a:extLst>
                <a:ext uri="{FF2B5EF4-FFF2-40B4-BE49-F238E27FC236}">
                  <a16:creationId xmlns:a16="http://schemas.microsoft.com/office/drawing/2014/main" id="{49AF895C-6EC5-8D02-8AFC-7BA28CF75CBB}"/>
                </a:ext>
              </a:extLst>
            </p:cNvPr>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a:extLst>
                <a:ext uri="{FF2B5EF4-FFF2-40B4-BE49-F238E27FC236}">
                  <a16:creationId xmlns:a16="http://schemas.microsoft.com/office/drawing/2014/main" id="{69F1429A-98EC-8CA1-052B-E0A9C93CF87B}"/>
                </a:ext>
              </a:extLst>
            </p:cNvPr>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a:extLst>
                <a:ext uri="{FF2B5EF4-FFF2-40B4-BE49-F238E27FC236}">
                  <a16:creationId xmlns:a16="http://schemas.microsoft.com/office/drawing/2014/main" id="{F07F0AB9-748E-010D-A406-0DFB5FAF9FAB}"/>
                </a:ext>
              </a:extLst>
            </p:cNvPr>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a:extLst>
                <a:ext uri="{FF2B5EF4-FFF2-40B4-BE49-F238E27FC236}">
                  <a16:creationId xmlns:a16="http://schemas.microsoft.com/office/drawing/2014/main" id="{6FC7C0FA-621D-0AF6-1BE8-EA180A0CA918}"/>
                </a:ext>
              </a:extLst>
            </p:cNvPr>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a:extLst>
                <a:ext uri="{FF2B5EF4-FFF2-40B4-BE49-F238E27FC236}">
                  <a16:creationId xmlns:a16="http://schemas.microsoft.com/office/drawing/2014/main" id="{4155F12E-D242-5DCC-9DA8-0AC174F5735C}"/>
                </a:ext>
              </a:extLst>
            </p:cNvPr>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a:extLst>
                <a:ext uri="{FF2B5EF4-FFF2-40B4-BE49-F238E27FC236}">
                  <a16:creationId xmlns:a16="http://schemas.microsoft.com/office/drawing/2014/main" id="{8B5B45A6-C8D0-8327-F35E-BFF42BAD2A64}"/>
                </a:ext>
              </a:extLst>
            </p:cNvPr>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a:extLst>
                <a:ext uri="{FF2B5EF4-FFF2-40B4-BE49-F238E27FC236}">
                  <a16:creationId xmlns:a16="http://schemas.microsoft.com/office/drawing/2014/main" id="{E44BFF0B-A287-8D1F-45D5-8F4B64036C27}"/>
                </a:ext>
              </a:extLst>
            </p:cNvPr>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a:extLst>
                <a:ext uri="{FF2B5EF4-FFF2-40B4-BE49-F238E27FC236}">
                  <a16:creationId xmlns:a16="http://schemas.microsoft.com/office/drawing/2014/main" id="{157EE3C4-79F8-20F3-8CF7-92E20BFD9B8B}"/>
                </a:ext>
              </a:extLst>
            </p:cNvPr>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a:extLst>
                <a:ext uri="{FF2B5EF4-FFF2-40B4-BE49-F238E27FC236}">
                  <a16:creationId xmlns:a16="http://schemas.microsoft.com/office/drawing/2014/main" id="{B1430F73-4B86-0690-286A-6E8AF7CC9E3C}"/>
                </a:ext>
              </a:extLst>
            </p:cNvPr>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a:extLst>
                <a:ext uri="{FF2B5EF4-FFF2-40B4-BE49-F238E27FC236}">
                  <a16:creationId xmlns:a16="http://schemas.microsoft.com/office/drawing/2014/main" id="{29ADB751-6C13-D65D-6795-FEEE7FB0E2C5}"/>
                </a:ext>
              </a:extLst>
            </p:cNvPr>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39;p34">
            <a:extLst>
              <a:ext uri="{FF2B5EF4-FFF2-40B4-BE49-F238E27FC236}">
                <a16:creationId xmlns:a16="http://schemas.microsoft.com/office/drawing/2014/main" id="{DC9B29B7-7607-14C6-0ECA-29F6B48CB788}"/>
              </a:ext>
            </a:extLst>
          </p:cNvPr>
          <p:cNvSpPr/>
          <p:nvPr/>
        </p:nvSpPr>
        <p:spPr>
          <a:xfrm>
            <a:off x="2236309" y="1384350"/>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39;p34">
            <a:extLst>
              <a:ext uri="{FF2B5EF4-FFF2-40B4-BE49-F238E27FC236}">
                <a16:creationId xmlns:a16="http://schemas.microsoft.com/office/drawing/2014/main" id="{85756F57-A4C3-7279-2827-928F9D51AFA7}"/>
              </a:ext>
            </a:extLst>
          </p:cNvPr>
          <p:cNvSpPr/>
          <p:nvPr/>
        </p:nvSpPr>
        <p:spPr>
          <a:xfrm>
            <a:off x="2236309" y="2100558"/>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ZoneTexte 26">
            <a:extLst>
              <a:ext uri="{FF2B5EF4-FFF2-40B4-BE49-F238E27FC236}">
                <a16:creationId xmlns:a16="http://schemas.microsoft.com/office/drawing/2014/main" id="{B11F6D24-4F9F-26FB-B9F5-C3E4718525F1}"/>
              </a:ext>
            </a:extLst>
          </p:cNvPr>
          <p:cNvSpPr txBox="1"/>
          <p:nvPr/>
        </p:nvSpPr>
        <p:spPr>
          <a:xfrm>
            <a:off x="2507455" y="1232138"/>
            <a:ext cx="5757863" cy="616836"/>
          </a:xfrm>
          <a:prstGeom prst="rect">
            <a:avLst/>
          </a:prstGeom>
          <a:noFill/>
        </p:spPr>
        <p:txBody>
          <a:bodyPr wrap="square">
            <a:spAutoFit/>
          </a:bodyPr>
          <a:lstStyle/>
          <a:p>
            <a:pPr>
              <a:lnSpc>
                <a:spcPct val="150000"/>
              </a:lnSpc>
            </a:pPr>
            <a:r>
              <a:rPr lang="fr-FR" sz="1200" u="sng" dirty="0" err="1">
                <a:latin typeface="Open Sans" panose="020B0604020202020204" charset="0"/>
                <a:ea typeface="Open Sans" panose="020B0604020202020204" charset="0"/>
                <a:cs typeface="Open Sans" panose="020B0604020202020204" charset="0"/>
              </a:rPr>
              <a:t>LightGBM</a:t>
            </a:r>
            <a:r>
              <a:rPr lang="fr-FR" sz="1200" dirty="0">
                <a:latin typeface="Open Sans" panose="020B0604020202020204" charset="0"/>
                <a:ea typeface="Open Sans" panose="020B0604020202020204" charset="0"/>
                <a:cs typeface="Open Sans" panose="020B0604020202020204" charset="0"/>
              </a:rPr>
              <a:t> : Variante optimisée de </a:t>
            </a:r>
            <a:r>
              <a:rPr lang="fr-FR" sz="1200" dirty="0" err="1">
                <a:latin typeface="Open Sans" panose="020B0604020202020204" charset="0"/>
                <a:ea typeface="Open Sans" panose="020B0604020202020204" charset="0"/>
                <a:cs typeface="Open Sans" panose="020B0604020202020204" charset="0"/>
              </a:rPr>
              <a:t>boosting</a:t>
            </a:r>
            <a:r>
              <a:rPr lang="fr-FR" sz="1200" dirty="0">
                <a:latin typeface="Open Sans" panose="020B0604020202020204" charset="0"/>
                <a:ea typeface="Open Sans" panose="020B0604020202020204" charset="0"/>
                <a:cs typeface="Open Sans" panose="020B0604020202020204" charset="0"/>
              </a:rPr>
              <a:t> qui utilise le gain d'information par feuille, méthode plus rapide et mémoire-efficace.</a:t>
            </a:r>
            <a:endParaRPr lang="fr-TG" sz="1200" dirty="0">
              <a:latin typeface="Open Sans" panose="020B0604020202020204" charset="0"/>
              <a:ea typeface="Open Sans" panose="020B0604020202020204" charset="0"/>
              <a:cs typeface="Open Sans" panose="020B0604020202020204" charset="0"/>
            </a:endParaRPr>
          </a:p>
        </p:txBody>
      </p:sp>
      <p:sp>
        <p:nvSpPr>
          <p:cNvPr id="28" name="ZoneTexte 27">
            <a:extLst>
              <a:ext uri="{FF2B5EF4-FFF2-40B4-BE49-F238E27FC236}">
                <a16:creationId xmlns:a16="http://schemas.microsoft.com/office/drawing/2014/main" id="{73575D58-D78B-74FF-DBD6-D413A27043D9}"/>
              </a:ext>
            </a:extLst>
          </p:cNvPr>
          <p:cNvSpPr txBox="1"/>
          <p:nvPr/>
        </p:nvSpPr>
        <p:spPr>
          <a:xfrm>
            <a:off x="2507455" y="1970802"/>
            <a:ext cx="5757863" cy="893834"/>
          </a:xfrm>
          <a:prstGeom prst="rect">
            <a:avLst/>
          </a:prstGeom>
          <a:noFill/>
        </p:spPr>
        <p:txBody>
          <a:bodyPr wrap="square">
            <a:spAutoFit/>
          </a:bodyPr>
          <a:lstStyle/>
          <a:p>
            <a:pPr>
              <a:lnSpc>
                <a:spcPct val="150000"/>
              </a:lnSpc>
            </a:pPr>
            <a:r>
              <a:rPr lang="fr-FR" sz="1200" u="sng" dirty="0">
                <a:latin typeface="Open Sans" panose="020B0604020202020204" charset="0"/>
                <a:ea typeface="Open Sans" panose="020B0604020202020204" charset="0"/>
                <a:cs typeface="Open Sans" panose="020B0604020202020204" charset="0"/>
              </a:rPr>
              <a:t>Arbres de Régression (Decision </a:t>
            </a:r>
            <a:r>
              <a:rPr lang="fr-FR" sz="1200" u="sng" dirty="0" err="1">
                <a:latin typeface="Open Sans" panose="020B0604020202020204" charset="0"/>
                <a:ea typeface="Open Sans" panose="020B0604020202020204" charset="0"/>
                <a:cs typeface="Open Sans" panose="020B0604020202020204" charset="0"/>
              </a:rPr>
              <a:t>Tree</a:t>
            </a:r>
            <a:r>
              <a:rPr lang="fr-FR" sz="1200" u="sng" dirty="0">
                <a:latin typeface="Open Sans" panose="020B0604020202020204" charset="0"/>
                <a:ea typeface="Open Sans" panose="020B0604020202020204" charset="0"/>
                <a:cs typeface="Open Sans" panose="020B0604020202020204" charset="0"/>
              </a:rPr>
              <a:t> </a:t>
            </a:r>
            <a:r>
              <a:rPr lang="fr-FR" sz="1200" u="sng" dirty="0" err="1">
                <a:latin typeface="Open Sans" panose="020B0604020202020204" charset="0"/>
                <a:ea typeface="Open Sans" panose="020B0604020202020204" charset="0"/>
                <a:cs typeface="Open Sans" panose="020B0604020202020204" charset="0"/>
              </a:rPr>
              <a:t>Regressor</a:t>
            </a:r>
            <a:r>
              <a:rPr lang="fr-FR" sz="1200" u="sng" dirty="0">
                <a:latin typeface="Open Sans" panose="020B0604020202020204" charset="0"/>
                <a:ea typeface="Open Sans" panose="020B0604020202020204" charset="0"/>
                <a:cs typeface="Open Sans" panose="020B0604020202020204" charset="0"/>
              </a:rPr>
              <a:t>) : </a:t>
            </a:r>
            <a:r>
              <a:rPr lang="fr-FR" sz="1200" dirty="0">
                <a:latin typeface="Open Sans" panose="020B0604020202020204" charset="0"/>
                <a:ea typeface="Open Sans" panose="020B0604020202020204" charset="0"/>
                <a:cs typeface="Open Sans" panose="020B0604020202020204" charset="0"/>
              </a:rPr>
              <a:t>Modèle non linéaire qui segmente l'espace des caractéristiques et qui découpe récursivement l'espace en sous-régions avec une prédiction basée sur la valeur moyenne de la région.</a:t>
            </a:r>
            <a:endParaRPr lang="fr-TG" sz="1200" dirty="0">
              <a:latin typeface="Open Sans" panose="020B0604020202020204" charset="0"/>
              <a:ea typeface="Open Sans" panose="020B0604020202020204" charset="0"/>
              <a:cs typeface="Open Sans" panose="020B0604020202020204" charset="0"/>
            </a:endParaRPr>
          </a:p>
        </p:txBody>
      </p:sp>
      <p:grpSp>
        <p:nvGrpSpPr>
          <p:cNvPr id="35" name="Google Shape;2393;p44">
            <a:extLst>
              <a:ext uri="{FF2B5EF4-FFF2-40B4-BE49-F238E27FC236}">
                <a16:creationId xmlns:a16="http://schemas.microsoft.com/office/drawing/2014/main" id="{BE0D9C7E-51D2-7D60-81D8-F70203950D6F}"/>
              </a:ext>
            </a:extLst>
          </p:cNvPr>
          <p:cNvGrpSpPr/>
          <p:nvPr/>
        </p:nvGrpSpPr>
        <p:grpSpPr>
          <a:xfrm>
            <a:off x="1038866" y="3135136"/>
            <a:ext cx="1249828" cy="1050869"/>
            <a:chOff x="7599796" y="2922083"/>
            <a:chExt cx="1249828" cy="1050869"/>
          </a:xfrm>
        </p:grpSpPr>
        <p:sp>
          <p:nvSpPr>
            <p:cNvPr id="36" name="Google Shape;2394;p44">
              <a:extLst>
                <a:ext uri="{FF2B5EF4-FFF2-40B4-BE49-F238E27FC236}">
                  <a16:creationId xmlns:a16="http://schemas.microsoft.com/office/drawing/2014/main" id="{FF372954-8759-7857-ABF5-3741530F1B37}"/>
                </a:ext>
              </a:extLst>
            </p:cNvPr>
            <p:cNvSpPr/>
            <p:nvPr/>
          </p:nvSpPr>
          <p:spPr>
            <a:xfrm>
              <a:off x="7890164" y="3121013"/>
              <a:ext cx="854402" cy="851939"/>
            </a:xfrm>
            <a:custGeom>
              <a:avLst/>
              <a:gdLst/>
              <a:ahLst/>
              <a:cxnLst/>
              <a:rect l="l" t="t" r="r" b="b"/>
              <a:pathLst>
                <a:path w="46134" h="46001" extrusionOk="0">
                  <a:moveTo>
                    <a:pt x="20149" y="46000"/>
                  </a:moveTo>
                  <a:cubicBezTo>
                    <a:pt x="20015" y="46000"/>
                    <a:pt x="19882" y="46000"/>
                    <a:pt x="19782" y="45967"/>
                  </a:cubicBezTo>
                  <a:lnTo>
                    <a:pt x="16579" y="45266"/>
                  </a:lnTo>
                  <a:cubicBezTo>
                    <a:pt x="16112" y="45166"/>
                    <a:pt x="15745" y="44899"/>
                    <a:pt x="15479" y="44499"/>
                  </a:cubicBezTo>
                  <a:cubicBezTo>
                    <a:pt x="15245" y="44099"/>
                    <a:pt x="15145" y="43665"/>
                    <a:pt x="15245" y="43198"/>
                  </a:cubicBezTo>
                  <a:lnTo>
                    <a:pt x="16179" y="39028"/>
                  </a:lnTo>
                  <a:cubicBezTo>
                    <a:pt x="14044" y="38094"/>
                    <a:pt x="12143" y="36760"/>
                    <a:pt x="10542" y="35092"/>
                  </a:cubicBezTo>
                  <a:lnTo>
                    <a:pt x="6939" y="37394"/>
                  </a:lnTo>
                  <a:cubicBezTo>
                    <a:pt x="6539" y="37661"/>
                    <a:pt x="6072" y="37727"/>
                    <a:pt x="5638" y="37627"/>
                  </a:cubicBezTo>
                  <a:cubicBezTo>
                    <a:pt x="5171" y="37527"/>
                    <a:pt x="4804" y="37260"/>
                    <a:pt x="4537" y="36894"/>
                  </a:cubicBezTo>
                  <a:lnTo>
                    <a:pt x="2769" y="34125"/>
                  </a:lnTo>
                  <a:cubicBezTo>
                    <a:pt x="2269" y="33324"/>
                    <a:pt x="2503" y="32257"/>
                    <a:pt x="3303" y="31723"/>
                  </a:cubicBezTo>
                  <a:lnTo>
                    <a:pt x="6906" y="29421"/>
                  </a:lnTo>
                  <a:cubicBezTo>
                    <a:pt x="6039" y="27253"/>
                    <a:pt x="5638" y="24985"/>
                    <a:pt x="5705" y="22683"/>
                  </a:cubicBezTo>
                  <a:lnTo>
                    <a:pt x="1502" y="21749"/>
                  </a:lnTo>
                  <a:cubicBezTo>
                    <a:pt x="568" y="21549"/>
                    <a:pt x="1" y="20615"/>
                    <a:pt x="201" y="19681"/>
                  </a:cubicBezTo>
                  <a:lnTo>
                    <a:pt x="901" y="16512"/>
                  </a:lnTo>
                  <a:cubicBezTo>
                    <a:pt x="1002" y="16045"/>
                    <a:pt x="1268" y="15678"/>
                    <a:pt x="1669" y="15411"/>
                  </a:cubicBezTo>
                  <a:cubicBezTo>
                    <a:pt x="2036" y="15178"/>
                    <a:pt x="2503" y="15078"/>
                    <a:pt x="2970" y="15178"/>
                  </a:cubicBezTo>
                  <a:lnTo>
                    <a:pt x="7139" y="16079"/>
                  </a:lnTo>
                  <a:cubicBezTo>
                    <a:pt x="8073" y="13977"/>
                    <a:pt x="9374" y="12076"/>
                    <a:pt x="11075" y="10475"/>
                  </a:cubicBezTo>
                  <a:lnTo>
                    <a:pt x="8740" y="6872"/>
                  </a:lnTo>
                  <a:cubicBezTo>
                    <a:pt x="8507" y="6472"/>
                    <a:pt x="8407" y="6005"/>
                    <a:pt x="8507" y="5538"/>
                  </a:cubicBezTo>
                  <a:cubicBezTo>
                    <a:pt x="8607" y="5104"/>
                    <a:pt x="8874" y="4704"/>
                    <a:pt x="9274" y="4470"/>
                  </a:cubicBezTo>
                  <a:lnTo>
                    <a:pt x="12043" y="2702"/>
                  </a:lnTo>
                  <a:cubicBezTo>
                    <a:pt x="12843" y="2169"/>
                    <a:pt x="13911" y="2436"/>
                    <a:pt x="14411" y="3236"/>
                  </a:cubicBezTo>
                  <a:lnTo>
                    <a:pt x="16746" y="6839"/>
                  </a:lnTo>
                  <a:cubicBezTo>
                    <a:pt x="18881" y="5971"/>
                    <a:pt x="21183" y="5571"/>
                    <a:pt x="23484" y="5604"/>
                  </a:cubicBezTo>
                  <a:lnTo>
                    <a:pt x="24385" y="1435"/>
                  </a:lnTo>
                  <a:cubicBezTo>
                    <a:pt x="24485" y="1001"/>
                    <a:pt x="24752" y="601"/>
                    <a:pt x="25152" y="334"/>
                  </a:cubicBezTo>
                  <a:cubicBezTo>
                    <a:pt x="25552" y="101"/>
                    <a:pt x="26019" y="0"/>
                    <a:pt x="26453" y="101"/>
                  </a:cubicBezTo>
                  <a:lnTo>
                    <a:pt x="29655" y="801"/>
                  </a:lnTo>
                  <a:cubicBezTo>
                    <a:pt x="30122" y="901"/>
                    <a:pt x="30489" y="1168"/>
                    <a:pt x="30756" y="1568"/>
                  </a:cubicBezTo>
                  <a:cubicBezTo>
                    <a:pt x="30990" y="1969"/>
                    <a:pt x="31090" y="2436"/>
                    <a:pt x="30990" y="2869"/>
                  </a:cubicBezTo>
                  <a:lnTo>
                    <a:pt x="30056" y="7072"/>
                  </a:lnTo>
                  <a:cubicBezTo>
                    <a:pt x="32191" y="7973"/>
                    <a:pt x="34092" y="9307"/>
                    <a:pt x="35693" y="10975"/>
                  </a:cubicBezTo>
                  <a:lnTo>
                    <a:pt x="39296" y="8673"/>
                  </a:lnTo>
                  <a:cubicBezTo>
                    <a:pt x="40096" y="8140"/>
                    <a:pt x="41164" y="8373"/>
                    <a:pt x="41697" y="9174"/>
                  </a:cubicBezTo>
                  <a:lnTo>
                    <a:pt x="43465" y="11942"/>
                  </a:lnTo>
                  <a:cubicBezTo>
                    <a:pt x="43966" y="12743"/>
                    <a:pt x="43732" y="13810"/>
                    <a:pt x="42932" y="14344"/>
                  </a:cubicBezTo>
                  <a:lnTo>
                    <a:pt x="39329" y="16646"/>
                  </a:lnTo>
                  <a:cubicBezTo>
                    <a:pt x="40196" y="18814"/>
                    <a:pt x="40597" y="21082"/>
                    <a:pt x="40530" y="23384"/>
                  </a:cubicBezTo>
                  <a:lnTo>
                    <a:pt x="44700" y="24318"/>
                  </a:lnTo>
                  <a:cubicBezTo>
                    <a:pt x="45167" y="24418"/>
                    <a:pt x="45567" y="24685"/>
                    <a:pt x="45800" y="25085"/>
                  </a:cubicBezTo>
                  <a:cubicBezTo>
                    <a:pt x="46067" y="25452"/>
                    <a:pt x="46134" y="25919"/>
                    <a:pt x="46034" y="26386"/>
                  </a:cubicBezTo>
                  <a:lnTo>
                    <a:pt x="45333" y="29588"/>
                  </a:lnTo>
                  <a:cubicBezTo>
                    <a:pt x="45133" y="30522"/>
                    <a:pt x="44199" y="31089"/>
                    <a:pt x="43265" y="30889"/>
                  </a:cubicBezTo>
                  <a:lnTo>
                    <a:pt x="39095" y="29989"/>
                  </a:lnTo>
                  <a:cubicBezTo>
                    <a:pt x="38161" y="32123"/>
                    <a:pt x="36861" y="33991"/>
                    <a:pt x="35159" y="35593"/>
                  </a:cubicBezTo>
                  <a:lnTo>
                    <a:pt x="37494" y="39229"/>
                  </a:lnTo>
                  <a:cubicBezTo>
                    <a:pt x="37728" y="39595"/>
                    <a:pt x="37828" y="40062"/>
                    <a:pt x="37728" y="40529"/>
                  </a:cubicBezTo>
                  <a:cubicBezTo>
                    <a:pt x="37628" y="40963"/>
                    <a:pt x="37361" y="41363"/>
                    <a:pt x="36961" y="41597"/>
                  </a:cubicBezTo>
                  <a:lnTo>
                    <a:pt x="34192" y="43365"/>
                  </a:lnTo>
                  <a:cubicBezTo>
                    <a:pt x="33391" y="43899"/>
                    <a:pt x="32324" y="43665"/>
                    <a:pt x="31824" y="42831"/>
                  </a:cubicBezTo>
                  <a:lnTo>
                    <a:pt x="29489" y="39229"/>
                  </a:lnTo>
                  <a:cubicBezTo>
                    <a:pt x="27354" y="40096"/>
                    <a:pt x="25085" y="40496"/>
                    <a:pt x="22750" y="40463"/>
                  </a:cubicBezTo>
                  <a:lnTo>
                    <a:pt x="21816" y="44632"/>
                  </a:lnTo>
                  <a:cubicBezTo>
                    <a:pt x="21716" y="45066"/>
                    <a:pt x="21450" y="45466"/>
                    <a:pt x="21083" y="45733"/>
                  </a:cubicBezTo>
                  <a:cubicBezTo>
                    <a:pt x="20782" y="45900"/>
                    <a:pt x="20482" y="46000"/>
                    <a:pt x="20149" y="46000"/>
                  </a:cubicBezTo>
                  <a:close/>
                  <a:moveTo>
                    <a:pt x="10575" y="34625"/>
                  </a:moveTo>
                  <a:cubicBezTo>
                    <a:pt x="10642" y="34625"/>
                    <a:pt x="10675" y="34625"/>
                    <a:pt x="10709" y="34692"/>
                  </a:cubicBezTo>
                  <a:cubicBezTo>
                    <a:pt x="12343" y="36427"/>
                    <a:pt x="14278" y="37761"/>
                    <a:pt x="16479" y="38695"/>
                  </a:cubicBezTo>
                  <a:cubicBezTo>
                    <a:pt x="16579" y="38728"/>
                    <a:pt x="16646" y="38828"/>
                    <a:pt x="16613" y="38928"/>
                  </a:cubicBezTo>
                  <a:lnTo>
                    <a:pt x="15645" y="43298"/>
                  </a:lnTo>
                  <a:cubicBezTo>
                    <a:pt x="15579" y="43632"/>
                    <a:pt x="15645" y="43999"/>
                    <a:pt x="15846" y="44265"/>
                  </a:cubicBezTo>
                  <a:cubicBezTo>
                    <a:pt x="16012" y="44566"/>
                    <a:pt x="16313" y="44766"/>
                    <a:pt x="16679" y="44866"/>
                  </a:cubicBezTo>
                  <a:lnTo>
                    <a:pt x="19848" y="45566"/>
                  </a:lnTo>
                  <a:cubicBezTo>
                    <a:pt x="20215" y="45633"/>
                    <a:pt x="20549" y="45566"/>
                    <a:pt x="20849" y="45366"/>
                  </a:cubicBezTo>
                  <a:cubicBezTo>
                    <a:pt x="21149" y="45199"/>
                    <a:pt x="21349" y="44899"/>
                    <a:pt x="21416" y="44566"/>
                  </a:cubicBezTo>
                  <a:lnTo>
                    <a:pt x="22384" y="40196"/>
                  </a:lnTo>
                  <a:cubicBezTo>
                    <a:pt x="22384" y="40096"/>
                    <a:pt x="22484" y="40029"/>
                    <a:pt x="22584" y="40029"/>
                  </a:cubicBezTo>
                  <a:cubicBezTo>
                    <a:pt x="24985" y="40129"/>
                    <a:pt x="27287" y="39696"/>
                    <a:pt x="29489" y="38795"/>
                  </a:cubicBezTo>
                  <a:cubicBezTo>
                    <a:pt x="29589" y="38762"/>
                    <a:pt x="29689" y="38795"/>
                    <a:pt x="29755" y="38862"/>
                  </a:cubicBezTo>
                  <a:lnTo>
                    <a:pt x="32157" y="42631"/>
                  </a:lnTo>
                  <a:cubicBezTo>
                    <a:pt x="32557" y="43231"/>
                    <a:pt x="33358" y="43398"/>
                    <a:pt x="33992" y="43031"/>
                  </a:cubicBezTo>
                  <a:lnTo>
                    <a:pt x="36727" y="41263"/>
                  </a:lnTo>
                  <a:cubicBezTo>
                    <a:pt x="37027" y="41063"/>
                    <a:pt x="37227" y="40763"/>
                    <a:pt x="37294" y="40429"/>
                  </a:cubicBezTo>
                  <a:cubicBezTo>
                    <a:pt x="37394" y="40096"/>
                    <a:pt x="37328" y="39729"/>
                    <a:pt x="37127" y="39429"/>
                  </a:cubicBezTo>
                  <a:lnTo>
                    <a:pt x="34726" y="35693"/>
                  </a:lnTo>
                  <a:cubicBezTo>
                    <a:pt x="34659" y="35593"/>
                    <a:pt x="34692" y="35493"/>
                    <a:pt x="34759" y="35426"/>
                  </a:cubicBezTo>
                  <a:cubicBezTo>
                    <a:pt x="36494" y="33791"/>
                    <a:pt x="37828" y="31857"/>
                    <a:pt x="38762" y="29655"/>
                  </a:cubicBezTo>
                  <a:cubicBezTo>
                    <a:pt x="38795" y="29555"/>
                    <a:pt x="38895" y="29522"/>
                    <a:pt x="38995" y="29522"/>
                  </a:cubicBezTo>
                  <a:lnTo>
                    <a:pt x="43365" y="30489"/>
                  </a:lnTo>
                  <a:cubicBezTo>
                    <a:pt x="44066" y="30656"/>
                    <a:pt x="44766" y="30189"/>
                    <a:pt x="44933" y="29488"/>
                  </a:cubicBezTo>
                  <a:lnTo>
                    <a:pt x="45634" y="26286"/>
                  </a:lnTo>
                  <a:cubicBezTo>
                    <a:pt x="45700" y="25952"/>
                    <a:pt x="45634" y="25585"/>
                    <a:pt x="45433" y="25285"/>
                  </a:cubicBezTo>
                  <a:cubicBezTo>
                    <a:pt x="45267" y="24985"/>
                    <a:pt x="44966" y="24785"/>
                    <a:pt x="44633" y="24718"/>
                  </a:cubicBezTo>
                  <a:lnTo>
                    <a:pt x="44633" y="24718"/>
                  </a:lnTo>
                  <a:lnTo>
                    <a:pt x="40263" y="23784"/>
                  </a:lnTo>
                  <a:cubicBezTo>
                    <a:pt x="40163" y="23751"/>
                    <a:pt x="40096" y="23651"/>
                    <a:pt x="40096" y="23551"/>
                  </a:cubicBezTo>
                  <a:cubicBezTo>
                    <a:pt x="40163" y="21182"/>
                    <a:pt x="39763" y="18847"/>
                    <a:pt x="38862" y="16646"/>
                  </a:cubicBezTo>
                  <a:cubicBezTo>
                    <a:pt x="38829" y="16546"/>
                    <a:pt x="38862" y="16446"/>
                    <a:pt x="38929" y="16379"/>
                  </a:cubicBezTo>
                  <a:lnTo>
                    <a:pt x="42698" y="13977"/>
                  </a:lnTo>
                  <a:cubicBezTo>
                    <a:pt x="42998" y="13810"/>
                    <a:pt x="43198" y="13510"/>
                    <a:pt x="43265" y="13177"/>
                  </a:cubicBezTo>
                  <a:cubicBezTo>
                    <a:pt x="43332" y="12810"/>
                    <a:pt x="43265" y="12476"/>
                    <a:pt x="43098" y="12176"/>
                  </a:cubicBezTo>
                  <a:lnTo>
                    <a:pt x="41330" y="9407"/>
                  </a:lnTo>
                  <a:cubicBezTo>
                    <a:pt x="40930" y="8807"/>
                    <a:pt x="40130" y="8640"/>
                    <a:pt x="39496" y="9007"/>
                  </a:cubicBezTo>
                  <a:lnTo>
                    <a:pt x="35760" y="11409"/>
                  </a:lnTo>
                  <a:cubicBezTo>
                    <a:pt x="35660" y="11475"/>
                    <a:pt x="35560" y="11475"/>
                    <a:pt x="35493" y="11375"/>
                  </a:cubicBezTo>
                  <a:cubicBezTo>
                    <a:pt x="33858" y="9641"/>
                    <a:pt x="31924" y="8306"/>
                    <a:pt x="29722" y="7372"/>
                  </a:cubicBezTo>
                  <a:cubicBezTo>
                    <a:pt x="29622" y="7339"/>
                    <a:pt x="29589" y="7239"/>
                    <a:pt x="29622" y="7139"/>
                  </a:cubicBezTo>
                  <a:lnTo>
                    <a:pt x="30556" y="2802"/>
                  </a:lnTo>
                  <a:cubicBezTo>
                    <a:pt x="30723" y="2069"/>
                    <a:pt x="30256" y="1368"/>
                    <a:pt x="29555" y="1235"/>
                  </a:cubicBezTo>
                  <a:lnTo>
                    <a:pt x="26353" y="534"/>
                  </a:lnTo>
                  <a:cubicBezTo>
                    <a:pt x="25653" y="367"/>
                    <a:pt x="24952" y="834"/>
                    <a:pt x="24785" y="1535"/>
                  </a:cubicBezTo>
                  <a:lnTo>
                    <a:pt x="23851" y="5871"/>
                  </a:lnTo>
                  <a:cubicBezTo>
                    <a:pt x="23818" y="5971"/>
                    <a:pt x="23751" y="6038"/>
                    <a:pt x="23651" y="6038"/>
                  </a:cubicBezTo>
                  <a:cubicBezTo>
                    <a:pt x="21249" y="5971"/>
                    <a:pt x="18914" y="6372"/>
                    <a:pt x="16713" y="7272"/>
                  </a:cubicBezTo>
                  <a:cubicBezTo>
                    <a:pt x="16613" y="7306"/>
                    <a:pt x="16513" y="7272"/>
                    <a:pt x="16479" y="7206"/>
                  </a:cubicBezTo>
                  <a:lnTo>
                    <a:pt x="14078" y="3470"/>
                  </a:lnTo>
                  <a:cubicBezTo>
                    <a:pt x="13677" y="2836"/>
                    <a:pt x="12843" y="2669"/>
                    <a:pt x="12243" y="3069"/>
                  </a:cubicBezTo>
                  <a:lnTo>
                    <a:pt x="9474" y="4837"/>
                  </a:lnTo>
                  <a:cubicBezTo>
                    <a:pt x="9207" y="5004"/>
                    <a:pt x="9007" y="5304"/>
                    <a:pt x="8907" y="5638"/>
                  </a:cubicBezTo>
                  <a:cubicBezTo>
                    <a:pt x="8841" y="6005"/>
                    <a:pt x="8907" y="6338"/>
                    <a:pt x="9107" y="6639"/>
                  </a:cubicBezTo>
                  <a:lnTo>
                    <a:pt x="11509" y="10408"/>
                  </a:lnTo>
                  <a:cubicBezTo>
                    <a:pt x="11542" y="10475"/>
                    <a:pt x="11542" y="10575"/>
                    <a:pt x="11476" y="10641"/>
                  </a:cubicBezTo>
                  <a:cubicBezTo>
                    <a:pt x="9708" y="12276"/>
                    <a:pt x="8374" y="14244"/>
                    <a:pt x="7440" y="16412"/>
                  </a:cubicBezTo>
                  <a:cubicBezTo>
                    <a:pt x="7406" y="16512"/>
                    <a:pt x="7306" y="16546"/>
                    <a:pt x="7206" y="16546"/>
                  </a:cubicBezTo>
                  <a:lnTo>
                    <a:pt x="2870" y="15578"/>
                  </a:lnTo>
                  <a:cubicBezTo>
                    <a:pt x="2536" y="15512"/>
                    <a:pt x="2169" y="15578"/>
                    <a:pt x="1869" y="15778"/>
                  </a:cubicBezTo>
                  <a:cubicBezTo>
                    <a:pt x="1569" y="15945"/>
                    <a:pt x="1368" y="16245"/>
                    <a:pt x="1302" y="16612"/>
                  </a:cubicBezTo>
                  <a:lnTo>
                    <a:pt x="601" y="19781"/>
                  </a:lnTo>
                  <a:cubicBezTo>
                    <a:pt x="434" y="20515"/>
                    <a:pt x="901" y="21216"/>
                    <a:pt x="1602" y="21349"/>
                  </a:cubicBezTo>
                  <a:lnTo>
                    <a:pt x="5938" y="22316"/>
                  </a:lnTo>
                  <a:cubicBezTo>
                    <a:pt x="6039" y="22316"/>
                    <a:pt x="6105" y="22416"/>
                    <a:pt x="6105" y="22517"/>
                  </a:cubicBezTo>
                  <a:cubicBezTo>
                    <a:pt x="6039" y="24885"/>
                    <a:pt x="6472" y="27220"/>
                    <a:pt x="7339" y="29421"/>
                  </a:cubicBezTo>
                  <a:cubicBezTo>
                    <a:pt x="7406" y="29522"/>
                    <a:pt x="7373" y="29622"/>
                    <a:pt x="7273" y="29688"/>
                  </a:cubicBezTo>
                  <a:lnTo>
                    <a:pt x="3537" y="32090"/>
                  </a:lnTo>
                  <a:cubicBezTo>
                    <a:pt x="2903" y="32490"/>
                    <a:pt x="2736" y="33291"/>
                    <a:pt x="3136" y="33891"/>
                  </a:cubicBezTo>
                  <a:lnTo>
                    <a:pt x="4904" y="36660"/>
                  </a:lnTo>
                  <a:cubicBezTo>
                    <a:pt x="5071" y="36960"/>
                    <a:pt x="5371" y="37160"/>
                    <a:pt x="5705" y="37227"/>
                  </a:cubicBezTo>
                  <a:cubicBezTo>
                    <a:pt x="6072" y="37294"/>
                    <a:pt x="6405" y="37260"/>
                    <a:pt x="6706" y="37060"/>
                  </a:cubicBezTo>
                  <a:lnTo>
                    <a:pt x="10475" y="34659"/>
                  </a:lnTo>
                  <a:cubicBezTo>
                    <a:pt x="10508" y="34625"/>
                    <a:pt x="10542" y="34625"/>
                    <a:pt x="10575" y="34625"/>
                  </a:cubicBezTo>
                  <a:close/>
                  <a:moveTo>
                    <a:pt x="23117" y="32090"/>
                  </a:moveTo>
                  <a:cubicBezTo>
                    <a:pt x="22617" y="32090"/>
                    <a:pt x="22083" y="32057"/>
                    <a:pt x="21583" y="31957"/>
                  </a:cubicBezTo>
                  <a:lnTo>
                    <a:pt x="21583" y="31957"/>
                  </a:lnTo>
                  <a:cubicBezTo>
                    <a:pt x="16646" y="31123"/>
                    <a:pt x="13344" y="26419"/>
                    <a:pt x="14178" y="21482"/>
                  </a:cubicBezTo>
                  <a:cubicBezTo>
                    <a:pt x="15045" y="16579"/>
                    <a:pt x="19748" y="13277"/>
                    <a:pt x="24652" y="14111"/>
                  </a:cubicBezTo>
                  <a:cubicBezTo>
                    <a:pt x="27020" y="14544"/>
                    <a:pt x="29122" y="15845"/>
                    <a:pt x="30523" y="17813"/>
                  </a:cubicBezTo>
                  <a:cubicBezTo>
                    <a:pt x="31890" y="19815"/>
                    <a:pt x="32457" y="22183"/>
                    <a:pt x="32024" y="24585"/>
                  </a:cubicBezTo>
                  <a:cubicBezTo>
                    <a:pt x="31257" y="28988"/>
                    <a:pt x="27420" y="32090"/>
                    <a:pt x="23117" y="32090"/>
                  </a:cubicBezTo>
                  <a:close/>
                  <a:moveTo>
                    <a:pt x="21650" y="31556"/>
                  </a:moveTo>
                  <a:cubicBezTo>
                    <a:pt x="26320" y="32357"/>
                    <a:pt x="30823" y="29188"/>
                    <a:pt x="31623" y="24518"/>
                  </a:cubicBezTo>
                  <a:cubicBezTo>
                    <a:pt x="32024" y="22250"/>
                    <a:pt x="31490" y="19948"/>
                    <a:pt x="30156" y="18080"/>
                  </a:cubicBezTo>
                  <a:cubicBezTo>
                    <a:pt x="28855" y="16179"/>
                    <a:pt x="26853" y="14911"/>
                    <a:pt x="24585" y="14544"/>
                  </a:cubicBezTo>
                  <a:cubicBezTo>
                    <a:pt x="19882" y="13710"/>
                    <a:pt x="15412" y="16879"/>
                    <a:pt x="14611" y="21583"/>
                  </a:cubicBezTo>
                  <a:cubicBezTo>
                    <a:pt x="13777" y="26253"/>
                    <a:pt x="16946" y="30722"/>
                    <a:pt x="21650" y="315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95;p44">
              <a:extLst>
                <a:ext uri="{FF2B5EF4-FFF2-40B4-BE49-F238E27FC236}">
                  <a16:creationId xmlns:a16="http://schemas.microsoft.com/office/drawing/2014/main" id="{99C9F318-082D-0D80-F9E5-76D9A472B754}"/>
                </a:ext>
              </a:extLst>
            </p:cNvPr>
            <p:cNvSpPr/>
            <p:nvPr/>
          </p:nvSpPr>
          <p:spPr>
            <a:xfrm>
              <a:off x="7622669" y="2943696"/>
              <a:ext cx="731466" cy="646830"/>
            </a:xfrm>
            <a:custGeom>
              <a:avLst/>
              <a:gdLst/>
              <a:ahLst/>
              <a:cxnLst/>
              <a:rect l="l" t="t" r="r" b="b"/>
              <a:pathLst>
                <a:path w="39496" h="34926" extrusionOk="0">
                  <a:moveTo>
                    <a:pt x="567" y="1"/>
                  </a:moveTo>
                  <a:cubicBezTo>
                    <a:pt x="267" y="1"/>
                    <a:pt x="34" y="234"/>
                    <a:pt x="34" y="535"/>
                  </a:cubicBezTo>
                  <a:lnTo>
                    <a:pt x="0" y="34359"/>
                  </a:lnTo>
                  <a:cubicBezTo>
                    <a:pt x="0" y="34692"/>
                    <a:pt x="234" y="34926"/>
                    <a:pt x="567" y="34926"/>
                  </a:cubicBezTo>
                  <a:lnTo>
                    <a:pt x="38895" y="34926"/>
                  </a:lnTo>
                  <a:cubicBezTo>
                    <a:pt x="39228" y="34926"/>
                    <a:pt x="39462" y="34692"/>
                    <a:pt x="39462" y="34392"/>
                  </a:cubicBezTo>
                  <a:lnTo>
                    <a:pt x="39495" y="568"/>
                  </a:lnTo>
                  <a:cubicBezTo>
                    <a:pt x="39495" y="268"/>
                    <a:pt x="39228" y="1"/>
                    <a:pt x="38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96;p44">
              <a:extLst>
                <a:ext uri="{FF2B5EF4-FFF2-40B4-BE49-F238E27FC236}">
                  <a16:creationId xmlns:a16="http://schemas.microsoft.com/office/drawing/2014/main" id="{DFCB6FDD-DB46-2870-F1FD-86D6222B5183}"/>
                </a:ext>
              </a:extLst>
            </p:cNvPr>
            <p:cNvSpPr/>
            <p:nvPr/>
          </p:nvSpPr>
          <p:spPr>
            <a:xfrm>
              <a:off x="7604130" y="2926398"/>
              <a:ext cx="730855" cy="646830"/>
            </a:xfrm>
            <a:custGeom>
              <a:avLst/>
              <a:gdLst/>
              <a:ahLst/>
              <a:cxnLst/>
              <a:rect l="l" t="t" r="r" b="b"/>
              <a:pathLst>
                <a:path w="39463" h="34926" extrusionOk="0">
                  <a:moveTo>
                    <a:pt x="568" y="1"/>
                  </a:moveTo>
                  <a:cubicBezTo>
                    <a:pt x="267" y="1"/>
                    <a:pt x="0" y="234"/>
                    <a:pt x="0" y="535"/>
                  </a:cubicBezTo>
                  <a:lnTo>
                    <a:pt x="0" y="34359"/>
                  </a:lnTo>
                  <a:cubicBezTo>
                    <a:pt x="0" y="34659"/>
                    <a:pt x="234" y="34926"/>
                    <a:pt x="534" y="34926"/>
                  </a:cubicBezTo>
                  <a:lnTo>
                    <a:pt x="38895" y="34926"/>
                  </a:lnTo>
                  <a:cubicBezTo>
                    <a:pt x="39195" y="34926"/>
                    <a:pt x="39429" y="34692"/>
                    <a:pt x="39429" y="34392"/>
                  </a:cubicBezTo>
                  <a:lnTo>
                    <a:pt x="39462" y="568"/>
                  </a:lnTo>
                  <a:cubicBezTo>
                    <a:pt x="39462" y="234"/>
                    <a:pt x="39229" y="1"/>
                    <a:pt x="38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97;p44">
              <a:extLst>
                <a:ext uri="{FF2B5EF4-FFF2-40B4-BE49-F238E27FC236}">
                  <a16:creationId xmlns:a16="http://schemas.microsoft.com/office/drawing/2014/main" id="{B434EB46-BBDB-3D92-698E-29CB45AD5802}"/>
                </a:ext>
              </a:extLst>
            </p:cNvPr>
            <p:cNvSpPr/>
            <p:nvPr/>
          </p:nvSpPr>
          <p:spPr>
            <a:xfrm>
              <a:off x="7757352" y="3114828"/>
              <a:ext cx="192756" cy="68598"/>
            </a:xfrm>
            <a:custGeom>
              <a:avLst/>
              <a:gdLst/>
              <a:ahLst/>
              <a:cxnLst/>
              <a:rect l="l" t="t" r="r" b="b"/>
              <a:pathLst>
                <a:path w="10408" h="3704" extrusionOk="0">
                  <a:moveTo>
                    <a:pt x="1368" y="1"/>
                  </a:moveTo>
                  <a:cubicBezTo>
                    <a:pt x="600" y="1"/>
                    <a:pt x="0" y="1068"/>
                    <a:pt x="0" y="2369"/>
                  </a:cubicBezTo>
                  <a:lnTo>
                    <a:pt x="33" y="3704"/>
                  </a:lnTo>
                  <a:lnTo>
                    <a:pt x="1668" y="3670"/>
                  </a:lnTo>
                  <a:lnTo>
                    <a:pt x="9373" y="3670"/>
                  </a:lnTo>
                  <a:lnTo>
                    <a:pt x="9373" y="2336"/>
                  </a:lnTo>
                  <a:cubicBezTo>
                    <a:pt x="9373" y="1202"/>
                    <a:pt x="9707" y="234"/>
                    <a:pt x="10341" y="34"/>
                  </a:cubicBezTo>
                  <a:cubicBezTo>
                    <a:pt x="10341" y="34"/>
                    <a:pt x="10407" y="1"/>
                    <a:pt x="10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98;p44">
              <a:extLst>
                <a:ext uri="{FF2B5EF4-FFF2-40B4-BE49-F238E27FC236}">
                  <a16:creationId xmlns:a16="http://schemas.microsoft.com/office/drawing/2014/main" id="{DC57E209-F873-95C8-F02E-77CE92C580E8}"/>
                </a:ext>
              </a:extLst>
            </p:cNvPr>
            <p:cNvSpPr/>
            <p:nvPr/>
          </p:nvSpPr>
          <p:spPr>
            <a:xfrm>
              <a:off x="8758802" y="3264956"/>
              <a:ext cx="90822" cy="90841"/>
            </a:xfrm>
            <a:custGeom>
              <a:avLst/>
              <a:gdLst/>
              <a:ahLst/>
              <a:cxnLst/>
              <a:rect l="l" t="t" r="r" b="b"/>
              <a:pathLst>
                <a:path w="4904" h="4905" extrusionOk="0">
                  <a:moveTo>
                    <a:pt x="2469" y="4904"/>
                  </a:moveTo>
                  <a:lnTo>
                    <a:pt x="2469" y="4904"/>
                  </a:lnTo>
                  <a:cubicBezTo>
                    <a:pt x="2368" y="4904"/>
                    <a:pt x="2302" y="4837"/>
                    <a:pt x="2268" y="4771"/>
                  </a:cubicBezTo>
                  <a:lnTo>
                    <a:pt x="1501" y="3403"/>
                  </a:lnTo>
                  <a:lnTo>
                    <a:pt x="100" y="2636"/>
                  </a:lnTo>
                  <a:cubicBezTo>
                    <a:pt x="33" y="2603"/>
                    <a:pt x="0" y="2502"/>
                    <a:pt x="0" y="2436"/>
                  </a:cubicBezTo>
                  <a:cubicBezTo>
                    <a:pt x="0" y="2369"/>
                    <a:pt x="33" y="2302"/>
                    <a:pt x="100" y="2269"/>
                  </a:cubicBezTo>
                  <a:lnTo>
                    <a:pt x="1501" y="1502"/>
                  </a:lnTo>
                  <a:lnTo>
                    <a:pt x="2268" y="101"/>
                  </a:lnTo>
                  <a:cubicBezTo>
                    <a:pt x="2335" y="34"/>
                    <a:pt x="2402" y="1"/>
                    <a:pt x="2469" y="1"/>
                  </a:cubicBezTo>
                  <a:lnTo>
                    <a:pt x="2469" y="1"/>
                  </a:lnTo>
                  <a:cubicBezTo>
                    <a:pt x="2535" y="1"/>
                    <a:pt x="2602" y="34"/>
                    <a:pt x="2635" y="101"/>
                  </a:cubicBezTo>
                  <a:lnTo>
                    <a:pt x="3403" y="1502"/>
                  </a:lnTo>
                  <a:lnTo>
                    <a:pt x="4804" y="2269"/>
                  </a:lnTo>
                  <a:cubicBezTo>
                    <a:pt x="4870" y="2302"/>
                    <a:pt x="4904" y="2369"/>
                    <a:pt x="4904" y="2469"/>
                  </a:cubicBezTo>
                  <a:cubicBezTo>
                    <a:pt x="4904" y="2536"/>
                    <a:pt x="4870" y="2603"/>
                    <a:pt x="4804" y="2636"/>
                  </a:cubicBezTo>
                  <a:lnTo>
                    <a:pt x="3403" y="3403"/>
                  </a:lnTo>
                  <a:lnTo>
                    <a:pt x="2635" y="4804"/>
                  </a:lnTo>
                  <a:cubicBezTo>
                    <a:pt x="2602" y="4837"/>
                    <a:pt x="2535" y="4904"/>
                    <a:pt x="2469" y="4904"/>
                  </a:cubicBezTo>
                  <a:close/>
                  <a:moveTo>
                    <a:pt x="667" y="2436"/>
                  </a:moveTo>
                  <a:lnTo>
                    <a:pt x="1768" y="3070"/>
                  </a:lnTo>
                  <a:cubicBezTo>
                    <a:pt x="1801" y="3070"/>
                    <a:pt x="1835" y="3103"/>
                    <a:pt x="1835" y="3136"/>
                  </a:cubicBezTo>
                  <a:lnTo>
                    <a:pt x="2469" y="4237"/>
                  </a:lnTo>
                  <a:lnTo>
                    <a:pt x="3069" y="3136"/>
                  </a:lnTo>
                  <a:cubicBezTo>
                    <a:pt x="3102" y="3103"/>
                    <a:pt x="3102" y="3070"/>
                    <a:pt x="3136" y="3070"/>
                  </a:cubicBezTo>
                  <a:lnTo>
                    <a:pt x="4270" y="2469"/>
                  </a:lnTo>
                  <a:lnTo>
                    <a:pt x="3169" y="1835"/>
                  </a:lnTo>
                  <a:cubicBezTo>
                    <a:pt x="3136" y="1802"/>
                    <a:pt x="3102" y="1802"/>
                    <a:pt x="3069" y="1769"/>
                  </a:cubicBezTo>
                  <a:lnTo>
                    <a:pt x="2469" y="634"/>
                  </a:lnTo>
                  <a:lnTo>
                    <a:pt x="1868" y="1769"/>
                  </a:lnTo>
                  <a:cubicBezTo>
                    <a:pt x="1835" y="1802"/>
                    <a:pt x="1801" y="1802"/>
                    <a:pt x="1768" y="1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99;p44">
              <a:extLst>
                <a:ext uri="{FF2B5EF4-FFF2-40B4-BE49-F238E27FC236}">
                  <a16:creationId xmlns:a16="http://schemas.microsoft.com/office/drawing/2014/main" id="{391CBDFB-0BFA-2428-F8E9-E4854F06512D}"/>
                </a:ext>
              </a:extLst>
            </p:cNvPr>
            <p:cNvSpPr/>
            <p:nvPr/>
          </p:nvSpPr>
          <p:spPr>
            <a:xfrm>
              <a:off x="7599796" y="2922083"/>
              <a:ext cx="738892" cy="654867"/>
            </a:xfrm>
            <a:custGeom>
              <a:avLst/>
              <a:gdLst/>
              <a:ahLst/>
              <a:cxnLst/>
              <a:rect l="l" t="t" r="r" b="b"/>
              <a:pathLst>
                <a:path w="39897" h="35360" extrusionOk="0">
                  <a:moveTo>
                    <a:pt x="802" y="434"/>
                  </a:moveTo>
                  <a:lnTo>
                    <a:pt x="39162" y="467"/>
                  </a:lnTo>
                  <a:cubicBezTo>
                    <a:pt x="39329" y="467"/>
                    <a:pt x="39496" y="601"/>
                    <a:pt x="39496" y="801"/>
                  </a:cubicBezTo>
                  <a:lnTo>
                    <a:pt x="39463" y="34625"/>
                  </a:lnTo>
                  <a:cubicBezTo>
                    <a:pt x="39463" y="34792"/>
                    <a:pt x="39329" y="34959"/>
                    <a:pt x="39129" y="34959"/>
                  </a:cubicBezTo>
                  <a:lnTo>
                    <a:pt x="768" y="34959"/>
                  </a:lnTo>
                  <a:cubicBezTo>
                    <a:pt x="668" y="34959"/>
                    <a:pt x="601" y="34892"/>
                    <a:pt x="535" y="34859"/>
                  </a:cubicBezTo>
                  <a:cubicBezTo>
                    <a:pt x="468" y="34792"/>
                    <a:pt x="435" y="34692"/>
                    <a:pt x="435" y="34592"/>
                  </a:cubicBezTo>
                  <a:lnTo>
                    <a:pt x="468" y="768"/>
                  </a:lnTo>
                  <a:cubicBezTo>
                    <a:pt x="468" y="668"/>
                    <a:pt x="501" y="601"/>
                    <a:pt x="568" y="534"/>
                  </a:cubicBezTo>
                  <a:cubicBezTo>
                    <a:pt x="601" y="467"/>
                    <a:pt x="701" y="434"/>
                    <a:pt x="802" y="434"/>
                  </a:cubicBezTo>
                  <a:close/>
                  <a:moveTo>
                    <a:pt x="802" y="0"/>
                  </a:moveTo>
                  <a:cubicBezTo>
                    <a:pt x="601" y="0"/>
                    <a:pt x="401" y="100"/>
                    <a:pt x="268" y="234"/>
                  </a:cubicBezTo>
                  <a:cubicBezTo>
                    <a:pt x="101" y="367"/>
                    <a:pt x="34" y="567"/>
                    <a:pt x="34" y="768"/>
                  </a:cubicBezTo>
                  <a:lnTo>
                    <a:pt x="1" y="34592"/>
                  </a:lnTo>
                  <a:cubicBezTo>
                    <a:pt x="1" y="34792"/>
                    <a:pt x="101" y="34992"/>
                    <a:pt x="234" y="35126"/>
                  </a:cubicBezTo>
                  <a:cubicBezTo>
                    <a:pt x="368" y="35292"/>
                    <a:pt x="568" y="35359"/>
                    <a:pt x="768" y="35359"/>
                  </a:cubicBezTo>
                  <a:lnTo>
                    <a:pt x="39129" y="35359"/>
                  </a:lnTo>
                  <a:cubicBezTo>
                    <a:pt x="39529" y="35359"/>
                    <a:pt x="39896" y="35025"/>
                    <a:pt x="39863" y="34625"/>
                  </a:cubicBezTo>
                  <a:lnTo>
                    <a:pt x="39896" y="801"/>
                  </a:lnTo>
                  <a:cubicBezTo>
                    <a:pt x="39896" y="367"/>
                    <a:pt x="39563" y="34"/>
                    <a:pt x="39129" y="34"/>
                  </a:cubicBez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00;p44">
              <a:extLst>
                <a:ext uri="{FF2B5EF4-FFF2-40B4-BE49-F238E27FC236}">
                  <a16:creationId xmlns:a16="http://schemas.microsoft.com/office/drawing/2014/main" id="{4FFA401E-6D64-2706-A494-A899101FAD66}"/>
                </a:ext>
              </a:extLst>
            </p:cNvPr>
            <p:cNvSpPr/>
            <p:nvPr/>
          </p:nvSpPr>
          <p:spPr>
            <a:xfrm>
              <a:off x="7604130" y="2926398"/>
              <a:ext cx="730855" cy="64283"/>
            </a:xfrm>
            <a:custGeom>
              <a:avLst/>
              <a:gdLst/>
              <a:ahLst/>
              <a:cxnLst/>
              <a:rect l="l" t="t" r="r" b="b"/>
              <a:pathLst>
                <a:path w="39463" h="3471" extrusionOk="0">
                  <a:moveTo>
                    <a:pt x="39462" y="3470"/>
                  </a:moveTo>
                  <a:lnTo>
                    <a:pt x="0" y="3437"/>
                  </a:lnTo>
                  <a:lnTo>
                    <a:pt x="0" y="535"/>
                  </a:lnTo>
                  <a:cubicBezTo>
                    <a:pt x="0" y="234"/>
                    <a:pt x="267" y="1"/>
                    <a:pt x="568" y="1"/>
                  </a:cubicBezTo>
                  <a:lnTo>
                    <a:pt x="38928" y="1"/>
                  </a:lnTo>
                  <a:cubicBezTo>
                    <a:pt x="39229" y="1"/>
                    <a:pt x="39462" y="268"/>
                    <a:pt x="39462" y="5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01;p44">
              <a:extLst>
                <a:ext uri="{FF2B5EF4-FFF2-40B4-BE49-F238E27FC236}">
                  <a16:creationId xmlns:a16="http://schemas.microsoft.com/office/drawing/2014/main" id="{847B9215-7F8E-8D0F-E09C-B19E463D7176}"/>
                </a:ext>
              </a:extLst>
            </p:cNvPr>
            <p:cNvSpPr/>
            <p:nvPr/>
          </p:nvSpPr>
          <p:spPr>
            <a:xfrm>
              <a:off x="7600426" y="2922083"/>
              <a:ext cx="738263" cy="72302"/>
            </a:xfrm>
            <a:custGeom>
              <a:avLst/>
              <a:gdLst/>
              <a:ahLst/>
              <a:cxnLst/>
              <a:rect l="l" t="t" r="r" b="b"/>
              <a:pathLst>
                <a:path w="39863" h="3904" extrusionOk="0">
                  <a:moveTo>
                    <a:pt x="39095" y="434"/>
                  </a:moveTo>
                  <a:cubicBezTo>
                    <a:pt x="39195" y="434"/>
                    <a:pt x="39295" y="501"/>
                    <a:pt x="39362" y="534"/>
                  </a:cubicBezTo>
                  <a:cubicBezTo>
                    <a:pt x="39429" y="601"/>
                    <a:pt x="39462" y="701"/>
                    <a:pt x="39462" y="801"/>
                  </a:cubicBezTo>
                  <a:lnTo>
                    <a:pt x="39462" y="3470"/>
                  </a:lnTo>
                  <a:lnTo>
                    <a:pt x="401" y="3470"/>
                  </a:lnTo>
                  <a:lnTo>
                    <a:pt x="401" y="768"/>
                  </a:lnTo>
                  <a:cubicBezTo>
                    <a:pt x="401" y="567"/>
                    <a:pt x="567" y="434"/>
                    <a:pt x="768" y="434"/>
                  </a:cubicBezTo>
                  <a:close/>
                  <a:moveTo>
                    <a:pt x="768" y="0"/>
                  </a:moveTo>
                  <a:cubicBezTo>
                    <a:pt x="334" y="0"/>
                    <a:pt x="0" y="367"/>
                    <a:pt x="0" y="768"/>
                  </a:cubicBezTo>
                  <a:lnTo>
                    <a:pt x="0" y="3670"/>
                  </a:lnTo>
                  <a:cubicBezTo>
                    <a:pt x="0" y="3736"/>
                    <a:pt x="34" y="3770"/>
                    <a:pt x="67" y="3803"/>
                  </a:cubicBezTo>
                  <a:cubicBezTo>
                    <a:pt x="100" y="3836"/>
                    <a:pt x="167" y="3870"/>
                    <a:pt x="200" y="3870"/>
                  </a:cubicBezTo>
                  <a:lnTo>
                    <a:pt x="39662" y="3903"/>
                  </a:lnTo>
                  <a:cubicBezTo>
                    <a:pt x="39762" y="3903"/>
                    <a:pt x="39862" y="3803"/>
                    <a:pt x="39862" y="3703"/>
                  </a:cubicBezTo>
                  <a:lnTo>
                    <a:pt x="39862" y="801"/>
                  </a:lnTo>
                  <a:cubicBezTo>
                    <a:pt x="39862" y="601"/>
                    <a:pt x="39795" y="401"/>
                    <a:pt x="39662" y="267"/>
                  </a:cubicBezTo>
                  <a:cubicBezTo>
                    <a:pt x="39495" y="100"/>
                    <a:pt x="39328" y="34"/>
                    <a:pt x="39128" y="34"/>
                  </a:cubicBezTo>
                  <a:lnTo>
                    <a:pt x="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02;p44">
              <a:extLst>
                <a:ext uri="{FF2B5EF4-FFF2-40B4-BE49-F238E27FC236}">
                  <a16:creationId xmlns:a16="http://schemas.microsoft.com/office/drawing/2014/main" id="{A05C7174-9285-F8C8-476C-9419A5E04FE8}"/>
                </a:ext>
              </a:extLst>
            </p:cNvPr>
            <p:cNvSpPr/>
            <p:nvPr/>
          </p:nvSpPr>
          <p:spPr>
            <a:xfrm>
              <a:off x="8191032" y="2944937"/>
              <a:ext cx="25965" cy="25965"/>
            </a:xfrm>
            <a:custGeom>
              <a:avLst/>
              <a:gdLst/>
              <a:ahLst/>
              <a:cxnLst/>
              <a:rect l="l" t="t" r="r" b="b"/>
              <a:pathLst>
                <a:path w="1402" h="1402" extrusionOk="0">
                  <a:moveTo>
                    <a:pt x="701" y="401"/>
                  </a:moveTo>
                  <a:cubicBezTo>
                    <a:pt x="868" y="401"/>
                    <a:pt x="1002" y="534"/>
                    <a:pt x="1002" y="701"/>
                  </a:cubicBezTo>
                  <a:cubicBezTo>
                    <a:pt x="1002" y="835"/>
                    <a:pt x="868" y="968"/>
                    <a:pt x="701" y="968"/>
                  </a:cubicBezTo>
                  <a:cubicBezTo>
                    <a:pt x="568" y="968"/>
                    <a:pt x="434" y="835"/>
                    <a:pt x="434" y="701"/>
                  </a:cubicBezTo>
                  <a:cubicBezTo>
                    <a:pt x="434" y="534"/>
                    <a:pt x="568" y="401"/>
                    <a:pt x="701" y="401"/>
                  </a:cubicBezTo>
                  <a:close/>
                  <a:moveTo>
                    <a:pt x="701" y="1"/>
                  </a:moveTo>
                  <a:cubicBezTo>
                    <a:pt x="334" y="1"/>
                    <a:pt x="1" y="301"/>
                    <a:pt x="1" y="701"/>
                  </a:cubicBezTo>
                  <a:cubicBezTo>
                    <a:pt x="1" y="1068"/>
                    <a:pt x="334" y="1402"/>
                    <a:pt x="701" y="1402"/>
                  </a:cubicBezTo>
                  <a:cubicBezTo>
                    <a:pt x="1102" y="1402"/>
                    <a:pt x="1402" y="1068"/>
                    <a:pt x="1402" y="701"/>
                  </a:cubicBezTo>
                  <a:cubicBezTo>
                    <a:pt x="1402" y="301"/>
                    <a:pt x="1102"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03;p44">
              <a:extLst>
                <a:ext uri="{FF2B5EF4-FFF2-40B4-BE49-F238E27FC236}">
                  <a16:creationId xmlns:a16="http://schemas.microsoft.com/office/drawing/2014/main" id="{2D5586E5-D430-14FE-F2AB-72AA39032554}"/>
                </a:ext>
              </a:extLst>
            </p:cNvPr>
            <p:cNvSpPr/>
            <p:nvPr/>
          </p:nvSpPr>
          <p:spPr>
            <a:xfrm>
              <a:off x="8234278" y="2944937"/>
              <a:ext cx="25965" cy="25965"/>
            </a:xfrm>
            <a:custGeom>
              <a:avLst/>
              <a:gdLst/>
              <a:ahLst/>
              <a:cxnLst/>
              <a:rect l="l" t="t" r="r" b="b"/>
              <a:pathLst>
                <a:path w="1402" h="1402" extrusionOk="0">
                  <a:moveTo>
                    <a:pt x="701" y="401"/>
                  </a:moveTo>
                  <a:cubicBezTo>
                    <a:pt x="835" y="401"/>
                    <a:pt x="968" y="534"/>
                    <a:pt x="968" y="701"/>
                  </a:cubicBezTo>
                  <a:cubicBezTo>
                    <a:pt x="968" y="835"/>
                    <a:pt x="835" y="968"/>
                    <a:pt x="701" y="968"/>
                  </a:cubicBezTo>
                  <a:cubicBezTo>
                    <a:pt x="535" y="968"/>
                    <a:pt x="401" y="835"/>
                    <a:pt x="401" y="701"/>
                  </a:cubicBezTo>
                  <a:cubicBezTo>
                    <a:pt x="401" y="534"/>
                    <a:pt x="535" y="401"/>
                    <a:pt x="701" y="401"/>
                  </a:cubicBezTo>
                  <a:close/>
                  <a:moveTo>
                    <a:pt x="701" y="1"/>
                  </a:moveTo>
                  <a:cubicBezTo>
                    <a:pt x="301" y="1"/>
                    <a:pt x="1" y="301"/>
                    <a:pt x="1" y="701"/>
                  </a:cubicBezTo>
                  <a:cubicBezTo>
                    <a:pt x="1" y="1068"/>
                    <a:pt x="301" y="1402"/>
                    <a:pt x="701" y="1402"/>
                  </a:cubicBezTo>
                  <a:cubicBezTo>
                    <a:pt x="1068" y="1402"/>
                    <a:pt x="1402" y="1068"/>
                    <a:pt x="1402" y="701"/>
                  </a:cubicBezTo>
                  <a:cubicBezTo>
                    <a:pt x="1402" y="301"/>
                    <a:pt x="1068"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04;p44">
              <a:extLst>
                <a:ext uri="{FF2B5EF4-FFF2-40B4-BE49-F238E27FC236}">
                  <a16:creationId xmlns:a16="http://schemas.microsoft.com/office/drawing/2014/main" id="{17B3CA31-B03A-DDE4-6618-C64AF4DB9FFC}"/>
                </a:ext>
              </a:extLst>
            </p:cNvPr>
            <p:cNvSpPr/>
            <p:nvPr/>
          </p:nvSpPr>
          <p:spPr>
            <a:xfrm>
              <a:off x="8275672" y="2944937"/>
              <a:ext cx="25965" cy="25965"/>
            </a:xfrm>
            <a:custGeom>
              <a:avLst/>
              <a:gdLst/>
              <a:ahLst/>
              <a:cxnLst/>
              <a:rect l="l" t="t" r="r" b="b"/>
              <a:pathLst>
                <a:path w="1402" h="1402" extrusionOk="0">
                  <a:moveTo>
                    <a:pt x="701" y="401"/>
                  </a:moveTo>
                  <a:cubicBezTo>
                    <a:pt x="868" y="401"/>
                    <a:pt x="1001" y="534"/>
                    <a:pt x="1001" y="701"/>
                  </a:cubicBezTo>
                  <a:cubicBezTo>
                    <a:pt x="1001" y="835"/>
                    <a:pt x="868" y="968"/>
                    <a:pt x="701" y="968"/>
                  </a:cubicBezTo>
                  <a:cubicBezTo>
                    <a:pt x="568" y="968"/>
                    <a:pt x="434" y="835"/>
                    <a:pt x="434" y="701"/>
                  </a:cubicBezTo>
                  <a:cubicBezTo>
                    <a:pt x="434" y="534"/>
                    <a:pt x="568" y="401"/>
                    <a:pt x="701" y="401"/>
                  </a:cubicBezTo>
                  <a:close/>
                  <a:moveTo>
                    <a:pt x="701" y="1"/>
                  </a:moveTo>
                  <a:cubicBezTo>
                    <a:pt x="334" y="1"/>
                    <a:pt x="1" y="301"/>
                    <a:pt x="1" y="701"/>
                  </a:cubicBezTo>
                  <a:cubicBezTo>
                    <a:pt x="1" y="1068"/>
                    <a:pt x="334" y="1402"/>
                    <a:pt x="701" y="1402"/>
                  </a:cubicBezTo>
                  <a:cubicBezTo>
                    <a:pt x="1102" y="1402"/>
                    <a:pt x="1402" y="1068"/>
                    <a:pt x="1402" y="701"/>
                  </a:cubicBezTo>
                  <a:cubicBezTo>
                    <a:pt x="1402" y="301"/>
                    <a:pt x="1102"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05;p44">
              <a:extLst>
                <a:ext uri="{FF2B5EF4-FFF2-40B4-BE49-F238E27FC236}">
                  <a16:creationId xmlns:a16="http://schemas.microsoft.com/office/drawing/2014/main" id="{C5158561-EB90-724A-AC52-3A9EA21545B7}"/>
                </a:ext>
              </a:extLst>
            </p:cNvPr>
            <p:cNvSpPr/>
            <p:nvPr/>
          </p:nvSpPr>
          <p:spPr>
            <a:xfrm>
              <a:off x="7851863" y="3625128"/>
              <a:ext cx="235389" cy="19"/>
            </a:xfrm>
            <a:custGeom>
              <a:avLst/>
              <a:gdLst/>
              <a:ahLst/>
              <a:cxnLst/>
              <a:rect l="l" t="t" r="r" b="b"/>
              <a:pathLst>
                <a:path w="12710" h="1" extrusionOk="0">
                  <a:moveTo>
                    <a:pt x="1" y="1"/>
                  </a:moveTo>
                  <a:lnTo>
                    <a:pt x="1271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06;p44">
              <a:extLst>
                <a:ext uri="{FF2B5EF4-FFF2-40B4-BE49-F238E27FC236}">
                  <a16:creationId xmlns:a16="http://schemas.microsoft.com/office/drawing/2014/main" id="{D9412F2A-CE81-1AE1-E5D8-F37378C3FDAD}"/>
                </a:ext>
              </a:extLst>
            </p:cNvPr>
            <p:cNvSpPr/>
            <p:nvPr/>
          </p:nvSpPr>
          <p:spPr>
            <a:xfrm>
              <a:off x="7848159" y="3621424"/>
              <a:ext cx="242797" cy="8056"/>
            </a:xfrm>
            <a:custGeom>
              <a:avLst/>
              <a:gdLst/>
              <a:ahLst/>
              <a:cxnLst/>
              <a:rect l="l" t="t" r="r" b="b"/>
              <a:pathLst>
                <a:path w="13110" h="435" extrusionOk="0">
                  <a:moveTo>
                    <a:pt x="201" y="1"/>
                  </a:moveTo>
                  <a:cubicBezTo>
                    <a:pt x="67" y="1"/>
                    <a:pt x="1" y="101"/>
                    <a:pt x="1" y="201"/>
                  </a:cubicBezTo>
                  <a:cubicBezTo>
                    <a:pt x="1" y="334"/>
                    <a:pt x="67" y="434"/>
                    <a:pt x="201" y="434"/>
                  </a:cubicBezTo>
                  <a:lnTo>
                    <a:pt x="12910" y="434"/>
                  </a:lnTo>
                  <a:cubicBezTo>
                    <a:pt x="13010" y="434"/>
                    <a:pt x="13110" y="334"/>
                    <a:pt x="13110" y="201"/>
                  </a:cubicBezTo>
                  <a:cubicBezTo>
                    <a:pt x="13110" y="101"/>
                    <a:pt x="13010" y="1"/>
                    <a:pt x="12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07;p44">
              <a:extLst>
                <a:ext uri="{FF2B5EF4-FFF2-40B4-BE49-F238E27FC236}">
                  <a16:creationId xmlns:a16="http://schemas.microsoft.com/office/drawing/2014/main" id="{D99CC005-9446-63F1-6C94-14FD4954A2A7}"/>
                </a:ext>
              </a:extLst>
            </p:cNvPr>
            <p:cNvSpPr/>
            <p:nvPr/>
          </p:nvSpPr>
          <p:spPr>
            <a:xfrm>
              <a:off x="7895738" y="3667763"/>
              <a:ext cx="147049" cy="19"/>
            </a:xfrm>
            <a:custGeom>
              <a:avLst/>
              <a:gdLst/>
              <a:ahLst/>
              <a:cxnLst/>
              <a:rect l="l" t="t" r="r" b="b"/>
              <a:pathLst>
                <a:path w="7940" h="1" extrusionOk="0">
                  <a:moveTo>
                    <a:pt x="0" y="1"/>
                  </a:moveTo>
                  <a:lnTo>
                    <a:pt x="793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08;p44">
              <a:extLst>
                <a:ext uri="{FF2B5EF4-FFF2-40B4-BE49-F238E27FC236}">
                  <a16:creationId xmlns:a16="http://schemas.microsoft.com/office/drawing/2014/main" id="{00E23EFD-E709-69CC-5F3A-372FF0F10FF4}"/>
                </a:ext>
              </a:extLst>
            </p:cNvPr>
            <p:cNvSpPr/>
            <p:nvPr/>
          </p:nvSpPr>
          <p:spPr>
            <a:xfrm>
              <a:off x="7892016" y="3664059"/>
              <a:ext cx="155086" cy="7427"/>
            </a:xfrm>
            <a:custGeom>
              <a:avLst/>
              <a:gdLst/>
              <a:ahLst/>
              <a:cxnLst/>
              <a:rect l="l" t="t" r="r" b="b"/>
              <a:pathLst>
                <a:path w="8374" h="401" extrusionOk="0">
                  <a:moveTo>
                    <a:pt x="201" y="0"/>
                  </a:moveTo>
                  <a:cubicBezTo>
                    <a:pt x="101" y="0"/>
                    <a:pt x="1" y="100"/>
                    <a:pt x="1" y="201"/>
                  </a:cubicBezTo>
                  <a:cubicBezTo>
                    <a:pt x="1" y="334"/>
                    <a:pt x="101" y="401"/>
                    <a:pt x="201" y="401"/>
                  </a:cubicBezTo>
                  <a:lnTo>
                    <a:pt x="8140" y="401"/>
                  </a:lnTo>
                  <a:cubicBezTo>
                    <a:pt x="8274" y="401"/>
                    <a:pt x="8374" y="334"/>
                    <a:pt x="8374" y="201"/>
                  </a:cubicBezTo>
                  <a:cubicBezTo>
                    <a:pt x="8374" y="100"/>
                    <a:pt x="8274" y="0"/>
                    <a:pt x="8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09;p44">
              <a:extLst>
                <a:ext uri="{FF2B5EF4-FFF2-40B4-BE49-F238E27FC236}">
                  <a16:creationId xmlns:a16="http://schemas.microsoft.com/office/drawing/2014/main" id="{4613DDD2-4AD6-14CA-41F0-BC54B86BE502}"/>
                </a:ext>
              </a:extLst>
            </p:cNvPr>
            <p:cNvSpPr/>
            <p:nvPr/>
          </p:nvSpPr>
          <p:spPr>
            <a:xfrm>
              <a:off x="7753629" y="3111123"/>
              <a:ext cx="200183" cy="76006"/>
            </a:xfrm>
            <a:custGeom>
              <a:avLst/>
              <a:gdLst/>
              <a:ahLst/>
              <a:cxnLst/>
              <a:rect l="l" t="t" r="r" b="b"/>
              <a:pathLst>
                <a:path w="10809" h="4104" extrusionOk="0">
                  <a:moveTo>
                    <a:pt x="9941" y="401"/>
                  </a:moveTo>
                  <a:cubicBezTo>
                    <a:pt x="9574" y="868"/>
                    <a:pt x="9374" y="1602"/>
                    <a:pt x="9374" y="2536"/>
                  </a:cubicBezTo>
                  <a:lnTo>
                    <a:pt x="9374" y="3670"/>
                  </a:lnTo>
                  <a:lnTo>
                    <a:pt x="435" y="3670"/>
                  </a:lnTo>
                  <a:lnTo>
                    <a:pt x="435" y="2569"/>
                  </a:lnTo>
                  <a:cubicBezTo>
                    <a:pt x="435" y="1402"/>
                    <a:pt x="935" y="434"/>
                    <a:pt x="1569" y="401"/>
                  </a:cubicBezTo>
                  <a:close/>
                  <a:moveTo>
                    <a:pt x="1569" y="1"/>
                  </a:moveTo>
                  <a:cubicBezTo>
                    <a:pt x="701" y="1"/>
                    <a:pt x="1" y="1135"/>
                    <a:pt x="1" y="2569"/>
                  </a:cubicBezTo>
                  <a:lnTo>
                    <a:pt x="1" y="4104"/>
                  </a:lnTo>
                  <a:lnTo>
                    <a:pt x="9808" y="4070"/>
                  </a:lnTo>
                  <a:lnTo>
                    <a:pt x="9775" y="2569"/>
                  </a:lnTo>
                  <a:cubicBezTo>
                    <a:pt x="9775" y="1435"/>
                    <a:pt x="10108" y="601"/>
                    <a:pt x="10575" y="434"/>
                  </a:cubicBezTo>
                  <a:lnTo>
                    <a:pt x="10809" y="401"/>
                  </a:lnTo>
                  <a:lnTo>
                    <a:pt x="10775" y="201"/>
                  </a:lnTo>
                  <a:lnTo>
                    <a:pt x="10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10;p44">
              <a:extLst>
                <a:ext uri="{FF2B5EF4-FFF2-40B4-BE49-F238E27FC236}">
                  <a16:creationId xmlns:a16="http://schemas.microsoft.com/office/drawing/2014/main" id="{2A7748A3-6C0E-921C-054A-460E7DAE21E5}"/>
                </a:ext>
              </a:extLst>
            </p:cNvPr>
            <p:cNvSpPr/>
            <p:nvPr/>
          </p:nvSpPr>
          <p:spPr>
            <a:xfrm>
              <a:off x="7788855" y="3115457"/>
              <a:ext cx="330526" cy="344731"/>
            </a:xfrm>
            <a:custGeom>
              <a:avLst/>
              <a:gdLst/>
              <a:ahLst/>
              <a:cxnLst/>
              <a:rect l="l" t="t" r="r" b="b"/>
              <a:pathLst>
                <a:path w="17847" h="18614" extrusionOk="0">
                  <a:moveTo>
                    <a:pt x="13577" y="0"/>
                  </a:moveTo>
                  <a:lnTo>
                    <a:pt x="0" y="0"/>
                  </a:lnTo>
                  <a:lnTo>
                    <a:pt x="0" y="0"/>
                  </a:lnTo>
                  <a:cubicBezTo>
                    <a:pt x="1635" y="0"/>
                    <a:pt x="2969" y="1435"/>
                    <a:pt x="2969" y="3203"/>
                  </a:cubicBezTo>
                  <a:lnTo>
                    <a:pt x="2969" y="16545"/>
                  </a:lnTo>
                  <a:cubicBezTo>
                    <a:pt x="2969" y="17713"/>
                    <a:pt x="3836" y="18614"/>
                    <a:pt x="4870" y="18614"/>
                  </a:cubicBezTo>
                  <a:lnTo>
                    <a:pt x="17846" y="18614"/>
                  </a:lnTo>
                  <a:lnTo>
                    <a:pt x="17846" y="4604"/>
                  </a:lnTo>
                  <a:cubicBezTo>
                    <a:pt x="17846" y="2068"/>
                    <a:pt x="15945" y="0"/>
                    <a:pt x="13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11;p44">
              <a:extLst>
                <a:ext uri="{FF2B5EF4-FFF2-40B4-BE49-F238E27FC236}">
                  <a16:creationId xmlns:a16="http://schemas.microsoft.com/office/drawing/2014/main" id="{84540F06-D69E-71D1-E1E6-6DD9B6E94F1C}"/>
                </a:ext>
              </a:extLst>
            </p:cNvPr>
            <p:cNvSpPr/>
            <p:nvPr/>
          </p:nvSpPr>
          <p:spPr>
            <a:xfrm>
              <a:off x="7785151" y="3111753"/>
              <a:ext cx="337934" cy="352769"/>
            </a:xfrm>
            <a:custGeom>
              <a:avLst/>
              <a:gdLst/>
              <a:ahLst/>
              <a:cxnLst/>
              <a:rect l="l" t="t" r="r" b="b"/>
              <a:pathLst>
                <a:path w="18247" h="19048" extrusionOk="0">
                  <a:moveTo>
                    <a:pt x="13777" y="400"/>
                  </a:moveTo>
                  <a:cubicBezTo>
                    <a:pt x="16012" y="400"/>
                    <a:pt x="17846" y="2368"/>
                    <a:pt x="17846" y="4804"/>
                  </a:cubicBezTo>
                  <a:lnTo>
                    <a:pt x="17846" y="18613"/>
                  </a:lnTo>
                  <a:lnTo>
                    <a:pt x="5070" y="18613"/>
                  </a:lnTo>
                  <a:cubicBezTo>
                    <a:pt x="4136" y="18613"/>
                    <a:pt x="3369" y="17779"/>
                    <a:pt x="3369" y="16745"/>
                  </a:cubicBezTo>
                  <a:lnTo>
                    <a:pt x="3369" y="3403"/>
                  </a:lnTo>
                  <a:cubicBezTo>
                    <a:pt x="3369" y="2102"/>
                    <a:pt x="2702" y="1001"/>
                    <a:pt x="1735" y="400"/>
                  </a:cubicBezTo>
                  <a:close/>
                  <a:moveTo>
                    <a:pt x="200" y="0"/>
                  </a:moveTo>
                  <a:cubicBezTo>
                    <a:pt x="100" y="0"/>
                    <a:pt x="0" y="67"/>
                    <a:pt x="0" y="200"/>
                  </a:cubicBezTo>
                  <a:cubicBezTo>
                    <a:pt x="0" y="300"/>
                    <a:pt x="100" y="400"/>
                    <a:pt x="200" y="400"/>
                  </a:cubicBezTo>
                  <a:cubicBezTo>
                    <a:pt x="1735" y="400"/>
                    <a:pt x="2969" y="1735"/>
                    <a:pt x="2969" y="3403"/>
                  </a:cubicBezTo>
                  <a:lnTo>
                    <a:pt x="2969" y="16745"/>
                  </a:lnTo>
                  <a:cubicBezTo>
                    <a:pt x="2969" y="18013"/>
                    <a:pt x="3903" y="19047"/>
                    <a:pt x="5070" y="19047"/>
                  </a:cubicBezTo>
                  <a:lnTo>
                    <a:pt x="18046" y="19047"/>
                  </a:lnTo>
                  <a:cubicBezTo>
                    <a:pt x="18146" y="19047"/>
                    <a:pt x="18247" y="18947"/>
                    <a:pt x="18247" y="18814"/>
                  </a:cubicBezTo>
                  <a:lnTo>
                    <a:pt x="18247" y="4804"/>
                  </a:lnTo>
                  <a:cubicBezTo>
                    <a:pt x="18247" y="2168"/>
                    <a:pt x="16245" y="0"/>
                    <a:pt x="13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12;p44">
              <a:extLst>
                <a:ext uri="{FF2B5EF4-FFF2-40B4-BE49-F238E27FC236}">
                  <a16:creationId xmlns:a16="http://schemas.microsoft.com/office/drawing/2014/main" id="{09A8BFA9-02B9-919D-540D-91F2DBAA0860}"/>
                </a:ext>
              </a:extLst>
            </p:cNvPr>
            <p:cNvSpPr/>
            <p:nvPr/>
          </p:nvSpPr>
          <p:spPr>
            <a:xfrm>
              <a:off x="7891405" y="3391601"/>
              <a:ext cx="303339" cy="68598"/>
            </a:xfrm>
            <a:custGeom>
              <a:avLst/>
              <a:gdLst/>
              <a:ahLst/>
              <a:cxnLst/>
              <a:rect l="l" t="t" r="r" b="b"/>
              <a:pathLst>
                <a:path w="16379" h="3704" extrusionOk="0">
                  <a:moveTo>
                    <a:pt x="16379" y="1"/>
                  </a:moveTo>
                  <a:lnTo>
                    <a:pt x="13777" y="34"/>
                  </a:lnTo>
                  <a:lnTo>
                    <a:pt x="1535" y="34"/>
                  </a:lnTo>
                  <a:lnTo>
                    <a:pt x="1535" y="1335"/>
                  </a:lnTo>
                  <a:cubicBezTo>
                    <a:pt x="1535" y="2469"/>
                    <a:pt x="1001" y="3470"/>
                    <a:pt x="1" y="3670"/>
                  </a:cubicBezTo>
                  <a:lnTo>
                    <a:pt x="334" y="3670"/>
                  </a:lnTo>
                  <a:lnTo>
                    <a:pt x="10008" y="3704"/>
                  </a:lnTo>
                  <a:cubicBezTo>
                    <a:pt x="10041" y="3704"/>
                    <a:pt x="10108" y="3670"/>
                    <a:pt x="10141" y="3670"/>
                  </a:cubicBezTo>
                  <a:lnTo>
                    <a:pt x="14211" y="3704"/>
                  </a:lnTo>
                  <a:cubicBezTo>
                    <a:pt x="15412" y="3670"/>
                    <a:pt x="16379" y="2636"/>
                    <a:pt x="16379" y="1335"/>
                  </a:cubicBezTo>
                  <a:lnTo>
                    <a:pt x="163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13;p44">
              <a:extLst>
                <a:ext uri="{FF2B5EF4-FFF2-40B4-BE49-F238E27FC236}">
                  <a16:creationId xmlns:a16="http://schemas.microsoft.com/office/drawing/2014/main" id="{600EBA68-3050-12D3-9494-54D556A0F336}"/>
                </a:ext>
              </a:extLst>
            </p:cNvPr>
            <p:cNvSpPr/>
            <p:nvPr/>
          </p:nvSpPr>
          <p:spPr>
            <a:xfrm>
              <a:off x="7886459" y="3387897"/>
              <a:ext cx="312006" cy="76006"/>
            </a:xfrm>
            <a:custGeom>
              <a:avLst/>
              <a:gdLst/>
              <a:ahLst/>
              <a:cxnLst/>
              <a:rect l="l" t="t" r="r" b="b"/>
              <a:pathLst>
                <a:path w="16847" h="4104" extrusionOk="0">
                  <a:moveTo>
                    <a:pt x="16412" y="401"/>
                  </a:moveTo>
                  <a:lnTo>
                    <a:pt x="16446" y="1535"/>
                  </a:lnTo>
                  <a:cubicBezTo>
                    <a:pt x="16446" y="2703"/>
                    <a:pt x="15579" y="3670"/>
                    <a:pt x="14511" y="3670"/>
                  </a:cubicBezTo>
                  <a:lnTo>
                    <a:pt x="10408" y="3670"/>
                  </a:lnTo>
                  <a:cubicBezTo>
                    <a:pt x="10341" y="3670"/>
                    <a:pt x="10308" y="3670"/>
                    <a:pt x="10275" y="3703"/>
                  </a:cubicBezTo>
                  <a:lnTo>
                    <a:pt x="1135" y="3670"/>
                  </a:lnTo>
                  <a:cubicBezTo>
                    <a:pt x="1702" y="3236"/>
                    <a:pt x="2002" y="2469"/>
                    <a:pt x="2002" y="1535"/>
                  </a:cubicBezTo>
                  <a:lnTo>
                    <a:pt x="2002" y="434"/>
                  </a:lnTo>
                  <a:lnTo>
                    <a:pt x="14044" y="434"/>
                  </a:lnTo>
                  <a:lnTo>
                    <a:pt x="16412" y="401"/>
                  </a:lnTo>
                  <a:close/>
                  <a:moveTo>
                    <a:pt x="1568" y="1"/>
                  </a:moveTo>
                  <a:lnTo>
                    <a:pt x="1568" y="1535"/>
                  </a:lnTo>
                  <a:cubicBezTo>
                    <a:pt x="1602" y="2436"/>
                    <a:pt x="1235" y="3470"/>
                    <a:pt x="234" y="3670"/>
                  </a:cubicBezTo>
                  <a:lnTo>
                    <a:pt x="1" y="3703"/>
                  </a:lnTo>
                  <a:lnTo>
                    <a:pt x="1" y="3870"/>
                  </a:lnTo>
                  <a:cubicBezTo>
                    <a:pt x="1" y="4004"/>
                    <a:pt x="101" y="4070"/>
                    <a:pt x="268" y="4104"/>
                  </a:cubicBezTo>
                  <a:lnTo>
                    <a:pt x="14511" y="4104"/>
                  </a:lnTo>
                  <a:cubicBezTo>
                    <a:pt x="15812" y="4104"/>
                    <a:pt x="16846" y="2936"/>
                    <a:pt x="16846" y="1535"/>
                  </a:cubicBezTo>
                  <a:lnTo>
                    <a:pt x="16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14;p44">
              <a:extLst>
                <a:ext uri="{FF2B5EF4-FFF2-40B4-BE49-F238E27FC236}">
                  <a16:creationId xmlns:a16="http://schemas.microsoft.com/office/drawing/2014/main" id="{4AD2BD0E-1E75-6903-5AB4-BFB8D4D5C3FF}"/>
                </a:ext>
              </a:extLst>
            </p:cNvPr>
            <p:cNvSpPr/>
            <p:nvPr/>
          </p:nvSpPr>
          <p:spPr>
            <a:xfrm>
              <a:off x="7902517" y="3344040"/>
              <a:ext cx="156938" cy="19"/>
            </a:xfrm>
            <a:custGeom>
              <a:avLst/>
              <a:gdLst/>
              <a:ahLst/>
              <a:cxnLst/>
              <a:rect l="l" t="t" r="r" b="b"/>
              <a:pathLst>
                <a:path w="8474" h="1" extrusionOk="0">
                  <a:moveTo>
                    <a:pt x="1" y="0"/>
                  </a:moveTo>
                  <a:lnTo>
                    <a:pt x="847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15;p44">
              <a:extLst>
                <a:ext uri="{FF2B5EF4-FFF2-40B4-BE49-F238E27FC236}">
                  <a16:creationId xmlns:a16="http://schemas.microsoft.com/office/drawing/2014/main" id="{5430A987-19EE-3598-AE09-D1B01AC5E134}"/>
                </a:ext>
              </a:extLst>
            </p:cNvPr>
            <p:cNvSpPr/>
            <p:nvPr/>
          </p:nvSpPr>
          <p:spPr>
            <a:xfrm>
              <a:off x="7898202" y="3340335"/>
              <a:ext cx="165587" cy="8038"/>
            </a:xfrm>
            <a:custGeom>
              <a:avLst/>
              <a:gdLst/>
              <a:ahLst/>
              <a:cxnLst/>
              <a:rect l="l" t="t" r="r" b="b"/>
              <a:pathLst>
                <a:path w="8941" h="434" extrusionOk="0">
                  <a:moveTo>
                    <a:pt x="234" y="0"/>
                  </a:moveTo>
                  <a:cubicBezTo>
                    <a:pt x="101" y="0"/>
                    <a:pt x="0" y="100"/>
                    <a:pt x="0" y="200"/>
                  </a:cubicBezTo>
                  <a:cubicBezTo>
                    <a:pt x="0" y="334"/>
                    <a:pt x="101" y="434"/>
                    <a:pt x="234" y="434"/>
                  </a:cubicBezTo>
                  <a:lnTo>
                    <a:pt x="8707" y="401"/>
                  </a:lnTo>
                  <a:cubicBezTo>
                    <a:pt x="8840" y="401"/>
                    <a:pt x="8940" y="300"/>
                    <a:pt x="8940" y="200"/>
                  </a:cubicBezTo>
                  <a:cubicBezTo>
                    <a:pt x="8940" y="67"/>
                    <a:pt x="8840" y="0"/>
                    <a:pt x="8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16;p44">
              <a:extLst>
                <a:ext uri="{FF2B5EF4-FFF2-40B4-BE49-F238E27FC236}">
                  <a16:creationId xmlns:a16="http://schemas.microsoft.com/office/drawing/2014/main" id="{79F29FA6-713A-FE62-9330-5B10A73063EC}"/>
                </a:ext>
              </a:extLst>
            </p:cNvPr>
            <p:cNvSpPr/>
            <p:nvPr/>
          </p:nvSpPr>
          <p:spPr>
            <a:xfrm>
              <a:off x="7902517" y="3277939"/>
              <a:ext cx="156938" cy="19"/>
            </a:xfrm>
            <a:custGeom>
              <a:avLst/>
              <a:gdLst/>
              <a:ahLst/>
              <a:cxnLst/>
              <a:rect l="l" t="t" r="r" b="b"/>
              <a:pathLst>
                <a:path w="8474" h="1" extrusionOk="0">
                  <a:moveTo>
                    <a:pt x="1" y="0"/>
                  </a:moveTo>
                  <a:lnTo>
                    <a:pt x="847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17;p44">
              <a:extLst>
                <a:ext uri="{FF2B5EF4-FFF2-40B4-BE49-F238E27FC236}">
                  <a16:creationId xmlns:a16="http://schemas.microsoft.com/office/drawing/2014/main" id="{D372B8F3-92FB-FE10-C565-9B3F86758C75}"/>
                </a:ext>
              </a:extLst>
            </p:cNvPr>
            <p:cNvSpPr/>
            <p:nvPr/>
          </p:nvSpPr>
          <p:spPr>
            <a:xfrm>
              <a:off x="7898202" y="3273605"/>
              <a:ext cx="164958" cy="8056"/>
            </a:xfrm>
            <a:custGeom>
              <a:avLst/>
              <a:gdLst/>
              <a:ahLst/>
              <a:cxnLst/>
              <a:rect l="l" t="t" r="r" b="b"/>
              <a:pathLst>
                <a:path w="8907" h="435" extrusionOk="0">
                  <a:moveTo>
                    <a:pt x="8707" y="1"/>
                  </a:moveTo>
                  <a:lnTo>
                    <a:pt x="234" y="34"/>
                  </a:lnTo>
                  <a:cubicBezTo>
                    <a:pt x="101" y="34"/>
                    <a:pt x="0" y="134"/>
                    <a:pt x="0" y="234"/>
                  </a:cubicBezTo>
                  <a:cubicBezTo>
                    <a:pt x="0" y="368"/>
                    <a:pt x="101" y="434"/>
                    <a:pt x="234" y="434"/>
                  </a:cubicBezTo>
                  <a:lnTo>
                    <a:pt x="8707" y="434"/>
                  </a:lnTo>
                  <a:cubicBezTo>
                    <a:pt x="8840" y="434"/>
                    <a:pt x="8907" y="334"/>
                    <a:pt x="8907" y="234"/>
                  </a:cubicBezTo>
                  <a:cubicBezTo>
                    <a:pt x="8907" y="101"/>
                    <a:pt x="8840" y="1"/>
                    <a:pt x="8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8;p44">
              <a:extLst>
                <a:ext uri="{FF2B5EF4-FFF2-40B4-BE49-F238E27FC236}">
                  <a16:creationId xmlns:a16="http://schemas.microsoft.com/office/drawing/2014/main" id="{3D16A869-AD4B-CD30-6CBE-5B002E49B478}"/>
                </a:ext>
              </a:extLst>
            </p:cNvPr>
            <p:cNvSpPr/>
            <p:nvPr/>
          </p:nvSpPr>
          <p:spPr>
            <a:xfrm>
              <a:off x="7902517" y="3310684"/>
              <a:ext cx="83433" cy="630"/>
            </a:xfrm>
            <a:custGeom>
              <a:avLst/>
              <a:gdLst/>
              <a:ahLst/>
              <a:cxnLst/>
              <a:rect l="l" t="t" r="r" b="b"/>
              <a:pathLst>
                <a:path w="4505" h="34" extrusionOk="0">
                  <a:moveTo>
                    <a:pt x="1" y="33"/>
                  </a:moveTo>
                  <a:lnTo>
                    <a:pt x="450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19;p44">
              <a:extLst>
                <a:ext uri="{FF2B5EF4-FFF2-40B4-BE49-F238E27FC236}">
                  <a16:creationId xmlns:a16="http://schemas.microsoft.com/office/drawing/2014/main" id="{CBBCF8B5-95B1-C18F-3889-29D0EC446F27}"/>
                </a:ext>
              </a:extLst>
            </p:cNvPr>
            <p:cNvSpPr/>
            <p:nvPr/>
          </p:nvSpPr>
          <p:spPr>
            <a:xfrm>
              <a:off x="7898202" y="3306961"/>
              <a:ext cx="91452" cy="8056"/>
            </a:xfrm>
            <a:custGeom>
              <a:avLst/>
              <a:gdLst/>
              <a:ahLst/>
              <a:cxnLst/>
              <a:rect l="l" t="t" r="r" b="b"/>
              <a:pathLst>
                <a:path w="4938" h="435" extrusionOk="0">
                  <a:moveTo>
                    <a:pt x="4737" y="1"/>
                  </a:moveTo>
                  <a:lnTo>
                    <a:pt x="234" y="34"/>
                  </a:lnTo>
                  <a:cubicBezTo>
                    <a:pt x="101" y="34"/>
                    <a:pt x="0" y="101"/>
                    <a:pt x="0" y="234"/>
                  </a:cubicBezTo>
                  <a:cubicBezTo>
                    <a:pt x="0" y="335"/>
                    <a:pt x="101" y="435"/>
                    <a:pt x="234" y="435"/>
                  </a:cubicBezTo>
                  <a:lnTo>
                    <a:pt x="4737" y="435"/>
                  </a:lnTo>
                  <a:cubicBezTo>
                    <a:pt x="4837" y="435"/>
                    <a:pt x="4937" y="335"/>
                    <a:pt x="4937" y="234"/>
                  </a:cubicBezTo>
                  <a:cubicBezTo>
                    <a:pt x="4937" y="101"/>
                    <a:pt x="4837" y="1"/>
                    <a:pt x="4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20;p44">
              <a:extLst>
                <a:ext uri="{FF2B5EF4-FFF2-40B4-BE49-F238E27FC236}">
                  <a16:creationId xmlns:a16="http://schemas.microsoft.com/office/drawing/2014/main" id="{43958396-EFD7-E188-2F50-3851420A18CF}"/>
                </a:ext>
              </a:extLst>
            </p:cNvPr>
            <p:cNvSpPr/>
            <p:nvPr/>
          </p:nvSpPr>
          <p:spPr>
            <a:xfrm>
              <a:off x="8006325" y="3310684"/>
              <a:ext cx="70432" cy="19"/>
            </a:xfrm>
            <a:custGeom>
              <a:avLst/>
              <a:gdLst/>
              <a:ahLst/>
              <a:cxnLst/>
              <a:rect l="l" t="t" r="r" b="b"/>
              <a:pathLst>
                <a:path w="3803" h="1" extrusionOk="0">
                  <a:moveTo>
                    <a:pt x="0" y="0"/>
                  </a:moveTo>
                  <a:lnTo>
                    <a:pt x="380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21;p44">
              <a:extLst>
                <a:ext uri="{FF2B5EF4-FFF2-40B4-BE49-F238E27FC236}">
                  <a16:creationId xmlns:a16="http://schemas.microsoft.com/office/drawing/2014/main" id="{3E1EBC64-2AD3-F043-7CAC-AD95864DDE8A}"/>
                </a:ext>
              </a:extLst>
            </p:cNvPr>
            <p:cNvSpPr/>
            <p:nvPr/>
          </p:nvSpPr>
          <p:spPr>
            <a:xfrm>
              <a:off x="8001992" y="3306961"/>
              <a:ext cx="79099" cy="8056"/>
            </a:xfrm>
            <a:custGeom>
              <a:avLst/>
              <a:gdLst/>
              <a:ahLst/>
              <a:cxnLst/>
              <a:rect l="l" t="t" r="r" b="b"/>
              <a:pathLst>
                <a:path w="4271" h="435" extrusionOk="0">
                  <a:moveTo>
                    <a:pt x="234" y="1"/>
                  </a:moveTo>
                  <a:cubicBezTo>
                    <a:pt x="101" y="1"/>
                    <a:pt x="1" y="101"/>
                    <a:pt x="1" y="234"/>
                  </a:cubicBezTo>
                  <a:cubicBezTo>
                    <a:pt x="1" y="335"/>
                    <a:pt x="101" y="435"/>
                    <a:pt x="234" y="435"/>
                  </a:cubicBezTo>
                  <a:lnTo>
                    <a:pt x="4037" y="435"/>
                  </a:lnTo>
                  <a:cubicBezTo>
                    <a:pt x="4170" y="435"/>
                    <a:pt x="4270" y="335"/>
                    <a:pt x="4270" y="201"/>
                  </a:cubicBezTo>
                  <a:cubicBezTo>
                    <a:pt x="4270" y="101"/>
                    <a:pt x="4170" y="1"/>
                    <a:pt x="4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422;p44">
              <a:extLst>
                <a:ext uri="{FF2B5EF4-FFF2-40B4-BE49-F238E27FC236}">
                  <a16:creationId xmlns:a16="http://schemas.microsoft.com/office/drawing/2014/main" id="{7A969A7E-1D5A-F222-2A38-460CC69F8F3B}"/>
                </a:ext>
              </a:extLst>
            </p:cNvPr>
            <p:cNvSpPr/>
            <p:nvPr/>
          </p:nvSpPr>
          <p:spPr>
            <a:xfrm>
              <a:off x="7902517" y="3244565"/>
              <a:ext cx="84044" cy="19"/>
            </a:xfrm>
            <a:custGeom>
              <a:avLst/>
              <a:gdLst/>
              <a:ahLst/>
              <a:cxnLst/>
              <a:rect l="l" t="t" r="r" b="b"/>
              <a:pathLst>
                <a:path w="4538" h="1" extrusionOk="0">
                  <a:moveTo>
                    <a:pt x="1" y="1"/>
                  </a:moveTo>
                  <a:lnTo>
                    <a:pt x="45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423;p44">
              <a:extLst>
                <a:ext uri="{FF2B5EF4-FFF2-40B4-BE49-F238E27FC236}">
                  <a16:creationId xmlns:a16="http://schemas.microsoft.com/office/drawing/2014/main" id="{90592C39-9505-E22A-218C-9DA6185CB03A}"/>
                </a:ext>
              </a:extLst>
            </p:cNvPr>
            <p:cNvSpPr/>
            <p:nvPr/>
          </p:nvSpPr>
          <p:spPr>
            <a:xfrm>
              <a:off x="7898813" y="3240861"/>
              <a:ext cx="91452" cy="8056"/>
            </a:xfrm>
            <a:custGeom>
              <a:avLst/>
              <a:gdLst/>
              <a:ahLst/>
              <a:cxnLst/>
              <a:rect l="l" t="t" r="r" b="b"/>
              <a:pathLst>
                <a:path w="4938" h="435" extrusionOk="0">
                  <a:moveTo>
                    <a:pt x="201" y="1"/>
                  </a:moveTo>
                  <a:cubicBezTo>
                    <a:pt x="101" y="1"/>
                    <a:pt x="1" y="101"/>
                    <a:pt x="1" y="201"/>
                  </a:cubicBezTo>
                  <a:cubicBezTo>
                    <a:pt x="1" y="334"/>
                    <a:pt x="101" y="434"/>
                    <a:pt x="201" y="434"/>
                  </a:cubicBezTo>
                  <a:lnTo>
                    <a:pt x="4738" y="401"/>
                  </a:lnTo>
                  <a:cubicBezTo>
                    <a:pt x="4838" y="401"/>
                    <a:pt x="4938" y="334"/>
                    <a:pt x="4938" y="201"/>
                  </a:cubicBezTo>
                  <a:cubicBezTo>
                    <a:pt x="4938" y="101"/>
                    <a:pt x="4838" y="1"/>
                    <a:pt x="4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424;p44">
              <a:extLst>
                <a:ext uri="{FF2B5EF4-FFF2-40B4-BE49-F238E27FC236}">
                  <a16:creationId xmlns:a16="http://schemas.microsoft.com/office/drawing/2014/main" id="{0E72B026-F66F-5B84-38F9-0F6FEC66B08B}"/>
                </a:ext>
              </a:extLst>
            </p:cNvPr>
            <p:cNvSpPr/>
            <p:nvPr/>
          </p:nvSpPr>
          <p:spPr>
            <a:xfrm>
              <a:off x="8006325" y="3244565"/>
              <a:ext cx="71061" cy="19"/>
            </a:xfrm>
            <a:custGeom>
              <a:avLst/>
              <a:gdLst/>
              <a:ahLst/>
              <a:cxnLst/>
              <a:rect l="l" t="t" r="r" b="b"/>
              <a:pathLst>
                <a:path w="3837" h="1" extrusionOk="0">
                  <a:moveTo>
                    <a:pt x="0" y="1"/>
                  </a:moveTo>
                  <a:lnTo>
                    <a:pt x="383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425;p44">
              <a:extLst>
                <a:ext uri="{FF2B5EF4-FFF2-40B4-BE49-F238E27FC236}">
                  <a16:creationId xmlns:a16="http://schemas.microsoft.com/office/drawing/2014/main" id="{CB723611-7466-CC9C-BD1E-06C2A3DBE7C6}"/>
                </a:ext>
              </a:extLst>
            </p:cNvPr>
            <p:cNvSpPr/>
            <p:nvPr/>
          </p:nvSpPr>
          <p:spPr>
            <a:xfrm>
              <a:off x="8002603" y="3240250"/>
              <a:ext cx="78488" cy="8056"/>
            </a:xfrm>
            <a:custGeom>
              <a:avLst/>
              <a:gdLst/>
              <a:ahLst/>
              <a:cxnLst/>
              <a:rect l="l" t="t" r="r" b="b"/>
              <a:pathLst>
                <a:path w="4238" h="435" extrusionOk="0">
                  <a:moveTo>
                    <a:pt x="4037" y="0"/>
                  </a:moveTo>
                  <a:lnTo>
                    <a:pt x="201" y="34"/>
                  </a:lnTo>
                  <a:cubicBezTo>
                    <a:pt x="101" y="34"/>
                    <a:pt x="1" y="100"/>
                    <a:pt x="1" y="234"/>
                  </a:cubicBezTo>
                  <a:cubicBezTo>
                    <a:pt x="1" y="334"/>
                    <a:pt x="101" y="434"/>
                    <a:pt x="201" y="434"/>
                  </a:cubicBezTo>
                  <a:lnTo>
                    <a:pt x="4037" y="434"/>
                  </a:lnTo>
                  <a:cubicBezTo>
                    <a:pt x="4171" y="434"/>
                    <a:pt x="4237" y="334"/>
                    <a:pt x="4237" y="234"/>
                  </a:cubicBezTo>
                  <a:cubicBezTo>
                    <a:pt x="4237" y="100"/>
                    <a:pt x="4171"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426;p44">
              <a:extLst>
                <a:ext uri="{FF2B5EF4-FFF2-40B4-BE49-F238E27FC236}">
                  <a16:creationId xmlns:a16="http://schemas.microsoft.com/office/drawing/2014/main" id="{108E48D8-4AC4-642E-D7C6-E77AAA1354E7}"/>
                </a:ext>
              </a:extLst>
            </p:cNvPr>
            <p:cNvSpPr/>
            <p:nvPr/>
          </p:nvSpPr>
          <p:spPr>
            <a:xfrm>
              <a:off x="7898813" y="3207505"/>
              <a:ext cx="78488" cy="8056"/>
            </a:xfrm>
            <a:custGeom>
              <a:avLst/>
              <a:gdLst/>
              <a:ahLst/>
              <a:cxnLst/>
              <a:rect l="l" t="t" r="r" b="b"/>
              <a:pathLst>
                <a:path w="4238" h="435" extrusionOk="0">
                  <a:moveTo>
                    <a:pt x="201" y="0"/>
                  </a:moveTo>
                  <a:cubicBezTo>
                    <a:pt x="101" y="0"/>
                    <a:pt x="1" y="101"/>
                    <a:pt x="1" y="201"/>
                  </a:cubicBezTo>
                  <a:cubicBezTo>
                    <a:pt x="1" y="334"/>
                    <a:pt x="101" y="434"/>
                    <a:pt x="201" y="434"/>
                  </a:cubicBezTo>
                  <a:lnTo>
                    <a:pt x="4037" y="401"/>
                  </a:lnTo>
                  <a:cubicBezTo>
                    <a:pt x="4171" y="401"/>
                    <a:pt x="4237" y="334"/>
                    <a:pt x="4237" y="201"/>
                  </a:cubicBezTo>
                  <a:cubicBezTo>
                    <a:pt x="4237" y="101"/>
                    <a:pt x="4171"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427;p44">
              <a:extLst>
                <a:ext uri="{FF2B5EF4-FFF2-40B4-BE49-F238E27FC236}">
                  <a16:creationId xmlns:a16="http://schemas.microsoft.com/office/drawing/2014/main" id="{5D07C8CD-CF10-8E07-8778-BDD9EF8FB54F}"/>
                </a:ext>
              </a:extLst>
            </p:cNvPr>
            <p:cNvSpPr/>
            <p:nvPr/>
          </p:nvSpPr>
          <p:spPr>
            <a:xfrm>
              <a:off x="8028550" y="3083324"/>
              <a:ext cx="128529" cy="128510"/>
            </a:xfrm>
            <a:custGeom>
              <a:avLst/>
              <a:gdLst/>
              <a:ahLst/>
              <a:cxnLst/>
              <a:rect l="l" t="t" r="r" b="b"/>
              <a:pathLst>
                <a:path w="6940" h="6939" extrusionOk="0">
                  <a:moveTo>
                    <a:pt x="1" y="3470"/>
                  </a:moveTo>
                  <a:cubicBezTo>
                    <a:pt x="1" y="1535"/>
                    <a:pt x="1535" y="1"/>
                    <a:pt x="3470" y="1"/>
                  </a:cubicBezTo>
                  <a:cubicBezTo>
                    <a:pt x="5371" y="1"/>
                    <a:pt x="6939" y="1535"/>
                    <a:pt x="6939" y="3470"/>
                  </a:cubicBezTo>
                  <a:cubicBezTo>
                    <a:pt x="6939" y="5371"/>
                    <a:pt x="5371" y="6939"/>
                    <a:pt x="3470" y="6939"/>
                  </a:cubicBezTo>
                  <a:cubicBezTo>
                    <a:pt x="1535" y="6939"/>
                    <a:pt x="1" y="5371"/>
                    <a:pt x="1" y="34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428;p44">
              <a:extLst>
                <a:ext uri="{FF2B5EF4-FFF2-40B4-BE49-F238E27FC236}">
                  <a16:creationId xmlns:a16="http://schemas.microsoft.com/office/drawing/2014/main" id="{267CDF93-CC03-D593-2529-D7E50CA1D4BE}"/>
                </a:ext>
              </a:extLst>
            </p:cNvPr>
            <p:cNvSpPr/>
            <p:nvPr/>
          </p:nvSpPr>
          <p:spPr>
            <a:xfrm>
              <a:off x="8024235" y="3079009"/>
              <a:ext cx="136548" cy="136548"/>
            </a:xfrm>
            <a:custGeom>
              <a:avLst/>
              <a:gdLst/>
              <a:ahLst/>
              <a:cxnLst/>
              <a:rect l="l" t="t" r="r" b="b"/>
              <a:pathLst>
                <a:path w="7373" h="7373" extrusionOk="0">
                  <a:moveTo>
                    <a:pt x="3703" y="434"/>
                  </a:moveTo>
                  <a:cubicBezTo>
                    <a:pt x="5504" y="434"/>
                    <a:pt x="6939" y="1902"/>
                    <a:pt x="6939" y="3703"/>
                  </a:cubicBezTo>
                  <a:cubicBezTo>
                    <a:pt x="6939" y="5471"/>
                    <a:pt x="5504" y="6938"/>
                    <a:pt x="3703" y="6938"/>
                  </a:cubicBezTo>
                  <a:cubicBezTo>
                    <a:pt x="1902" y="6938"/>
                    <a:pt x="434" y="5504"/>
                    <a:pt x="434" y="3703"/>
                  </a:cubicBezTo>
                  <a:cubicBezTo>
                    <a:pt x="434" y="1902"/>
                    <a:pt x="1902" y="434"/>
                    <a:pt x="3703" y="434"/>
                  </a:cubicBezTo>
                  <a:close/>
                  <a:moveTo>
                    <a:pt x="3703" y="0"/>
                  </a:moveTo>
                  <a:cubicBezTo>
                    <a:pt x="1668" y="0"/>
                    <a:pt x="0" y="1668"/>
                    <a:pt x="0" y="3703"/>
                  </a:cubicBezTo>
                  <a:cubicBezTo>
                    <a:pt x="0" y="5704"/>
                    <a:pt x="1668" y="7372"/>
                    <a:pt x="3703" y="7372"/>
                  </a:cubicBezTo>
                  <a:cubicBezTo>
                    <a:pt x="5704" y="7372"/>
                    <a:pt x="7372" y="5704"/>
                    <a:pt x="7372" y="3703"/>
                  </a:cubicBezTo>
                  <a:cubicBezTo>
                    <a:pt x="7372" y="1668"/>
                    <a:pt x="5704"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429;p44">
              <a:extLst>
                <a:ext uri="{FF2B5EF4-FFF2-40B4-BE49-F238E27FC236}">
                  <a16:creationId xmlns:a16="http://schemas.microsoft.com/office/drawing/2014/main" id="{84A4A24F-09B3-CBC4-B444-EBD1EA8FEAD9}"/>
                </a:ext>
              </a:extLst>
            </p:cNvPr>
            <p:cNvSpPr/>
            <p:nvPr/>
          </p:nvSpPr>
          <p:spPr>
            <a:xfrm>
              <a:off x="8057591" y="3146350"/>
              <a:ext cx="72302" cy="6797"/>
            </a:xfrm>
            <a:custGeom>
              <a:avLst/>
              <a:gdLst/>
              <a:ahLst/>
              <a:cxnLst/>
              <a:rect l="l" t="t" r="r" b="b"/>
              <a:pathLst>
                <a:path w="3904" h="367" extrusionOk="0">
                  <a:moveTo>
                    <a:pt x="201" y="0"/>
                  </a:moveTo>
                  <a:cubicBezTo>
                    <a:pt x="101" y="0"/>
                    <a:pt x="1" y="67"/>
                    <a:pt x="1" y="167"/>
                  </a:cubicBezTo>
                  <a:cubicBezTo>
                    <a:pt x="1" y="300"/>
                    <a:pt x="101" y="367"/>
                    <a:pt x="201" y="367"/>
                  </a:cubicBezTo>
                  <a:lnTo>
                    <a:pt x="3703" y="367"/>
                  </a:lnTo>
                  <a:cubicBezTo>
                    <a:pt x="3837" y="367"/>
                    <a:pt x="3903" y="300"/>
                    <a:pt x="3903" y="167"/>
                  </a:cubicBezTo>
                  <a:cubicBezTo>
                    <a:pt x="3903" y="67"/>
                    <a:pt x="3837" y="0"/>
                    <a:pt x="3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430;p44">
              <a:extLst>
                <a:ext uri="{FF2B5EF4-FFF2-40B4-BE49-F238E27FC236}">
                  <a16:creationId xmlns:a16="http://schemas.microsoft.com/office/drawing/2014/main" id="{956B4479-7EC9-CE23-717C-42018C4AE8F5}"/>
                </a:ext>
              </a:extLst>
            </p:cNvPr>
            <p:cNvSpPr/>
            <p:nvPr/>
          </p:nvSpPr>
          <p:spPr>
            <a:xfrm>
              <a:off x="8090335" y="3113605"/>
              <a:ext cx="6815" cy="72284"/>
            </a:xfrm>
            <a:custGeom>
              <a:avLst/>
              <a:gdLst/>
              <a:ahLst/>
              <a:cxnLst/>
              <a:rect l="l" t="t" r="r" b="b"/>
              <a:pathLst>
                <a:path w="368" h="3903" extrusionOk="0">
                  <a:moveTo>
                    <a:pt x="201" y="0"/>
                  </a:moveTo>
                  <a:cubicBezTo>
                    <a:pt x="67" y="0"/>
                    <a:pt x="1" y="100"/>
                    <a:pt x="1" y="200"/>
                  </a:cubicBezTo>
                  <a:lnTo>
                    <a:pt x="1" y="3703"/>
                  </a:lnTo>
                  <a:cubicBezTo>
                    <a:pt x="1" y="3803"/>
                    <a:pt x="67" y="3903"/>
                    <a:pt x="201" y="3903"/>
                  </a:cubicBezTo>
                  <a:cubicBezTo>
                    <a:pt x="301" y="3903"/>
                    <a:pt x="368" y="3803"/>
                    <a:pt x="368" y="3703"/>
                  </a:cubicBezTo>
                  <a:lnTo>
                    <a:pt x="368" y="200"/>
                  </a:lnTo>
                  <a:cubicBezTo>
                    <a:pt x="368" y="100"/>
                    <a:pt x="301" y="0"/>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431;p44">
              <a:extLst>
                <a:ext uri="{FF2B5EF4-FFF2-40B4-BE49-F238E27FC236}">
                  <a16:creationId xmlns:a16="http://schemas.microsoft.com/office/drawing/2014/main" id="{D72D977C-53F6-368C-F125-345F4F2C4803}"/>
                </a:ext>
              </a:extLst>
            </p:cNvPr>
            <p:cNvSpPr/>
            <p:nvPr/>
          </p:nvSpPr>
          <p:spPr>
            <a:xfrm>
              <a:off x="7634394" y="3198645"/>
              <a:ext cx="130367" cy="19"/>
            </a:xfrm>
            <a:custGeom>
              <a:avLst/>
              <a:gdLst/>
              <a:ahLst/>
              <a:cxnLst/>
              <a:rect l="l" t="t" r="r" b="b"/>
              <a:pathLst>
                <a:path w="7039" h="1" extrusionOk="0">
                  <a:moveTo>
                    <a:pt x="0" y="0"/>
                  </a:moveTo>
                  <a:lnTo>
                    <a:pt x="703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839;p34">
            <a:extLst>
              <a:ext uri="{FF2B5EF4-FFF2-40B4-BE49-F238E27FC236}">
                <a16:creationId xmlns:a16="http://schemas.microsoft.com/office/drawing/2014/main" id="{739D9DD0-3BC7-CA90-BB95-7FDDE075227E}"/>
              </a:ext>
            </a:extLst>
          </p:cNvPr>
          <p:cNvSpPr/>
          <p:nvPr/>
        </p:nvSpPr>
        <p:spPr>
          <a:xfrm>
            <a:off x="2252897" y="3007109"/>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ZoneTexte 2">
            <a:extLst>
              <a:ext uri="{FF2B5EF4-FFF2-40B4-BE49-F238E27FC236}">
                <a16:creationId xmlns:a16="http://schemas.microsoft.com/office/drawing/2014/main" id="{536E523B-D1BD-FF47-6B58-C986AF462B3F}"/>
              </a:ext>
            </a:extLst>
          </p:cNvPr>
          <p:cNvSpPr txBox="1"/>
          <p:nvPr/>
        </p:nvSpPr>
        <p:spPr>
          <a:xfrm>
            <a:off x="2507455" y="2936388"/>
            <a:ext cx="5757863" cy="1447832"/>
          </a:xfrm>
          <a:prstGeom prst="rect">
            <a:avLst/>
          </a:prstGeom>
          <a:noFill/>
        </p:spPr>
        <p:txBody>
          <a:bodyPr wrap="square">
            <a:spAutoFit/>
          </a:bodyPr>
          <a:lstStyle/>
          <a:p>
            <a:pPr>
              <a:lnSpc>
                <a:spcPct val="150000"/>
              </a:lnSpc>
            </a:pPr>
            <a:r>
              <a:rPr lang="fr-FR" sz="1200" u="sng" dirty="0">
                <a:latin typeface="Open Sans" panose="020B0604020202020204" charset="0"/>
                <a:ea typeface="Open Sans" panose="020B0604020202020204" charset="0"/>
                <a:cs typeface="Open Sans" panose="020B0604020202020204" charset="0"/>
              </a:rPr>
              <a:t>Cat Boot </a:t>
            </a:r>
            <a:r>
              <a:rPr lang="fr-FR" sz="1200" u="sng" dirty="0" err="1">
                <a:latin typeface="Open Sans" panose="020B0604020202020204" charset="0"/>
                <a:ea typeface="Open Sans" panose="020B0604020202020204" charset="0"/>
                <a:cs typeface="Open Sans" panose="020B0604020202020204" charset="0"/>
              </a:rPr>
              <a:t>Regressor</a:t>
            </a:r>
            <a:r>
              <a:rPr lang="fr-FR" sz="1200" u="sng" dirty="0">
                <a:latin typeface="Open Sans" panose="020B0604020202020204" charset="0"/>
                <a:ea typeface="Open Sans" panose="020B0604020202020204" charset="0"/>
                <a:cs typeface="Open Sans" panose="020B0604020202020204" charset="0"/>
              </a:rPr>
              <a:t> </a:t>
            </a:r>
            <a:r>
              <a:rPr lang="fr-FR" sz="1200" dirty="0">
                <a:latin typeface="Open Sans" panose="020B0604020202020204" charset="0"/>
                <a:ea typeface="Open Sans" panose="020B0604020202020204" charset="0"/>
                <a:cs typeface="Open Sans" panose="020B0604020202020204" charset="0"/>
              </a:rPr>
              <a:t>: Algorithme de gradient </a:t>
            </a:r>
            <a:r>
              <a:rPr lang="fr-FR" sz="1200" dirty="0" err="1">
                <a:latin typeface="Open Sans" panose="020B0604020202020204" charset="0"/>
                <a:ea typeface="Open Sans" panose="020B0604020202020204" charset="0"/>
                <a:cs typeface="Open Sans" panose="020B0604020202020204" charset="0"/>
              </a:rPr>
              <a:t>boosting</a:t>
            </a:r>
            <a:r>
              <a:rPr lang="fr-FR" sz="1200" dirty="0">
                <a:latin typeface="Open Sans" panose="020B0604020202020204" charset="0"/>
                <a:ea typeface="Open Sans" panose="020B0604020202020204" charset="0"/>
                <a:cs typeface="Open Sans" panose="020B0604020202020204" charset="0"/>
              </a:rPr>
              <a:t> qui optimise le traitement des variables catégorielles par un encodage innovant et une réduction symétrique des erreurs, minimisant le surapprentissage tout en maintenant des performances computationnelles élevées pour la classification et la régression.</a:t>
            </a:r>
            <a:endParaRPr lang="fr-TG" sz="12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8947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C4D1482C-0947-C00F-6F2A-FC2898148D66}"/>
            </a:ext>
          </a:extLst>
        </p:cNvPr>
        <p:cNvGrpSpPr/>
        <p:nvPr/>
      </p:nvGrpSpPr>
      <p:grpSpPr>
        <a:xfrm>
          <a:off x="0" y="0"/>
          <a:ext cx="0" cy="0"/>
          <a:chOff x="0" y="0"/>
          <a:chExt cx="0" cy="0"/>
        </a:xfrm>
      </p:grpSpPr>
      <p:sp>
        <p:nvSpPr>
          <p:cNvPr id="1500" name="Google Shape;1500;p29">
            <a:extLst>
              <a:ext uri="{FF2B5EF4-FFF2-40B4-BE49-F238E27FC236}">
                <a16:creationId xmlns:a16="http://schemas.microsoft.com/office/drawing/2014/main" id="{DB2C95A7-CE13-64EA-22B0-E40E710BBFF3}"/>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Justification du Choix des Modèles</a:t>
            </a:r>
            <a:endParaRPr dirty="0"/>
          </a:p>
        </p:txBody>
      </p:sp>
      <p:sp>
        <p:nvSpPr>
          <p:cNvPr id="1502" name="Google Shape;1502;p29">
            <a:extLst>
              <a:ext uri="{FF2B5EF4-FFF2-40B4-BE49-F238E27FC236}">
                <a16:creationId xmlns:a16="http://schemas.microsoft.com/office/drawing/2014/main" id="{E9D81933-6471-C47E-44C3-E79123289AFA}"/>
              </a:ext>
            </a:extLst>
          </p:cNvPr>
          <p:cNvSpPr txBox="1">
            <a:spLocks noGrp="1"/>
          </p:cNvSpPr>
          <p:nvPr>
            <p:ph type="subTitle" idx="2"/>
          </p:nvPr>
        </p:nvSpPr>
        <p:spPr>
          <a:xfrm>
            <a:off x="719999" y="1992986"/>
            <a:ext cx="5819187" cy="16647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fr-FR" dirty="0"/>
              <a:t>Capacité à capturer la non-linéarité</a:t>
            </a:r>
          </a:p>
          <a:p>
            <a:pPr marL="171450" lvl="0" indent="-171450" algn="l" rtl="0">
              <a:lnSpc>
                <a:spcPct val="150000"/>
              </a:lnSpc>
              <a:spcBef>
                <a:spcPts val="0"/>
              </a:spcBef>
              <a:spcAft>
                <a:spcPts val="0"/>
              </a:spcAft>
              <a:buFont typeface="Arial" panose="020B0604020202020204" pitchFamily="34" charset="0"/>
              <a:buChar char="•"/>
            </a:pPr>
            <a:r>
              <a:rPr lang="fr-FR" dirty="0"/>
              <a:t>Robustesse aux variations des données</a:t>
            </a:r>
          </a:p>
          <a:p>
            <a:pPr marL="171450" lvl="0" indent="-171450" algn="l" rtl="0">
              <a:lnSpc>
                <a:spcPct val="150000"/>
              </a:lnSpc>
              <a:spcBef>
                <a:spcPts val="0"/>
              </a:spcBef>
              <a:spcAft>
                <a:spcPts val="0"/>
              </a:spcAft>
              <a:buFont typeface="Arial" panose="020B0604020202020204" pitchFamily="34" charset="0"/>
              <a:buChar char="•"/>
            </a:pPr>
            <a:r>
              <a:rPr lang="fr-FR" dirty="0"/>
              <a:t>Performance prédictive</a:t>
            </a:r>
          </a:p>
          <a:p>
            <a:pPr marL="171450" lvl="0" indent="-171450" algn="l" rtl="0">
              <a:lnSpc>
                <a:spcPct val="150000"/>
              </a:lnSpc>
              <a:spcBef>
                <a:spcPts val="0"/>
              </a:spcBef>
              <a:spcAft>
                <a:spcPts val="0"/>
              </a:spcAft>
              <a:buFont typeface="Arial" panose="020B0604020202020204" pitchFamily="34" charset="0"/>
              <a:buChar char="•"/>
            </a:pPr>
            <a:r>
              <a:rPr lang="fr-FR" dirty="0"/>
              <a:t>Interprétabilité</a:t>
            </a:r>
          </a:p>
          <a:p>
            <a:pPr marL="171450" lvl="0" indent="-171450" algn="l" rtl="0">
              <a:lnSpc>
                <a:spcPct val="150000"/>
              </a:lnSpc>
              <a:spcBef>
                <a:spcPts val="0"/>
              </a:spcBef>
              <a:spcAft>
                <a:spcPts val="0"/>
              </a:spcAft>
              <a:buFont typeface="Arial" panose="020B0604020202020204" pitchFamily="34" charset="0"/>
              <a:buChar char="•"/>
            </a:pPr>
            <a:r>
              <a:rPr lang="fr-FR" dirty="0"/>
              <a:t>Temps de calcul</a:t>
            </a:r>
            <a:endParaRPr dirty="0"/>
          </a:p>
        </p:txBody>
      </p:sp>
      <p:sp>
        <p:nvSpPr>
          <p:cNvPr id="1503" name="Google Shape;1503;p29">
            <a:extLst>
              <a:ext uri="{FF2B5EF4-FFF2-40B4-BE49-F238E27FC236}">
                <a16:creationId xmlns:a16="http://schemas.microsoft.com/office/drawing/2014/main" id="{B2D74C7E-D5D1-3A47-1D34-E6204C6E1E0C}"/>
              </a:ext>
            </a:extLst>
          </p:cNvPr>
          <p:cNvSpPr txBox="1">
            <a:spLocks noGrp="1"/>
          </p:cNvSpPr>
          <p:nvPr>
            <p:ph type="subTitle" idx="3"/>
          </p:nvPr>
        </p:nvSpPr>
        <p:spPr>
          <a:xfrm>
            <a:off x="719999" y="1383778"/>
            <a:ext cx="2742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Critères de selection</a:t>
            </a:r>
            <a:endParaRPr dirty="0"/>
          </a:p>
        </p:txBody>
      </p:sp>
      <p:grpSp>
        <p:nvGrpSpPr>
          <p:cNvPr id="1504" name="Google Shape;1504;p29">
            <a:extLst>
              <a:ext uri="{FF2B5EF4-FFF2-40B4-BE49-F238E27FC236}">
                <a16:creationId xmlns:a16="http://schemas.microsoft.com/office/drawing/2014/main" id="{534D2E02-763F-1D24-5CBF-090AA1CAED6B}"/>
              </a:ext>
            </a:extLst>
          </p:cNvPr>
          <p:cNvGrpSpPr/>
          <p:nvPr/>
        </p:nvGrpSpPr>
        <p:grpSpPr>
          <a:xfrm>
            <a:off x="7225068" y="3582212"/>
            <a:ext cx="1155488" cy="930983"/>
            <a:chOff x="7225068" y="3582212"/>
            <a:chExt cx="1155488" cy="930983"/>
          </a:xfrm>
        </p:grpSpPr>
        <p:grpSp>
          <p:nvGrpSpPr>
            <p:cNvPr id="1505" name="Google Shape;1505;p29">
              <a:extLst>
                <a:ext uri="{FF2B5EF4-FFF2-40B4-BE49-F238E27FC236}">
                  <a16:creationId xmlns:a16="http://schemas.microsoft.com/office/drawing/2014/main" id="{D7FA50FF-DB10-77B2-EA57-D643BEC08BCD}"/>
                </a:ext>
              </a:extLst>
            </p:cNvPr>
            <p:cNvGrpSpPr/>
            <p:nvPr/>
          </p:nvGrpSpPr>
          <p:grpSpPr>
            <a:xfrm>
              <a:off x="8190795" y="3582212"/>
              <a:ext cx="189761" cy="189761"/>
              <a:chOff x="5448853" y="3419595"/>
              <a:chExt cx="78736" cy="78736"/>
            </a:xfrm>
          </p:grpSpPr>
          <p:sp>
            <p:nvSpPr>
              <p:cNvPr id="1506" name="Google Shape;1506;p29">
                <a:extLst>
                  <a:ext uri="{FF2B5EF4-FFF2-40B4-BE49-F238E27FC236}">
                    <a16:creationId xmlns:a16="http://schemas.microsoft.com/office/drawing/2014/main" id="{29E28B2A-7809-E349-4AB4-4C43049FA427}"/>
                  </a:ext>
                </a:extLst>
              </p:cNvPr>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a:extLst>
                  <a:ext uri="{FF2B5EF4-FFF2-40B4-BE49-F238E27FC236}">
                    <a16:creationId xmlns:a16="http://schemas.microsoft.com/office/drawing/2014/main" id="{A4C00A4D-C442-B269-079F-278C350A5991}"/>
                  </a:ext>
                </a:extLst>
              </p:cNvPr>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a:extLst>
                  <a:ext uri="{FF2B5EF4-FFF2-40B4-BE49-F238E27FC236}">
                    <a16:creationId xmlns:a16="http://schemas.microsoft.com/office/drawing/2014/main" id="{AC149493-F5E1-E159-AF4C-F1BAAA61A932}"/>
                  </a:ext>
                </a:extLst>
              </p:cNvPr>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a:extLst>
                  <a:ext uri="{FF2B5EF4-FFF2-40B4-BE49-F238E27FC236}">
                    <a16:creationId xmlns:a16="http://schemas.microsoft.com/office/drawing/2014/main" id="{D0BD5814-9469-88ED-6BBE-C4C09BC6CD72}"/>
                  </a:ext>
                </a:extLst>
              </p:cNvPr>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a:extLst>
                  <a:ext uri="{FF2B5EF4-FFF2-40B4-BE49-F238E27FC236}">
                    <a16:creationId xmlns:a16="http://schemas.microsoft.com/office/drawing/2014/main" id="{CD50C61E-4C43-35D1-24E0-904D55849F5E}"/>
                  </a:ext>
                </a:extLst>
              </p:cNvPr>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a:extLst>
                  <a:ext uri="{FF2B5EF4-FFF2-40B4-BE49-F238E27FC236}">
                    <a16:creationId xmlns:a16="http://schemas.microsoft.com/office/drawing/2014/main" id="{D465703A-0D36-B087-5AFB-920967081977}"/>
                  </a:ext>
                </a:extLst>
              </p:cNvPr>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a:extLst>
                  <a:ext uri="{FF2B5EF4-FFF2-40B4-BE49-F238E27FC236}">
                    <a16:creationId xmlns:a16="http://schemas.microsoft.com/office/drawing/2014/main" id="{AF06598F-BC7C-447B-39B5-3DC99549E738}"/>
                  </a:ext>
                </a:extLst>
              </p:cNvPr>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a:extLst>
                  <a:ext uri="{FF2B5EF4-FFF2-40B4-BE49-F238E27FC236}">
                    <a16:creationId xmlns:a16="http://schemas.microsoft.com/office/drawing/2014/main" id="{56E507F2-B433-A242-6147-42BF3FBFB251}"/>
                  </a:ext>
                </a:extLst>
              </p:cNvPr>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a:extLst>
                <a:ext uri="{FF2B5EF4-FFF2-40B4-BE49-F238E27FC236}">
                  <a16:creationId xmlns:a16="http://schemas.microsoft.com/office/drawing/2014/main" id="{AEC0D9F2-B096-7676-7BC4-B2CFCC574862}"/>
                </a:ext>
              </a:extLst>
            </p:cNvPr>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151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2">
          <a:extLst>
            <a:ext uri="{FF2B5EF4-FFF2-40B4-BE49-F238E27FC236}">
              <a16:creationId xmlns:a16="http://schemas.microsoft.com/office/drawing/2014/main" id="{BD34A1AB-5C67-F3E5-414B-5F59CFB940B4}"/>
            </a:ext>
          </a:extLst>
        </p:cNvPr>
        <p:cNvGrpSpPr/>
        <p:nvPr/>
      </p:nvGrpSpPr>
      <p:grpSpPr>
        <a:xfrm>
          <a:off x="0" y="0"/>
          <a:ext cx="0" cy="0"/>
          <a:chOff x="0" y="0"/>
          <a:chExt cx="0" cy="0"/>
        </a:xfrm>
      </p:grpSpPr>
      <p:sp>
        <p:nvSpPr>
          <p:cNvPr id="1613" name="Google Shape;1613;p31">
            <a:extLst>
              <a:ext uri="{FF2B5EF4-FFF2-40B4-BE49-F238E27FC236}">
                <a16:creationId xmlns:a16="http://schemas.microsoft.com/office/drawing/2014/main" id="{5CC84897-AF29-4376-DA26-DB45B988CBA1}"/>
              </a:ext>
            </a:extLst>
          </p:cNvPr>
          <p:cNvSpPr txBox="1">
            <a:spLocks noGrp="1"/>
          </p:cNvSpPr>
          <p:nvPr>
            <p:ph type="subTitle" idx="6"/>
          </p:nvPr>
        </p:nvSpPr>
        <p:spPr>
          <a:xfrm>
            <a:off x="2321754" y="3040000"/>
            <a:ext cx="284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200" dirty="0"/>
              <a:t>MAE (</a:t>
            </a:r>
            <a:r>
              <a:rPr lang="fr-FR" sz="1200" dirty="0" err="1"/>
              <a:t>Mean</a:t>
            </a:r>
            <a:r>
              <a:rPr lang="fr-FR" sz="1200" dirty="0"/>
              <a:t> </a:t>
            </a:r>
            <a:r>
              <a:rPr lang="fr-FR" sz="1200" dirty="0" err="1"/>
              <a:t>Absolute</a:t>
            </a:r>
            <a:r>
              <a:rPr lang="fr-FR" sz="1200" dirty="0"/>
              <a:t> Error)</a:t>
            </a:r>
            <a:endParaRPr sz="1200" dirty="0"/>
          </a:p>
        </p:txBody>
      </p:sp>
      <p:sp>
        <p:nvSpPr>
          <p:cNvPr id="1614" name="Google Shape;1614;p31">
            <a:extLst>
              <a:ext uri="{FF2B5EF4-FFF2-40B4-BE49-F238E27FC236}">
                <a16:creationId xmlns:a16="http://schemas.microsoft.com/office/drawing/2014/main" id="{EF13839A-5514-DA19-B2E9-3E1CADCF1179}"/>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Justification du Choix des Modèles</a:t>
            </a:r>
            <a:endParaRPr dirty="0"/>
          </a:p>
        </p:txBody>
      </p:sp>
      <p:sp>
        <p:nvSpPr>
          <p:cNvPr id="1615" name="Google Shape;1615;p31">
            <a:extLst>
              <a:ext uri="{FF2B5EF4-FFF2-40B4-BE49-F238E27FC236}">
                <a16:creationId xmlns:a16="http://schemas.microsoft.com/office/drawing/2014/main" id="{616FD987-EBB0-D0B0-44CF-6845A7466BE8}"/>
              </a:ext>
            </a:extLst>
          </p:cNvPr>
          <p:cNvSpPr txBox="1">
            <a:spLocks noGrp="1"/>
          </p:cNvSpPr>
          <p:nvPr>
            <p:ph type="subTitle" idx="1"/>
          </p:nvPr>
        </p:nvSpPr>
        <p:spPr>
          <a:xfrm>
            <a:off x="2321755" y="1748899"/>
            <a:ext cx="2848200" cy="119838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fr-FR" dirty="0"/>
              <a:t>Mesure la moyenne des erreurs au carré</a:t>
            </a:r>
          </a:p>
          <a:p>
            <a:pPr marL="171450" lvl="0" indent="-171450" algn="l" rtl="0">
              <a:spcBef>
                <a:spcPts val="0"/>
              </a:spcBef>
              <a:spcAft>
                <a:spcPts val="0"/>
              </a:spcAft>
              <a:buFont typeface="Arial" panose="020B0604020202020204" pitchFamily="34" charset="0"/>
              <a:buChar char="•"/>
            </a:pPr>
            <a:r>
              <a:rPr lang="fr-FR" dirty="0"/>
              <a:t>Pénalise fortement les grandes erreurs</a:t>
            </a:r>
          </a:p>
          <a:p>
            <a:pPr marL="171450" lvl="0" indent="-171450" algn="l" rtl="0">
              <a:spcBef>
                <a:spcPts val="0"/>
              </a:spcBef>
              <a:spcAft>
                <a:spcPts val="0"/>
              </a:spcAft>
              <a:buFont typeface="Arial" panose="020B0604020202020204" pitchFamily="34" charset="0"/>
              <a:buChar char="•"/>
            </a:pPr>
            <a:r>
              <a:rPr lang="fr-FR" dirty="0"/>
              <a:t>Formule : MSE = Σ(</a:t>
            </a:r>
            <a:r>
              <a:rPr lang="fr-FR" dirty="0" err="1"/>
              <a:t>y_pred</a:t>
            </a:r>
            <a:r>
              <a:rPr lang="fr-FR" dirty="0"/>
              <a:t> - </a:t>
            </a:r>
            <a:r>
              <a:rPr lang="fr-FR" dirty="0" err="1"/>
              <a:t>y_true</a:t>
            </a:r>
            <a:r>
              <a:rPr lang="fr-FR" dirty="0"/>
              <a:t>)² / n</a:t>
            </a:r>
            <a:endParaRPr dirty="0"/>
          </a:p>
        </p:txBody>
      </p:sp>
      <p:sp>
        <p:nvSpPr>
          <p:cNvPr id="1616" name="Google Shape;1616;p31">
            <a:extLst>
              <a:ext uri="{FF2B5EF4-FFF2-40B4-BE49-F238E27FC236}">
                <a16:creationId xmlns:a16="http://schemas.microsoft.com/office/drawing/2014/main" id="{1E99B81B-1AF8-A64F-5A36-55067149DD62}"/>
              </a:ext>
            </a:extLst>
          </p:cNvPr>
          <p:cNvSpPr txBox="1">
            <a:spLocks noGrp="1"/>
          </p:cNvSpPr>
          <p:nvPr>
            <p:ph type="subTitle" idx="2"/>
          </p:nvPr>
        </p:nvSpPr>
        <p:spPr>
          <a:xfrm>
            <a:off x="5614906" y="1748900"/>
            <a:ext cx="2848200" cy="108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fr-FR" dirty="0"/>
              <a:t>Racine carrée du MSE</a:t>
            </a:r>
          </a:p>
          <a:p>
            <a:pPr marL="171450" lvl="0" indent="-171450" algn="l" rtl="0">
              <a:spcBef>
                <a:spcPts val="0"/>
              </a:spcBef>
              <a:spcAft>
                <a:spcPts val="0"/>
              </a:spcAft>
              <a:buFont typeface="Arial" panose="020B0604020202020204" pitchFamily="34" charset="0"/>
              <a:buChar char="•"/>
            </a:pPr>
            <a:r>
              <a:rPr lang="fr-FR" dirty="0"/>
              <a:t>Exprimé dans l'unité de la variable cible</a:t>
            </a:r>
          </a:p>
          <a:p>
            <a:pPr marL="171450" lvl="0" indent="-171450" algn="l" rtl="0">
              <a:spcBef>
                <a:spcPts val="0"/>
              </a:spcBef>
              <a:spcAft>
                <a:spcPts val="0"/>
              </a:spcAft>
              <a:buFont typeface="Arial" panose="020B0604020202020204" pitchFamily="34" charset="0"/>
              <a:buChar char="•"/>
            </a:pPr>
            <a:r>
              <a:rPr lang="fr-FR" dirty="0"/>
              <a:t>Permet de quantifier l'erreur moyenne de prédiction</a:t>
            </a:r>
            <a:endParaRPr dirty="0"/>
          </a:p>
        </p:txBody>
      </p:sp>
      <p:sp>
        <p:nvSpPr>
          <p:cNvPr id="1617" name="Google Shape;1617;p31">
            <a:extLst>
              <a:ext uri="{FF2B5EF4-FFF2-40B4-BE49-F238E27FC236}">
                <a16:creationId xmlns:a16="http://schemas.microsoft.com/office/drawing/2014/main" id="{EB117953-0600-A7F1-8040-110611644F37}"/>
              </a:ext>
            </a:extLst>
          </p:cNvPr>
          <p:cNvSpPr txBox="1">
            <a:spLocks noGrp="1"/>
          </p:cNvSpPr>
          <p:nvPr>
            <p:ph type="subTitle" idx="3"/>
          </p:nvPr>
        </p:nvSpPr>
        <p:spPr>
          <a:xfrm>
            <a:off x="2321754" y="3409475"/>
            <a:ext cx="2848200" cy="108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fr-FR" dirty="0"/>
              <a:t>Moyenne des erreurs absolues</a:t>
            </a:r>
          </a:p>
          <a:p>
            <a:pPr marL="171450" lvl="0" indent="-171450" algn="l" rtl="0">
              <a:spcBef>
                <a:spcPts val="0"/>
              </a:spcBef>
              <a:spcAft>
                <a:spcPts val="0"/>
              </a:spcAft>
              <a:buFont typeface="Arial" panose="020B0604020202020204" pitchFamily="34" charset="0"/>
              <a:buChar char="•"/>
            </a:pPr>
            <a:r>
              <a:rPr lang="fr-FR" dirty="0"/>
              <a:t>Moins sensible aux valeurs aberrantes</a:t>
            </a:r>
          </a:p>
          <a:p>
            <a:pPr marL="171450" lvl="0" indent="-171450" algn="l" rtl="0">
              <a:spcBef>
                <a:spcPts val="0"/>
              </a:spcBef>
              <a:spcAft>
                <a:spcPts val="0"/>
              </a:spcAft>
              <a:buFont typeface="Arial" panose="020B0604020202020204" pitchFamily="34" charset="0"/>
              <a:buChar char="•"/>
            </a:pPr>
            <a:r>
              <a:rPr lang="fr-FR" dirty="0"/>
              <a:t>Formule : MAE = </a:t>
            </a:r>
            <a:r>
              <a:rPr lang="fr-FR" dirty="0" err="1"/>
              <a:t>Σ|y_pred</a:t>
            </a:r>
            <a:r>
              <a:rPr lang="fr-FR" dirty="0"/>
              <a:t> - </a:t>
            </a:r>
            <a:r>
              <a:rPr lang="fr-FR" dirty="0" err="1"/>
              <a:t>y_true</a:t>
            </a:r>
            <a:r>
              <a:rPr lang="fr-FR" dirty="0"/>
              <a:t>| / n</a:t>
            </a:r>
            <a:endParaRPr dirty="0"/>
          </a:p>
        </p:txBody>
      </p:sp>
      <p:sp>
        <p:nvSpPr>
          <p:cNvPr id="1618" name="Google Shape;1618;p31">
            <a:extLst>
              <a:ext uri="{FF2B5EF4-FFF2-40B4-BE49-F238E27FC236}">
                <a16:creationId xmlns:a16="http://schemas.microsoft.com/office/drawing/2014/main" id="{15CE4710-44BF-D15A-53F0-DEE26D662653}"/>
              </a:ext>
            </a:extLst>
          </p:cNvPr>
          <p:cNvSpPr txBox="1">
            <a:spLocks noGrp="1"/>
          </p:cNvSpPr>
          <p:nvPr>
            <p:ph type="subTitle" idx="4"/>
          </p:nvPr>
        </p:nvSpPr>
        <p:spPr>
          <a:xfrm>
            <a:off x="5614906" y="3409475"/>
            <a:ext cx="2848200" cy="108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fr-FR" dirty="0"/>
              <a:t>Proportion de variance expliquée par le modèle</a:t>
            </a:r>
          </a:p>
          <a:p>
            <a:pPr marL="171450" lvl="0" indent="-171450" algn="l" rtl="0">
              <a:spcBef>
                <a:spcPts val="0"/>
              </a:spcBef>
              <a:spcAft>
                <a:spcPts val="0"/>
              </a:spcAft>
              <a:buFont typeface="Arial" panose="020B0604020202020204" pitchFamily="34" charset="0"/>
              <a:buChar char="•"/>
            </a:pPr>
            <a:r>
              <a:rPr lang="fr-FR" dirty="0"/>
              <a:t>Varie entre 0 et 1</a:t>
            </a:r>
          </a:p>
          <a:p>
            <a:pPr marL="171450" lvl="0" indent="-171450" algn="l" rtl="0">
              <a:spcBef>
                <a:spcPts val="0"/>
              </a:spcBef>
              <a:spcAft>
                <a:spcPts val="0"/>
              </a:spcAft>
              <a:buFont typeface="Arial" panose="020B0604020202020204" pitchFamily="34" charset="0"/>
              <a:buChar char="•"/>
            </a:pPr>
            <a:r>
              <a:rPr lang="fr-FR" dirty="0"/>
              <a:t>Plus proche de 1, meilleure est la prédiction</a:t>
            </a:r>
            <a:endParaRPr dirty="0"/>
          </a:p>
        </p:txBody>
      </p:sp>
      <p:sp>
        <p:nvSpPr>
          <p:cNvPr id="1619" name="Google Shape;1619;p31">
            <a:extLst>
              <a:ext uri="{FF2B5EF4-FFF2-40B4-BE49-F238E27FC236}">
                <a16:creationId xmlns:a16="http://schemas.microsoft.com/office/drawing/2014/main" id="{8C1AFAA5-567D-13E0-1D32-B063EACD5484}"/>
              </a:ext>
            </a:extLst>
          </p:cNvPr>
          <p:cNvSpPr txBox="1">
            <a:spLocks noGrp="1"/>
          </p:cNvSpPr>
          <p:nvPr>
            <p:ph type="subTitle" idx="5"/>
          </p:nvPr>
        </p:nvSpPr>
        <p:spPr>
          <a:xfrm>
            <a:off x="2321754" y="1461236"/>
            <a:ext cx="284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200" dirty="0"/>
              <a:t>MSE (</a:t>
            </a:r>
            <a:r>
              <a:rPr lang="fr-FR" sz="1200" dirty="0" err="1"/>
              <a:t>Mean</a:t>
            </a:r>
            <a:r>
              <a:rPr lang="fr-FR" sz="1200" dirty="0"/>
              <a:t> </a:t>
            </a:r>
            <a:r>
              <a:rPr lang="fr-FR" sz="1200" dirty="0" err="1"/>
              <a:t>Squared</a:t>
            </a:r>
            <a:r>
              <a:rPr lang="fr-FR" sz="1200" dirty="0"/>
              <a:t> Error)</a:t>
            </a:r>
            <a:endParaRPr sz="1200" dirty="0"/>
          </a:p>
        </p:txBody>
      </p:sp>
      <p:sp>
        <p:nvSpPr>
          <p:cNvPr id="1620" name="Google Shape;1620;p31">
            <a:extLst>
              <a:ext uri="{FF2B5EF4-FFF2-40B4-BE49-F238E27FC236}">
                <a16:creationId xmlns:a16="http://schemas.microsoft.com/office/drawing/2014/main" id="{B4C36649-02C9-184B-7003-1690F91D140F}"/>
              </a:ext>
            </a:extLst>
          </p:cNvPr>
          <p:cNvSpPr txBox="1">
            <a:spLocks noGrp="1"/>
          </p:cNvSpPr>
          <p:nvPr>
            <p:ph type="subTitle" idx="7"/>
          </p:nvPr>
        </p:nvSpPr>
        <p:spPr>
          <a:xfrm>
            <a:off x="5614879" y="1422954"/>
            <a:ext cx="284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t>RMSE (Root Mean Squared Error)</a:t>
            </a:r>
            <a:endParaRPr lang="fr-FR" sz="1200" dirty="0"/>
          </a:p>
        </p:txBody>
      </p:sp>
      <p:sp>
        <p:nvSpPr>
          <p:cNvPr id="1621" name="Google Shape;1621;p31">
            <a:extLst>
              <a:ext uri="{FF2B5EF4-FFF2-40B4-BE49-F238E27FC236}">
                <a16:creationId xmlns:a16="http://schemas.microsoft.com/office/drawing/2014/main" id="{79C7E82E-A805-5611-9393-E8766A1A8DE2}"/>
              </a:ext>
            </a:extLst>
          </p:cNvPr>
          <p:cNvSpPr txBox="1">
            <a:spLocks noGrp="1"/>
          </p:cNvSpPr>
          <p:nvPr>
            <p:ph type="subTitle" idx="8"/>
          </p:nvPr>
        </p:nvSpPr>
        <p:spPr>
          <a:xfrm>
            <a:off x="5614879" y="3040000"/>
            <a:ext cx="284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200" b="1" dirty="0"/>
              <a:t>R² (Coefficient de Détermination)</a:t>
            </a:r>
            <a:r>
              <a:rPr lang="fr-FR" sz="1200" dirty="0"/>
              <a:t> </a:t>
            </a:r>
            <a:endParaRPr sz="1200" dirty="0"/>
          </a:p>
        </p:txBody>
      </p:sp>
      <p:grpSp>
        <p:nvGrpSpPr>
          <p:cNvPr id="1622" name="Google Shape;1622;p31">
            <a:extLst>
              <a:ext uri="{FF2B5EF4-FFF2-40B4-BE49-F238E27FC236}">
                <a16:creationId xmlns:a16="http://schemas.microsoft.com/office/drawing/2014/main" id="{10E7AC20-D02C-09BE-F1F6-2651500B245F}"/>
              </a:ext>
            </a:extLst>
          </p:cNvPr>
          <p:cNvGrpSpPr/>
          <p:nvPr/>
        </p:nvGrpSpPr>
        <p:grpSpPr>
          <a:xfrm>
            <a:off x="860522" y="2105971"/>
            <a:ext cx="1225000" cy="576722"/>
            <a:chOff x="835132" y="1750471"/>
            <a:chExt cx="1225000" cy="576722"/>
          </a:xfrm>
        </p:grpSpPr>
        <p:sp>
          <p:nvSpPr>
            <p:cNvPr id="1623" name="Google Shape;1623;p31">
              <a:extLst>
                <a:ext uri="{FF2B5EF4-FFF2-40B4-BE49-F238E27FC236}">
                  <a16:creationId xmlns:a16="http://schemas.microsoft.com/office/drawing/2014/main" id="{2EF84BB9-4F64-7935-4AB6-A91D11220628}"/>
                </a:ext>
              </a:extLst>
            </p:cNvPr>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a:extLst>
                <a:ext uri="{FF2B5EF4-FFF2-40B4-BE49-F238E27FC236}">
                  <a16:creationId xmlns:a16="http://schemas.microsoft.com/office/drawing/2014/main" id="{64436CEC-8329-9C49-FA0E-7B0E13ED48BE}"/>
                </a:ext>
              </a:extLst>
            </p:cNvPr>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a:extLst>
                <a:ext uri="{FF2B5EF4-FFF2-40B4-BE49-F238E27FC236}">
                  <a16:creationId xmlns:a16="http://schemas.microsoft.com/office/drawing/2014/main" id="{29218133-D79D-5243-01B5-78D8B41C55C7}"/>
                </a:ext>
              </a:extLst>
            </p:cNvPr>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a:extLst>
                <a:ext uri="{FF2B5EF4-FFF2-40B4-BE49-F238E27FC236}">
                  <a16:creationId xmlns:a16="http://schemas.microsoft.com/office/drawing/2014/main" id="{0885847F-7EA7-5F59-BC43-5957B5D834A5}"/>
                </a:ext>
              </a:extLst>
            </p:cNvPr>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a:extLst>
                <a:ext uri="{FF2B5EF4-FFF2-40B4-BE49-F238E27FC236}">
                  <a16:creationId xmlns:a16="http://schemas.microsoft.com/office/drawing/2014/main" id="{85E6925A-014A-1CC0-DB26-137361D7E688}"/>
                </a:ext>
              </a:extLst>
            </p:cNvPr>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a:extLst>
                <a:ext uri="{FF2B5EF4-FFF2-40B4-BE49-F238E27FC236}">
                  <a16:creationId xmlns:a16="http://schemas.microsoft.com/office/drawing/2014/main" id="{B7D4149E-04AA-8066-4FD3-35394AD03C0E}"/>
                </a:ext>
              </a:extLst>
            </p:cNvPr>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a:extLst>
                <a:ext uri="{FF2B5EF4-FFF2-40B4-BE49-F238E27FC236}">
                  <a16:creationId xmlns:a16="http://schemas.microsoft.com/office/drawing/2014/main" id="{C897B890-26B1-F4AD-AFDE-AED3096720B9}"/>
                </a:ext>
              </a:extLst>
            </p:cNvPr>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a:extLst>
                <a:ext uri="{FF2B5EF4-FFF2-40B4-BE49-F238E27FC236}">
                  <a16:creationId xmlns:a16="http://schemas.microsoft.com/office/drawing/2014/main" id="{38A0EF17-67BA-57FC-43DC-21A6C9DF3962}"/>
                </a:ext>
              </a:extLst>
            </p:cNvPr>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a:extLst>
                <a:ext uri="{FF2B5EF4-FFF2-40B4-BE49-F238E27FC236}">
                  <a16:creationId xmlns:a16="http://schemas.microsoft.com/office/drawing/2014/main" id="{BA03A6A1-2307-60BF-6B3D-631F51494E52}"/>
                </a:ext>
              </a:extLst>
            </p:cNvPr>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a:extLst>
                <a:ext uri="{FF2B5EF4-FFF2-40B4-BE49-F238E27FC236}">
                  <a16:creationId xmlns:a16="http://schemas.microsoft.com/office/drawing/2014/main" id="{BE760166-DB96-573E-5C54-AAFECBD2786F}"/>
                </a:ext>
              </a:extLst>
            </p:cNvPr>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a:extLst>
                <a:ext uri="{FF2B5EF4-FFF2-40B4-BE49-F238E27FC236}">
                  <a16:creationId xmlns:a16="http://schemas.microsoft.com/office/drawing/2014/main" id="{38681966-8FC6-F1CD-CE67-74AA543907EB}"/>
                </a:ext>
              </a:extLst>
            </p:cNvPr>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a:extLst>
                <a:ext uri="{FF2B5EF4-FFF2-40B4-BE49-F238E27FC236}">
                  <a16:creationId xmlns:a16="http://schemas.microsoft.com/office/drawing/2014/main" id="{E7FDBD02-AFF8-1DDE-345C-F154C6ECBB80}"/>
                </a:ext>
              </a:extLst>
            </p:cNvPr>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a:extLst>
                <a:ext uri="{FF2B5EF4-FFF2-40B4-BE49-F238E27FC236}">
                  <a16:creationId xmlns:a16="http://schemas.microsoft.com/office/drawing/2014/main" id="{E59BF18D-36F7-4293-3D91-C86A96BB969E}"/>
                </a:ext>
              </a:extLst>
            </p:cNvPr>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a:extLst>
                <a:ext uri="{FF2B5EF4-FFF2-40B4-BE49-F238E27FC236}">
                  <a16:creationId xmlns:a16="http://schemas.microsoft.com/office/drawing/2014/main" id="{F08CD764-C014-7C0F-791F-7A71DD3ED0B4}"/>
                </a:ext>
              </a:extLst>
            </p:cNvPr>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a:extLst>
                <a:ext uri="{FF2B5EF4-FFF2-40B4-BE49-F238E27FC236}">
                  <a16:creationId xmlns:a16="http://schemas.microsoft.com/office/drawing/2014/main" id="{FC129D2B-1081-5E66-BCF8-002AB988C59A}"/>
                </a:ext>
              </a:extLst>
            </p:cNvPr>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a:extLst>
                <a:ext uri="{FF2B5EF4-FFF2-40B4-BE49-F238E27FC236}">
                  <a16:creationId xmlns:a16="http://schemas.microsoft.com/office/drawing/2014/main" id="{4059C84D-5C13-A353-DCEA-77A36D891975}"/>
                </a:ext>
              </a:extLst>
            </p:cNvPr>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a:extLst>
                <a:ext uri="{FF2B5EF4-FFF2-40B4-BE49-F238E27FC236}">
                  <a16:creationId xmlns:a16="http://schemas.microsoft.com/office/drawing/2014/main" id="{2F83D3FA-403E-7CFA-BE88-163FC4F16519}"/>
                </a:ext>
              </a:extLst>
            </p:cNvPr>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a:extLst>
                <a:ext uri="{FF2B5EF4-FFF2-40B4-BE49-F238E27FC236}">
                  <a16:creationId xmlns:a16="http://schemas.microsoft.com/office/drawing/2014/main" id="{03646249-E36C-549E-BFCE-8671B7A90C5D}"/>
                </a:ext>
              </a:extLst>
            </p:cNvPr>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a:extLst>
                <a:ext uri="{FF2B5EF4-FFF2-40B4-BE49-F238E27FC236}">
                  <a16:creationId xmlns:a16="http://schemas.microsoft.com/office/drawing/2014/main" id="{3B7F209F-CDA6-643D-3B11-A289C1688955}"/>
                </a:ext>
              </a:extLst>
            </p:cNvPr>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a:extLst>
                <a:ext uri="{FF2B5EF4-FFF2-40B4-BE49-F238E27FC236}">
                  <a16:creationId xmlns:a16="http://schemas.microsoft.com/office/drawing/2014/main" id="{048B3C98-A3EB-516A-A2E9-1E68486E67E0}"/>
                </a:ext>
              </a:extLst>
            </p:cNvPr>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a:extLst>
                <a:ext uri="{FF2B5EF4-FFF2-40B4-BE49-F238E27FC236}">
                  <a16:creationId xmlns:a16="http://schemas.microsoft.com/office/drawing/2014/main" id="{B44CA872-093B-DA46-845B-4FB24D93AD09}"/>
                </a:ext>
              </a:extLst>
            </p:cNvPr>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a:extLst>
                <a:ext uri="{FF2B5EF4-FFF2-40B4-BE49-F238E27FC236}">
                  <a16:creationId xmlns:a16="http://schemas.microsoft.com/office/drawing/2014/main" id="{2837CE01-CD48-8F48-0C6B-4FBA87A18465}"/>
                </a:ext>
              </a:extLst>
            </p:cNvPr>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a:extLst>
                <a:ext uri="{FF2B5EF4-FFF2-40B4-BE49-F238E27FC236}">
                  <a16:creationId xmlns:a16="http://schemas.microsoft.com/office/drawing/2014/main" id="{187B5C4E-EDDE-7543-1589-AC62A9F27E0A}"/>
                </a:ext>
              </a:extLst>
            </p:cNvPr>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a:extLst>
                <a:ext uri="{FF2B5EF4-FFF2-40B4-BE49-F238E27FC236}">
                  <a16:creationId xmlns:a16="http://schemas.microsoft.com/office/drawing/2014/main" id="{1B2C1EA5-1164-AE84-FCE8-BFB439585293}"/>
                </a:ext>
              </a:extLst>
            </p:cNvPr>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2312;p44">
            <a:extLst>
              <a:ext uri="{FF2B5EF4-FFF2-40B4-BE49-F238E27FC236}">
                <a16:creationId xmlns:a16="http://schemas.microsoft.com/office/drawing/2014/main" id="{B2AA1440-628B-5FE0-82A2-78572C3F5235}"/>
              </a:ext>
            </a:extLst>
          </p:cNvPr>
          <p:cNvGrpSpPr/>
          <p:nvPr/>
        </p:nvGrpSpPr>
        <p:grpSpPr>
          <a:xfrm>
            <a:off x="782720" y="3128005"/>
            <a:ext cx="1289373" cy="1142949"/>
            <a:chOff x="4592964" y="1289643"/>
            <a:chExt cx="1289373" cy="1142949"/>
          </a:xfrm>
        </p:grpSpPr>
        <p:sp>
          <p:nvSpPr>
            <p:cNvPr id="4" name="Google Shape;2313;p44">
              <a:extLst>
                <a:ext uri="{FF2B5EF4-FFF2-40B4-BE49-F238E27FC236}">
                  <a16:creationId xmlns:a16="http://schemas.microsoft.com/office/drawing/2014/main" id="{A16B4553-2EB8-0D66-D354-9E56E92B0E24}"/>
                </a:ext>
              </a:extLst>
            </p:cNvPr>
            <p:cNvSpPr/>
            <p:nvPr/>
          </p:nvSpPr>
          <p:spPr>
            <a:xfrm>
              <a:off x="4738148" y="1344020"/>
              <a:ext cx="837765" cy="830338"/>
            </a:xfrm>
            <a:custGeom>
              <a:avLst/>
              <a:gdLst/>
              <a:ahLst/>
              <a:cxnLst/>
              <a:rect l="l" t="t" r="r" b="b"/>
              <a:pathLst>
                <a:path w="45234" h="44833" extrusionOk="0">
                  <a:moveTo>
                    <a:pt x="28354" y="44832"/>
                  </a:moveTo>
                  <a:cubicBezTo>
                    <a:pt x="27654" y="44832"/>
                    <a:pt x="26987" y="44398"/>
                    <a:pt x="26720" y="43698"/>
                  </a:cubicBezTo>
                  <a:lnTo>
                    <a:pt x="25252" y="39662"/>
                  </a:lnTo>
                  <a:cubicBezTo>
                    <a:pt x="22984" y="40029"/>
                    <a:pt x="20649" y="39929"/>
                    <a:pt x="18414" y="39362"/>
                  </a:cubicBezTo>
                  <a:lnTo>
                    <a:pt x="16579" y="43231"/>
                  </a:lnTo>
                  <a:cubicBezTo>
                    <a:pt x="16179" y="44098"/>
                    <a:pt x="15145" y="44465"/>
                    <a:pt x="14278" y="44065"/>
                  </a:cubicBezTo>
                  <a:lnTo>
                    <a:pt x="11342" y="42664"/>
                  </a:lnTo>
                  <a:cubicBezTo>
                    <a:pt x="10475" y="42264"/>
                    <a:pt x="10108" y="41230"/>
                    <a:pt x="10508" y="40362"/>
                  </a:cubicBezTo>
                  <a:lnTo>
                    <a:pt x="12310" y="36493"/>
                  </a:lnTo>
                  <a:cubicBezTo>
                    <a:pt x="10442" y="35125"/>
                    <a:pt x="8874" y="33424"/>
                    <a:pt x="7706" y="31423"/>
                  </a:cubicBezTo>
                  <a:lnTo>
                    <a:pt x="3670" y="32890"/>
                  </a:lnTo>
                  <a:cubicBezTo>
                    <a:pt x="3237" y="33057"/>
                    <a:pt x="2770" y="33024"/>
                    <a:pt x="2336" y="32824"/>
                  </a:cubicBezTo>
                  <a:cubicBezTo>
                    <a:pt x="1936" y="32623"/>
                    <a:pt x="1602" y="32290"/>
                    <a:pt x="1435" y="31856"/>
                  </a:cubicBezTo>
                  <a:lnTo>
                    <a:pt x="334" y="28754"/>
                  </a:lnTo>
                  <a:cubicBezTo>
                    <a:pt x="1" y="27887"/>
                    <a:pt x="468" y="26886"/>
                    <a:pt x="1368" y="26552"/>
                  </a:cubicBezTo>
                  <a:lnTo>
                    <a:pt x="5405" y="25085"/>
                  </a:lnTo>
                  <a:cubicBezTo>
                    <a:pt x="5038" y="22816"/>
                    <a:pt x="5138" y="20481"/>
                    <a:pt x="5705" y="18246"/>
                  </a:cubicBezTo>
                  <a:lnTo>
                    <a:pt x="1835" y="16412"/>
                  </a:lnTo>
                  <a:cubicBezTo>
                    <a:pt x="968" y="16012"/>
                    <a:pt x="601" y="14977"/>
                    <a:pt x="1002" y="14144"/>
                  </a:cubicBezTo>
                  <a:lnTo>
                    <a:pt x="2403" y="11175"/>
                  </a:lnTo>
                  <a:cubicBezTo>
                    <a:pt x="2569" y="10741"/>
                    <a:pt x="2936" y="10441"/>
                    <a:pt x="3370" y="10274"/>
                  </a:cubicBezTo>
                  <a:cubicBezTo>
                    <a:pt x="3804" y="10107"/>
                    <a:pt x="4271" y="10141"/>
                    <a:pt x="4704" y="10341"/>
                  </a:cubicBezTo>
                  <a:lnTo>
                    <a:pt x="8574" y="12142"/>
                  </a:lnTo>
                  <a:cubicBezTo>
                    <a:pt x="9941" y="10274"/>
                    <a:pt x="11643" y="8740"/>
                    <a:pt x="13644" y="7539"/>
                  </a:cubicBezTo>
                  <a:lnTo>
                    <a:pt x="12176" y="3503"/>
                  </a:lnTo>
                  <a:cubicBezTo>
                    <a:pt x="11843" y="2602"/>
                    <a:pt x="12310" y="1601"/>
                    <a:pt x="13210" y="1268"/>
                  </a:cubicBezTo>
                  <a:lnTo>
                    <a:pt x="16279" y="167"/>
                  </a:lnTo>
                  <a:cubicBezTo>
                    <a:pt x="16713" y="0"/>
                    <a:pt x="17213" y="33"/>
                    <a:pt x="17613" y="234"/>
                  </a:cubicBezTo>
                  <a:cubicBezTo>
                    <a:pt x="18047" y="434"/>
                    <a:pt x="18347" y="767"/>
                    <a:pt x="18514" y="1201"/>
                  </a:cubicBezTo>
                  <a:lnTo>
                    <a:pt x="19982" y="5237"/>
                  </a:lnTo>
                  <a:cubicBezTo>
                    <a:pt x="22250" y="4870"/>
                    <a:pt x="24552" y="5004"/>
                    <a:pt x="26820" y="5537"/>
                  </a:cubicBezTo>
                  <a:lnTo>
                    <a:pt x="28621" y="1668"/>
                  </a:lnTo>
                  <a:cubicBezTo>
                    <a:pt x="29055" y="801"/>
                    <a:pt x="30089" y="434"/>
                    <a:pt x="30956" y="834"/>
                  </a:cubicBezTo>
                  <a:lnTo>
                    <a:pt x="33892" y="2235"/>
                  </a:lnTo>
                  <a:cubicBezTo>
                    <a:pt x="34759" y="2635"/>
                    <a:pt x="35126" y="3669"/>
                    <a:pt x="34726" y="4537"/>
                  </a:cubicBezTo>
                  <a:lnTo>
                    <a:pt x="32924" y="8406"/>
                  </a:lnTo>
                  <a:cubicBezTo>
                    <a:pt x="34792" y="9774"/>
                    <a:pt x="36327" y="11475"/>
                    <a:pt x="37528" y="13476"/>
                  </a:cubicBezTo>
                  <a:lnTo>
                    <a:pt x="41564" y="12009"/>
                  </a:lnTo>
                  <a:cubicBezTo>
                    <a:pt x="42465" y="11708"/>
                    <a:pt x="43465" y="12175"/>
                    <a:pt x="43799" y="13043"/>
                  </a:cubicBezTo>
                  <a:lnTo>
                    <a:pt x="44900" y="16145"/>
                  </a:lnTo>
                  <a:cubicBezTo>
                    <a:pt x="45233" y="17012"/>
                    <a:pt x="44766" y="18013"/>
                    <a:pt x="43866" y="18347"/>
                  </a:cubicBezTo>
                  <a:lnTo>
                    <a:pt x="39829" y="19814"/>
                  </a:lnTo>
                  <a:cubicBezTo>
                    <a:pt x="40196" y="22116"/>
                    <a:pt x="40096" y="24418"/>
                    <a:pt x="39529" y="26652"/>
                  </a:cubicBezTo>
                  <a:lnTo>
                    <a:pt x="43399" y="28454"/>
                  </a:lnTo>
                  <a:cubicBezTo>
                    <a:pt x="44266" y="28887"/>
                    <a:pt x="44633" y="29921"/>
                    <a:pt x="44233" y="30755"/>
                  </a:cubicBezTo>
                  <a:lnTo>
                    <a:pt x="42832" y="33724"/>
                  </a:lnTo>
                  <a:cubicBezTo>
                    <a:pt x="42431" y="34591"/>
                    <a:pt x="41397" y="34958"/>
                    <a:pt x="40530" y="34558"/>
                  </a:cubicBezTo>
                  <a:lnTo>
                    <a:pt x="36660" y="32757"/>
                  </a:lnTo>
                  <a:cubicBezTo>
                    <a:pt x="35293" y="34625"/>
                    <a:pt x="33592" y="36159"/>
                    <a:pt x="31590" y="37360"/>
                  </a:cubicBezTo>
                  <a:lnTo>
                    <a:pt x="33058" y="41396"/>
                  </a:lnTo>
                  <a:lnTo>
                    <a:pt x="33058" y="41396"/>
                  </a:lnTo>
                  <a:cubicBezTo>
                    <a:pt x="33225" y="41830"/>
                    <a:pt x="33191" y="42297"/>
                    <a:pt x="32991" y="42731"/>
                  </a:cubicBezTo>
                  <a:cubicBezTo>
                    <a:pt x="32791" y="43131"/>
                    <a:pt x="32457" y="43464"/>
                    <a:pt x="32024" y="43631"/>
                  </a:cubicBezTo>
                  <a:lnTo>
                    <a:pt x="28955" y="44732"/>
                  </a:lnTo>
                  <a:cubicBezTo>
                    <a:pt x="28755" y="44799"/>
                    <a:pt x="28555" y="44832"/>
                    <a:pt x="28354" y="44832"/>
                  </a:cubicBezTo>
                  <a:close/>
                  <a:moveTo>
                    <a:pt x="25419" y="39228"/>
                  </a:moveTo>
                  <a:cubicBezTo>
                    <a:pt x="25486" y="39228"/>
                    <a:pt x="25586" y="39295"/>
                    <a:pt x="25586" y="39362"/>
                  </a:cubicBezTo>
                  <a:lnTo>
                    <a:pt x="27120" y="43565"/>
                  </a:lnTo>
                  <a:cubicBezTo>
                    <a:pt x="27354" y="44232"/>
                    <a:pt x="28121" y="44599"/>
                    <a:pt x="28788" y="44332"/>
                  </a:cubicBezTo>
                  <a:lnTo>
                    <a:pt x="31857" y="43231"/>
                  </a:lnTo>
                  <a:cubicBezTo>
                    <a:pt x="32191" y="43098"/>
                    <a:pt x="32457" y="42864"/>
                    <a:pt x="32624" y="42564"/>
                  </a:cubicBezTo>
                  <a:cubicBezTo>
                    <a:pt x="32758" y="42230"/>
                    <a:pt x="32791" y="41863"/>
                    <a:pt x="32658" y="41563"/>
                  </a:cubicBezTo>
                  <a:lnTo>
                    <a:pt x="31156" y="37360"/>
                  </a:lnTo>
                  <a:cubicBezTo>
                    <a:pt x="31123" y="37260"/>
                    <a:pt x="31156" y="37160"/>
                    <a:pt x="31223" y="37093"/>
                  </a:cubicBezTo>
                  <a:cubicBezTo>
                    <a:pt x="33291" y="35892"/>
                    <a:pt x="35026" y="34325"/>
                    <a:pt x="36427" y="32357"/>
                  </a:cubicBezTo>
                  <a:cubicBezTo>
                    <a:pt x="36494" y="32290"/>
                    <a:pt x="36594" y="32256"/>
                    <a:pt x="36694" y="32290"/>
                  </a:cubicBezTo>
                  <a:lnTo>
                    <a:pt x="40730" y="34191"/>
                  </a:lnTo>
                  <a:cubicBezTo>
                    <a:pt x="41364" y="34491"/>
                    <a:pt x="42164" y="34225"/>
                    <a:pt x="42465" y="33557"/>
                  </a:cubicBezTo>
                  <a:lnTo>
                    <a:pt x="43866" y="30589"/>
                  </a:lnTo>
                  <a:cubicBezTo>
                    <a:pt x="44166" y="29955"/>
                    <a:pt x="43866" y="29154"/>
                    <a:pt x="43232" y="28854"/>
                  </a:cubicBezTo>
                  <a:lnTo>
                    <a:pt x="39196" y="26953"/>
                  </a:lnTo>
                  <a:cubicBezTo>
                    <a:pt x="39096" y="26919"/>
                    <a:pt x="39062" y="26819"/>
                    <a:pt x="39062" y="26719"/>
                  </a:cubicBezTo>
                  <a:cubicBezTo>
                    <a:pt x="39663" y="24418"/>
                    <a:pt x="39796" y="22049"/>
                    <a:pt x="39396" y="19714"/>
                  </a:cubicBezTo>
                  <a:cubicBezTo>
                    <a:pt x="39396" y="19614"/>
                    <a:pt x="39429" y="19514"/>
                    <a:pt x="39529" y="19481"/>
                  </a:cubicBezTo>
                  <a:lnTo>
                    <a:pt x="43732" y="17946"/>
                  </a:lnTo>
                  <a:cubicBezTo>
                    <a:pt x="44399" y="17713"/>
                    <a:pt x="44766" y="16946"/>
                    <a:pt x="44499" y="16278"/>
                  </a:cubicBezTo>
                  <a:lnTo>
                    <a:pt x="43399" y="13210"/>
                  </a:lnTo>
                  <a:cubicBezTo>
                    <a:pt x="43165" y="12509"/>
                    <a:pt x="42398" y="12175"/>
                    <a:pt x="41697" y="12409"/>
                  </a:cubicBezTo>
                  <a:lnTo>
                    <a:pt x="37528" y="13943"/>
                  </a:lnTo>
                  <a:cubicBezTo>
                    <a:pt x="37428" y="13977"/>
                    <a:pt x="37328" y="13910"/>
                    <a:pt x="37261" y="13843"/>
                  </a:cubicBezTo>
                  <a:cubicBezTo>
                    <a:pt x="36060" y="11775"/>
                    <a:pt x="34459" y="10041"/>
                    <a:pt x="32524" y="8640"/>
                  </a:cubicBezTo>
                  <a:cubicBezTo>
                    <a:pt x="32457" y="8573"/>
                    <a:pt x="32424" y="8473"/>
                    <a:pt x="32457" y="8373"/>
                  </a:cubicBezTo>
                  <a:lnTo>
                    <a:pt x="34359" y="4370"/>
                  </a:lnTo>
                  <a:cubicBezTo>
                    <a:pt x="34659" y="3703"/>
                    <a:pt x="34392" y="2902"/>
                    <a:pt x="33725" y="2602"/>
                  </a:cubicBezTo>
                  <a:lnTo>
                    <a:pt x="30756" y="1234"/>
                  </a:lnTo>
                  <a:cubicBezTo>
                    <a:pt x="30122" y="901"/>
                    <a:pt x="29322" y="1201"/>
                    <a:pt x="29022" y="1868"/>
                  </a:cubicBezTo>
                  <a:lnTo>
                    <a:pt x="27120" y="5871"/>
                  </a:lnTo>
                  <a:cubicBezTo>
                    <a:pt x="27087" y="5971"/>
                    <a:pt x="26987" y="6038"/>
                    <a:pt x="26887" y="6004"/>
                  </a:cubicBezTo>
                  <a:cubicBezTo>
                    <a:pt x="24585" y="5404"/>
                    <a:pt x="22217" y="5304"/>
                    <a:pt x="19848" y="5671"/>
                  </a:cubicBezTo>
                  <a:cubicBezTo>
                    <a:pt x="19782" y="5704"/>
                    <a:pt x="19682" y="5637"/>
                    <a:pt x="19648" y="5537"/>
                  </a:cubicBezTo>
                  <a:lnTo>
                    <a:pt x="18114" y="1368"/>
                  </a:lnTo>
                  <a:cubicBezTo>
                    <a:pt x="18014" y="1034"/>
                    <a:pt x="17747" y="767"/>
                    <a:pt x="17447" y="600"/>
                  </a:cubicBezTo>
                  <a:cubicBezTo>
                    <a:pt x="17113" y="467"/>
                    <a:pt x="16780" y="434"/>
                    <a:pt x="16446" y="567"/>
                  </a:cubicBezTo>
                  <a:lnTo>
                    <a:pt x="13377" y="1668"/>
                  </a:lnTo>
                  <a:cubicBezTo>
                    <a:pt x="12677" y="1935"/>
                    <a:pt x="12343" y="2669"/>
                    <a:pt x="12577" y="3369"/>
                  </a:cubicBezTo>
                  <a:lnTo>
                    <a:pt x="14078" y="7539"/>
                  </a:lnTo>
                  <a:cubicBezTo>
                    <a:pt x="14111" y="7639"/>
                    <a:pt x="14078" y="7739"/>
                    <a:pt x="14011" y="7806"/>
                  </a:cubicBezTo>
                  <a:cubicBezTo>
                    <a:pt x="11943" y="9006"/>
                    <a:pt x="10208" y="10608"/>
                    <a:pt x="8807" y="12542"/>
                  </a:cubicBezTo>
                  <a:cubicBezTo>
                    <a:pt x="8740" y="12609"/>
                    <a:pt x="8640" y="12642"/>
                    <a:pt x="8540" y="12609"/>
                  </a:cubicBezTo>
                  <a:lnTo>
                    <a:pt x="4504" y="10708"/>
                  </a:lnTo>
                  <a:cubicBezTo>
                    <a:pt x="4204" y="10574"/>
                    <a:pt x="3837" y="10541"/>
                    <a:pt x="3503" y="10674"/>
                  </a:cubicBezTo>
                  <a:cubicBezTo>
                    <a:pt x="3170" y="10808"/>
                    <a:pt x="2903" y="11041"/>
                    <a:pt x="2770" y="11342"/>
                  </a:cubicBezTo>
                  <a:lnTo>
                    <a:pt x="1368" y="14310"/>
                  </a:lnTo>
                  <a:cubicBezTo>
                    <a:pt x="1068" y="14977"/>
                    <a:pt x="1368" y="15745"/>
                    <a:pt x="2002" y="16045"/>
                  </a:cubicBezTo>
                  <a:lnTo>
                    <a:pt x="6039" y="17946"/>
                  </a:lnTo>
                  <a:cubicBezTo>
                    <a:pt x="6139" y="17980"/>
                    <a:pt x="6172" y="18080"/>
                    <a:pt x="6172" y="18180"/>
                  </a:cubicBezTo>
                  <a:cubicBezTo>
                    <a:pt x="5572" y="20481"/>
                    <a:pt x="5438" y="22850"/>
                    <a:pt x="5838" y="25218"/>
                  </a:cubicBezTo>
                  <a:cubicBezTo>
                    <a:pt x="5838" y="25318"/>
                    <a:pt x="5805" y="25418"/>
                    <a:pt x="5705" y="25452"/>
                  </a:cubicBezTo>
                  <a:lnTo>
                    <a:pt x="1502" y="26953"/>
                  </a:lnTo>
                  <a:cubicBezTo>
                    <a:pt x="835" y="27186"/>
                    <a:pt x="468" y="27953"/>
                    <a:pt x="735" y="28621"/>
                  </a:cubicBezTo>
                  <a:lnTo>
                    <a:pt x="1835" y="31723"/>
                  </a:lnTo>
                  <a:cubicBezTo>
                    <a:pt x="1969" y="32023"/>
                    <a:pt x="2202" y="32290"/>
                    <a:pt x="2503" y="32457"/>
                  </a:cubicBezTo>
                  <a:cubicBezTo>
                    <a:pt x="2836" y="32590"/>
                    <a:pt x="3203" y="32623"/>
                    <a:pt x="3537" y="32490"/>
                  </a:cubicBezTo>
                  <a:lnTo>
                    <a:pt x="7706" y="30989"/>
                  </a:lnTo>
                  <a:cubicBezTo>
                    <a:pt x="7806" y="30956"/>
                    <a:pt x="7907" y="30989"/>
                    <a:pt x="7973" y="31089"/>
                  </a:cubicBezTo>
                  <a:cubicBezTo>
                    <a:pt x="9174" y="33124"/>
                    <a:pt x="10775" y="34892"/>
                    <a:pt x="12710" y="36259"/>
                  </a:cubicBezTo>
                  <a:cubicBezTo>
                    <a:pt x="12777" y="36326"/>
                    <a:pt x="12810" y="36426"/>
                    <a:pt x="12777" y="36526"/>
                  </a:cubicBezTo>
                  <a:lnTo>
                    <a:pt x="10875" y="40562"/>
                  </a:lnTo>
                  <a:cubicBezTo>
                    <a:pt x="10575" y="41196"/>
                    <a:pt x="10842" y="41997"/>
                    <a:pt x="11509" y="42297"/>
                  </a:cubicBezTo>
                  <a:lnTo>
                    <a:pt x="14478" y="43698"/>
                  </a:lnTo>
                  <a:cubicBezTo>
                    <a:pt x="15112" y="43998"/>
                    <a:pt x="15912" y="43731"/>
                    <a:pt x="16212" y="43064"/>
                  </a:cubicBezTo>
                  <a:lnTo>
                    <a:pt x="18114" y="39028"/>
                  </a:lnTo>
                  <a:cubicBezTo>
                    <a:pt x="18147" y="38928"/>
                    <a:pt x="18247" y="38895"/>
                    <a:pt x="18347" y="38928"/>
                  </a:cubicBezTo>
                  <a:cubicBezTo>
                    <a:pt x="20649" y="39528"/>
                    <a:pt x="23017" y="39628"/>
                    <a:pt x="25352" y="39228"/>
                  </a:cubicBezTo>
                  <a:cubicBezTo>
                    <a:pt x="25386" y="39228"/>
                    <a:pt x="25386" y="39228"/>
                    <a:pt x="25419" y="39228"/>
                  </a:cubicBezTo>
                  <a:close/>
                  <a:moveTo>
                    <a:pt x="22617" y="31523"/>
                  </a:moveTo>
                  <a:cubicBezTo>
                    <a:pt x="21450" y="31523"/>
                    <a:pt x="20249" y="31289"/>
                    <a:pt x="19148" y="30822"/>
                  </a:cubicBezTo>
                  <a:cubicBezTo>
                    <a:pt x="16913" y="29888"/>
                    <a:pt x="15178" y="28154"/>
                    <a:pt x="14244" y="25919"/>
                  </a:cubicBezTo>
                  <a:cubicBezTo>
                    <a:pt x="13344" y="23684"/>
                    <a:pt x="13344" y="21215"/>
                    <a:pt x="14244" y="18980"/>
                  </a:cubicBezTo>
                  <a:cubicBezTo>
                    <a:pt x="15178" y="16745"/>
                    <a:pt x="16913" y="15011"/>
                    <a:pt x="19148" y="14110"/>
                  </a:cubicBezTo>
                  <a:cubicBezTo>
                    <a:pt x="21416" y="13176"/>
                    <a:pt x="23851" y="13176"/>
                    <a:pt x="26086" y="14110"/>
                  </a:cubicBezTo>
                  <a:cubicBezTo>
                    <a:pt x="28321" y="15044"/>
                    <a:pt x="30056" y="16779"/>
                    <a:pt x="30990" y="19014"/>
                  </a:cubicBezTo>
                  <a:cubicBezTo>
                    <a:pt x="31890" y="21249"/>
                    <a:pt x="31890" y="23717"/>
                    <a:pt x="30956" y="25919"/>
                  </a:cubicBezTo>
                  <a:cubicBezTo>
                    <a:pt x="30056" y="28154"/>
                    <a:pt x="28288" y="29888"/>
                    <a:pt x="26053" y="30822"/>
                  </a:cubicBezTo>
                  <a:cubicBezTo>
                    <a:pt x="24952" y="31289"/>
                    <a:pt x="23785" y="31523"/>
                    <a:pt x="22617" y="31523"/>
                  </a:cubicBezTo>
                  <a:close/>
                  <a:moveTo>
                    <a:pt x="22617" y="13810"/>
                  </a:moveTo>
                  <a:cubicBezTo>
                    <a:pt x="21483" y="13810"/>
                    <a:pt x="20382" y="14043"/>
                    <a:pt x="19315" y="14477"/>
                  </a:cubicBezTo>
                  <a:cubicBezTo>
                    <a:pt x="17180" y="15344"/>
                    <a:pt x="15512" y="17012"/>
                    <a:pt x="14645" y="19147"/>
                  </a:cubicBezTo>
                  <a:cubicBezTo>
                    <a:pt x="13744" y="21282"/>
                    <a:pt x="13744" y="23617"/>
                    <a:pt x="14645" y="25752"/>
                  </a:cubicBezTo>
                  <a:cubicBezTo>
                    <a:pt x="15512" y="27887"/>
                    <a:pt x="17180" y="29555"/>
                    <a:pt x="19315" y="30422"/>
                  </a:cubicBezTo>
                  <a:cubicBezTo>
                    <a:pt x="21416" y="31322"/>
                    <a:pt x="23785" y="31322"/>
                    <a:pt x="25919" y="30422"/>
                  </a:cubicBezTo>
                  <a:cubicBezTo>
                    <a:pt x="28054" y="29555"/>
                    <a:pt x="29689" y="27887"/>
                    <a:pt x="30589" y="25785"/>
                  </a:cubicBezTo>
                  <a:cubicBezTo>
                    <a:pt x="31490" y="23650"/>
                    <a:pt x="31490" y="21282"/>
                    <a:pt x="30589" y="19147"/>
                  </a:cubicBezTo>
                  <a:cubicBezTo>
                    <a:pt x="29722" y="17046"/>
                    <a:pt x="28054" y="15378"/>
                    <a:pt x="25919" y="14477"/>
                  </a:cubicBezTo>
                  <a:cubicBezTo>
                    <a:pt x="24852" y="14043"/>
                    <a:pt x="23751" y="13810"/>
                    <a:pt x="22617" y="13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14;p44">
              <a:extLst>
                <a:ext uri="{FF2B5EF4-FFF2-40B4-BE49-F238E27FC236}">
                  <a16:creationId xmlns:a16="http://schemas.microsoft.com/office/drawing/2014/main" id="{56B300F6-A60F-0478-837C-A8F37DF4B84C}"/>
                </a:ext>
              </a:extLst>
            </p:cNvPr>
            <p:cNvSpPr/>
            <p:nvPr/>
          </p:nvSpPr>
          <p:spPr>
            <a:xfrm>
              <a:off x="5473327" y="1289643"/>
              <a:ext cx="90844" cy="90844"/>
            </a:xfrm>
            <a:custGeom>
              <a:avLst/>
              <a:gdLst/>
              <a:ahLst/>
              <a:cxnLst/>
              <a:rect l="l" t="t" r="r" b="b"/>
              <a:pathLst>
                <a:path w="4905" h="4905" extrusionOk="0">
                  <a:moveTo>
                    <a:pt x="2436" y="4904"/>
                  </a:moveTo>
                  <a:cubicBezTo>
                    <a:pt x="2436" y="4904"/>
                    <a:pt x="2436" y="4904"/>
                    <a:pt x="2436" y="4904"/>
                  </a:cubicBezTo>
                  <a:cubicBezTo>
                    <a:pt x="2369" y="4904"/>
                    <a:pt x="2303" y="4871"/>
                    <a:pt x="2269" y="4804"/>
                  </a:cubicBezTo>
                  <a:lnTo>
                    <a:pt x="1502" y="3403"/>
                  </a:lnTo>
                  <a:lnTo>
                    <a:pt x="101" y="2636"/>
                  </a:lnTo>
                  <a:cubicBezTo>
                    <a:pt x="34" y="2602"/>
                    <a:pt x="1" y="2536"/>
                    <a:pt x="1" y="2436"/>
                  </a:cubicBezTo>
                  <a:cubicBezTo>
                    <a:pt x="1" y="2369"/>
                    <a:pt x="34" y="2302"/>
                    <a:pt x="101" y="2269"/>
                  </a:cubicBezTo>
                  <a:lnTo>
                    <a:pt x="1502" y="1502"/>
                  </a:lnTo>
                  <a:lnTo>
                    <a:pt x="2269" y="101"/>
                  </a:lnTo>
                  <a:cubicBezTo>
                    <a:pt x="2303" y="34"/>
                    <a:pt x="2403" y="1"/>
                    <a:pt x="2469" y="1"/>
                  </a:cubicBezTo>
                  <a:lnTo>
                    <a:pt x="2469" y="1"/>
                  </a:lnTo>
                  <a:cubicBezTo>
                    <a:pt x="2536" y="1"/>
                    <a:pt x="2603" y="34"/>
                    <a:pt x="2636" y="101"/>
                  </a:cubicBezTo>
                  <a:lnTo>
                    <a:pt x="3403" y="1502"/>
                  </a:lnTo>
                  <a:lnTo>
                    <a:pt x="4804" y="2269"/>
                  </a:lnTo>
                  <a:cubicBezTo>
                    <a:pt x="4871" y="2302"/>
                    <a:pt x="4904" y="2402"/>
                    <a:pt x="4904" y="2469"/>
                  </a:cubicBezTo>
                  <a:cubicBezTo>
                    <a:pt x="4904" y="2536"/>
                    <a:pt x="4871" y="2602"/>
                    <a:pt x="4804" y="2636"/>
                  </a:cubicBezTo>
                  <a:lnTo>
                    <a:pt x="3403" y="3403"/>
                  </a:lnTo>
                  <a:lnTo>
                    <a:pt x="2636" y="4804"/>
                  </a:lnTo>
                  <a:cubicBezTo>
                    <a:pt x="2603" y="4871"/>
                    <a:pt x="2536" y="4904"/>
                    <a:pt x="2436" y="4904"/>
                  </a:cubicBezTo>
                  <a:close/>
                  <a:moveTo>
                    <a:pt x="635" y="2469"/>
                  </a:moveTo>
                  <a:lnTo>
                    <a:pt x="1769" y="3069"/>
                  </a:lnTo>
                  <a:cubicBezTo>
                    <a:pt x="1802" y="3069"/>
                    <a:pt x="1836" y="3103"/>
                    <a:pt x="1836" y="3136"/>
                  </a:cubicBezTo>
                  <a:lnTo>
                    <a:pt x="2436" y="4270"/>
                  </a:lnTo>
                  <a:lnTo>
                    <a:pt x="3070" y="3170"/>
                  </a:lnTo>
                  <a:cubicBezTo>
                    <a:pt x="3070" y="3136"/>
                    <a:pt x="3103" y="3103"/>
                    <a:pt x="3137" y="3069"/>
                  </a:cubicBezTo>
                  <a:lnTo>
                    <a:pt x="4237" y="2469"/>
                  </a:lnTo>
                  <a:lnTo>
                    <a:pt x="3137" y="1869"/>
                  </a:lnTo>
                  <a:cubicBezTo>
                    <a:pt x="3103" y="1835"/>
                    <a:pt x="3070" y="1802"/>
                    <a:pt x="3070" y="1769"/>
                  </a:cubicBezTo>
                  <a:lnTo>
                    <a:pt x="2469" y="668"/>
                  </a:lnTo>
                  <a:lnTo>
                    <a:pt x="1836" y="1769"/>
                  </a:lnTo>
                  <a:cubicBezTo>
                    <a:pt x="1836" y="1802"/>
                    <a:pt x="1802" y="1835"/>
                    <a:pt x="1769" y="1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15;p44">
              <a:extLst>
                <a:ext uri="{FF2B5EF4-FFF2-40B4-BE49-F238E27FC236}">
                  <a16:creationId xmlns:a16="http://schemas.microsoft.com/office/drawing/2014/main" id="{AA56B2C3-0403-AE27-5E59-C2F7C69BEDB0}"/>
                </a:ext>
              </a:extLst>
            </p:cNvPr>
            <p:cNvSpPr/>
            <p:nvPr/>
          </p:nvSpPr>
          <p:spPr>
            <a:xfrm>
              <a:off x="4657231" y="2036564"/>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16;p44">
              <a:extLst>
                <a:ext uri="{FF2B5EF4-FFF2-40B4-BE49-F238E27FC236}">
                  <a16:creationId xmlns:a16="http://schemas.microsoft.com/office/drawing/2014/main" id="{5B61BC50-A4F5-086B-2232-784BBDDF3432}"/>
                </a:ext>
              </a:extLst>
            </p:cNvPr>
            <p:cNvSpPr/>
            <p:nvPr/>
          </p:nvSpPr>
          <p:spPr>
            <a:xfrm>
              <a:off x="4652897" y="2032860"/>
              <a:ext cx="8056" cy="41412"/>
            </a:xfrm>
            <a:custGeom>
              <a:avLst/>
              <a:gdLst/>
              <a:ahLst/>
              <a:cxnLst/>
              <a:rect l="l" t="t" r="r" b="b"/>
              <a:pathLst>
                <a:path w="435" h="2236" extrusionOk="0">
                  <a:moveTo>
                    <a:pt x="234" y="0"/>
                  </a:moveTo>
                  <a:cubicBezTo>
                    <a:pt x="101" y="0"/>
                    <a:pt x="1" y="67"/>
                    <a:pt x="1" y="200"/>
                  </a:cubicBezTo>
                  <a:lnTo>
                    <a:pt x="1" y="2002"/>
                  </a:lnTo>
                  <a:cubicBezTo>
                    <a:pt x="1" y="2135"/>
                    <a:pt x="101" y="2235"/>
                    <a:pt x="234" y="2235"/>
                  </a:cubicBezTo>
                  <a:cubicBezTo>
                    <a:pt x="334" y="2235"/>
                    <a:pt x="434" y="2135"/>
                    <a:pt x="434" y="2002"/>
                  </a:cubicBezTo>
                  <a:lnTo>
                    <a:pt x="434" y="200"/>
                  </a:lnTo>
                  <a:cubicBezTo>
                    <a:pt x="434" y="67"/>
                    <a:pt x="33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17;p44">
              <a:extLst>
                <a:ext uri="{FF2B5EF4-FFF2-40B4-BE49-F238E27FC236}">
                  <a16:creationId xmlns:a16="http://schemas.microsoft.com/office/drawing/2014/main" id="{CFD26C64-57C3-C9B3-8EDC-4A2D033875FF}"/>
                </a:ext>
              </a:extLst>
            </p:cNvPr>
            <p:cNvSpPr/>
            <p:nvPr/>
          </p:nvSpPr>
          <p:spPr>
            <a:xfrm>
              <a:off x="4657231" y="2123056"/>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18;p44">
              <a:extLst>
                <a:ext uri="{FF2B5EF4-FFF2-40B4-BE49-F238E27FC236}">
                  <a16:creationId xmlns:a16="http://schemas.microsoft.com/office/drawing/2014/main" id="{8EF9CDE1-7962-D056-9B45-09BD58D25557}"/>
                </a:ext>
              </a:extLst>
            </p:cNvPr>
            <p:cNvSpPr/>
            <p:nvPr/>
          </p:nvSpPr>
          <p:spPr>
            <a:xfrm>
              <a:off x="4652897" y="2118722"/>
              <a:ext cx="8056" cy="41412"/>
            </a:xfrm>
            <a:custGeom>
              <a:avLst/>
              <a:gdLst/>
              <a:ahLst/>
              <a:cxnLst/>
              <a:rect l="l" t="t" r="r" b="b"/>
              <a:pathLst>
                <a:path w="435" h="2236" extrusionOk="0">
                  <a:moveTo>
                    <a:pt x="234" y="1"/>
                  </a:moveTo>
                  <a:cubicBezTo>
                    <a:pt x="101" y="1"/>
                    <a:pt x="1" y="101"/>
                    <a:pt x="1" y="234"/>
                  </a:cubicBezTo>
                  <a:lnTo>
                    <a:pt x="1" y="2036"/>
                  </a:lnTo>
                  <a:cubicBezTo>
                    <a:pt x="1" y="2169"/>
                    <a:pt x="101" y="2236"/>
                    <a:pt x="234" y="2236"/>
                  </a:cubicBezTo>
                  <a:cubicBezTo>
                    <a:pt x="334" y="2236"/>
                    <a:pt x="434" y="2136"/>
                    <a:pt x="434" y="2036"/>
                  </a:cubicBezTo>
                  <a:lnTo>
                    <a:pt x="434" y="234"/>
                  </a:lnTo>
                  <a:cubicBezTo>
                    <a:pt x="434" y="101"/>
                    <a:pt x="33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19;p44">
              <a:extLst>
                <a:ext uri="{FF2B5EF4-FFF2-40B4-BE49-F238E27FC236}">
                  <a16:creationId xmlns:a16="http://schemas.microsoft.com/office/drawing/2014/main" id="{5567463A-FB7F-57A1-92C9-C6C56175BDE8}"/>
                </a:ext>
              </a:extLst>
            </p:cNvPr>
            <p:cNvSpPr/>
            <p:nvPr/>
          </p:nvSpPr>
          <p:spPr>
            <a:xfrm>
              <a:off x="4596687"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20;p44">
              <a:extLst>
                <a:ext uri="{FF2B5EF4-FFF2-40B4-BE49-F238E27FC236}">
                  <a16:creationId xmlns:a16="http://schemas.microsoft.com/office/drawing/2014/main" id="{AC1D937E-B849-3EFF-6644-038E360F1AE6}"/>
                </a:ext>
              </a:extLst>
            </p:cNvPr>
            <p:cNvSpPr/>
            <p:nvPr/>
          </p:nvSpPr>
          <p:spPr>
            <a:xfrm>
              <a:off x="4592964" y="2092774"/>
              <a:ext cx="41412" cy="7445"/>
            </a:xfrm>
            <a:custGeom>
              <a:avLst/>
              <a:gdLst/>
              <a:ahLst/>
              <a:cxnLst/>
              <a:rect l="l" t="t" r="r" b="b"/>
              <a:pathLst>
                <a:path w="2236" h="402" extrusionOk="0">
                  <a:moveTo>
                    <a:pt x="234" y="1"/>
                  </a:moveTo>
                  <a:cubicBezTo>
                    <a:pt x="101" y="1"/>
                    <a:pt x="1" y="68"/>
                    <a:pt x="1" y="201"/>
                  </a:cubicBezTo>
                  <a:cubicBezTo>
                    <a:pt x="1" y="301"/>
                    <a:pt x="101" y="401"/>
                    <a:pt x="234"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21;p44">
              <a:extLst>
                <a:ext uri="{FF2B5EF4-FFF2-40B4-BE49-F238E27FC236}">
                  <a16:creationId xmlns:a16="http://schemas.microsoft.com/office/drawing/2014/main" id="{13E6C454-8A0D-6D1B-F0B0-74760FEEFE8C}"/>
                </a:ext>
              </a:extLst>
            </p:cNvPr>
            <p:cNvSpPr/>
            <p:nvPr/>
          </p:nvSpPr>
          <p:spPr>
            <a:xfrm>
              <a:off x="4683179"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22;p44">
              <a:extLst>
                <a:ext uri="{FF2B5EF4-FFF2-40B4-BE49-F238E27FC236}">
                  <a16:creationId xmlns:a16="http://schemas.microsoft.com/office/drawing/2014/main" id="{FA43E628-E051-05B5-5B99-14211912FFE7}"/>
                </a:ext>
              </a:extLst>
            </p:cNvPr>
            <p:cNvSpPr/>
            <p:nvPr/>
          </p:nvSpPr>
          <p:spPr>
            <a:xfrm>
              <a:off x="4679456" y="2092774"/>
              <a:ext cx="41412" cy="7445"/>
            </a:xfrm>
            <a:custGeom>
              <a:avLst/>
              <a:gdLst/>
              <a:ahLst/>
              <a:cxnLst/>
              <a:rect l="l" t="t" r="r" b="b"/>
              <a:pathLst>
                <a:path w="2236" h="402" extrusionOk="0">
                  <a:moveTo>
                    <a:pt x="201" y="1"/>
                  </a:moveTo>
                  <a:cubicBezTo>
                    <a:pt x="101" y="1"/>
                    <a:pt x="1" y="68"/>
                    <a:pt x="1" y="201"/>
                  </a:cubicBezTo>
                  <a:cubicBezTo>
                    <a:pt x="1" y="301"/>
                    <a:pt x="101" y="401"/>
                    <a:pt x="201"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23;p44">
              <a:extLst>
                <a:ext uri="{FF2B5EF4-FFF2-40B4-BE49-F238E27FC236}">
                  <a16:creationId xmlns:a16="http://schemas.microsoft.com/office/drawing/2014/main" id="{ECEA946F-FAED-763B-7B22-AB288B04B821}"/>
                </a:ext>
              </a:extLst>
            </p:cNvPr>
            <p:cNvSpPr/>
            <p:nvPr/>
          </p:nvSpPr>
          <p:spPr>
            <a:xfrm>
              <a:off x="4675752" y="2115018"/>
              <a:ext cx="23503" cy="24114"/>
            </a:xfrm>
            <a:custGeom>
              <a:avLst/>
              <a:gdLst/>
              <a:ahLst/>
              <a:cxnLst/>
              <a:rect l="l" t="t" r="r" b="b"/>
              <a:pathLst>
                <a:path w="1269" h="1302" extrusionOk="0">
                  <a:moveTo>
                    <a:pt x="1268" y="1302"/>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24;p44">
              <a:extLst>
                <a:ext uri="{FF2B5EF4-FFF2-40B4-BE49-F238E27FC236}">
                  <a16:creationId xmlns:a16="http://schemas.microsoft.com/office/drawing/2014/main" id="{3520E5B0-B479-32A2-94BB-D9FC0982F97A}"/>
                </a:ext>
              </a:extLst>
            </p:cNvPr>
            <p:cNvSpPr/>
            <p:nvPr/>
          </p:nvSpPr>
          <p:spPr>
            <a:xfrm>
              <a:off x="4671436" y="2111017"/>
              <a:ext cx="32133" cy="31819"/>
            </a:xfrm>
            <a:custGeom>
              <a:avLst/>
              <a:gdLst/>
              <a:ahLst/>
              <a:cxnLst/>
              <a:rect l="l" t="t" r="r" b="b"/>
              <a:pathLst>
                <a:path w="1735" h="1718" extrusionOk="0">
                  <a:moveTo>
                    <a:pt x="230" y="0"/>
                  </a:moveTo>
                  <a:cubicBezTo>
                    <a:pt x="175" y="0"/>
                    <a:pt x="117" y="17"/>
                    <a:pt x="67" y="50"/>
                  </a:cubicBezTo>
                  <a:cubicBezTo>
                    <a:pt x="0" y="150"/>
                    <a:pt x="0" y="284"/>
                    <a:pt x="67" y="350"/>
                  </a:cubicBezTo>
                  <a:lnTo>
                    <a:pt x="1368" y="1651"/>
                  </a:lnTo>
                  <a:cubicBezTo>
                    <a:pt x="1401" y="1685"/>
                    <a:pt x="1468" y="1718"/>
                    <a:pt x="1501" y="1718"/>
                  </a:cubicBezTo>
                  <a:cubicBezTo>
                    <a:pt x="1568" y="1718"/>
                    <a:pt x="1601" y="1685"/>
                    <a:pt x="1668" y="1651"/>
                  </a:cubicBezTo>
                  <a:cubicBezTo>
                    <a:pt x="1735" y="1551"/>
                    <a:pt x="1735" y="1418"/>
                    <a:pt x="1668" y="1351"/>
                  </a:cubicBezTo>
                  <a:lnTo>
                    <a:pt x="367" y="50"/>
                  </a:lnTo>
                  <a:cubicBezTo>
                    <a:pt x="334" y="17"/>
                    <a:pt x="284"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25;p44">
              <a:extLst>
                <a:ext uri="{FF2B5EF4-FFF2-40B4-BE49-F238E27FC236}">
                  <a16:creationId xmlns:a16="http://schemas.microsoft.com/office/drawing/2014/main" id="{CDC251CC-4E70-AB03-F45F-06FB2DB0DD1A}"/>
                </a:ext>
              </a:extLst>
            </p:cNvPr>
            <p:cNvSpPr/>
            <p:nvPr/>
          </p:nvSpPr>
          <p:spPr>
            <a:xfrm>
              <a:off x="4614596" y="2053862"/>
              <a:ext cx="23484" cy="24114"/>
            </a:xfrm>
            <a:custGeom>
              <a:avLst/>
              <a:gdLst/>
              <a:ahLst/>
              <a:cxnLst/>
              <a:rect l="l" t="t" r="r" b="b"/>
              <a:pathLst>
                <a:path w="1268" h="1302" extrusionOk="0">
                  <a:moveTo>
                    <a:pt x="1268" y="1301"/>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26;p44">
              <a:extLst>
                <a:ext uri="{FF2B5EF4-FFF2-40B4-BE49-F238E27FC236}">
                  <a16:creationId xmlns:a16="http://schemas.microsoft.com/office/drawing/2014/main" id="{8C9980BC-11F1-413C-3E0E-5081B4170037}"/>
                </a:ext>
              </a:extLst>
            </p:cNvPr>
            <p:cNvSpPr/>
            <p:nvPr/>
          </p:nvSpPr>
          <p:spPr>
            <a:xfrm>
              <a:off x="4610263" y="2050010"/>
              <a:ext cx="32152" cy="31670"/>
            </a:xfrm>
            <a:custGeom>
              <a:avLst/>
              <a:gdLst/>
              <a:ahLst/>
              <a:cxnLst/>
              <a:rect l="l" t="t" r="r" b="b"/>
              <a:pathLst>
                <a:path w="1736" h="1710" extrusionOk="0">
                  <a:moveTo>
                    <a:pt x="234" y="0"/>
                  </a:moveTo>
                  <a:cubicBezTo>
                    <a:pt x="184" y="0"/>
                    <a:pt x="134" y="25"/>
                    <a:pt x="101" y="75"/>
                  </a:cubicBezTo>
                  <a:cubicBezTo>
                    <a:pt x="1" y="142"/>
                    <a:pt x="1" y="275"/>
                    <a:pt x="101" y="375"/>
                  </a:cubicBezTo>
                  <a:lnTo>
                    <a:pt x="1369" y="1643"/>
                  </a:lnTo>
                  <a:cubicBezTo>
                    <a:pt x="1402" y="1676"/>
                    <a:pt x="1469" y="1710"/>
                    <a:pt x="1502" y="1710"/>
                  </a:cubicBezTo>
                  <a:cubicBezTo>
                    <a:pt x="1569" y="1710"/>
                    <a:pt x="1635" y="1676"/>
                    <a:pt x="1669" y="1643"/>
                  </a:cubicBezTo>
                  <a:cubicBezTo>
                    <a:pt x="1735" y="1576"/>
                    <a:pt x="1735" y="1443"/>
                    <a:pt x="1669" y="1343"/>
                  </a:cubicBezTo>
                  <a:lnTo>
                    <a:pt x="368" y="75"/>
                  </a:lnTo>
                  <a:cubicBezTo>
                    <a:pt x="334" y="25"/>
                    <a:pt x="28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27;p44">
              <a:extLst>
                <a:ext uri="{FF2B5EF4-FFF2-40B4-BE49-F238E27FC236}">
                  <a16:creationId xmlns:a16="http://schemas.microsoft.com/office/drawing/2014/main" id="{469414DC-BC32-118E-99D6-F2FA8089EAF2}"/>
                </a:ext>
              </a:extLst>
            </p:cNvPr>
            <p:cNvSpPr/>
            <p:nvPr/>
          </p:nvSpPr>
          <p:spPr>
            <a:xfrm>
              <a:off x="4675752" y="2053862"/>
              <a:ext cx="23503" cy="24114"/>
            </a:xfrm>
            <a:custGeom>
              <a:avLst/>
              <a:gdLst/>
              <a:ahLst/>
              <a:cxnLst/>
              <a:rect l="l" t="t" r="r" b="b"/>
              <a:pathLst>
                <a:path w="1269" h="1302" extrusionOk="0">
                  <a:moveTo>
                    <a:pt x="1268" y="0"/>
                  </a:moveTo>
                  <a:lnTo>
                    <a:pt x="1" y="13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28;p44">
              <a:extLst>
                <a:ext uri="{FF2B5EF4-FFF2-40B4-BE49-F238E27FC236}">
                  <a16:creationId xmlns:a16="http://schemas.microsoft.com/office/drawing/2014/main" id="{71E19CF1-3BB6-B2A0-06B8-4E8923C7A357}"/>
                </a:ext>
              </a:extLst>
            </p:cNvPr>
            <p:cNvSpPr/>
            <p:nvPr/>
          </p:nvSpPr>
          <p:spPr>
            <a:xfrm>
              <a:off x="4671436" y="2050010"/>
              <a:ext cx="32133" cy="31670"/>
            </a:xfrm>
            <a:custGeom>
              <a:avLst/>
              <a:gdLst/>
              <a:ahLst/>
              <a:cxnLst/>
              <a:rect l="l" t="t" r="r" b="b"/>
              <a:pathLst>
                <a:path w="1735" h="1710" extrusionOk="0">
                  <a:moveTo>
                    <a:pt x="1506" y="0"/>
                  </a:moveTo>
                  <a:cubicBezTo>
                    <a:pt x="1451" y="0"/>
                    <a:pt x="1401" y="25"/>
                    <a:pt x="1368" y="75"/>
                  </a:cubicBezTo>
                  <a:lnTo>
                    <a:pt x="67" y="1343"/>
                  </a:lnTo>
                  <a:cubicBezTo>
                    <a:pt x="0" y="1443"/>
                    <a:pt x="0" y="1576"/>
                    <a:pt x="67" y="1643"/>
                  </a:cubicBezTo>
                  <a:cubicBezTo>
                    <a:pt x="100" y="1676"/>
                    <a:pt x="167" y="1710"/>
                    <a:pt x="234" y="1710"/>
                  </a:cubicBezTo>
                  <a:cubicBezTo>
                    <a:pt x="267" y="1710"/>
                    <a:pt x="334" y="1676"/>
                    <a:pt x="367" y="1643"/>
                  </a:cubicBezTo>
                  <a:lnTo>
                    <a:pt x="1668" y="375"/>
                  </a:lnTo>
                  <a:cubicBezTo>
                    <a:pt x="1735" y="275"/>
                    <a:pt x="1735" y="142"/>
                    <a:pt x="1668" y="75"/>
                  </a:cubicBezTo>
                  <a:cubicBezTo>
                    <a:pt x="1618" y="25"/>
                    <a:pt x="1560" y="0"/>
                    <a:pt x="1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29;p44">
              <a:extLst>
                <a:ext uri="{FF2B5EF4-FFF2-40B4-BE49-F238E27FC236}">
                  <a16:creationId xmlns:a16="http://schemas.microsoft.com/office/drawing/2014/main" id="{5046D0C4-4D18-0AC9-6C2B-6FBBC17D73C5}"/>
                </a:ext>
              </a:extLst>
            </p:cNvPr>
            <p:cNvSpPr/>
            <p:nvPr/>
          </p:nvSpPr>
          <p:spPr>
            <a:xfrm>
              <a:off x="4614596" y="2115018"/>
              <a:ext cx="23484" cy="24114"/>
            </a:xfrm>
            <a:custGeom>
              <a:avLst/>
              <a:gdLst/>
              <a:ahLst/>
              <a:cxnLst/>
              <a:rect l="l" t="t" r="r" b="b"/>
              <a:pathLst>
                <a:path w="1268" h="1302" extrusionOk="0">
                  <a:moveTo>
                    <a:pt x="1268" y="1"/>
                  </a:moveTo>
                  <a:lnTo>
                    <a:pt x="0" y="13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30;p44">
              <a:extLst>
                <a:ext uri="{FF2B5EF4-FFF2-40B4-BE49-F238E27FC236}">
                  <a16:creationId xmlns:a16="http://schemas.microsoft.com/office/drawing/2014/main" id="{77E6248F-03F0-8ED4-5D64-4F0E5028FEBE}"/>
                </a:ext>
              </a:extLst>
            </p:cNvPr>
            <p:cNvSpPr/>
            <p:nvPr/>
          </p:nvSpPr>
          <p:spPr>
            <a:xfrm>
              <a:off x="4610263" y="2111017"/>
              <a:ext cx="32152" cy="31819"/>
            </a:xfrm>
            <a:custGeom>
              <a:avLst/>
              <a:gdLst/>
              <a:ahLst/>
              <a:cxnLst/>
              <a:rect l="l" t="t" r="r" b="b"/>
              <a:pathLst>
                <a:path w="1736" h="1718" extrusionOk="0">
                  <a:moveTo>
                    <a:pt x="1519" y="0"/>
                  </a:moveTo>
                  <a:cubicBezTo>
                    <a:pt x="1469" y="0"/>
                    <a:pt x="1419" y="17"/>
                    <a:pt x="1369" y="50"/>
                  </a:cubicBezTo>
                  <a:lnTo>
                    <a:pt x="101" y="1351"/>
                  </a:lnTo>
                  <a:cubicBezTo>
                    <a:pt x="1" y="1451"/>
                    <a:pt x="1" y="1551"/>
                    <a:pt x="101" y="1651"/>
                  </a:cubicBezTo>
                  <a:cubicBezTo>
                    <a:pt x="134" y="1685"/>
                    <a:pt x="168" y="1718"/>
                    <a:pt x="234" y="1718"/>
                  </a:cubicBezTo>
                  <a:cubicBezTo>
                    <a:pt x="301" y="1718"/>
                    <a:pt x="334" y="1685"/>
                    <a:pt x="368" y="1651"/>
                  </a:cubicBezTo>
                  <a:lnTo>
                    <a:pt x="1669" y="350"/>
                  </a:lnTo>
                  <a:cubicBezTo>
                    <a:pt x="1735" y="284"/>
                    <a:pt x="1735" y="150"/>
                    <a:pt x="1669" y="50"/>
                  </a:cubicBezTo>
                  <a:cubicBezTo>
                    <a:pt x="1619" y="17"/>
                    <a:pt x="1569"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31;p44">
              <a:extLst>
                <a:ext uri="{FF2B5EF4-FFF2-40B4-BE49-F238E27FC236}">
                  <a16:creationId xmlns:a16="http://schemas.microsoft.com/office/drawing/2014/main" id="{8C1DB383-F2E8-65DA-0377-42A720DFF037}"/>
                </a:ext>
              </a:extLst>
            </p:cNvPr>
            <p:cNvSpPr/>
            <p:nvPr/>
          </p:nvSpPr>
          <p:spPr>
            <a:xfrm>
              <a:off x="5151456" y="1689987"/>
              <a:ext cx="730882" cy="647465"/>
            </a:xfrm>
            <a:custGeom>
              <a:avLst/>
              <a:gdLst/>
              <a:ahLst/>
              <a:cxnLst/>
              <a:rect l="l" t="t" r="r" b="b"/>
              <a:pathLst>
                <a:path w="39463" h="34959" extrusionOk="0">
                  <a:moveTo>
                    <a:pt x="568" y="0"/>
                  </a:moveTo>
                  <a:cubicBezTo>
                    <a:pt x="268" y="0"/>
                    <a:pt x="1" y="234"/>
                    <a:pt x="1" y="567"/>
                  </a:cubicBezTo>
                  <a:lnTo>
                    <a:pt x="1" y="34391"/>
                  </a:lnTo>
                  <a:cubicBezTo>
                    <a:pt x="1" y="34692"/>
                    <a:pt x="234" y="34925"/>
                    <a:pt x="535" y="34925"/>
                  </a:cubicBezTo>
                  <a:lnTo>
                    <a:pt x="38895" y="34958"/>
                  </a:lnTo>
                  <a:cubicBezTo>
                    <a:pt x="39196" y="34958"/>
                    <a:pt x="39429" y="34692"/>
                    <a:pt x="39462" y="34391"/>
                  </a:cubicBezTo>
                  <a:lnTo>
                    <a:pt x="39462" y="567"/>
                  </a:lnTo>
                  <a:cubicBezTo>
                    <a:pt x="39462" y="267"/>
                    <a:pt x="39229" y="33"/>
                    <a:pt x="38929" y="33"/>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32;p44">
              <a:extLst>
                <a:ext uri="{FF2B5EF4-FFF2-40B4-BE49-F238E27FC236}">
                  <a16:creationId xmlns:a16="http://schemas.microsoft.com/office/drawing/2014/main" id="{1463C0A9-3A44-2A23-0CF7-B8924AD34E88}"/>
                </a:ext>
              </a:extLst>
            </p:cNvPr>
            <p:cNvSpPr/>
            <p:nvPr/>
          </p:nvSpPr>
          <p:spPr>
            <a:xfrm>
              <a:off x="5132305" y="1672688"/>
              <a:ext cx="731493" cy="646853"/>
            </a:xfrm>
            <a:custGeom>
              <a:avLst/>
              <a:gdLst/>
              <a:ahLst/>
              <a:cxnLst/>
              <a:rect l="l" t="t" r="r" b="b"/>
              <a:pathLst>
                <a:path w="39496" h="34926" extrusionOk="0">
                  <a:moveTo>
                    <a:pt x="568" y="0"/>
                  </a:moveTo>
                  <a:cubicBezTo>
                    <a:pt x="268" y="0"/>
                    <a:pt x="34" y="234"/>
                    <a:pt x="34" y="534"/>
                  </a:cubicBezTo>
                  <a:lnTo>
                    <a:pt x="1" y="34358"/>
                  </a:lnTo>
                  <a:cubicBezTo>
                    <a:pt x="1" y="34692"/>
                    <a:pt x="268" y="34925"/>
                    <a:pt x="568" y="34925"/>
                  </a:cubicBezTo>
                  <a:lnTo>
                    <a:pt x="38929" y="34925"/>
                  </a:lnTo>
                  <a:cubicBezTo>
                    <a:pt x="39229" y="34925"/>
                    <a:pt x="39462" y="34692"/>
                    <a:pt x="39462" y="34391"/>
                  </a:cubicBezTo>
                  <a:lnTo>
                    <a:pt x="39496" y="567"/>
                  </a:lnTo>
                  <a:cubicBezTo>
                    <a:pt x="39496" y="267"/>
                    <a:pt x="39229" y="0"/>
                    <a:pt x="38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33;p44">
              <a:extLst>
                <a:ext uri="{FF2B5EF4-FFF2-40B4-BE49-F238E27FC236}">
                  <a16:creationId xmlns:a16="http://schemas.microsoft.com/office/drawing/2014/main" id="{A5BC251C-C1A8-A1DF-D980-7BA985F1DBFD}"/>
                </a:ext>
              </a:extLst>
            </p:cNvPr>
            <p:cNvSpPr/>
            <p:nvPr/>
          </p:nvSpPr>
          <p:spPr>
            <a:xfrm>
              <a:off x="5128601" y="1668966"/>
              <a:ext cx="738901" cy="654891"/>
            </a:xfrm>
            <a:custGeom>
              <a:avLst/>
              <a:gdLst/>
              <a:ahLst/>
              <a:cxnLst/>
              <a:rect l="l" t="t" r="r" b="b"/>
              <a:pathLst>
                <a:path w="39896" h="35360" extrusionOk="0">
                  <a:moveTo>
                    <a:pt x="768" y="401"/>
                  </a:moveTo>
                  <a:lnTo>
                    <a:pt x="39129" y="435"/>
                  </a:lnTo>
                  <a:cubicBezTo>
                    <a:pt x="39229" y="435"/>
                    <a:pt x="39329" y="468"/>
                    <a:pt x="39362" y="535"/>
                  </a:cubicBezTo>
                  <a:cubicBezTo>
                    <a:pt x="39429" y="601"/>
                    <a:pt x="39462" y="668"/>
                    <a:pt x="39462" y="768"/>
                  </a:cubicBezTo>
                  <a:lnTo>
                    <a:pt x="39462" y="34592"/>
                  </a:lnTo>
                  <a:cubicBezTo>
                    <a:pt x="39462" y="34692"/>
                    <a:pt x="39429" y="34759"/>
                    <a:pt x="39362" y="34826"/>
                  </a:cubicBezTo>
                  <a:cubicBezTo>
                    <a:pt x="39295" y="34893"/>
                    <a:pt x="39195" y="34926"/>
                    <a:pt x="39129" y="34926"/>
                  </a:cubicBezTo>
                  <a:lnTo>
                    <a:pt x="768" y="34926"/>
                  </a:lnTo>
                  <a:cubicBezTo>
                    <a:pt x="668" y="34926"/>
                    <a:pt x="568" y="34893"/>
                    <a:pt x="501" y="34826"/>
                  </a:cubicBezTo>
                  <a:cubicBezTo>
                    <a:pt x="468" y="34759"/>
                    <a:pt x="401" y="34659"/>
                    <a:pt x="401" y="34592"/>
                  </a:cubicBezTo>
                  <a:lnTo>
                    <a:pt x="434" y="735"/>
                  </a:lnTo>
                  <a:cubicBezTo>
                    <a:pt x="434" y="668"/>
                    <a:pt x="468" y="568"/>
                    <a:pt x="534" y="501"/>
                  </a:cubicBezTo>
                  <a:cubicBezTo>
                    <a:pt x="601" y="435"/>
                    <a:pt x="701" y="401"/>
                    <a:pt x="768" y="401"/>
                  </a:cubicBezTo>
                  <a:close/>
                  <a:moveTo>
                    <a:pt x="768" y="1"/>
                  </a:moveTo>
                  <a:cubicBezTo>
                    <a:pt x="568" y="1"/>
                    <a:pt x="401" y="68"/>
                    <a:pt x="234" y="201"/>
                  </a:cubicBezTo>
                  <a:cubicBezTo>
                    <a:pt x="101" y="368"/>
                    <a:pt x="34" y="535"/>
                    <a:pt x="34" y="735"/>
                  </a:cubicBezTo>
                  <a:lnTo>
                    <a:pt x="1" y="34592"/>
                  </a:lnTo>
                  <a:cubicBezTo>
                    <a:pt x="1" y="34793"/>
                    <a:pt x="101" y="34959"/>
                    <a:pt x="234" y="35126"/>
                  </a:cubicBezTo>
                  <a:cubicBezTo>
                    <a:pt x="368" y="35260"/>
                    <a:pt x="568" y="35326"/>
                    <a:pt x="768" y="35326"/>
                  </a:cubicBezTo>
                  <a:lnTo>
                    <a:pt x="39129" y="35360"/>
                  </a:lnTo>
                  <a:cubicBezTo>
                    <a:pt x="39329" y="35360"/>
                    <a:pt x="39496" y="35260"/>
                    <a:pt x="39662" y="35126"/>
                  </a:cubicBezTo>
                  <a:cubicBezTo>
                    <a:pt x="39796" y="34993"/>
                    <a:pt x="39862" y="34793"/>
                    <a:pt x="39862" y="34592"/>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34;p44">
              <a:extLst>
                <a:ext uri="{FF2B5EF4-FFF2-40B4-BE49-F238E27FC236}">
                  <a16:creationId xmlns:a16="http://schemas.microsoft.com/office/drawing/2014/main" id="{335C452D-4E33-DC5A-7492-415191002E08}"/>
                </a:ext>
              </a:extLst>
            </p:cNvPr>
            <p:cNvSpPr/>
            <p:nvPr/>
          </p:nvSpPr>
          <p:spPr>
            <a:xfrm>
              <a:off x="5132935" y="1672688"/>
              <a:ext cx="730863" cy="64267"/>
            </a:xfrm>
            <a:custGeom>
              <a:avLst/>
              <a:gdLst/>
              <a:ahLst/>
              <a:cxnLst/>
              <a:rect l="l" t="t" r="r" b="b"/>
              <a:pathLst>
                <a:path w="39462" h="3470" extrusionOk="0">
                  <a:moveTo>
                    <a:pt x="39428" y="3469"/>
                  </a:moveTo>
                  <a:lnTo>
                    <a:pt x="0" y="3436"/>
                  </a:lnTo>
                  <a:lnTo>
                    <a:pt x="0" y="534"/>
                  </a:lnTo>
                  <a:cubicBezTo>
                    <a:pt x="0" y="234"/>
                    <a:pt x="234" y="0"/>
                    <a:pt x="534" y="0"/>
                  </a:cubicBezTo>
                  <a:lnTo>
                    <a:pt x="38895" y="0"/>
                  </a:lnTo>
                  <a:cubicBezTo>
                    <a:pt x="39195" y="0"/>
                    <a:pt x="39462" y="267"/>
                    <a:pt x="39462" y="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35;p44">
              <a:extLst>
                <a:ext uri="{FF2B5EF4-FFF2-40B4-BE49-F238E27FC236}">
                  <a16:creationId xmlns:a16="http://schemas.microsoft.com/office/drawing/2014/main" id="{D8D1CEEE-EB1B-5E24-5BBC-A6C090A5B244}"/>
                </a:ext>
              </a:extLst>
            </p:cNvPr>
            <p:cNvSpPr/>
            <p:nvPr/>
          </p:nvSpPr>
          <p:spPr>
            <a:xfrm>
              <a:off x="5128601" y="1668966"/>
              <a:ext cx="738901" cy="71694"/>
            </a:xfrm>
            <a:custGeom>
              <a:avLst/>
              <a:gdLst/>
              <a:ahLst/>
              <a:cxnLst/>
              <a:rect l="l" t="t" r="r" b="b"/>
              <a:pathLst>
                <a:path w="39896" h="3871" extrusionOk="0">
                  <a:moveTo>
                    <a:pt x="768" y="401"/>
                  </a:moveTo>
                  <a:lnTo>
                    <a:pt x="39129" y="435"/>
                  </a:lnTo>
                  <a:cubicBezTo>
                    <a:pt x="39229" y="435"/>
                    <a:pt x="39295" y="468"/>
                    <a:pt x="39362" y="535"/>
                  </a:cubicBezTo>
                  <a:cubicBezTo>
                    <a:pt x="39429" y="601"/>
                    <a:pt x="39462" y="668"/>
                    <a:pt x="39462" y="768"/>
                  </a:cubicBezTo>
                  <a:lnTo>
                    <a:pt x="39462" y="3470"/>
                  </a:lnTo>
                  <a:lnTo>
                    <a:pt x="434" y="3437"/>
                  </a:lnTo>
                  <a:lnTo>
                    <a:pt x="434" y="735"/>
                  </a:lnTo>
                  <a:cubicBezTo>
                    <a:pt x="434" y="568"/>
                    <a:pt x="601" y="401"/>
                    <a:pt x="768" y="401"/>
                  </a:cubicBezTo>
                  <a:close/>
                  <a:moveTo>
                    <a:pt x="768" y="1"/>
                  </a:moveTo>
                  <a:cubicBezTo>
                    <a:pt x="368" y="1"/>
                    <a:pt x="34" y="335"/>
                    <a:pt x="34" y="735"/>
                  </a:cubicBezTo>
                  <a:lnTo>
                    <a:pt x="1" y="3637"/>
                  </a:lnTo>
                  <a:cubicBezTo>
                    <a:pt x="1" y="3704"/>
                    <a:pt x="34" y="3737"/>
                    <a:pt x="67" y="3804"/>
                  </a:cubicBezTo>
                  <a:cubicBezTo>
                    <a:pt x="101" y="3837"/>
                    <a:pt x="167" y="3837"/>
                    <a:pt x="234" y="3837"/>
                  </a:cubicBezTo>
                  <a:lnTo>
                    <a:pt x="39662" y="3870"/>
                  </a:lnTo>
                  <a:cubicBezTo>
                    <a:pt x="39796" y="3870"/>
                    <a:pt x="39896" y="3770"/>
                    <a:pt x="39896" y="3670"/>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6;p44">
              <a:extLst>
                <a:ext uri="{FF2B5EF4-FFF2-40B4-BE49-F238E27FC236}">
                  <a16:creationId xmlns:a16="http://schemas.microsoft.com/office/drawing/2014/main" id="{16688B80-BF1E-F438-7E99-374364DC370D}"/>
                </a:ext>
              </a:extLst>
            </p:cNvPr>
            <p:cNvSpPr/>
            <p:nvPr/>
          </p:nvSpPr>
          <p:spPr>
            <a:xfrm>
              <a:off x="5339885" y="2386235"/>
              <a:ext cx="236028" cy="19"/>
            </a:xfrm>
            <a:custGeom>
              <a:avLst/>
              <a:gdLst/>
              <a:ahLst/>
              <a:cxnLst/>
              <a:rect l="l" t="t" r="r" b="b"/>
              <a:pathLst>
                <a:path w="12744" h="1" extrusionOk="0">
                  <a:moveTo>
                    <a:pt x="1" y="1"/>
                  </a:moveTo>
                  <a:lnTo>
                    <a:pt x="1274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7;p44">
              <a:extLst>
                <a:ext uri="{FF2B5EF4-FFF2-40B4-BE49-F238E27FC236}">
                  <a16:creationId xmlns:a16="http://schemas.microsoft.com/office/drawing/2014/main" id="{8F0A7404-0E60-D31A-9135-A0BBEA234797}"/>
                </a:ext>
              </a:extLst>
            </p:cNvPr>
            <p:cNvSpPr/>
            <p:nvPr/>
          </p:nvSpPr>
          <p:spPr>
            <a:xfrm>
              <a:off x="5336181" y="2381919"/>
              <a:ext cx="243436" cy="8038"/>
            </a:xfrm>
            <a:custGeom>
              <a:avLst/>
              <a:gdLst/>
              <a:ahLst/>
              <a:cxnLst/>
              <a:rect l="l" t="t" r="r" b="b"/>
              <a:pathLst>
                <a:path w="13144" h="434" extrusionOk="0">
                  <a:moveTo>
                    <a:pt x="201" y="0"/>
                  </a:moveTo>
                  <a:cubicBezTo>
                    <a:pt x="101" y="0"/>
                    <a:pt x="1" y="100"/>
                    <a:pt x="1" y="234"/>
                  </a:cubicBezTo>
                  <a:cubicBezTo>
                    <a:pt x="1" y="334"/>
                    <a:pt x="101" y="434"/>
                    <a:pt x="201" y="434"/>
                  </a:cubicBezTo>
                  <a:lnTo>
                    <a:pt x="12943" y="434"/>
                  </a:lnTo>
                  <a:cubicBezTo>
                    <a:pt x="13043" y="434"/>
                    <a:pt x="13143" y="334"/>
                    <a:pt x="13143" y="234"/>
                  </a:cubicBezTo>
                  <a:cubicBezTo>
                    <a:pt x="13143" y="100"/>
                    <a:pt x="13043" y="0"/>
                    <a:pt x="1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8;p44">
              <a:extLst>
                <a:ext uri="{FF2B5EF4-FFF2-40B4-BE49-F238E27FC236}">
                  <a16:creationId xmlns:a16="http://schemas.microsoft.com/office/drawing/2014/main" id="{0F38D6DE-2A56-73D7-2DC0-028D2D1CF41B}"/>
                </a:ext>
              </a:extLst>
            </p:cNvPr>
            <p:cNvSpPr/>
            <p:nvPr/>
          </p:nvSpPr>
          <p:spPr>
            <a:xfrm>
              <a:off x="5380668" y="2424535"/>
              <a:ext cx="155092" cy="8056"/>
            </a:xfrm>
            <a:custGeom>
              <a:avLst/>
              <a:gdLst/>
              <a:ahLst/>
              <a:cxnLst/>
              <a:rect l="l" t="t" r="r" b="b"/>
              <a:pathLst>
                <a:path w="8374" h="435" extrusionOk="0">
                  <a:moveTo>
                    <a:pt x="200" y="1"/>
                  </a:moveTo>
                  <a:cubicBezTo>
                    <a:pt x="67" y="1"/>
                    <a:pt x="0" y="101"/>
                    <a:pt x="0" y="234"/>
                  </a:cubicBezTo>
                  <a:cubicBezTo>
                    <a:pt x="0" y="334"/>
                    <a:pt x="67" y="434"/>
                    <a:pt x="200" y="434"/>
                  </a:cubicBezTo>
                  <a:lnTo>
                    <a:pt x="8140" y="434"/>
                  </a:lnTo>
                  <a:cubicBezTo>
                    <a:pt x="8273" y="434"/>
                    <a:pt x="8373" y="334"/>
                    <a:pt x="8373" y="234"/>
                  </a:cubicBezTo>
                  <a:cubicBezTo>
                    <a:pt x="8373" y="101"/>
                    <a:pt x="8273" y="1"/>
                    <a:pt x="8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39;p44">
              <a:extLst>
                <a:ext uri="{FF2B5EF4-FFF2-40B4-BE49-F238E27FC236}">
                  <a16:creationId xmlns:a16="http://schemas.microsoft.com/office/drawing/2014/main" id="{577B7D99-BDD3-F4CD-9B6B-F5B5D6EAA9FA}"/>
                </a:ext>
              </a:extLst>
            </p:cNvPr>
            <p:cNvSpPr/>
            <p:nvPr/>
          </p:nvSpPr>
          <p:spPr>
            <a:xfrm>
              <a:off x="5279341" y="1806130"/>
              <a:ext cx="416419" cy="416401"/>
            </a:xfrm>
            <a:custGeom>
              <a:avLst/>
              <a:gdLst/>
              <a:ahLst/>
              <a:cxnLst/>
              <a:rect l="l" t="t" r="r" b="b"/>
              <a:pathLst>
                <a:path w="22484" h="22483" extrusionOk="0">
                  <a:moveTo>
                    <a:pt x="22484" y="11242"/>
                  </a:moveTo>
                  <a:cubicBezTo>
                    <a:pt x="22484" y="17446"/>
                    <a:pt x="17447" y="22483"/>
                    <a:pt x="11242" y="22483"/>
                  </a:cubicBezTo>
                  <a:cubicBezTo>
                    <a:pt x="5038" y="22483"/>
                    <a:pt x="1" y="17446"/>
                    <a:pt x="1" y="11242"/>
                  </a:cubicBezTo>
                  <a:cubicBezTo>
                    <a:pt x="1" y="5037"/>
                    <a:pt x="5038" y="0"/>
                    <a:pt x="11242" y="0"/>
                  </a:cubicBezTo>
                  <a:cubicBezTo>
                    <a:pt x="17447" y="0"/>
                    <a:pt x="22484" y="5037"/>
                    <a:pt x="22484" y="112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40;p44">
              <a:extLst>
                <a:ext uri="{FF2B5EF4-FFF2-40B4-BE49-F238E27FC236}">
                  <a16:creationId xmlns:a16="http://schemas.microsoft.com/office/drawing/2014/main" id="{96121997-FC9E-FDE5-19E2-194D11879201}"/>
                </a:ext>
              </a:extLst>
            </p:cNvPr>
            <p:cNvSpPr/>
            <p:nvPr/>
          </p:nvSpPr>
          <p:spPr>
            <a:xfrm>
              <a:off x="5245374" y="1802277"/>
              <a:ext cx="484372" cy="424587"/>
            </a:xfrm>
            <a:custGeom>
              <a:avLst/>
              <a:gdLst/>
              <a:ahLst/>
              <a:cxnLst/>
              <a:rect l="l" t="t" r="r" b="b"/>
              <a:pathLst>
                <a:path w="26153" h="22925" extrusionOk="0">
                  <a:moveTo>
                    <a:pt x="13077" y="428"/>
                  </a:moveTo>
                  <a:cubicBezTo>
                    <a:pt x="14998" y="428"/>
                    <a:pt x="16943" y="928"/>
                    <a:pt x="18714" y="1976"/>
                  </a:cubicBezTo>
                  <a:cubicBezTo>
                    <a:pt x="23951" y="5078"/>
                    <a:pt x="25685" y="11850"/>
                    <a:pt x="22583" y="17087"/>
                  </a:cubicBezTo>
                  <a:cubicBezTo>
                    <a:pt x="20502" y="20563"/>
                    <a:pt x="16819" y="22496"/>
                    <a:pt x="13046" y="22496"/>
                  </a:cubicBezTo>
                  <a:cubicBezTo>
                    <a:pt x="11135" y="22496"/>
                    <a:pt x="9200" y="22000"/>
                    <a:pt x="7439" y="20956"/>
                  </a:cubicBezTo>
                  <a:cubicBezTo>
                    <a:pt x="2202" y="17854"/>
                    <a:pt x="467" y="11049"/>
                    <a:pt x="3569" y="5812"/>
                  </a:cubicBezTo>
                  <a:cubicBezTo>
                    <a:pt x="5645" y="2345"/>
                    <a:pt x="9314" y="428"/>
                    <a:pt x="13077" y="428"/>
                  </a:cubicBezTo>
                  <a:close/>
                  <a:moveTo>
                    <a:pt x="13079" y="1"/>
                  </a:moveTo>
                  <a:cubicBezTo>
                    <a:pt x="9168" y="1"/>
                    <a:pt x="5359" y="2007"/>
                    <a:pt x="3236" y="5612"/>
                  </a:cubicBezTo>
                  <a:cubicBezTo>
                    <a:pt x="0" y="11049"/>
                    <a:pt x="1801" y="18088"/>
                    <a:pt x="7239" y="21323"/>
                  </a:cubicBezTo>
                  <a:cubicBezTo>
                    <a:pt x="9073" y="22391"/>
                    <a:pt x="11075" y="22925"/>
                    <a:pt x="13043" y="22925"/>
                  </a:cubicBezTo>
                  <a:cubicBezTo>
                    <a:pt x="16979" y="22925"/>
                    <a:pt x="20782" y="20923"/>
                    <a:pt x="22917" y="17320"/>
                  </a:cubicBezTo>
                  <a:cubicBezTo>
                    <a:pt x="26152" y="11883"/>
                    <a:pt x="24351" y="4845"/>
                    <a:pt x="18914" y="1609"/>
                  </a:cubicBezTo>
                  <a:cubicBezTo>
                    <a:pt x="17081" y="519"/>
                    <a:pt x="15067" y="1"/>
                    <a:pt x="13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41;p44">
              <a:extLst>
                <a:ext uri="{FF2B5EF4-FFF2-40B4-BE49-F238E27FC236}">
                  <a16:creationId xmlns:a16="http://schemas.microsoft.com/office/drawing/2014/main" id="{6C4DEFCF-1049-3708-86E2-90EEB178CC90}"/>
                </a:ext>
              </a:extLst>
            </p:cNvPr>
            <p:cNvSpPr/>
            <p:nvPr/>
          </p:nvSpPr>
          <p:spPr>
            <a:xfrm>
              <a:off x="5328773" y="1869767"/>
              <a:ext cx="317556" cy="289293"/>
            </a:xfrm>
            <a:custGeom>
              <a:avLst/>
              <a:gdLst/>
              <a:ahLst/>
              <a:cxnLst/>
              <a:rect l="l" t="t" r="r" b="b"/>
              <a:pathLst>
                <a:path w="17146" h="15620" extrusionOk="0">
                  <a:moveTo>
                    <a:pt x="8569" y="0"/>
                  </a:moveTo>
                  <a:cubicBezTo>
                    <a:pt x="6572" y="0"/>
                    <a:pt x="4570" y="767"/>
                    <a:pt x="3036" y="2302"/>
                  </a:cubicBezTo>
                  <a:cubicBezTo>
                    <a:pt x="0" y="5337"/>
                    <a:pt x="0" y="10274"/>
                    <a:pt x="3036" y="13343"/>
                  </a:cubicBezTo>
                  <a:cubicBezTo>
                    <a:pt x="4570" y="14861"/>
                    <a:pt x="6572" y="15620"/>
                    <a:pt x="8569" y="15620"/>
                  </a:cubicBezTo>
                  <a:cubicBezTo>
                    <a:pt x="10566" y="15620"/>
                    <a:pt x="12559" y="14861"/>
                    <a:pt x="14077" y="13343"/>
                  </a:cubicBezTo>
                  <a:cubicBezTo>
                    <a:pt x="17146" y="10274"/>
                    <a:pt x="17146" y="5337"/>
                    <a:pt x="14077" y="2302"/>
                  </a:cubicBezTo>
                  <a:cubicBezTo>
                    <a:pt x="12559" y="767"/>
                    <a:pt x="10566" y="0"/>
                    <a:pt x="8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42;p44">
              <a:extLst>
                <a:ext uri="{FF2B5EF4-FFF2-40B4-BE49-F238E27FC236}">
                  <a16:creationId xmlns:a16="http://schemas.microsoft.com/office/drawing/2014/main" id="{4146D016-7D19-ECF2-7D00-E584AC90785C}"/>
                </a:ext>
              </a:extLst>
            </p:cNvPr>
            <p:cNvSpPr/>
            <p:nvPr/>
          </p:nvSpPr>
          <p:spPr>
            <a:xfrm>
              <a:off x="5339274" y="1866044"/>
              <a:ext cx="296553" cy="296572"/>
            </a:xfrm>
            <a:custGeom>
              <a:avLst/>
              <a:gdLst/>
              <a:ahLst/>
              <a:cxnLst/>
              <a:rect l="l" t="t" r="r" b="b"/>
              <a:pathLst>
                <a:path w="16012" h="16013" extrusionOk="0">
                  <a:moveTo>
                    <a:pt x="8006" y="401"/>
                  </a:moveTo>
                  <a:cubicBezTo>
                    <a:pt x="12209" y="401"/>
                    <a:pt x="15612" y="3837"/>
                    <a:pt x="15612" y="8007"/>
                  </a:cubicBezTo>
                  <a:cubicBezTo>
                    <a:pt x="15612" y="12210"/>
                    <a:pt x="12209" y="15612"/>
                    <a:pt x="8006" y="15612"/>
                  </a:cubicBezTo>
                  <a:cubicBezTo>
                    <a:pt x="3803" y="15612"/>
                    <a:pt x="401" y="12210"/>
                    <a:pt x="401" y="8007"/>
                  </a:cubicBezTo>
                  <a:cubicBezTo>
                    <a:pt x="401" y="3837"/>
                    <a:pt x="3803" y="401"/>
                    <a:pt x="8006" y="401"/>
                  </a:cubicBezTo>
                  <a:close/>
                  <a:moveTo>
                    <a:pt x="8006" y="1"/>
                  </a:moveTo>
                  <a:cubicBezTo>
                    <a:pt x="3570" y="1"/>
                    <a:pt x="0" y="3603"/>
                    <a:pt x="0" y="8007"/>
                  </a:cubicBezTo>
                  <a:cubicBezTo>
                    <a:pt x="0" y="12443"/>
                    <a:pt x="3570" y="16012"/>
                    <a:pt x="8006" y="16012"/>
                  </a:cubicBezTo>
                  <a:cubicBezTo>
                    <a:pt x="12409" y="16012"/>
                    <a:pt x="16012" y="12443"/>
                    <a:pt x="16012" y="8007"/>
                  </a:cubicBezTo>
                  <a:cubicBezTo>
                    <a:pt x="16012" y="3603"/>
                    <a:pt x="12409" y="1"/>
                    <a:pt x="8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43;p44">
              <a:extLst>
                <a:ext uri="{FF2B5EF4-FFF2-40B4-BE49-F238E27FC236}">
                  <a16:creationId xmlns:a16="http://schemas.microsoft.com/office/drawing/2014/main" id="{978494E9-F210-3456-551B-BA3D2CD64BDC}"/>
                </a:ext>
              </a:extLst>
            </p:cNvPr>
            <p:cNvSpPr/>
            <p:nvPr/>
          </p:nvSpPr>
          <p:spPr>
            <a:xfrm>
              <a:off x="5387465" y="1914235"/>
              <a:ext cx="200190" cy="200801"/>
            </a:xfrm>
            <a:custGeom>
              <a:avLst/>
              <a:gdLst/>
              <a:ahLst/>
              <a:cxnLst/>
              <a:rect l="l" t="t" r="r" b="b"/>
              <a:pathLst>
                <a:path w="10809" h="10842" extrusionOk="0">
                  <a:moveTo>
                    <a:pt x="1335" y="3003"/>
                  </a:moveTo>
                  <a:cubicBezTo>
                    <a:pt x="0" y="5238"/>
                    <a:pt x="734" y="8140"/>
                    <a:pt x="2969" y="9474"/>
                  </a:cubicBezTo>
                  <a:cubicBezTo>
                    <a:pt x="5237" y="10842"/>
                    <a:pt x="8139" y="10075"/>
                    <a:pt x="9474" y="7840"/>
                  </a:cubicBezTo>
                  <a:cubicBezTo>
                    <a:pt x="10808" y="5571"/>
                    <a:pt x="10074" y="2669"/>
                    <a:pt x="7839" y="1335"/>
                  </a:cubicBezTo>
                  <a:cubicBezTo>
                    <a:pt x="5571" y="1"/>
                    <a:pt x="2669" y="735"/>
                    <a:pt x="1335" y="3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44;p44">
              <a:extLst>
                <a:ext uri="{FF2B5EF4-FFF2-40B4-BE49-F238E27FC236}">
                  <a16:creationId xmlns:a16="http://schemas.microsoft.com/office/drawing/2014/main" id="{176794DE-3A6D-F989-C93C-37FB014C88DA}"/>
                </a:ext>
              </a:extLst>
            </p:cNvPr>
            <p:cNvSpPr/>
            <p:nvPr/>
          </p:nvSpPr>
          <p:spPr>
            <a:xfrm>
              <a:off x="5383131" y="1923051"/>
              <a:ext cx="208839" cy="183336"/>
            </a:xfrm>
            <a:custGeom>
              <a:avLst/>
              <a:gdLst/>
              <a:ahLst/>
              <a:cxnLst/>
              <a:rect l="l" t="t" r="r" b="b"/>
              <a:pathLst>
                <a:path w="11276" h="9899" extrusionOk="0">
                  <a:moveTo>
                    <a:pt x="5638" y="392"/>
                  </a:moveTo>
                  <a:cubicBezTo>
                    <a:pt x="6439" y="392"/>
                    <a:pt x="7239" y="626"/>
                    <a:pt x="7940" y="1026"/>
                  </a:cubicBezTo>
                  <a:cubicBezTo>
                    <a:pt x="9007" y="1660"/>
                    <a:pt x="9741" y="2660"/>
                    <a:pt x="10041" y="3828"/>
                  </a:cubicBezTo>
                  <a:cubicBezTo>
                    <a:pt x="10342" y="4995"/>
                    <a:pt x="10141" y="6230"/>
                    <a:pt x="9541" y="7264"/>
                  </a:cubicBezTo>
                  <a:cubicBezTo>
                    <a:pt x="8701" y="8678"/>
                    <a:pt x="7187" y="9478"/>
                    <a:pt x="5641" y="9478"/>
                  </a:cubicBezTo>
                  <a:cubicBezTo>
                    <a:pt x="4853" y="9478"/>
                    <a:pt x="4057" y="9270"/>
                    <a:pt x="3337" y="8831"/>
                  </a:cubicBezTo>
                  <a:cubicBezTo>
                    <a:pt x="2269" y="8231"/>
                    <a:pt x="1535" y="7230"/>
                    <a:pt x="1235" y="6063"/>
                  </a:cubicBezTo>
                  <a:cubicBezTo>
                    <a:pt x="935" y="4895"/>
                    <a:pt x="1135" y="3661"/>
                    <a:pt x="1735" y="2627"/>
                  </a:cubicBezTo>
                  <a:cubicBezTo>
                    <a:pt x="2369" y="1593"/>
                    <a:pt x="3337" y="859"/>
                    <a:pt x="4504" y="559"/>
                  </a:cubicBezTo>
                  <a:cubicBezTo>
                    <a:pt x="4904" y="459"/>
                    <a:pt x="5271" y="392"/>
                    <a:pt x="5638" y="392"/>
                  </a:cubicBezTo>
                  <a:close/>
                  <a:moveTo>
                    <a:pt x="5651" y="0"/>
                  </a:moveTo>
                  <a:cubicBezTo>
                    <a:pt x="5237" y="0"/>
                    <a:pt x="4819" y="52"/>
                    <a:pt x="4404" y="159"/>
                  </a:cubicBezTo>
                  <a:cubicBezTo>
                    <a:pt x="3136" y="459"/>
                    <a:pt x="2069" y="1259"/>
                    <a:pt x="1368" y="2427"/>
                  </a:cubicBezTo>
                  <a:cubicBezTo>
                    <a:pt x="1" y="4762"/>
                    <a:pt x="768" y="7797"/>
                    <a:pt x="3103" y="9198"/>
                  </a:cubicBezTo>
                  <a:cubicBezTo>
                    <a:pt x="3870" y="9665"/>
                    <a:pt x="4738" y="9899"/>
                    <a:pt x="5638" y="9899"/>
                  </a:cubicBezTo>
                  <a:cubicBezTo>
                    <a:pt x="6038" y="9899"/>
                    <a:pt x="6439" y="9832"/>
                    <a:pt x="6872" y="9732"/>
                  </a:cubicBezTo>
                  <a:cubicBezTo>
                    <a:pt x="8140" y="9398"/>
                    <a:pt x="9207" y="8598"/>
                    <a:pt x="9908" y="7464"/>
                  </a:cubicBezTo>
                  <a:cubicBezTo>
                    <a:pt x="11276" y="5129"/>
                    <a:pt x="10508" y="2093"/>
                    <a:pt x="8173" y="692"/>
                  </a:cubicBezTo>
                  <a:cubicBezTo>
                    <a:pt x="7401" y="238"/>
                    <a:pt x="6535"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45;p44">
              <a:extLst>
                <a:ext uri="{FF2B5EF4-FFF2-40B4-BE49-F238E27FC236}">
                  <a16:creationId xmlns:a16="http://schemas.microsoft.com/office/drawing/2014/main" id="{9068FB49-6BCF-DA25-4A48-D7F0D27A4AC6}"/>
                </a:ext>
              </a:extLst>
            </p:cNvPr>
            <p:cNvSpPr/>
            <p:nvPr/>
          </p:nvSpPr>
          <p:spPr>
            <a:xfrm>
              <a:off x="5436878" y="1963667"/>
              <a:ext cx="101345" cy="101327"/>
            </a:xfrm>
            <a:custGeom>
              <a:avLst/>
              <a:gdLst/>
              <a:ahLst/>
              <a:cxnLst/>
              <a:rect l="l" t="t" r="r" b="b"/>
              <a:pathLst>
                <a:path w="5472" h="5471" extrusionOk="0">
                  <a:moveTo>
                    <a:pt x="2736" y="1401"/>
                  </a:moveTo>
                  <a:cubicBezTo>
                    <a:pt x="3470" y="1401"/>
                    <a:pt x="4070" y="2002"/>
                    <a:pt x="4070" y="2736"/>
                  </a:cubicBezTo>
                  <a:cubicBezTo>
                    <a:pt x="4070" y="3469"/>
                    <a:pt x="3470" y="4070"/>
                    <a:pt x="2736" y="4070"/>
                  </a:cubicBezTo>
                  <a:cubicBezTo>
                    <a:pt x="2002" y="4070"/>
                    <a:pt x="1402" y="3469"/>
                    <a:pt x="1402" y="2736"/>
                  </a:cubicBezTo>
                  <a:cubicBezTo>
                    <a:pt x="1402" y="2002"/>
                    <a:pt x="2002" y="1401"/>
                    <a:pt x="2736" y="1401"/>
                  </a:cubicBezTo>
                  <a:close/>
                  <a:moveTo>
                    <a:pt x="2736" y="0"/>
                  </a:moveTo>
                  <a:cubicBezTo>
                    <a:pt x="1235" y="0"/>
                    <a:pt x="1" y="1235"/>
                    <a:pt x="1" y="2736"/>
                  </a:cubicBezTo>
                  <a:cubicBezTo>
                    <a:pt x="1" y="4237"/>
                    <a:pt x="1235" y="5471"/>
                    <a:pt x="2736" y="5471"/>
                  </a:cubicBezTo>
                  <a:cubicBezTo>
                    <a:pt x="4237" y="5471"/>
                    <a:pt x="5471" y="4270"/>
                    <a:pt x="5471" y="2736"/>
                  </a:cubicBezTo>
                  <a:cubicBezTo>
                    <a:pt x="5471" y="1235"/>
                    <a:pt x="4237" y="0"/>
                    <a:pt x="2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46;p44">
              <a:extLst>
                <a:ext uri="{FF2B5EF4-FFF2-40B4-BE49-F238E27FC236}">
                  <a16:creationId xmlns:a16="http://schemas.microsoft.com/office/drawing/2014/main" id="{BC1F3B42-5E47-AEDB-8E77-7E9BFCDE2AAB}"/>
                </a:ext>
              </a:extLst>
            </p:cNvPr>
            <p:cNvSpPr/>
            <p:nvPr/>
          </p:nvSpPr>
          <p:spPr>
            <a:xfrm>
              <a:off x="5433174" y="1959963"/>
              <a:ext cx="108753" cy="109365"/>
            </a:xfrm>
            <a:custGeom>
              <a:avLst/>
              <a:gdLst/>
              <a:ahLst/>
              <a:cxnLst/>
              <a:rect l="l" t="t" r="r" b="b"/>
              <a:pathLst>
                <a:path w="5872" h="5905" extrusionOk="0">
                  <a:moveTo>
                    <a:pt x="2936" y="1801"/>
                  </a:moveTo>
                  <a:cubicBezTo>
                    <a:pt x="3570" y="1801"/>
                    <a:pt x="4070" y="2302"/>
                    <a:pt x="4070" y="2936"/>
                  </a:cubicBezTo>
                  <a:cubicBezTo>
                    <a:pt x="4070" y="3569"/>
                    <a:pt x="3570" y="4070"/>
                    <a:pt x="2936" y="4070"/>
                  </a:cubicBezTo>
                  <a:cubicBezTo>
                    <a:pt x="2302" y="4070"/>
                    <a:pt x="1802" y="3569"/>
                    <a:pt x="1802" y="2936"/>
                  </a:cubicBezTo>
                  <a:cubicBezTo>
                    <a:pt x="1802" y="2335"/>
                    <a:pt x="2302" y="1801"/>
                    <a:pt x="2936" y="1801"/>
                  </a:cubicBezTo>
                  <a:close/>
                  <a:moveTo>
                    <a:pt x="2936" y="1401"/>
                  </a:moveTo>
                  <a:cubicBezTo>
                    <a:pt x="2069" y="1401"/>
                    <a:pt x="1402" y="2102"/>
                    <a:pt x="1402" y="2936"/>
                  </a:cubicBezTo>
                  <a:cubicBezTo>
                    <a:pt x="1402" y="3803"/>
                    <a:pt x="2069" y="4503"/>
                    <a:pt x="2936" y="4503"/>
                  </a:cubicBezTo>
                  <a:cubicBezTo>
                    <a:pt x="3803" y="4503"/>
                    <a:pt x="4471" y="3803"/>
                    <a:pt x="4471" y="2936"/>
                  </a:cubicBezTo>
                  <a:cubicBezTo>
                    <a:pt x="4471" y="2102"/>
                    <a:pt x="3803" y="1401"/>
                    <a:pt x="2936" y="1401"/>
                  </a:cubicBezTo>
                  <a:close/>
                  <a:moveTo>
                    <a:pt x="2936" y="400"/>
                  </a:moveTo>
                  <a:cubicBezTo>
                    <a:pt x="4337" y="400"/>
                    <a:pt x="5471" y="1568"/>
                    <a:pt x="5471" y="2936"/>
                  </a:cubicBezTo>
                  <a:cubicBezTo>
                    <a:pt x="5471" y="4337"/>
                    <a:pt x="4337" y="5471"/>
                    <a:pt x="2936" y="5471"/>
                  </a:cubicBezTo>
                  <a:cubicBezTo>
                    <a:pt x="1535" y="5471"/>
                    <a:pt x="401" y="4337"/>
                    <a:pt x="401" y="2936"/>
                  </a:cubicBezTo>
                  <a:cubicBezTo>
                    <a:pt x="401" y="1535"/>
                    <a:pt x="1535" y="400"/>
                    <a:pt x="2936" y="400"/>
                  </a:cubicBezTo>
                  <a:close/>
                  <a:moveTo>
                    <a:pt x="2936" y="0"/>
                  </a:moveTo>
                  <a:cubicBezTo>
                    <a:pt x="1302" y="0"/>
                    <a:pt x="1" y="1334"/>
                    <a:pt x="1" y="2936"/>
                  </a:cubicBezTo>
                  <a:cubicBezTo>
                    <a:pt x="1" y="4570"/>
                    <a:pt x="1302" y="5904"/>
                    <a:pt x="2936" y="5904"/>
                  </a:cubicBezTo>
                  <a:cubicBezTo>
                    <a:pt x="4571" y="5904"/>
                    <a:pt x="5872" y="4570"/>
                    <a:pt x="5872" y="2936"/>
                  </a:cubicBezTo>
                  <a:cubicBezTo>
                    <a:pt x="5872" y="1334"/>
                    <a:pt x="4571"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47;p44">
              <a:extLst>
                <a:ext uri="{FF2B5EF4-FFF2-40B4-BE49-F238E27FC236}">
                  <a16:creationId xmlns:a16="http://schemas.microsoft.com/office/drawing/2014/main" id="{909026C9-3E91-DC33-BA81-A04D8FFEC7B2}"/>
                </a:ext>
              </a:extLst>
            </p:cNvPr>
            <p:cNvSpPr/>
            <p:nvPr/>
          </p:nvSpPr>
          <p:spPr>
            <a:xfrm>
              <a:off x="5342367" y="1850098"/>
              <a:ext cx="148277" cy="169798"/>
            </a:xfrm>
            <a:custGeom>
              <a:avLst/>
              <a:gdLst/>
              <a:ahLst/>
              <a:cxnLst/>
              <a:rect l="l" t="t" r="r" b="b"/>
              <a:pathLst>
                <a:path w="8006" h="9168" extrusionOk="0">
                  <a:moveTo>
                    <a:pt x="287" y="1"/>
                  </a:moveTo>
                  <a:cubicBezTo>
                    <a:pt x="229" y="1"/>
                    <a:pt x="176" y="19"/>
                    <a:pt x="134" y="61"/>
                  </a:cubicBezTo>
                  <a:cubicBezTo>
                    <a:pt x="0" y="161"/>
                    <a:pt x="0" y="362"/>
                    <a:pt x="100" y="462"/>
                  </a:cubicBezTo>
                  <a:lnTo>
                    <a:pt x="7506" y="9068"/>
                  </a:lnTo>
                  <a:cubicBezTo>
                    <a:pt x="7572" y="9134"/>
                    <a:pt x="7639" y="9168"/>
                    <a:pt x="7706" y="9168"/>
                  </a:cubicBezTo>
                  <a:cubicBezTo>
                    <a:pt x="7772" y="9168"/>
                    <a:pt x="7839" y="9134"/>
                    <a:pt x="7906" y="9101"/>
                  </a:cubicBezTo>
                  <a:cubicBezTo>
                    <a:pt x="8006" y="9001"/>
                    <a:pt x="8006" y="8834"/>
                    <a:pt x="7906" y="8701"/>
                  </a:cubicBezTo>
                  <a:lnTo>
                    <a:pt x="534" y="95"/>
                  </a:lnTo>
                  <a:cubicBezTo>
                    <a:pt x="456" y="37"/>
                    <a:pt x="368"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48;p44">
              <a:extLst>
                <a:ext uri="{FF2B5EF4-FFF2-40B4-BE49-F238E27FC236}">
                  <a16:creationId xmlns:a16="http://schemas.microsoft.com/office/drawing/2014/main" id="{A87D1515-F677-58A0-8E41-5D81F2BB9084}"/>
                </a:ext>
              </a:extLst>
            </p:cNvPr>
            <p:cNvSpPr/>
            <p:nvPr/>
          </p:nvSpPr>
          <p:spPr>
            <a:xfrm>
              <a:off x="5302825" y="1811556"/>
              <a:ext cx="56859" cy="55303"/>
            </a:xfrm>
            <a:custGeom>
              <a:avLst/>
              <a:gdLst/>
              <a:ahLst/>
              <a:cxnLst/>
              <a:rect l="l" t="t" r="r" b="b"/>
              <a:pathLst>
                <a:path w="3070" h="2986" extrusionOk="0">
                  <a:moveTo>
                    <a:pt x="2256" y="1"/>
                  </a:moveTo>
                  <a:cubicBezTo>
                    <a:pt x="2238" y="1"/>
                    <a:pt x="2219" y="3"/>
                    <a:pt x="2202" y="7"/>
                  </a:cubicBezTo>
                  <a:cubicBezTo>
                    <a:pt x="2035" y="41"/>
                    <a:pt x="1968" y="174"/>
                    <a:pt x="1968" y="341"/>
                  </a:cubicBezTo>
                  <a:lnTo>
                    <a:pt x="2335" y="2009"/>
                  </a:lnTo>
                  <a:cubicBezTo>
                    <a:pt x="2335" y="2063"/>
                    <a:pt x="2291" y="2118"/>
                    <a:pt x="2238" y="2118"/>
                  </a:cubicBezTo>
                  <a:cubicBezTo>
                    <a:pt x="2226" y="2118"/>
                    <a:pt x="2214" y="2115"/>
                    <a:pt x="2202" y="2109"/>
                  </a:cubicBezTo>
                  <a:lnTo>
                    <a:pt x="434" y="1442"/>
                  </a:lnTo>
                  <a:cubicBezTo>
                    <a:pt x="405" y="1436"/>
                    <a:pt x="377" y="1433"/>
                    <a:pt x="349" y="1433"/>
                  </a:cubicBezTo>
                  <a:cubicBezTo>
                    <a:pt x="214" y="1433"/>
                    <a:pt x="95" y="1498"/>
                    <a:pt x="67" y="1609"/>
                  </a:cubicBezTo>
                  <a:cubicBezTo>
                    <a:pt x="0" y="1775"/>
                    <a:pt x="100" y="1909"/>
                    <a:pt x="234" y="1976"/>
                  </a:cubicBezTo>
                  <a:lnTo>
                    <a:pt x="2936" y="2976"/>
                  </a:lnTo>
                  <a:cubicBezTo>
                    <a:pt x="2948" y="2982"/>
                    <a:pt x="2960" y="2985"/>
                    <a:pt x="2972" y="2985"/>
                  </a:cubicBezTo>
                  <a:cubicBezTo>
                    <a:pt x="3025" y="2985"/>
                    <a:pt x="3069" y="2931"/>
                    <a:pt x="3069" y="2876"/>
                  </a:cubicBezTo>
                  <a:lnTo>
                    <a:pt x="2535" y="208"/>
                  </a:lnTo>
                  <a:cubicBezTo>
                    <a:pt x="2507" y="92"/>
                    <a:pt x="2377" y="1"/>
                    <a:pt x="2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49;p44">
              <a:extLst>
                <a:ext uri="{FF2B5EF4-FFF2-40B4-BE49-F238E27FC236}">
                  <a16:creationId xmlns:a16="http://schemas.microsoft.com/office/drawing/2014/main" id="{67235EF9-D1A7-8321-47AE-CD701E90FE6A}"/>
                </a:ext>
              </a:extLst>
            </p:cNvPr>
            <p:cNvSpPr/>
            <p:nvPr/>
          </p:nvSpPr>
          <p:spPr>
            <a:xfrm>
              <a:off x="5300343" y="1808352"/>
              <a:ext cx="62415" cy="61433"/>
            </a:xfrm>
            <a:custGeom>
              <a:avLst/>
              <a:gdLst/>
              <a:ahLst/>
              <a:cxnLst/>
              <a:rect l="l" t="t" r="r" b="b"/>
              <a:pathLst>
                <a:path w="3370" h="3317" extrusionOk="0">
                  <a:moveTo>
                    <a:pt x="2369" y="314"/>
                  </a:moveTo>
                  <a:cubicBezTo>
                    <a:pt x="2403" y="314"/>
                    <a:pt x="2436" y="314"/>
                    <a:pt x="2436" y="347"/>
                  </a:cubicBezTo>
                  <a:cubicBezTo>
                    <a:pt x="2469" y="381"/>
                    <a:pt x="2503" y="381"/>
                    <a:pt x="2503" y="414"/>
                  </a:cubicBezTo>
                  <a:lnTo>
                    <a:pt x="3003" y="2949"/>
                  </a:lnTo>
                  <a:lnTo>
                    <a:pt x="401" y="2015"/>
                  </a:lnTo>
                  <a:cubicBezTo>
                    <a:pt x="368" y="1982"/>
                    <a:pt x="368" y="1982"/>
                    <a:pt x="334" y="1948"/>
                  </a:cubicBezTo>
                  <a:cubicBezTo>
                    <a:pt x="334" y="1915"/>
                    <a:pt x="334" y="1882"/>
                    <a:pt x="334" y="1848"/>
                  </a:cubicBezTo>
                  <a:cubicBezTo>
                    <a:pt x="368" y="1815"/>
                    <a:pt x="368" y="1782"/>
                    <a:pt x="401" y="1782"/>
                  </a:cubicBezTo>
                  <a:lnTo>
                    <a:pt x="501" y="1782"/>
                  </a:lnTo>
                  <a:lnTo>
                    <a:pt x="2269" y="2449"/>
                  </a:lnTo>
                  <a:cubicBezTo>
                    <a:pt x="2296" y="2458"/>
                    <a:pt x="2323" y="2462"/>
                    <a:pt x="2349" y="2462"/>
                  </a:cubicBezTo>
                  <a:cubicBezTo>
                    <a:pt x="2421" y="2462"/>
                    <a:pt x="2487" y="2431"/>
                    <a:pt x="2536" y="2382"/>
                  </a:cubicBezTo>
                  <a:cubicBezTo>
                    <a:pt x="2603" y="2349"/>
                    <a:pt x="2636" y="2249"/>
                    <a:pt x="2603" y="2149"/>
                  </a:cubicBezTo>
                  <a:lnTo>
                    <a:pt x="2269" y="481"/>
                  </a:lnTo>
                  <a:cubicBezTo>
                    <a:pt x="2269" y="414"/>
                    <a:pt x="2303" y="347"/>
                    <a:pt x="2369" y="314"/>
                  </a:cubicBezTo>
                  <a:close/>
                  <a:moveTo>
                    <a:pt x="2389" y="1"/>
                  </a:moveTo>
                  <a:cubicBezTo>
                    <a:pt x="2359" y="1"/>
                    <a:pt x="2329" y="5"/>
                    <a:pt x="2303" y="14"/>
                  </a:cubicBezTo>
                  <a:cubicBezTo>
                    <a:pt x="2069" y="80"/>
                    <a:pt x="1902" y="281"/>
                    <a:pt x="1969" y="514"/>
                  </a:cubicBezTo>
                  <a:lnTo>
                    <a:pt x="2269" y="2115"/>
                  </a:lnTo>
                  <a:lnTo>
                    <a:pt x="601" y="1481"/>
                  </a:lnTo>
                  <a:cubicBezTo>
                    <a:pt x="551" y="1465"/>
                    <a:pt x="501" y="1456"/>
                    <a:pt x="447" y="1456"/>
                  </a:cubicBezTo>
                  <a:cubicBezTo>
                    <a:pt x="393" y="1456"/>
                    <a:pt x="334" y="1465"/>
                    <a:pt x="268" y="1481"/>
                  </a:cubicBezTo>
                  <a:cubicBezTo>
                    <a:pt x="168" y="1548"/>
                    <a:pt x="101" y="1615"/>
                    <a:pt x="68" y="1748"/>
                  </a:cubicBezTo>
                  <a:cubicBezTo>
                    <a:pt x="1" y="1848"/>
                    <a:pt x="1" y="1948"/>
                    <a:pt x="68" y="2082"/>
                  </a:cubicBezTo>
                  <a:cubicBezTo>
                    <a:pt x="101" y="2182"/>
                    <a:pt x="201" y="2249"/>
                    <a:pt x="301" y="2282"/>
                  </a:cubicBezTo>
                  <a:lnTo>
                    <a:pt x="3036" y="3283"/>
                  </a:lnTo>
                  <a:cubicBezTo>
                    <a:pt x="3036" y="3316"/>
                    <a:pt x="3070" y="3316"/>
                    <a:pt x="3103" y="3316"/>
                  </a:cubicBezTo>
                  <a:cubicBezTo>
                    <a:pt x="3170" y="3316"/>
                    <a:pt x="3203" y="3283"/>
                    <a:pt x="3270" y="3249"/>
                  </a:cubicBezTo>
                  <a:cubicBezTo>
                    <a:pt x="3337" y="3183"/>
                    <a:pt x="3370" y="3116"/>
                    <a:pt x="3337" y="3016"/>
                  </a:cubicBezTo>
                  <a:lnTo>
                    <a:pt x="2803" y="347"/>
                  </a:lnTo>
                  <a:cubicBezTo>
                    <a:pt x="2803" y="247"/>
                    <a:pt x="2736" y="147"/>
                    <a:pt x="2636" y="80"/>
                  </a:cubicBezTo>
                  <a:cubicBezTo>
                    <a:pt x="2563" y="32"/>
                    <a:pt x="2472" y="1"/>
                    <a:pt x="2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50;p44">
              <a:extLst>
                <a:ext uri="{FF2B5EF4-FFF2-40B4-BE49-F238E27FC236}">
                  <a16:creationId xmlns:a16="http://schemas.microsoft.com/office/drawing/2014/main" id="{22C044F6-3FC8-AE13-2DE2-264AABC12AD6}"/>
                </a:ext>
              </a:extLst>
            </p:cNvPr>
            <p:cNvSpPr/>
            <p:nvPr/>
          </p:nvSpPr>
          <p:spPr>
            <a:xfrm>
              <a:off x="5317642" y="1828373"/>
              <a:ext cx="56859" cy="55618"/>
            </a:xfrm>
            <a:custGeom>
              <a:avLst/>
              <a:gdLst/>
              <a:ahLst/>
              <a:cxnLst/>
              <a:rect l="l" t="t" r="r" b="b"/>
              <a:pathLst>
                <a:path w="3070" h="3003" extrusionOk="0">
                  <a:moveTo>
                    <a:pt x="2202" y="0"/>
                  </a:moveTo>
                  <a:cubicBezTo>
                    <a:pt x="2036" y="33"/>
                    <a:pt x="1936" y="200"/>
                    <a:pt x="1969" y="334"/>
                  </a:cubicBezTo>
                  <a:lnTo>
                    <a:pt x="2336" y="2035"/>
                  </a:lnTo>
                  <a:cubicBezTo>
                    <a:pt x="2336" y="2102"/>
                    <a:pt x="2269" y="2135"/>
                    <a:pt x="2202" y="2135"/>
                  </a:cubicBezTo>
                  <a:lnTo>
                    <a:pt x="401" y="1468"/>
                  </a:lnTo>
                  <a:cubicBezTo>
                    <a:pt x="372" y="1453"/>
                    <a:pt x="341" y="1447"/>
                    <a:pt x="310" y="1447"/>
                  </a:cubicBezTo>
                  <a:cubicBezTo>
                    <a:pt x="201" y="1447"/>
                    <a:pt x="94" y="1530"/>
                    <a:pt x="68" y="1635"/>
                  </a:cubicBezTo>
                  <a:cubicBezTo>
                    <a:pt x="1" y="1768"/>
                    <a:pt x="68" y="1935"/>
                    <a:pt x="234" y="2002"/>
                  </a:cubicBezTo>
                  <a:lnTo>
                    <a:pt x="2936" y="3002"/>
                  </a:lnTo>
                  <a:cubicBezTo>
                    <a:pt x="3003" y="3002"/>
                    <a:pt x="3070" y="2969"/>
                    <a:pt x="3070" y="2902"/>
                  </a:cubicBezTo>
                  <a:lnTo>
                    <a:pt x="2536" y="234"/>
                  </a:lnTo>
                  <a:cubicBezTo>
                    <a:pt x="2503" y="67"/>
                    <a:pt x="2336" y="0"/>
                    <a:pt x="2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51;p44">
              <a:extLst>
                <a:ext uri="{FF2B5EF4-FFF2-40B4-BE49-F238E27FC236}">
                  <a16:creationId xmlns:a16="http://schemas.microsoft.com/office/drawing/2014/main" id="{B0DFB07F-D95C-5B74-FB0C-582B7DC5435C}"/>
                </a:ext>
              </a:extLst>
            </p:cNvPr>
            <p:cNvSpPr/>
            <p:nvPr/>
          </p:nvSpPr>
          <p:spPr>
            <a:xfrm>
              <a:off x="5315178" y="1825651"/>
              <a:ext cx="62415" cy="61433"/>
            </a:xfrm>
            <a:custGeom>
              <a:avLst/>
              <a:gdLst/>
              <a:ahLst/>
              <a:cxnLst/>
              <a:rect l="l" t="t" r="r" b="b"/>
              <a:pathLst>
                <a:path w="3370" h="3317" extrusionOk="0">
                  <a:moveTo>
                    <a:pt x="2369" y="314"/>
                  </a:moveTo>
                  <a:cubicBezTo>
                    <a:pt x="2402" y="314"/>
                    <a:pt x="2436" y="314"/>
                    <a:pt x="2436" y="347"/>
                  </a:cubicBezTo>
                  <a:cubicBezTo>
                    <a:pt x="2469" y="347"/>
                    <a:pt x="2502" y="381"/>
                    <a:pt x="2502" y="414"/>
                  </a:cubicBezTo>
                  <a:lnTo>
                    <a:pt x="3003" y="2949"/>
                  </a:lnTo>
                  <a:lnTo>
                    <a:pt x="3003" y="2949"/>
                  </a:lnTo>
                  <a:lnTo>
                    <a:pt x="401" y="1982"/>
                  </a:lnTo>
                  <a:cubicBezTo>
                    <a:pt x="367" y="1982"/>
                    <a:pt x="367" y="1948"/>
                    <a:pt x="334" y="1915"/>
                  </a:cubicBezTo>
                  <a:cubicBezTo>
                    <a:pt x="334" y="1915"/>
                    <a:pt x="334" y="1848"/>
                    <a:pt x="334" y="1848"/>
                  </a:cubicBezTo>
                  <a:cubicBezTo>
                    <a:pt x="334" y="1815"/>
                    <a:pt x="367" y="1782"/>
                    <a:pt x="401" y="1748"/>
                  </a:cubicBezTo>
                  <a:lnTo>
                    <a:pt x="501" y="1748"/>
                  </a:lnTo>
                  <a:lnTo>
                    <a:pt x="2269" y="2415"/>
                  </a:lnTo>
                  <a:cubicBezTo>
                    <a:pt x="2310" y="2429"/>
                    <a:pt x="2352" y="2437"/>
                    <a:pt x="2391" y="2437"/>
                  </a:cubicBezTo>
                  <a:cubicBezTo>
                    <a:pt x="2446" y="2437"/>
                    <a:pt x="2497" y="2421"/>
                    <a:pt x="2536" y="2382"/>
                  </a:cubicBezTo>
                  <a:cubicBezTo>
                    <a:pt x="2602" y="2315"/>
                    <a:pt x="2602" y="2249"/>
                    <a:pt x="2602" y="2149"/>
                  </a:cubicBezTo>
                  <a:lnTo>
                    <a:pt x="2269" y="447"/>
                  </a:lnTo>
                  <a:cubicBezTo>
                    <a:pt x="2235" y="381"/>
                    <a:pt x="2302" y="314"/>
                    <a:pt x="2369" y="314"/>
                  </a:cubicBezTo>
                  <a:close/>
                  <a:moveTo>
                    <a:pt x="2388" y="1"/>
                  </a:moveTo>
                  <a:cubicBezTo>
                    <a:pt x="2358" y="1"/>
                    <a:pt x="2329" y="5"/>
                    <a:pt x="2302" y="14"/>
                  </a:cubicBezTo>
                  <a:cubicBezTo>
                    <a:pt x="2069" y="47"/>
                    <a:pt x="1902" y="281"/>
                    <a:pt x="1969" y="514"/>
                  </a:cubicBezTo>
                  <a:lnTo>
                    <a:pt x="2269" y="2082"/>
                  </a:lnTo>
                  <a:lnTo>
                    <a:pt x="601" y="1481"/>
                  </a:lnTo>
                  <a:cubicBezTo>
                    <a:pt x="551" y="1448"/>
                    <a:pt x="493" y="1431"/>
                    <a:pt x="434" y="1431"/>
                  </a:cubicBezTo>
                  <a:cubicBezTo>
                    <a:pt x="376" y="1431"/>
                    <a:pt x="317" y="1448"/>
                    <a:pt x="267" y="1481"/>
                  </a:cubicBezTo>
                  <a:cubicBezTo>
                    <a:pt x="167" y="1515"/>
                    <a:pt x="101" y="1615"/>
                    <a:pt x="34" y="1715"/>
                  </a:cubicBezTo>
                  <a:cubicBezTo>
                    <a:pt x="0" y="1815"/>
                    <a:pt x="0" y="1948"/>
                    <a:pt x="67" y="2048"/>
                  </a:cubicBezTo>
                  <a:cubicBezTo>
                    <a:pt x="101" y="2149"/>
                    <a:pt x="201" y="2249"/>
                    <a:pt x="301" y="2282"/>
                  </a:cubicBezTo>
                  <a:lnTo>
                    <a:pt x="3036" y="3283"/>
                  </a:lnTo>
                  <a:cubicBezTo>
                    <a:pt x="3036" y="3283"/>
                    <a:pt x="3069" y="3316"/>
                    <a:pt x="3103" y="3316"/>
                  </a:cubicBezTo>
                  <a:cubicBezTo>
                    <a:pt x="3169" y="3316"/>
                    <a:pt x="3203" y="3283"/>
                    <a:pt x="3269" y="3249"/>
                  </a:cubicBezTo>
                  <a:cubicBezTo>
                    <a:pt x="3336" y="3183"/>
                    <a:pt x="3370" y="3083"/>
                    <a:pt x="3336" y="3016"/>
                  </a:cubicBezTo>
                  <a:lnTo>
                    <a:pt x="2802" y="347"/>
                  </a:lnTo>
                  <a:cubicBezTo>
                    <a:pt x="2769" y="247"/>
                    <a:pt x="2702" y="147"/>
                    <a:pt x="2636" y="80"/>
                  </a:cubicBezTo>
                  <a:cubicBezTo>
                    <a:pt x="2562" y="32"/>
                    <a:pt x="2471" y="1"/>
                    <a:pt x="2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ZoneTexte 43">
            <a:extLst>
              <a:ext uri="{FF2B5EF4-FFF2-40B4-BE49-F238E27FC236}">
                <a16:creationId xmlns:a16="http://schemas.microsoft.com/office/drawing/2014/main" id="{A9CB3875-F1AC-3467-7C43-B5265769E386}"/>
              </a:ext>
            </a:extLst>
          </p:cNvPr>
          <p:cNvSpPr txBox="1"/>
          <p:nvPr/>
        </p:nvSpPr>
        <p:spPr>
          <a:xfrm>
            <a:off x="720000" y="1115177"/>
            <a:ext cx="4572000" cy="307777"/>
          </a:xfrm>
          <a:prstGeom prst="rect">
            <a:avLst/>
          </a:prstGeom>
          <a:noFill/>
        </p:spPr>
        <p:txBody>
          <a:bodyPr wrap="square">
            <a:spAutoFit/>
          </a:bodyPr>
          <a:lstStyle/>
          <a:p>
            <a:r>
              <a:rPr lang="fr-FR" b="1" dirty="0">
                <a:latin typeface="Sora" panose="020B0604020202020204" charset="0"/>
                <a:ea typeface="Open Sans" panose="020B0604020202020204" charset="0"/>
                <a:cs typeface="Sora" panose="020B0604020202020204" charset="0"/>
              </a:rPr>
              <a:t>Métriques d'Évaluation Principales</a:t>
            </a:r>
          </a:p>
        </p:txBody>
      </p:sp>
      <p:cxnSp>
        <p:nvCxnSpPr>
          <p:cNvPr id="43" name="Connecteur droit 42">
            <a:extLst>
              <a:ext uri="{FF2B5EF4-FFF2-40B4-BE49-F238E27FC236}">
                <a16:creationId xmlns:a16="http://schemas.microsoft.com/office/drawing/2014/main" id="{E7A117F3-F7E8-BA10-8DEC-86A3092ECBC2}"/>
              </a:ext>
            </a:extLst>
          </p:cNvPr>
          <p:cNvCxnSpPr>
            <a:stCxn id="44" idx="3"/>
          </p:cNvCxnSpPr>
          <p:nvPr/>
        </p:nvCxnSpPr>
        <p:spPr>
          <a:xfrm>
            <a:off x="5292000" y="1269066"/>
            <a:ext cx="0" cy="3330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F76E9AB7-79FC-C1D5-822F-00158B2101D3}"/>
              </a:ext>
            </a:extLst>
          </p:cNvPr>
          <p:cNvCxnSpPr/>
          <p:nvPr/>
        </p:nvCxnSpPr>
        <p:spPr>
          <a:xfrm>
            <a:off x="2468192" y="3040000"/>
            <a:ext cx="58301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82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1">
          <a:extLst>
            <a:ext uri="{FF2B5EF4-FFF2-40B4-BE49-F238E27FC236}">
              <a16:creationId xmlns:a16="http://schemas.microsoft.com/office/drawing/2014/main" id="{5D352366-7857-48E9-3CE5-06BF741E2791}"/>
            </a:ext>
          </a:extLst>
        </p:cNvPr>
        <p:cNvGrpSpPr/>
        <p:nvPr/>
      </p:nvGrpSpPr>
      <p:grpSpPr>
        <a:xfrm>
          <a:off x="0" y="0"/>
          <a:ext cx="0" cy="0"/>
          <a:chOff x="0" y="0"/>
          <a:chExt cx="0" cy="0"/>
        </a:xfrm>
      </p:grpSpPr>
      <p:sp>
        <p:nvSpPr>
          <p:cNvPr id="1962" name="Google Shape;1962;p39">
            <a:extLst>
              <a:ext uri="{FF2B5EF4-FFF2-40B4-BE49-F238E27FC236}">
                <a16:creationId xmlns:a16="http://schemas.microsoft.com/office/drawing/2014/main" id="{E0E900FD-1957-FA39-1D3E-0F0AC05683A7}"/>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Outils et Technologies</a:t>
            </a:r>
            <a:endParaRPr dirty="0"/>
          </a:p>
        </p:txBody>
      </p:sp>
      <p:sp>
        <p:nvSpPr>
          <p:cNvPr id="1963" name="Google Shape;1963;p39">
            <a:extLst>
              <a:ext uri="{FF2B5EF4-FFF2-40B4-BE49-F238E27FC236}">
                <a16:creationId xmlns:a16="http://schemas.microsoft.com/office/drawing/2014/main" id="{1BE0CC9C-B8E1-92DA-5317-578C3FE4C6E6}"/>
              </a:ext>
            </a:extLst>
          </p:cNvPr>
          <p:cNvSpPr/>
          <p:nvPr/>
        </p:nvSpPr>
        <p:spPr>
          <a:xfrm>
            <a:off x="720000" y="1114375"/>
            <a:ext cx="7717500" cy="3906831"/>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9">
            <a:extLst>
              <a:ext uri="{FF2B5EF4-FFF2-40B4-BE49-F238E27FC236}">
                <a16:creationId xmlns:a16="http://schemas.microsoft.com/office/drawing/2014/main" id="{0D73C83B-A0BF-5CC4-13A9-B3EB802087B7}"/>
              </a:ext>
            </a:extLst>
          </p:cNvPr>
          <p:cNvSpPr/>
          <p:nvPr/>
        </p:nvSpPr>
        <p:spPr>
          <a:xfrm>
            <a:off x="720000" y="3167743"/>
            <a:ext cx="3714837" cy="111687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rtl="0">
              <a:spcBef>
                <a:spcPts val="0"/>
              </a:spcBef>
              <a:spcAft>
                <a:spcPts val="0"/>
              </a:spcAft>
            </a:pPr>
            <a:r>
              <a:rPr lang="fr-FR" sz="800" b="1" u="sng" dirty="0">
                <a:solidFill>
                  <a:schemeClr val="dk1"/>
                </a:solidFill>
                <a:latin typeface="Open Sans" panose="020B0604020202020204" charset="0"/>
                <a:ea typeface="Open Sans" panose="020B0604020202020204" charset="0"/>
                <a:cs typeface="Open Sans" panose="020B0604020202020204" charset="0"/>
                <a:sym typeface="Sora"/>
              </a:rPr>
              <a:t>Environnement de Développement</a:t>
            </a:r>
          </a:p>
          <a:p>
            <a:pPr marL="171450" lvl="0" indent="-171450" rtl="0">
              <a:spcBef>
                <a:spcPts val="0"/>
              </a:spcBef>
              <a:spcAft>
                <a:spcPts val="0"/>
              </a:spcAft>
              <a:buFont typeface="Arial" panose="020B0604020202020204" pitchFamily="34" charset="0"/>
              <a:buChar char="•"/>
            </a:pPr>
            <a:endParaRPr lang="fr-FR" sz="800" dirty="0">
              <a:solidFill>
                <a:schemeClr val="dk1"/>
              </a:solidFill>
              <a:latin typeface="Open Sans" panose="020B0604020202020204" charset="0"/>
              <a:ea typeface="Open Sans" panose="020B0604020202020204" charset="0"/>
              <a:cs typeface="Open Sans" panose="020B0604020202020204" charset="0"/>
              <a:sym typeface="Sora"/>
            </a:endParaRPr>
          </a:p>
          <a:p>
            <a:pPr marL="171450" lvl="0" indent="-171450" rtl="0">
              <a:spcBef>
                <a:spcPts val="0"/>
              </a:spcBef>
              <a:spcAft>
                <a:spcPts val="0"/>
              </a:spcAft>
              <a:buFont typeface="Arial" panose="020B0604020202020204" pitchFamily="34" charset="0"/>
              <a:buChar char="•"/>
            </a:pPr>
            <a:r>
              <a:rPr lang="fr-FR" sz="800" dirty="0">
                <a:solidFill>
                  <a:schemeClr val="dk1"/>
                </a:solidFill>
                <a:latin typeface="Open Sans" panose="020B0604020202020204" charset="0"/>
                <a:ea typeface="Open Sans" panose="020B0604020202020204" charset="0"/>
                <a:cs typeface="Open Sans" panose="020B0604020202020204" charset="0"/>
                <a:sym typeface="Sora"/>
              </a:rPr>
              <a:t>Google </a:t>
            </a:r>
            <a:r>
              <a:rPr lang="fr-FR" sz="800" dirty="0" err="1">
                <a:solidFill>
                  <a:schemeClr val="dk1"/>
                </a:solidFill>
                <a:latin typeface="Open Sans" panose="020B0604020202020204" charset="0"/>
                <a:ea typeface="Open Sans" panose="020B0604020202020204" charset="0"/>
                <a:cs typeface="Open Sans" panose="020B0604020202020204" charset="0"/>
                <a:sym typeface="Sora"/>
              </a:rPr>
              <a:t>Coolab</a:t>
            </a:r>
            <a:endParaRPr lang="fr-FR" sz="800" dirty="0">
              <a:solidFill>
                <a:schemeClr val="dk1"/>
              </a:solidFill>
              <a:latin typeface="Open Sans" panose="020B0604020202020204" charset="0"/>
              <a:ea typeface="Open Sans" panose="020B0604020202020204" charset="0"/>
              <a:cs typeface="Open Sans" panose="020B0604020202020204" charset="0"/>
              <a:sym typeface="Sora"/>
            </a:endParaRPr>
          </a:p>
        </p:txBody>
      </p:sp>
      <p:sp>
        <p:nvSpPr>
          <p:cNvPr id="1970" name="Google Shape;1970;p39">
            <a:extLst>
              <a:ext uri="{FF2B5EF4-FFF2-40B4-BE49-F238E27FC236}">
                <a16:creationId xmlns:a16="http://schemas.microsoft.com/office/drawing/2014/main" id="{76DB60F3-B0D1-917D-9EF0-FE43C5AB3570}"/>
              </a:ext>
            </a:extLst>
          </p:cNvPr>
          <p:cNvSpPr/>
          <p:nvPr/>
        </p:nvSpPr>
        <p:spPr>
          <a:xfrm>
            <a:off x="4709163" y="3167743"/>
            <a:ext cx="2313800" cy="111687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fr-FR" sz="800" b="1" u="sng" dirty="0">
                <a:latin typeface="Open Sans" panose="020B0604020202020204" charset="0"/>
                <a:ea typeface="Open Sans" panose="020B0604020202020204" charset="0"/>
                <a:cs typeface="Open Sans" panose="020B0604020202020204" charset="0"/>
              </a:rPr>
              <a:t>Workflow de Modélisation</a:t>
            </a:r>
          </a:p>
          <a:p>
            <a:endParaRPr lang="fr-FR" sz="800" b="1" dirty="0">
              <a:latin typeface="Open Sans" panose="020B0604020202020204" charset="0"/>
              <a:ea typeface="Open Sans" panose="020B0604020202020204" charset="0"/>
              <a:cs typeface="Open Sans" panose="020B0604020202020204" charset="0"/>
            </a:endParaRPr>
          </a:p>
          <a:p>
            <a:pPr>
              <a:buFont typeface="+mj-lt"/>
              <a:buAutoNum type="arabicPeriod"/>
            </a:pPr>
            <a:r>
              <a:rPr lang="fr-FR" sz="800" dirty="0">
                <a:latin typeface="Open Sans" panose="020B0604020202020204" charset="0"/>
                <a:ea typeface="Open Sans" panose="020B0604020202020204" charset="0"/>
                <a:cs typeface="Open Sans" panose="020B0604020202020204" charset="0"/>
              </a:rPr>
              <a:t>Prétraitement des données</a:t>
            </a:r>
          </a:p>
          <a:p>
            <a:pPr>
              <a:buFont typeface="+mj-lt"/>
              <a:buAutoNum type="arabicPeriod"/>
            </a:pPr>
            <a:r>
              <a:rPr lang="fr-FR" sz="800" dirty="0">
                <a:latin typeface="Open Sans" panose="020B0604020202020204" charset="0"/>
                <a:ea typeface="Open Sans" panose="020B0604020202020204" charset="0"/>
                <a:cs typeface="Open Sans" panose="020B0604020202020204" charset="0"/>
              </a:rPr>
              <a:t>Séparation train/test</a:t>
            </a:r>
          </a:p>
          <a:p>
            <a:pPr>
              <a:buFont typeface="+mj-lt"/>
              <a:buAutoNum type="arabicPeriod"/>
            </a:pPr>
            <a:r>
              <a:rPr lang="fr-FR" sz="800" dirty="0">
                <a:latin typeface="Open Sans" panose="020B0604020202020204" charset="0"/>
                <a:ea typeface="Open Sans" panose="020B0604020202020204" charset="0"/>
                <a:cs typeface="Open Sans" panose="020B0604020202020204" charset="0"/>
              </a:rPr>
              <a:t>Entraînement des modèles</a:t>
            </a:r>
          </a:p>
          <a:p>
            <a:pPr>
              <a:buFont typeface="+mj-lt"/>
              <a:buAutoNum type="arabicPeriod"/>
            </a:pPr>
            <a:r>
              <a:rPr lang="fr-FR" sz="800" dirty="0">
                <a:latin typeface="Open Sans" panose="020B0604020202020204" charset="0"/>
                <a:ea typeface="Open Sans" panose="020B0604020202020204" charset="0"/>
                <a:cs typeface="Open Sans" panose="020B0604020202020204" charset="0"/>
              </a:rPr>
              <a:t>Évaluation des performances</a:t>
            </a:r>
          </a:p>
          <a:p>
            <a:pPr>
              <a:buFont typeface="+mj-lt"/>
              <a:buAutoNum type="arabicPeriod"/>
            </a:pPr>
            <a:r>
              <a:rPr lang="fr-FR" sz="800" dirty="0">
                <a:latin typeface="Open Sans" panose="020B0604020202020204" charset="0"/>
                <a:ea typeface="Open Sans" panose="020B0604020202020204" charset="0"/>
                <a:cs typeface="Open Sans" panose="020B0604020202020204" charset="0"/>
              </a:rPr>
              <a:t>Comparaison et sélection</a:t>
            </a:r>
          </a:p>
          <a:p>
            <a:pPr>
              <a:buFont typeface="+mj-lt"/>
              <a:buAutoNum type="arabicPeriod"/>
            </a:pPr>
            <a:r>
              <a:rPr lang="fr-FR" sz="800" dirty="0">
                <a:latin typeface="Open Sans" panose="020B0604020202020204" charset="0"/>
                <a:ea typeface="Open Sans" panose="020B0604020202020204" charset="0"/>
                <a:cs typeface="Open Sans" panose="020B0604020202020204" charset="0"/>
              </a:rPr>
              <a:t>Optimisation des hyperparamètres</a:t>
            </a:r>
          </a:p>
        </p:txBody>
      </p:sp>
      <p:sp>
        <p:nvSpPr>
          <p:cNvPr id="1971" name="Google Shape;1971;p39">
            <a:extLst>
              <a:ext uri="{FF2B5EF4-FFF2-40B4-BE49-F238E27FC236}">
                <a16:creationId xmlns:a16="http://schemas.microsoft.com/office/drawing/2014/main" id="{7C8521E8-06BC-B75C-DA72-ADFB6DD2C6C5}"/>
              </a:ext>
            </a:extLst>
          </p:cNvPr>
          <p:cNvSpPr/>
          <p:nvPr/>
        </p:nvSpPr>
        <p:spPr>
          <a:xfrm>
            <a:off x="713224" y="1218795"/>
            <a:ext cx="3721615" cy="1766068"/>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just"/>
            <a:r>
              <a:rPr lang="fr-FR" sz="800" b="1" u="sng" dirty="0">
                <a:latin typeface="Open Sans" panose="020B0604020202020204" charset="0"/>
                <a:ea typeface="Open Sans" panose="020B0604020202020204" charset="0"/>
                <a:cs typeface="Open Sans" panose="020B0604020202020204" charset="0"/>
              </a:rPr>
              <a:t>Bibliothèques Python</a:t>
            </a:r>
          </a:p>
          <a:p>
            <a:pPr algn="just"/>
            <a:endParaRPr lang="fr-FR" sz="800" b="1" u="sng" dirty="0">
              <a:solidFill>
                <a:schemeClr val="dk1"/>
              </a:solidFill>
              <a:latin typeface="Open Sans" panose="020B0604020202020204" charset="0"/>
              <a:ea typeface="Open Sans" panose="020B0604020202020204" charset="0"/>
              <a:cs typeface="Open Sans" panose="020B0604020202020204" charset="0"/>
              <a:sym typeface="Sora"/>
            </a:endParaRPr>
          </a:p>
          <a:p>
            <a:pPr marL="0" lvl="0" indent="0" algn="just">
              <a:spcBef>
                <a:spcPts val="0"/>
              </a:spcBef>
              <a:spcAft>
                <a:spcPts val="0"/>
              </a:spcAft>
              <a:buNone/>
            </a:pPr>
            <a:r>
              <a:rPr lang="fr-FR" sz="800" b="1" dirty="0" err="1">
                <a:solidFill>
                  <a:schemeClr val="dk1"/>
                </a:solidFill>
                <a:latin typeface="Open Sans" panose="020B0604020202020204" charset="0"/>
                <a:ea typeface="Open Sans" panose="020B0604020202020204" charset="0"/>
                <a:cs typeface="Open Sans" panose="020B0604020202020204" charset="0"/>
                <a:sym typeface="Sora"/>
              </a:rPr>
              <a:t>Scikit-learn</a:t>
            </a:r>
            <a:r>
              <a:rPr lang="fr-FR" sz="800" b="1" dirty="0">
                <a:solidFill>
                  <a:schemeClr val="dk1"/>
                </a:solidFill>
                <a:latin typeface="Open Sans" panose="020B0604020202020204" charset="0"/>
                <a:ea typeface="Open Sans" panose="020B0604020202020204" charset="0"/>
                <a:cs typeface="Open Sans" panose="020B0604020202020204" charset="0"/>
                <a:sym typeface="Sora"/>
              </a:rPr>
              <a:t> :</a:t>
            </a:r>
          </a:p>
          <a:p>
            <a:pPr marL="171450" lvl="0" indent="-171450" algn="just">
              <a:spcBef>
                <a:spcPts val="0"/>
              </a:spcBef>
              <a:spcAft>
                <a:spcPts val="0"/>
              </a:spcAft>
              <a:buFont typeface="Arial" panose="020B0604020202020204" pitchFamily="34" charset="0"/>
              <a:buChar char="•"/>
            </a:pPr>
            <a:r>
              <a:rPr lang="fr-FR" sz="800" dirty="0">
                <a:solidFill>
                  <a:schemeClr val="dk1"/>
                </a:solidFill>
                <a:latin typeface="Open Sans" panose="020B0604020202020204" charset="0"/>
                <a:ea typeface="Open Sans" panose="020B0604020202020204" charset="0"/>
                <a:cs typeface="Open Sans" panose="020B0604020202020204" charset="0"/>
                <a:sym typeface="Sora"/>
              </a:rPr>
              <a:t>Implémentation des algorithmes de régression</a:t>
            </a:r>
          </a:p>
          <a:p>
            <a:pPr marL="171450" lvl="0" indent="-171450" algn="just">
              <a:spcBef>
                <a:spcPts val="0"/>
              </a:spcBef>
              <a:spcAft>
                <a:spcPts val="0"/>
              </a:spcAft>
              <a:buFont typeface="Arial" panose="020B0604020202020204" pitchFamily="34" charset="0"/>
              <a:buChar char="•"/>
            </a:pPr>
            <a:r>
              <a:rPr lang="fr-FR" sz="800" dirty="0">
                <a:solidFill>
                  <a:schemeClr val="dk1"/>
                </a:solidFill>
                <a:latin typeface="Open Sans" panose="020B0604020202020204" charset="0"/>
                <a:ea typeface="Open Sans" panose="020B0604020202020204" charset="0"/>
                <a:cs typeface="Open Sans" panose="020B0604020202020204" charset="0"/>
                <a:sym typeface="Sora"/>
              </a:rPr>
              <a:t>Outils de prétraitement</a:t>
            </a:r>
          </a:p>
          <a:p>
            <a:pPr marL="171450" lvl="0" indent="-171450" algn="just">
              <a:spcBef>
                <a:spcPts val="0"/>
              </a:spcBef>
              <a:spcAft>
                <a:spcPts val="0"/>
              </a:spcAft>
              <a:buFont typeface="Arial" panose="020B0604020202020204" pitchFamily="34" charset="0"/>
              <a:buChar char="•"/>
            </a:pPr>
            <a:r>
              <a:rPr lang="fr-FR" sz="800" dirty="0">
                <a:solidFill>
                  <a:schemeClr val="dk1"/>
                </a:solidFill>
                <a:latin typeface="Open Sans" panose="020B0604020202020204" charset="0"/>
                <a:ea typeface="Open Sans" panose="020B0604020202020204" charset="0"/>
                <a:cs typeface="Open Sans" panose="020B0604020202020204" charset="0"/>
                <a:sym typeface="Sora"/>
              </a:rPr>
              <a:t>Métriques d'évaluation</a:t>
            </a:r>
          </a:p>
          <a:p>
            <a:pPr marL="0" lvl="0" indent="0" algn="just">
              <a:spcBef>
                <a:spcPts val="0"/>
              </a:spcBef>
              <a:spcAft>
                <a:spcPts val="0"/>
              </a:spcAft>
              <a:buNone/>
            </a:pPr>
            <a:r>
              <a:rPr lang="fr-FR" sz="800" b="1" dirty="0" err="1">
                <a:solidFill>
                  <a:schemeClr val="dk1"/>
                </a:solidFill>
                <a:latin typeface="Open Sans" panose="020B0604020202020204" charset="0"/>
                <a:ea typeface="Open Sans" panose="020B0604020202020204" charset="0"/>
                <a:cs typeface="Open Sans" panose="020B0604020202020204" charset="0"/>
                <a:sym typeface="Sora"/>
              </a:rPr>
              <a:t>NumPy</a:t>
            </a:r>
            <a:r>
              <a:rPr lang="fr-FR" sz="800" b="1" dirty="0">
                <a:solidFill>
                  <a:schemeClr val="dk1"/>
                </a:solidFill>
                <a:latin typeface="Open Sans" panose="020B0604020202020204" charset="0"/>
                <a:ea typeface="Open Sans" panose="020B0604020202020204" charset="0"/>
                <a:cs typeface="Open Sans" panose="020B0604020202020204" charset="0"/>
                <a:sym typeface="Sora"/>
              </a:rPr>
              <a:t> :</a:t>
            </a:r>
          </a:p>
          <a:p>
            <a:pPr marL="171450" lvl="0" indent="-171450" algn="just">
              <a:spcBef>
                <a:spcPts val="0"/>
              </a:spcBef>
              <a:spcAft>
                <a:spcPts val="0"/>
              </a:spcAft>
              <a:buFont typeface="Arial" panose="020B0604020202020204" pitchFamily="34" charset="0"/>
              <a:buChar char="•"/>
            </a:pPr>
            <a:r>
              <a:rPr lang="fr-FR" sz="800" dirty="0">
                <a:solidFill>
                  <a:schemeClr val="dk1"/>
                </a:solidFill>
                <a:latin typeface="Open Sans" panose="020B0604020202020204" charset="0"/>
                <a:ea typeface="Open Sans" panose="020B0604020202020204" charset="0"/>
                <a:cs typeface="Open Sans" panose="020B0604020202020204" charset="0"/>
                <a:sym typeface="Sora"/>
              </a:rPr>
              <a:t>Calculs numériques</a:t>
            </a:r>
          </a:p>
          <a:p>
            <a:pPr marL="171450" lvl="0" indent="-171450" algn="just">
              <a:spcBef>
                <a:spcPts val="0"/>
              </a:spcBef>
              <a:spcAft>
                <a:spcPts val="0"/>
              </a:spcAft>
              <a:buFont typeface="Arial" panose="020B0604020202020204" pitchFamily="34" charset="0"/>
              <a:buChar char="•"/>
            </a:pPr>
            <a:r>
              <a:rPr lang="fr-FR" sz="800" dirty="0">
                <a:solidFill>
                  <a:schemeClr val="dk1"/>
                </a:solidFill>
                <a:latin typeface="Open Sans" panose="020B0604020202020204" charset="0"/>
                <a:ea typeface="Open Sans" panose="020B0604020202020204" charset="0"/>
                <a:cs typeface="Open Sans" panose="020B0604020202020204" charset="0"/>
                <a:sym typeface="Sora"/>
              </a:rPr>
              <a:t>Manipulation de tableaux</a:t>
            </a:r>
          </a:p>
          <a:p>
            <a:pPr marL="171450" lvl="0" indent="-171450" algn="just">
              <a:spcBef>
                <a:spcPts val="0"/>
              </a:spcBef>
              <a:spcAft>
                <a:spcPts val="0"/>
              </a:spcAft>
              <a:buFont typeface="Arial" panose="020B0604020202020204" pitchFamily="34" charset="0"/>
              <a:buChar char="•"/>
            </a:pPr>
            <a:r>
              <a:rPr lang="fr-FR" sz="800" dirty="0">
                <a:solidFill>
                  <a:schemeClr val="dk1"/>
                </a:solidFill>
                <a:latin typeface="Open Sans" panose="020B0604020202020204" charset="0"/>
                <a:ea typeface="Open Sans" panose="020B0604020202020204" charset="0"/>
                <a:cs typeface="Open Sans" panose="020B0604020202020204" charset="0"/>
                <a:sym typeface="Sora"/>
              </a:rPr>
              <a:t>Opérations mathématiques</a:t>
            </a:r>
          </a:p>
          <a:p>
            <a:pPr marL="0" lvl="0" indent="0" algn="just">
              <a:spcBef>
                <a:spcPts val="0"/>
              </a:spcBef>
              <a:spcAft>
                <a:spcPts val="0"/>
              </a:spcAft>
              <a:buNone/>
            </a:pPr>
            <a:r>
              <a:rPr lang="fr-FR" sz="800" b="1" dirty="0">
                <a:solidFill>
                  <a:schemeClr val="dk1"/>
                </a:solidFill>
                <a:latin typeface="Open Sans" panose="020B0604020202020204" charset="0"/>
                <a:ea typeface="Open Sans" panose="020B0604020202020204" charset="0"/>
                <a:cs typeface="Open Sans" panose="020B0604020202020204" charset="0"/>
                <a:sym typeface="Sora"/>
              </a:rPr>
              <a:t>Pandas :</a:t>
            </a:r>
          </a:p>
          <a:p>
            <a:pPr marL="171450" lvl="0" indent="-171450" algn="just">
              <a:spcBef>
                <a:spcPts val="0"/>
              </a:spcBef>
              <a:spcAft>
                <a:spcPts val="0"/>
              </a:spcAft>
              <a:buFont typeface="Arial" panose="020B0604020202020204" pitchFamily="34" charset="0"/>
              <a:buChar char="•"/>
            </a:pPr>
            <a:r>
              <a:rPr lang="fr-FR" sz="800" dirty="0">
                <a:solidFill>
                  <a:schemeClr val="dk1"/>
                </a:solidFill>
                <a:latin typeface="Open Sans" panose="020B0604020202020204" charset="0"/>
                <a:ea typeface="Open Sans" panose="020B0604020202020204" charset="0"/>
                <a:cs typeface="Open Sans" panose="020B0604020202020204" charset="0"/>
                <a:sym typeface="Sora"/>
              </a:rPr>
              <a:t>Manipulation et analyse de données</a:t>
            </a:r>
          </a:p>
          <a:p>
            <a:pPr marL="171450" lvl="0" indent="-171450" algn="just">
              <a:spcBef>
                <a:spcPts val="0"/>
              </a:spcBef>
              <a:spcAft>
                <a:spcPts val="0"/>
              </a:spcAft>
              <a:buFont typeface="Arial" panose="020B0604020202020204" pitchFamily="34" charset="0"/>
              <a:buChar char="•"/>
            </a:pPr>
            <a:r>
              <a:rPr lang="fr-FR" sz="800" dirty="0">
                <a:solidFill>
                  <a:schemeClr val="dk1"/>
                </a:solidFill>
                <a:latin typeface="Open Sans" panose="020B0604020202020204" charset="0"/>
                <a:ea typeface="Open Sans" panose="020B0604020202020204" charset="0"/>
                <a:cs typeface="Open Sans" panose="020B0604020202020204" charset="0"/>
                <a:sym typeface="Sora"/>
              </a:rPr>
              <a:t>Prétraitement</a:t>
            </a:r>
          </a:p>
          <a:p>
            <a:pPr marL="171450" lvl="0" indent="-171450" algn="just">
              <a:spcBef>
                <a:spcPts val="0"/>
              </a:spcBef>
              <a:spcAft>
                <a:spcPts val="0"/>
              </a:spcAft>
              <a:buFont typeface="Arial" panose="020B0604020202020204" pitchFamily="34" charset="0"/>
              <a:buChar char="•"/>
            </a:pPr>
            <a:r>
              <a:rPr lang="fr-FR" sz="800" dirty="0">
                <a:solidFill>
                  <a:schemeClr val="dk1"/>
                </a:solidFill>
                <a:latin typeface="Open Sans" panose="020B0604020202020204" charset="0"/>
                <a:ea typeface="Open Sans" panose="020B0604020202020204" charset="0"/>
                <a:cs typeface="Open Sans" panose="020B0604020202020204" charset="0"/>
                <a:sym typeface="Sora"/>
              </a:rPr>
              <a:t>Exploration des données</a:t>
            </a:r>
          </a:p>
        </p:txBody>
      </p:sp>
      <p:grpSp>
        <p:nvGrpSpPr>
          <p:cNvPr id="1972" name="Google Shape;1972;p39">
            <a:extLst>
              <a:ext uri="{FF2B5EF4-FFF2-40B4-BE49-F238E27FC236}">
                <a16:creationId xmlns:a16="http://schemas.microsoft.com/office/drawing/2014/main" id="{8B2B5837-326B-C2D9-4878-5B392B6132A7}"/>
              </a:ext>
            </a:extLst>
          </p:cNvPr>
          <p:cNvGrpSpPr/>
          <p:nvPr/>
        </p:nvGrpSpPr>
        <p:grpSpPr>
          <a:xfrm flipH="1">
            <a:off x="7205717" y="1218796"/>
            <a:ext cx="1225000" cy="576722"/>
            <a:chOff x="835132" y="1750471"/>
            <a:chExt cx="1225000" cy="576722"/>
          </a:xfrm>
        </p:grpSpPr>
        <p:sp>
          <p:nvSpPr>
            <p:cNvPr id="1973" name="Google Shape;1973;p39">
              <a:extLst>
                <a:ext uri="{FF2B5EF4-FFF2-40B4-BE49-F238E27FC236}">
                  <a16:creationId xmlns:a16="http://schemas.microsoft.com/office/drawing/2014/main" id="{2BB2D296-7BE7-DDD2-7B2F-B5CD328F5633}"/>
                </a:ext>
              </a:extLst>
            </p:cNvPr>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9">
              <a:extLst>
                <a:ext uri="{FF2B5EF4-FFF2-40B4-BE49-F238E27FC236}">
                  <a16:creationId xmlns:a16="http://schemas.microsoft.com/office/drawing/2014/main" id="{CE7FBCB8-5563-94BC-D264-4DD4A6327FF6}"/>
                </a:ext>
              </a:extLst>
            </p:cNvPr>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9">
              <a:extLst>
                <a:ext uri="{FF2B5EF4-FFF2-40B4-BE49-F238E27FC236}">
                  <a16:creationId xmlns:a16="http://schemas.microsoft.com/office/drawing/2014/main" id="{4B9D8822-36EE-4D42-4F54-30054F1FCD7A}"/>
                </a:ext>
              </a:extLst>
            </p:cNvPr>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9">
              <a:extLst>
                <a:ext uri="{FF2B5EF4-FFF2-40B4-BE49-F238E27FC236}">
                  <a16:creationId xmlns:a16="http://schemas.microsoft.com/office/drawing/2014/main" id="{64A7D916-3188-9625-9EDA-000DE6865175}"/>
                </a:ext>
              </a:extLst>
            </p:cNvPr>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9">
              <a:extLst>
                <a:ext uri="{FF2B5EF4-FFF2-40B4-BE49-F238E27FC236}">
                  <a16:creationId xmlns:a16="http://schemas.microsoft.com/office/drawing/2014/main" id="{C582D3EE-772F-F945-D145-CF3C890139FC}"/>
                </a:ext>
              </a:extLst>
            </p:cNvPr>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9">
              <a:extLst>
                <a:ext uri="{FF2B5EF4-FFF2-40B4-BE49-F238E27FC236}">
                  <a16:creationId xmlns:a16="http://schemas.microsoft.com/office/drawing/2014/main" id="{85DCC209-03A8-D38B-A3E3-B0CB0A5F81E2}"/>
                </a:ext>
              </a:extLst>
            </p:cNvPr>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9">
              <a:extLst>
                <a:ext uri="{FF2B5EF4-FFF2-40B4-BE49-F238E27FC236}">
                  <a16:creationId xmlns:a16="http://schemas.microsoft.com/office/drawing/2014/main" id="{D22CDB2E-7FAC-BEE2-D859-35BE26CBDB7C}"/>
                </a:ext>
              </a:extLst>
            </p:cNvPr>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9">
              <a:extLst>
                <a:ext uri="{FF2B5EF4-FFF2-40B4-BE49-F238E27FC236}">
                  <a16:creationId xmlns:a16="http://schemas.microsoft.com/office/drawing/2014/main" id="{C9BCBF7D-98CE-98B5-4959-BA5B864C0F13}"/>
                </a:ext>
              </a:extLst>
            </p:cNvPr>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9">
              <a:extLst>
                <a:ext uri="{FF2B5EF4-FFF2-40B4-BE49-F238E27FC236}">
                  <a16:creationId xmlns:a16="http://schemas.microsoft.com/office/drawing/2014/main" id="{F2A0F5DA-0694-D788-AECA-70847380FE60}"/>
                </a:ext>
              </a:extLst>
            </p:cNvPr>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9">
              <a:extLst>
                <a:ext uri="{FF2B5EF4-FFF2-40B4-BE49-F238E27FC236}">
                  <a16:creationId xmlns:a16="http://schemas.microsoft.com/office/drawing/2014/main" id="{3046C1B8-32DC-BA91-D0FF-CF7CBA39DDC8}"/>
                </a:ext>
              </a:extLst>
            </p:cNvPr>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9">
              <a:extLst>
                <a:ext uri="{FF2B5EF4-FFF2-40B4-BE49-F238E27FC236}">
                  <a16:creationId xmlns:a16="http://schemas.microsoft.com/office/drawing/2014/main" id="{32F17DAD-C894-175F-7AD5-3114BF83E3A8}"/>
                </a:ext>
              </a:extLst>
            </p:cNvPr>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9">
              <a:extLst>
                <a:ext uri="{FF2B5EF4-FFF2-40B4-BE49-F238E27FC236}">
                  <a16:creationId xmlns:a16="http://schemas.microsoft.com/office/drawing/2014/main" id="{71355584-D233-8AD9-081B-D636E5306827}"/>
                </a:ext>
              </a:extLst>
            </p:cNvPr>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9">
              <a:extLst>
                <a:ext uri="{FF2B5EF4-FFF2-40B4-BE49-F238E27FC236}">
                  <a16:creationId xmlns:a16="http://schemas.microsoft.com/office/drawing/2014/main" id="{438F7C6D-3E91-5819-4970-27B6694C56C2}"/>
                </a:ext>
              </a:extLst>
            </p:cNvPr>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9">
              <a:extLst>
                <a:ext uri="{FF2B5EF4-FFF2-40B4-BE49-F238E27FC236}">
                  <a16:creationId xmlns:a16="http://schemas.microsoft.com/office/drawing/2014/main" id="{09DDEB8D-1A3B-E49C-6AC0-5CC4EDE0FEA3}"/>
                </a:ext>
              </a:extLst>
            </p:cNvPr>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9">
              <a:extLst>
                <a:ext uri="{FF2B5EF4-FFF2-40B4-BE49-F238E27FC236}">
                  <a16:creationId xmlns:a16="http://schemas.microsoft.com/office/drawing/2014/main" id="{EA298E61-CFC6-4290-CC30-59C4F20003C4}"/>
                </a:ext>
              </a:extLst>
            </p:cNvPr>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9">
              <a:extLst>
                <a:ext uri="{FF2B5EF4-FFF2-40B4-BE49-F238E27FC236}">
                  <a16:creationId xmlns:a16="http://schemas.microsoft.com/office/drawing/2014/main" id="{9658055F-118F-18AF-A9CA-2181BFA852C3}"/>
                </a:ext>
              </a:extLst>
            </p:cNvPr>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9">
              <a:extLst>
                <a:ext uri="{FF2B5EF4-FFF2-40B4-BE49-F238E27FC236}">
                  <a16:creationId xmlns:a16="http://schemas.microsoft.com/office/drawing/2014/main" id="{5B86F905-B9B4-A868-D98F-882B5D9AB035}"/>
                </a:ext>
              </a:extLst>
            </p:cNvPr>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9">
              <a:extLst>
                <a:ext uri="{FF2B5EF4-FFF2-40B4-BE49-F238E27FC236}">
                  <a16:creationId xmlns:a16="http://schemas.microsoft.com/office/drawing/2014/main" id="{DD4BE4C0-8DCA-F1D3-48D5-05018A09D660}"/>
                </a:ext>
              </a:extLst>
            </p:cNvPr>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9">
              <a:extLst>
                <a:ext uri="{FF2B5EF4-FFF2-40B4-BE49-F238E27FC236}">
                  <a16:creationId xmlns:a16="http://schemas.microsoft.com/office/drawing/2014/main" id="{ABF3C779-BCF9-3580-487D-57BF733B4435}"/>
                </a:ext>
              </a:extLst>
            </p:cNvPr>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9">
              <a:extLst>
                <a:ext uri="{FF2B5EF4-FFF2-40B4-BE49-F238E27FC236}">
                  <a16:creationId xmlns:a16="http://schemas.microsoft.com/office/drawing/2014/main" id="{038614DD-B60C-E87D-FD95-BFB938DF2FF6}"/>
                </a:ext>
              </a:extLst>
            </p:cNvPr>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9">
              <a:extLst>
                <a:ext uri="{FF2B5EF4-FFF2-40B4-BE49-F238E27FC236}">
                  <a16:creationId xmlns:a16="http://schemas.microsoft.com/office/drawing/2014/main" id="{A071D55E-0394-850B-53E1-EFCA02C910C0}"/>
                </a:ext>
              </a:extLst>
            </p:cNvPr>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9">
              <a:extLst>
                <a:ext uri="{FF2B5EF4-FFF2-40B4-BE49-F238E27FC236}">
                  <a16:creationId xmlns:a16="http://schemas.microsoft.com/office/drawing/2014/main" id="{DDBBBEC5-3C43-B571-8437-1A70A3D6DE81}"/>
                </a:ext>
              </a:extLst>
            </p:cNvPr>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9">
              <a:extLst>
                <a:ext uri="{FF2B5EF4-FFF2-40B4-BE49-F238E27FC236}">
                  <a16:creationId xmlns:a16="http://schemas.microsoft.com/office/drawing/2014/main" id="{F20217E3-3A89-3F27-89FC-98962E76D361}"/>
                </a:ext>
              </a:extLst>
            </p:cNvPr>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9">
              <a:extLst>
                <a:ext uri="{FF2B5EF4-FFF2-40B4-BE49-F238E27FC236}">
                  <a16:creationId xmlns:a16="http://schemas.microsoft.com/office/drawing/2014/main" id="{D043E91B-EDA0-4A0D-724B-A7ECC380D2BF}"/>
                </a:ext>
              </a:extLst>
            </p:cNvPr>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9">
              <a:extLst>
                <a:ext uri="{FF2B5EF4-FFF2-40B4-BE49-F238E27FC236}">
                  <a16:creationId xmlns:a16="http://schemas.microsoft.com/office/drawing/2014/main" id="{847F6431-D267-6578-807A-0EB478F15CD7}"/>
                </a:ext>
              </a:extLst>
            </p:cNvPr>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9">
              <a:extLst>
                <a:ext uri="{FF2B5EF4-FFF2-40B4-BE49-F238E27FC236}">
                  <a16:creationId xmlns:a16="http://schemas.microsoft.com/office/drawing/2014/main" id="{65280900-80C1-9F64-C82E-4101EB8A6816}"/>
                </a:ext>
              </a:extLst>
            </p:cNvPr>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9">
              <a:extLst>
                <a:ext uri="{FF2B5EF4-FFF2-40B4-BE49-F238E27FC236}">
                  <a16:creationId xmlns:a16="http://schemas.microsoft.com/office/drawing/2014/main" id="{A89A8AF8-3DB2-5630-1111-7DB04355AE37}"/>
                </a:ext>
              </a:extLst>
            </p:cNvPr>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9">
              <a:extLst>
                <a:ext uri="{FF2B5EF4-FFF2-40B4-BE49-F238E27FC236}">
                  <a16:creationId xmlns:a16="http://schemas.microsoft.com/office/drawing/2014/main" id="{8054B799-8BDA-DF64-7E0F-71E6549D6277}"/>
                </a:ext>
              </a:extLst>
            </p:cNvPr>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9">
              <a:extLst>
                <a:ext uri="{FF2B5EF4-FFF2-40B4-BE49-F238E27FC236}">
                  <a16:creationId xmlns:a16="http://schemas.microsoft.com/office/drawing/2014/main" id="{736BB031-B9ED-F0BF-A07A-A6CF73571E74}"/>
                </a:ext>
              </a:extLst>
            </p:cNvPr>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9">
              <a:extLst>
                <a:ext uri="{FF2B5EF4-FFF2-40B4-BE49-F238E27FC236}">
                  <a16:creationId xmlns:a16="http://schemas.microsoft.com/office/drawing/2014/main" id="{A006A593-B49B-08ED-A7C0-C33B0CFAE9EA}"/>
                </a:ext>
              </a:extLst>
            </p:cNvPr>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971;p39">
            <a:extLst>
              <a:ext uri="{FF2B5EF4-FFF2-40B4-BE49-F238E27FC236}">
                <a16:creationId xmlns:a16="http://schemas.microsoft.com/office/drawing/2014/main" id="{27B813A6-A117-3872-CF1A-6DD8FAC3A5FD}"/>
              </a:ext>
            </a:extLst>
          </p:cNvPr>
          <p:cNvSpPr/>
          <p:nvPr/>
        </p:nvSpPr>
        <p:spPr>
          <a:xfrm>
            <a:off x="4709163" y="1218794"/>
            <a:ext cx="2313800" cy="176606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fr-FR" sz="800" b="1" u="sng" dirty="0">
                <a:solidFill>
                  <a:schemeClr val="dk1"/>
                </a:solidFill>
                <a:latin typeface="Open Sans" panose="020B0604020202020204" charset="0"/>
                <a:ea typeface="Open Sans" panose="020B0604020202020204" charset="0"/>
                <a:cs typeface="Open Sans" panose="020B0604020202020204" charset="0"/>
                <a:sym typeface="Sora"/>
              </a:rPr>
              <a:t>Librairies de Machine Learning</a:t>
            </a:r>
          </a:p>
          <a:p>
            <a:pPr marL="0" lvl="0" indent="0" rtl="0">
              <a:spcBef>
                <a:spcPts val="0"/>
              </a:spcBef>
              <a:spcAft>
                <a:spcPts val="0"/>
              </a:spcAft>
              <a:buNone/>
            </a:pPr>
            <a:endParaRPr lang="fr-FR" sz="800" dirty="0">
              <a:solidFill>
                <a:schemeClr val="dk1"/>
              </a:solidFill>
              <a:latin typeface="Open Sans" panose="020B0604020202020204" charset="0"/>
              <a:ea typeface="Open Sans" panose="020B0604020202020204" charset="0"/>
              <a:cs typeface="Open Sans" panose="020B0604020202020204" charset="0"/>
              <a:sym typeface="Sora"/>
            </a:endParaRPr>
          </a:p>
          <a:p>
            <a:pPr marL="171450" lvl="0" indent="-171450" rtl="0">
              <a:spcBef>
                <a:spcPts val="0"/>
              </a:spcBef>
              <a:spcAft>
                <a:spcPts val="0"/>
              </a:spcAft>
              <a:buFont typeface="Arial" panose="020B0604020202020204" pitchFamily="34" charset="0"/>
              <a:buChar char="•"/>
            </a:pPr>
            <a:r>
              <a:rPr lang="fr-FR" sz="800" b="1" dirty="0" err="1">
                <a:solidFill>
                  <a:schemeClr val="dk1"/>
                </a:solidFill>
                <a:latin typeface="Open Sans" panose="020B0604020202020204" charset="0"/>
                <a:ea typeface="Open Sans" panose="020B0604020202020204" charset="0"/>
                <a:cs typeface="Open Sans" panose="020B0604020202020204" charset="0"/>
                <a:sym typeface="Sora"/>
              </a:rPr>
              <a:t>XGBoost</a:t>
            </a:r>
            <a:r>
              <a:rPr lang="fr-FR" sz="800" dirty="0">
                <a:solidFill>
                  <a:schemeClr val="dk1"/>
                </a:solidFill>
                <a:latin typeface="Open Sans" panose="020B0604020202020204" charset="0"/>
                <a:ea typeface="Open Sans" panose="020B0604020202020204" charset="0"/>
                <a:cs typeface="Open Sans" panose="020B0604020202020204" charset="0"/>
                <a:sym typeface="Sora"/>
              </a:rPr>
              <a:t> : Implémentation du modèle de </a:t>
            </a:r>
            <a:r>
              <a:rPr lang="fr-FR" sz="800" dirty="0" err="1">
                <a:solidFill>
                  <a:schemeClr val="dk1"/>
                </a:solidFill>
                <a:latin typeface="Open Sans" panose="020B0604020202020204" charset="0"/>
                <a:ea typeface="Open Sans" panose="020B0604020202020204" charset="0"/>
                <a:cs typeface="Open Sans" panose="020B0604020202020204" charset="0"/>
                <a:sym typeface="Sora"/>
              </a:rPr>
              <a:t>boosting</a:t>
            </a:r>
            <a:endParaRPr lang="fr-FR" sz="800" dirty="0">
              <a:solidFill>
                <a:schemeClr val="dk1"/>
              </a:solidFill>
              <a:latin typeface="Open Sans" panose="020B0604020202020204" charset="0"/>
              <a:ea typeface="Open Sans" panose="020B0604020202020204" charset="0"/>
              <a:cs typeface="Open Sans" panose="020B0604020202020204" charset="0"/>
              <a:sym typeface="Sora"/>
            </a:endParaRPr>
          </a:p>
          <a:p>
            <a:pPr marL="171450" lvl="0" indent="-171450" rtl="0">
              <a:spcBef>
                <a:spcPts val="0"/>
              </a:spcBef>
              <a:spcAft>
                <a:spcPts val="0"/>
              </a:spcAft>
              <a:buFont typeface="Arial" panose="020B0604020202020204" pitchFamily="34" charset="0"/>
              <a:buChar char="•"/>
            </a:pPr>
            <a:r>
              <a:rPr lang="fr-FR" sz="800" b="1" dirty="0" err="1">
                <a:solidFill>
                  <a:schemeClr val="dk1"/>
                </a:solidFill>
                <a:latin typeface="Open Sans" panose="020B0604020202020204" charset="0"/>
                <a:ea typeface="Open Sans" panose="020B0604020202020204" charset="0"/>
                <a:cs typeface="Open Sans" panose="020B0604020202020204" charset="0"/>
                <a:sym typeface="Sora"/>
              </a:rPr>
              <a:t>LightGBM</a:t>
            </a:r>
            <a:r>
              <a:rPr lang="fr-FR" sz="800" dirty="0">
                <a:solidFill>
                  <a:schemeClr val="dk1"/>
                </a:solidFill>
                <a:latin typeface="Open Sans" panose="020B0604020202020204" charset="0"/>
                <a:ea typeface="Open Sans" panose="020B0604020202020204" charset="0"/>
                <a:cs typeface="Open Sans" panose="020B0604020202020204" charset="0"/>
                <a:sym typeface="Sora"/>
              </a:rPr>
              <a:t> : Modèle de gradient </a:t>
            </a:r>
            <a:r>
              <a:rPr lang="fr-FR" sz="800" dirty="0" err="1">
                <a:solidFill>
                  <a:schemeClr val="dk1"/>
                </a:solidFill>
                <a:latin typeface="Open Sans" panose="020B0604020202020204" charset="0"/>
                <a:ea typeface="Open Sans" panose="020B0604020202020204" charset="0"/>
                <a:cs typeface="Open Sans" panose="020B0604020202020204" charset="0"/>
                <a:sym typeface="Sora"/>
              </a:rPr>
              <a:t>boosting</a:t>
            </a:r>
            <a:endParaRPr lang="fr-FR" sz="800" dirty="0">
              <a:solidFill>
                <a:schemeClr val="dk1"/>
              </a:solidFill>
              <a:latin typeface="Open Sans" panose="020B0604020202020204" charset="0"/>
              <a:ea typeface="Open Sans" panose="020B0604020202020204" charset="0"/>
              <a:cs typeface="Open Sans" panose="020B0604020202020204" charset="0"/>
              <a:sym typeface="Sora"/>
            </a:endParaRPr>
          </a:p>
        </p:txBody>
      </p:sp>
    </p:spTree>
    <p:extLst>
      <p:ext uri="{BB962C8B-B14F-4D97-AF65-F5344CB8AC3E}">
        <p14:creationId xmlns:p14="http://schemas.microsoft.com/office/powerpoint/2010/main" val="154226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630196E8-C66E-6005-F81F-D9E921ECB20A}"/>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C5C963AA-847D-0C70-6EEA-5D3C2C2A1CE4}"/>
              </a:ext>
            </a:extLst>
          </p:cNvPr>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4800" dirty="0"/>
              <a:t>Post-</a:t>
            </a:r>
            <a:r>
              <a:rPr lang="fr-FR" sz="4800" dirty="0" err="1"/>
              <a:t>processing</a:t>
            </a:r>
            <a:endParaRPr lang="fr-FR" sz="4800" dirty="0"/>
          </a:p>
        </p:txBody>
      </p:sp>
      <p:sp>
        <p:nvSpPr>
          <p:cNvPr id="1290" name="Google Shape;1290;p28">
            <a:extLst>
              <a:ext uri="{FF2B5EF4-FFF2-40B4-BE49-F238E27FC236}">
                <a16:creationId xmlns:a16="http://schemas.microsoft.com/office/drawing/2014/main" id="{53D41D7C-CC2A-C747-BE93-DFA9C56F2EEA}"/>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1291" name="Google Shape;1291;p28">
            <a:extLst>
              <a:ext uri="{FF2B5EF4-FFF2-40B4-BE49-F238E27FC236}">
                <a16:creationId xmlns:a16="http://schemas.microsoft.com/office/drawing/2014/main" id="{2B05BF63-7AEA-BCD1-10A7-5984E28A7932}"/>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14C09173-E16F-4F77-93FA-1C6387753B67}"/>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CF4437B3-27B1-376B-FB7E-A683FE1B42EE}"/>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4F2C9D34-C77A-FA42-A2E9-1B75DD79945F}"/>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996F640A-FCEF-A1D8-011B-2F27ADDDFCCE}"/>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EBEA0E93-7D4E-670D-4E21-6F825AF855A9}"/>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D7697EB6-3A8E-74DA-D333-4F3F488230D5}"/>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68D51E6E-FC57-128A-D882-03356A6B9337}"/>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55581269-B8AB-E403-1377-C5B63FEDBEF7}"/>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E8EDFD45-CA14-B66B-5A5A-D1B2035672C1}"/>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F6C83CD3-89B1-F806-4322-3AE9D06F4A38}"/>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2F22F48A-8B46-F3F6-B685-CD81DE8039E6}"/>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6F04C520-A101-B8CB-0D3F-7C8D428DCDFC}"/>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BDD85906-9181-4BAE-D8E2-8C9A7D6D4D3E}"/>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24350E40-D75A-E1F6-C607-89E5D3031CD1}"/>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02709269-30B2-9B1C-1808-C99E616545BA}"/>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785E134C-7FF1-62DF-2BCD-E3F8D0D389FD}"/>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C62561CB-C74A-5B6E-4ECC-E409C6437729}"/>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B21725C8-81D0-8F93-0DB2-CC7725B7DB8B}"/>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A0E956DF-3A78-F324-0F58-ACE80AB4D060}"/>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E2D22339-C0ED-84AD-CF97-34D641C568E0}"/>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EC21CEDF-C1D1-7DDA-B367-F4DCEC2C44BA}"/>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3BF62C85-B2B7-543A-542C-9970EBA4246B}"/>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B050AE25-FDDA-85EF-544A-6C68F3DA233B}"/>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8B12C042-CE67-08B6-3587-6C9951554F95}"/>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DABD30B6-06EE-D0A6-9B66-47306EB4DB07}"/>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D89FF5D0-697B-D585-48DC-5BB1D765DAE8}"/>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8118760E-49C9-CE95-48A1-DB69C08365D6}"/>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E6FBAE6E-3892-B197-8C86-0FD6ADEC347C}"/>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26C4C705-0EA6-78E0-9E71-B2571A9F64DF}"/>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E0FF1128-556D-3476-2E17-A5567C5555B7}"/>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05AE253B-0EF9-9F66-07D3-10A38BE3C05B}"/>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09F451BB-F566-0493-806C-70D1AB23189E}"/>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452F8454-D0DE-58DA-FDF2-86B7E4CABAA7}"/>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5793D64A-7E58-1551-7FFD-589F4BA00550}"/>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C14A27A2-E915-1759-708A-84F37E435E0E}"/>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DFD1EB8E-1FD3-CE07-4E7F-3F0C315A455C}"/>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211CFFD4-E98E-F67B-30E4-757A71EDD36A}"/>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976DA6A0-E142-00A9-1910-0C42AD173FFD}"/>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2269FFA4-0D2A-AD49-291A-E6849331470A}"/>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2D703013-7C7B-3DAC-83EB-181B756D215A}"/>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1ACEF351-463E-1523-6812-B1AD031D0F5B}"/>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5278D444-6383-1F81-C9BF-37FE3C864888}"/>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B2167A48-E195-821F-26A6-EB1405E76987}"/>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45388608-91EB-AEC5-BA5E-FFDACF81B18C}"/>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CE0D6FB5-019F-2184-B5FC-F203534EE6AF}"/>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6C33EA97-9153-F049-D855-6EA8033E4BB1}"/>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3E46C813-552E-27B8-7810-320CF7C66503}"/>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D2B86FA7-CBBF-5430-D65E-1507001BC5F4}"/>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A72AA3C8-38F3-2E3D-84B2-F0D63CB195FA}"/>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33618360-9E65-99E0-ECA5-80F75F70CB2B}"/>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2D64E2A4-73DF-9E58-FDA9-0524D49ADB2B}"/>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810648D5-A161-1425-00BB-8014C1E5441A}"/>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A5C3EC6C-6247-C518-0A1A-804049CEB996}"/>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40CA9D96-1F4C-35F7-0DAC-8715826A10A6}"/>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DCC58223-73C0-4BF7-8678-36811BE2529B}"/>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2C013DFB-62A2-1BF6-31BB-589E05695C20}"/>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2D994AF6-DFBE-A78E-A4FF-910916DD5EEE}"/>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8EC7BAC5-E931-48AD-CB9C-22A4DC8E4073}"/>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BAD406CC-49B4-8AD4-D594-B79A70EA6EED}"/>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E403F58F-3DA9-A65C-9514-5BA48EB1D520}"/>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88F3A21D-763B-E47A-9A91-0F400CD540D7}"/>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4DD31845-057E-6F54-D08F-19025F240573}"/>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9BFAB971-48AF-8B00-53DA-D9C8F3317897}"/>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CCA1C79C-37EE-97B0-5307-470A0BDF0895}"/>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07BCA11E-3769-0495-6F06-ED0EBA30CB91}"/>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82CB2801-833B-75D5-C02A-6DC6BB2A5C1E}"/>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C3AE7231-E7CF-A064-0177-130B6113CAB5}"/>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3DFB3DCA-BCBF-4E27-D3F9-4FFD785D4715}"/>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8EC1D5AA-C606-D79D-5ABF-A143CDDD3887}"/>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FD679537-F614-852E-9D0F-3F3B35419F9C}"/>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D4E00B66-6997-81D9-3A4C-5067251F0F94}"/>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FFE29172-CD30-8FAF-68AD-5721DE7F0F90}"/>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9627A7B5-2573-66A7-2DDA-AB063B19D34E}"/>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1691A8D7-BD9B-8482-CEDC-501A6BEB5790}"/>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72DD5990-7C4F-F07A-2320-7FA9F95541C3}"/>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C93959D2-0F34-6B06-B5D2-7401ACF29448}"/>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323DE777-5242-6E3A-5321-CA1CB9947FBD}"/>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9A8399C3-620F-22B0-59F9-E4F9B7529D06}"/>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542CD555-A9AF-B01C-A011-AE1454B114B0}"/>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438C0E97-26D2-CD5F-00BA-7AC2BBC76C7A}"/>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65FF7374-7C13-5BF9-7823-9878FA4124A4}"/>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DD15FF44-F14B-36AE-59C8-E1ECAD4539EF}"/>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5C3C2FF3-CD7F-2431-C589-4573EAF7E90D}"/>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E1F4716A-38B8-8BFF-A48A-C9007B0A22F0}"/>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6F332506-2320-6179-D460-CF5C5B1D035E}"/>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2FC4AAA3-84F9-A6E8-769D-8D5027E57173}"/>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9C391F0F-6A24-E430-91C9-538ECBE23F6C}"/>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ACB3EB60-F920-7399-C09B-1BBCE64D94B0}"/>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9C5569B6-78F6-808B-4EA1-484E1F24F92B}"/>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DB58329B-24E1-9DDE-8518-3D5D89FAAFAC}"/>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58C1A493-5D26-5C8D-588D-D56198908F42}"/>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469E20F2-8135-46AD-A133-C7F7D4A805B0}"/>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1D5E8367-32B2-D58E-73F1-C8575F7BC331}"/>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386EFFCB-4FD7-493F-C77D-249B2A9AF086}"/>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E78C98FE-4AED-43E2-A94D-1AA693345F66}"/>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46079D5C-82CF-BCE4-138B-839A86028B60}"/>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34170CD7-1B14-FAA2-DB8C-72CB0A3D40D7}"/>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DA39BE3B-4B05-31FC-5CE8-F1CB20D2C257}"/>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C6DC96D8-EC8D-837D-BF1E-805C62B35C08}"/>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EB3286FC-EC64-F530-D352-8BB62C4E88B4}"/>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7846778E-3A12-AB63-EA84-2DDE6D0D5AA2}"/>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7FFA37BA-96FA-74C3-4672-F30AC6EE35E0}"/>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1ECA02B4-78B0-F85C-4360-8723F5DA78AF}"/>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ABC74643-42B2-4462-534C-77E38AF8DD6F}"/>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F9E0E1AD-1573-DA9C-078F-573745DD230C}"/>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F8A94DE5-4825-996F-178F-2549CA41AE20}"/>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3D762358-88FD-E8F6-A21C-46A640F4E42C}"/>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F074FEC6-62AE-4ED9-D2F3-9E6CBF128AD2}"/>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EE3D5C19-8708-2D58-6BAF-F7918C56D2C2}"/>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C19A4A60-A713-4C6F-3815-1DDDC5864514}"/>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5B79C76C-3D56-F7C9-8AC5-3F9B60C884E5}"/>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7F606C3B-0EEA-06B3-5BD7-C5862DB4B895}"/>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16BDC133-72DD-5D2C-B3C5-600BA1321942}"/>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68268258-5146-F9DC-F424-19E0029DA34F}"/>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8DDA089A-C315-22CE-EC17-C0970B19A135}"/>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5E69D13D-C876-543E-AAEB-3D141CD63578}"/>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66F0F99F-07E7-5506-82FA-664B86D35820}"/>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F23DC7C1-2260-17D7-75D3-B7CF325B01BA}"/>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590C2EA6-8BCF-29D5-BA88-4F5BE7A0676A}"/>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257AF12E-8BA4-CE6C-8997-FBFB6B18D5E9}"/>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F9875D18-2116-5838-04D7-C35A255DDE39}"/>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0314C4F8-FF79-ADCE-2C81-2143D68EB009}"/>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0BC34D76-B65D-EDD7-A287-9529C647AE2D}"/>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A83EAA6A-2331-226E-E3A5-1396A6580E2D}"/>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A1B9B570-34E1-FCB5-547D-9640E8E4B762}"/>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4D8AE797-F531-C1D7-4471-6B2F3796258C}"/>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F6C7C517-0B36-F1D5-5885-67B94FE250BA}"/>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106920DC-F53D-5E5A-4A3D-E35BBD5EE737}"/>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EB0F8A30-CDD7-AEA5-574F-65CD1DD30985}"/>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D71B565E-E4AF-F21C-5552-959FCC1EA075}"/>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F9EE1BE7-0D85-C8C1-53AE-4D1E6D769445}"/>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A1557C2D-13E3-CCBD-B28C-3D35D2A82A5D}"/>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8E25E98F-4CF8-A0A1-CD5C-C8A01CE707AA}"/>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E12FB1C6-8831-9529-7509-FA60546BA518}"/>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A1834CF3-D7A6-0785-0CC7-EB4E3DCE6069}"/>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0ED37FFE-BA3B-745E-E781-45407EAC8648}"/>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C4E56A31-7CC8-7F4F-6CBF-198627E22ABA}"/>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67722F04-6AC5-C3FC-509E-B860587C9EF5}"/>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DAF1CC45-9114-E6A2-CC7E-FBE46E4DBD8A}"/>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8B8CB22F-A070-072E-D0B4-5631A9C83B9B}"/>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2C7BC19A-0108-114E-4F9C-FF7769D60B3E}"/>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70320BD0-5E01-D5A9-88C8-6264683E9F81}"/>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EF486BC4-4D0A-BCCF-2D3A-70B0BBE4B5D2}"/>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8105AAE2-0D4A-2EA4-D38E-1C9EB936E209}"/>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1FD77145-5ED4-86C2-E04E-7882324FA40D}"/>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91555755-BB6B-7197-8B24-F8A9DA29B254}"/>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4CA2B93D-F815-159B-BB97-8163EEBF6183}"/>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15A15809-3C7E-D585-A646-938C5E79CB2C}"/>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65D76AA0-D3C0-02C0-4FBB-E5CFA2EF284A}"/>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3CA4C4CB-101A-EE57-9454-7954A66049E7}"/>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FFEB040A-7B5B-D9B7-9F0E-63AA5E0DE1F1}"/>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4CAD4E39-4017-96C3-25F9-A37B7E92813A}"/>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B6F9FBBA-8B96-666C-8A00-F1C2AD2BF68E}"/>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26FDB9E2-F0AF-C38C-0B91-A6082CBD5E0F}"/>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CA62D5E4-129F-74AE-0947-9C33CB8109C5}"/>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611B45B7-C214-3495-F3F9-2CADBFE30F15}"/>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7CD30E37-439D-AE07-0560-8A9907810889}"/>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2C501861-48DE-52D8-D047-DD1F542AEF07}"/>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6AEC022A-3A3C-6FD4-1780-85313290BAF2}"/>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4C329213-8D5D-96E6-B2DB-79E8317DF53D}"/>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A144492D-095B-9675-5A2A-E51F18978627}"/>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6C2BE017-49C4-FD02-1E96-D92739DBD51C}"/>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DCBBA7F4-44B8-EA8B-7664-40B332F68454}"/>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207E53E5-D3C6-462A-115D-E5BF4D4132DF}"/>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3AA2C37E-DF03-CC78-14F8-CDD276DCB41E}"/>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1FAAA697-0B48-04EF-E5BF-193CA0D1498F}"/>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AF058486-3B83-B082-C6BE-2545FBA3CEBD}"/>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E3FFBF7A-8568-6C82-6A7B-6FD24CE676D6}"/>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CFE6418F-7896-6F1A-BD83-ACDB06C45784}"/>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A1E0B85D-4AE0-AE42-0558-BF43E4B0CAAA}"/>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1120E26A-CDD2-6348-9A53-063FF8048BF9}"/>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A80B4FD3-0718-F914-B2D9-AE4E3B71FEAE}"/>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D2F9799B-9362-A31C-ADAD-596B60A80264}"/>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640D7BCF-E543-D36C-E2AD-34995E7334B4}"/>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3C6D0821-0789-5FDB-212A-BCF2F448EBFC}"/>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4F042B9C-0463-2085-5725-DC0BE43C6BA4}"/>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48FE3762-0DAD-2832-A44F-7C8E5F7FAC8E}"/>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CDEC6D9A-231F-8BDD-72E6-B5A8EB8A9971}"/>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29F00726-8191-AFC4-E8F5-18DE5CD70927}"/>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BA7BFD4D-3435-B040-3EAB-B8EE20AF2E83}"/>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3199C643-5CBE-85E9-5D70-4084F4310828}"/>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80D689EC-C53A-9D79-006C-A7FBF1EC11BD}"/>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29FA1E31-C994-6B0D-F20A-5A60CC928DBC}"/>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259AEE3F-307E-723A-77DD-AED55F58254D}"/>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E9E3C4DE-E623-13ED-EDE7-884E32176184}"/>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61244860-5BDE-93D9-AAAD-F5019546B510}"/>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4F4CB04B-FB34-EFB9-5EF5-DCA26AA27BA9}"/>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D8485903-219B-115A-7F25-9F0763DA1BDD}"/>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4D153984-FDDF-D3C4-1B41-8BD2F8A5D8AC}"/>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822D78CA-D636-E789-29BA-9762785E2889}"/>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5F140F8E-9FDE-6428-88D0-E4DEADC7A594}"/>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22D20454-7B45-D618-E206-E9C3E9A26EB7}"/>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F696EE11-9F6D-101F-8C33-BF6122E411C4}"/>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4342F28B-E690-F5B8-C922-A20E29A0C7D0}"/>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626AB855-3CB9-6FF7-6D69-6C72442CF367}"/>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A374B5FA-6C97-03C9-CF54-7E7E1460ECD8}"/>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4C14F938-8459-AB58-D79A-40D1116DBB8D}"/>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D9A685FB-F240-5955-572D-91EA3FC70F3B}"/>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25B8F78E-0435-9999-3F4E-0D873DCF5EDE}"/>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A1322969-E073-37D4-4456-B662F3A25D50}"/>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76CB4A1B-689E-60B0-6227-B1C8394E7257}"/>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77DD6BF8-99E3-4894-B31C-7EF48C93F942}"/>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93489D18-F6CF-FB48-92AE-E099B600AF4E}"/>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593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26"/>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Sommaire</a:t>
            </a:r>
            <a:endParaRPr dirty="0"/>
          </a:p>
        </p:txBody>
      </p:sp>
      <p:sp>
        <p:nvSpPr>
          <p:cNvPr id="1072" name="Google Shape;1072;p26"/>
          <p:cNvSpPr txBox="1">
            <a:spLocks noGrp="1"/>
          </p:cNvSpPr>
          <p:nvPr>
            <p:ph type="title"/>
          </p:nvPr>
        </p:nvSpPr>
        <p:spPr>
          <a:xfrm>
            <a:off x="720000"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073" name="Google Shape;1073;p26"/>
          <p:cNvSpPr txBox="1">
            <a:spLocks noGrp="1"/>
          </p:cNvSpPr>
          <p:nvPr>
            <p:ph type="title" idx="2"/>
          </p:nvPr>
        </p:nvSpPr>
        <p:spPr>
          <a:xfrm>
            <a:off x="755250" y="2347950"/>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074" name="Google Shape;1074;p26"/>
          <p:cNvSpPr txBox="1">
            <a:spLocks noGrp="1"/>
          </p:cNvSpPr>
          <p:nvPr>
            <p:ph type="title" idx="3"/>
          </p:nvPr>
        </p:nvSpPr>
        <p:spPr>
          <a:xfrm>
            <a:off x="2709178"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dirty="0"/>
          </a:p>
        </p:txBody>
      </p:sp>
      <p:sp>
        <p:nvSpPr>
          <p:cNvPr id="1075" name="Google Shape;1075;p26"/>
          <p:cNvSpPr txBox="1">
            <a:spLocks noGrp="1"/>
          </p:cNvSpPr>
          <p:nvPr>
            <p:ph type="title" idx="4"/>
          </p:nvPr>
        </p:nvSpPr>
        <p:spPr>
          <a:xfrm>
            <a:off x="2709177" y="2347950"/>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1076" name="Google Shape;1076;p26"/>
          <p:cNvSpPr txBox="1">
            <a:spLocks noGrp="1"/>
          </p:cNvSpPr>
          <p:nvPr>
            <p:ph type="title" idx="5"/>
          </p:nvPr>
        </p:nvSpPr>
        <p:spPr>
          <a:xfrm>
            <a:off x="4698355"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dirty="0"/>
          </a:p>
        </p:txBody>
      </p:sp>
      <p:sp>
        <p:nvSpPr>
          <p:cNvPr id="1077" name="Google Shape;1077;p26"/>
          <p:cNvSpPr txBox="1">
            <a:spLocks noGrp="1"/>
          </p:cNvSpPr>
          <p:nvPr>
            <p:ph type="title" idx="6"/>
          </p:nvPr>
        </p:nvSpPr>
        <p:spPr>
          <a:xfrm>
            <a:off x="4698355" y="2243879"/>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1078" name="Google Shape;1078;p26"/>
          <p:cNvSpPr txBox="1">
            <a:spLocks noGrp="1"/>
          </p:cNvSpPr>
          <p:nvPr>
            <p:ph type="subTitle" idx="1"/>
          </p:nvPr>
        </p:nvSpPr>
        <p:spPr>
          <a:xfrm>
            <a:off x="720000" y="1711397"/>
            <a:ext cx="1593900" cy="3717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b="0" dirty="0"/>
              <a:t>Introduction</a:t>
            </a:r>
            <a:endParaRPr sz="1400" b="0" dirty="0"/>
          </a:p>
        </p:txBody>
      </p:sp>
      <p:sp>
        <p:nvSpPr>
          <p:cNvPr id="1079" name="Google Shape;1079;p26"/>
          <p:cNvSpPr txBox="1">
            <a:spLocks noGrp="1"/>
          </p:cNvSpPr>
          <p:nvPr>
            <p:ph type="subTitle" idx="7"/>
          </p:nvPr>
        </p:nvSpPr>
        <p:spPr>
          <a:xfrm>
            <a:off x="2709178" y="1707351"/>
            <a:ext cx="1593900" cy="435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dirty="0"/>
              <a:t>Description</a:t>
            </a:r>
            <a:endParaRPr sz="1400" b="0" dirty="0"/>
          </a:p>
        </p:txBody>
      </p:sp>
      <p:sp>
        <p:nvSpPr>
          <p:cNvPr id="1080" name="Google Shape;1080;p26"/>
          <p:cNvSpPr txBox="1">
            <a:spLocks noGrp="1"/>
          </p:cNvSpPr>
          <p:nvPr>
            <p:ph type="subTitle" idx="8"/>
          </p:nvPr>
        </p:nvSpPr>
        <p:spPr>
          <a:xfrm>
            <a:off x="4698355" y="1712377"/>
            <a:ext cx="15939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b="0" dirty="0"/>
              <a:t>Pre-</a:t>
            </a:r>
            <a:r>
              <a:rPr lang="fr-FR" sz="1400" b="0" dirty="0" err="1"/>
              <a:t>processing</a:t>
            </a:r>
            <a:endParaRPr sz="1400" b="0" dirty="0"/>
          </a:p>
        </p:txBody>
      </p:sp>
      <p:sp>
        <p:nvSpPr>
          <p:cNvPr id="1081" name="Google Shape;1081;p26"/>
          <p:cNvSpPr txBox="1">
            <a:spLocks noGrp="1"/>
          </p:cNvSpPr>
          <p:nvPr>
            <p:ph type="subTitle" idx="9"/>
          </p:nvPr>
        </p:nvSpPr>
        <p:spPr>
          <a:xfrm>
            <a:off x="755250" y="2679282"/>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b="0" dirty="0"/>
              <a:t>Méthodologie</a:t>
            </a:r>
          </a:p>
        </p:txBody>
      </p:sp>
      <p:sp>
        <p:nvSpPr>
          <p:cNvPr id="1082" name="Google Shape;1082;p26"/>
          <p:cNvSpPr txBox="1">
            <a:spLocks noGrp="1"/>
          </p:cNvSpPr>
          <p:nvPr>
            <p:ph type="subTitle" idx="13"/>
          </p:nvPr>
        </p:nvSpPr>
        <p:spPr>
          <a:xfrm>
            <a:off x="2709178" y="2641150"/>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dirty="0"/>
              <a:t>Post-processing</a:t>
            </a:r>
            <a:endParaRPr sz="1400" b="0" dirty="0"/>
          </a:p>
        </p:txBody>
      </p:sp>
      <p:sp>
        <p:nvSpPr>
          <p:cNvPr id="1083" name="Google Shape;1083;p26"/>
          <p:cNvSpPr txBox="1">
            <a:spLocks noGrp="1"/>
          </p:cNvSpPr>
          <p:nvPr>
            <p:ph type="subTitle" idx="14"/>
          </p:nvPr>
        </p:nvSpPr>
        <p:spPr>
          <a:xfrm>
            <a:off x="4698355" y="2616024"/>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b="0" dirty="0"/>
              <a:t>Discussion et analyse</a:t>
            </a:r>
            <a:endParaRPr sz="1400" b="0" dirty="0"/>
          </a:p>
        </p:txBody>
      </p:sp>
      <p:grpSp>
        <p:nvGrpSpPr>
          <p:cNvPr id="1084" name="Google Shape;1084;p26"/>
          <p:cNvGrpSpPr/>
          <p:nvPr/>
        </p:nvGrpSpPr>
        <p:grpSpPr>
          <a:xfrm>
            <a:off x="6444695" y="1114373"/>
            <a:ext cx="1986215" cy="3269968"/>
            <a:chOff x="6934075" y="1778325"/>
            <a:chExt cx="689275" cy="1134775"/>
          </a:xfrm>
        </p:grpSpPr>
        <p:sp>
          <p:nvSpPr>
            <p:cNvPr id="1085" name="Google Shape;1085;p26"/>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26"/>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26"/>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26"/>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26"/>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26"/>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26"/>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26"/>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26"/>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26"/>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26"/>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6"/>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26"/>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26"/>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26"/>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26"/>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26"/>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26"/>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6"/>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26"/>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26"/>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26"/>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26"/>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26"/>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26"/>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26"/>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26"/>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26"/>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26"/>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26"/>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26"/>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26"/>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26"/>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26"/>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26"/>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26"/>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26"/>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26"/>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26"/>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26"/>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26"/>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26"/>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26"/>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26"/>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26"/>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26"/>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26"/>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26"/>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26"/>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26"/>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26"/>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26"/>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26"/>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26"/>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26"/>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26"/>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26"/>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26"/>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26"/>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26"/>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26"/>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6"/>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6"/>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6"/>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26"/>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26"/>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6"/>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6"/>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6"/>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6"/>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6"/>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26"/>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26"/>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26"/>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26"/>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6"/>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6"/>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6"/>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6"/>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6"/>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5;p26"/>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166;p26"/>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6"/>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6"/>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6"/>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26"/>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26"/>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6"/>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6"/>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6"/>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26"/>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26"/>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6"/>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6"/>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26"/>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26"/>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6"/>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6"/>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26"/>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26"/>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26"/>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26"/>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26"/>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26"/>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26"/>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6"/>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26"/>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26"/>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26"/>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26"/>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6"/>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6"/>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26"/>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26"/>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26"/>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26"/>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26"/>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26"/>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26"/>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26"/>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26"/>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26"/>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26"/>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Google Shape;1073;p26">
            <a:extLst>
              <a:ext uri="{FF2B5EF4-FFF2-40B4-BE49-F238E27FC236}">
                <a16:creationId xmlns:a16="http://schemas.microsoft.com/office/drawing/2014/main" id="{74DCE42D-A051-9BED-8594-D326FD7D0B13}"/>
              </a:ext>
            </a:extLst>
          </p:cNvPr>
          <p:cNvSpPr txBox="1">
            <a:spLocks/>
          </p:cNvSpPr>
          <p:nvPr/>
        </p:nvSpPr>
        <p:spPr>
          <a:xfrm>
            <a:off x="720000" y="3472416"/>
            <a:ext cx="761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en" dirty="0"/>
              <a:t>07</a:t>
            </a:r>
          </a:p>
        </p:txBody>
      </p:sp>
      <p:sp>
        <p:nvSpPr>
          <p:cNvPr id="6" name="Google Shape;1081;p26">
            <a:extLst>
              <a:ext uri="{FF2B5EF4-FFF2-40B4-BE49-F238E27FC236}">
                <a16:creationId xmlns:a16="http://schemas.microsoft.com/office/drawing/2014/main" id="{484E964F-EE50-714E-AE98-B2016F12A631}"/>
              </a:ext>
            </a:extLst>
          </p:cNvPr>
          <p:cNvSpPr txBox="1">
            <a:spLocks/>
          </p:cNvSpPr>
          <p:nvPr/>
        </p:nvSpPr>
        <p:spPr>
          <a:xfrm>
            <a:off x="755250" y="3866825"/>
            <a:ext cx="15939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fr-FR" sz="1400" b="0" dirty="0"/>
              <a:t>Conclusion</a:t>
            </a:r>
          </a:p>
        </p:txBody>
      </p:sp>
      <p:sp>
        <p:nvSpPr>
          <p:cNvPr id="7" name="Google Shape;1073;p26">
            <a:extLst>
              <a:ext uri="{FF2B5EF4-FFF2-40B4-BE49-F238E27FC236}">
                <a16:creationId xmlns:a16="http://schemas.microsoft.com/office/drawing/2014/main" id="{5F1BDA16-8005-CCFE-2C8F-947D960BE497}"/>
              </a:ext>
            </a:extLst>
          </p:cNvPr>
          <p:cNvSpPr txBox="1">
            <a:spLocks/>
          </p:cNvSpPr>
          <p:nvPr/>
        </p:nvSpPr>
        <p:spPr>
          <a:xfrm>
            <a:off x="2722210" y="3445550"/>
            <a:ext cx="761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en" dirty="0"/>
              <a:t>08</a:t>
            </a:r>
          </a:p>
        </p:txBody>
      </p:sp>
      <p:sp>
        <p:nvSpPr>
          <p:cNvPr id="10" name="Google Shape;1081;p26">
            <a:extLst>
              <a:ext uri="{FF2B5EF4-FFF2-40B4-BE49-F238E27FC236}">
                <a16:creationId xmlns:a16="http://schemas.microsoft.com/office/drawing/2014/main" id="{9BD85F70-E933-6360-4DA3-B21AF500C5D4}"/>
              </a:ext>
            </a:extLst>
          </p:cNvPr>
          <p:cNvSpPr txBox="1">
            <a:spLocks/>
          </p:cNvSpPr>
          <p:nvPr/>
        </p:nvSpPr>
        <p:spPr>
          <a:xfrm>
            <a:off x="2673927" y="3866825"/>
            <a:ext cx="1593900" cy="73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fr-FR" sz="1400" b="0" dirty="0"/>
              <a:t>Questions</a:t>
            </a:r>
          </a:p>
        </p:txBody>
      </p:sp>
      <p:grpSp>
        <p:nvGrpSpPr>
          <p:cNvPr id="11" name="Google Shape;1035;p25">
            <a:extLst>
              <a:ext uri="{FF2B5EF4-FFF2-40B4-BE49-F238E27FC236}">
                <a16:creationId xmlns:a16="http://schemas.microsoft.com/office/drawing/2014/main" id="{05DD3821-4D2C-8C53-F38E-44BADD201430}"/>
              </a:ext>
            </a:extLst>
          </p:cNvPr>
          <p:cNvGrpSpPr/>
          <p:nvPr/>
        </p:nvGrpSpPr>
        <p:grpSpPr>
          <a:xfrm>
            <a:off x="5495305" y="572210"/>
            <a:ext cx="1239906" cy="584116"/>
            <a:chOff x="6947135" y="2460525"/>
            <a:chExt cx="1239906" cy="584116"/>
          </a:xfrm>
        </p:grpSpPr>
        <p:sp>
          <p:nvSpPr>
            <p:cNvPr id="12" name="Google Shape;1036;p25">
              <a:extLst>
                <a:ext uri="{FF2B5EF4-FFF2-40B4-BE49-F238E27FC236}">
                  <a16:creationId xmlns:a16="http://schemas.microsoft.com/office/drawing/2014/main" id="{BFD2FFEB-585F-844F-0D55-72D293C78506}"/>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037;p25">
              <a:extLst>
                <a:ext uri="{FF2B5EF4-FFF2-40B4-BE49-F238E27FC236}">
                  <a16:creationId xmlns:a16="http://schemas.microsoft.com/office/drawing/2014/main" id="{0E53B81C-528C-C417-FA4A-4D1DC69E5EE8}"/>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038;p25">
              <a:extLst>
                <a:ext uri="{FF2B5EF4-FFF2-40B4-BE49-F238E27FC236}">
                  <a16:creationId xmlns:a16="http://schemas.microsoft.com/office/drawing/2014/main" id="{D3240407-E820-B8BF-5910-1CBDD98EAF02}"/>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039;p25">
              <a:extLst>
                <a:ext uri="{FF2B5EF4-FFF2-40B4-BE49-F238E27FC236}">
                  <a16:creationId xmlns:a16="http://schemas.microsoft.com/office/drawing/2014/main" id="{196D80D1-4BF5-9C4C-C17A-76AC0E5202C6}"/>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040;p25">
              <a:extLst>
                <a:ext uri="{FF2B5EF4-FFF2-40B4-BE49-F238E27FC236}">
                  <a16:creationId xmlns:a16="http://schemas.microsoft.com/office/drawing/2014/main" id="{1D55210E-514D-30DB-EBB7-E2935EABB4F9}"/>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041;p25">
              <a:extLst>
                <a:ext uri="{FF2B5EF4-FFF2-40B4-BE49-F238E27FC236}">
                  <a16:creationId xmlns:a16="http://schemas.microsoft.com/office/drawing/2014/main" id="{FC4BD1C6-1AEB-3208-E5AE-B7E0F60F01F3}"/>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042;p25">
              <a:extLst>
                <a:ext uri="{FF2B5EF4-FFF2-40B4-BE49-F238E27FC236}">
                  <a16:creationId xmlns:a16="http://schemas.microsoft.com/office/drawing/2014/main" id="{488DCCBE-67BA-02FF-35B0-36557F7123CF}"/>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043;p25">
              <a:extLst>
                <a:ext uri="{FF2B5EF4-FFF2-40B4-BE49-F238E27FC236}">
                  <a16:creationId xmlns:a16="http://schemas.microsoft.com/office/drawing/2014/main" id="{B67D7EB9-7FA5-EC89-A737-DE691D1210D7}"/>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044;p25">
              <a:extLst>
                <a:ext uri="{FF2B5EF4-FFF2-40B4-BE49-F238E27FC236}">
                  <a16:creationId xmlns:a16="http://schemas.microsoft.com/office/drawing/2014/main" id="{4DBBD959-9292-BC71-D669-FEB59A94BD56}"/>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045;p25">
              <a:extLst>
                <a:ext uri="{FF2B5EF4-FFF2-40B4-BE49-F238E27FC236}">
                  <a16:creationId xmlns:a16="http://schemas.microsoft.com/office/drawing/2014/main" id="{4F753642-C965-0B9F-20E5-8AF761623388}"/>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046;p25">
              <a:extLst>
                <a:ext uri="{FF2B5EF4-FFF2-40B4-BE49-F238E27FC236}">
                  <a16:creationId xmlns:a16="http://schemas.microsoft.com/office/drawing/2014/main" id="{DAC1845D-8A8C-07E1-04D3-BFEF037AB44E}"/>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047;p25">
              <a:extLst>
                <a:ext uri="{FF2B5EF4-FFF2-40B4-BE49-F238E27FC236}">
                  <a16:creationId xmlns:a16="http://schemas.microsoft.com/office/drawing/2014/main" id="{16248285-D0AC-4F7A-CD90-A1CF8A56732B}"/>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048;p25">
              <a:extLst>
                <a:ext uri="{FF2B5EF4-FFF2-40B4-BE49-F238E27FC236}">
                  <a16:creationId xmlns:a16="http://schemas.microsoft.com/office/drawing/2014/main" id="{0DF56642-9645-3764-DD7E-682DF5D21A97}"/>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049;p25">
              <a:extLst>
                <a:ext uri="{FF2B5EF4-FFF2-40B4-BE49-F238E27FC236}">
                  <a16:creationId xmlns:a16="http://schemas.microsoft.com/office/drawing/2014/main" id="{D9B5AB1F-D209-75F3-43F9-099E29AF117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050;p25">
              <a:extLst>
                <a:ext uri="{FF2B5EF4-FFF2-40B4-BE49-F238E27FC236}">
                  <a16:creationId xmlns:a16="http://schemas.microsoft.com/office/drawing/2014/main" id="{D3457525-F3E9-7FAD-BE9A-DD4C557A869D}"/>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051;p25">
              <a:extLst>
                <a:ext uri="{FF2B5EF4-FFF2-40B4-BE49-F238E27FC236}">
                  <a16:creationId xmlns:a16="http://schemas.microsoft.com/office/drawing/2014/main" id="{CF4DA085-3C1F-39F7-A402-C23FE810E352}"/>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52;p25">
              <a:extLst>
                <a:ext uri="{FF2B5EF4-FFF2-40B4-BE49-F238E27FC236}">
                  <a16:creationId xmlns:a16="http://schemas.microsoft.com/office/drawing/2014/main" id="{9734B591-2A3E-BA70-2E70-818608E128EC}"/>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53;p25">
              <a:extLst>
                <a:ext uri="{FF2B5EF4-FFF2-40B4-BE49-F238E27FC236}">
                  <a16:creationId xmlns:a16="http://schemas.microsoft.com/office/drawing/2014/main" id="{7F8DD471-1C77-BF6D-0150-34989EE57CC8}"/>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54;p25">
              <a:extLst>
                <a:ext uri="{FF2B5EF4-FFF2-40B4-BE49-F238E27FC236}">
                  <a16:creationId xmlns:a16="http://schemas.microsoft.com/office/drawing/2014/main" id="{FCACBEFB-8B3C-9B29-FCFD-9DDA8975799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55;p25">
              <a:extLst>
                <a:ext uri="{FF2B5EF4-FFF2-40B4-BE49-F238E27FC236}">
                  <a16:creationId xmlns:a16="http://schemas.microsoft.com/office/drawing/2014/main" id="{FAD33A91-5AD6-443A-2A11-1A95F1C64EC8}"/>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56;p25">
              <a:extLst>
                <a:ext uri="{FF2B5EF4-FFF2-40B4-BE49-F238E27FC236}">
                  <a16:creationId xmlns:a16="http://schemas.microsoft.com/office/drawing/2014/main" id="{39AD7EF3-AA4C-0636-BD9B-D89337584494}"/>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57;p25">
              <a:extLst>
                <a:ext uri="{FF2B5EF4-FFF2-40B4-BE49-F238E27FC236}">
                  <a16:creationId xmlns:a16="http://schemas.microsoft.com/office/drawing/2014/main" id="{BA37E0DB-589B-7CE6-3CD4-1A3655699295}"/>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058;p25">
              <a:extLst>
                <a:ext uri="{FF2B5EF4-FFF2-40B4-BE49-F238E27FC236}">
                  <a16:creationId xmlns:a16="http://schemas.microsoft.com/office/drawing/2014/main" id="{22E689A5-38C9-317F-B3AB-95CE6E8472F9}"/>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059;p25">
              <a:extLst>
                <a:ext uri="{FF2B5EF4-FFF2-40B4-BE49-F238E27FC236}">
                  <a16:creationId xmlns:a16="http://schemas.microsoft.com/office/drawing/2014/main" id="{D0705E42-B5F0-DD8D-9333-96CDD6119C1A}"/>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060;p25">
              <a:extLst>
                <a:ext uri="{FF2B5EF4-FFF2-40B4-BE49-F238E27FC236}">
                  <a16:creationId xmlns:a16="http://schemas.microsoft.com/office/drawing/2014/main" id="{CB590B44-5F20-2D3E-7EDF-20677F9C3C5E}"/>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061;p25">
              <a:extLst>
                <a:ext uri="{FF2B5EF4-FFF2-40B4-BE49-F238E27FC236}">
                  <a16:creationId xmlns:a16="http://schemas.microsoft.com/office/drawing/2014/main" id="{F5C4CF34-D221-35D2-1A32-9D387A37D779}"/>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062;p25">
              <a:extLst>
                <a:ext uri="{FF2B5EF4-FFF2-40B4-BE49-F238E27FC236}">
                  <a16:creationId xmlns:a16="http://schemas.microsoft.com/office/drawing/2014/main" id="{8975BCA0-0ECD-5811-5B13-EC651315946F}"/>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063;p25">
              <a:extLst>
                <a:ext uri="{FF2B5EF4-FFF2-40B4-BE49-F238E27FC236}">
                  <a16:creationId xmlns:a16="http://schemas.microsoft.com/office/drawing/2014/main" id="{3E5F95EA-BD2D-6DD3-ADD1-7F89EAB5D6CD}"/>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064;p25">
              <a:extLst>
                <a:ext uri="{FF2B5EF4-FFF2-40B4-BE49-F238E27FC236}">
                  <a16:creationId xmlns:a16="http://schemas.microsoft.com/office/drawing/2014/main" id="{7092CCA4-9C0A-E3C8-A0DB-102149B4AC8C}"/>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065;p25">
              <a:extLst>
                <a:ext uri="{FF2B5EF4-FFF2-40B4-BE49-F238E27FC236}">
                  <a16:creationId xmlns:a16="http://schemas.microsoft.com/office/drawing/2014/main" id="{C5E40DD2-A553-1271-9260-AA2569025AAB}"/>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066;p25">
              <a:extLst>
                <a:ext uri="{FF2B5EF4-FFF2-40B4-BE49-F238E27FC236}">
                  <a16:creationId xmlns:a16="http://schemas.microsoft.com/office/drawing/2014/main" id="{897F42FA-0C58-2000-6034-FA77BD3DBEEA}"/>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2"/>
        <p:cNvGrpSpPr/>
        <p:nvPr/>
      </p:nvGrpSpPr>
      <p:grpSpPr>
        <a:xfrm>
          <a:off x="0" y="0"/>
          <a:ext cx="0" cy="0"/>
          <a:chOff x="0" y="0"/>
          <a:chExt cx="0" cy="0"/>
        </a:xfrm>
      </p:grpSpPr>
      <p:sp>
        <p:nvSpPr>
          <p:cNvPr id="2704" name="Google Shape;2704;p45"/>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fr-FR" sz="2800"/>
              <a:t>Analyse des résidus</a:t>
            </a:r>
          </a:p>
        </p:txBody>
      </p:sp>
      <p:sp>
        <p:nvSpPr>
          <p:cNvPr id="2703" name="Google Shape;2703;p45"/>
          <p:cNvSpPr txBox="1">
            <a:spLocks noGrp="1"/>
          </p:cNvSpPr>
          <p:nvPr>
            <p:ph type="body" idx="4294967295"/>
          </p:nvPr>
        </p:nvSpPr>
        <p:spPr>
          <a:xfrm>
            <a:off x="713224" y="3418493"/>
            <a:ext cx="3941277" cy="1222838"/>
          </a:xfrm>
        </p:spPr>
        <p:txBody>
          <a:bodyPr spcFirstLastPara="1" lIns="91425" tIns="91425" rIns="91425" bIns="91425" anchor="t" anchorCtr="0">
            <a:normAutofit fontScale="92500"/>
          </a:bodyPr>
          <a:lstStyle/>
          <a:p>
            <a:pPr marL="0" lvl="0" indent="0">
              <a:spcAft>
                <a:spcPts val="600"/>
              </a:spcAft>
              <a:buClr>
                <a:srgbClr val="000000"/>
              </a:buClr>
              <a:buFont typeface="Arial"/>
              <a:buNone/>
            </a:pPr>
            <a:r>
              <a:rPr lang="en-US" sz="1300" dirty="0" err="1">
                <a:latin typeface="Open Sans" panose="020B0604020202020204" charset="0"/>
                <a:ea typeface="Open Sans" panose="020B0604020202020204" charset="0"/>
                <a:cs typeface="Open Sans" panose="020B0604020202020204" charset="0"/>
              </a:rPr>
              <a:t>Ainsi</a:t>
            </a:r>
            <a:r>
              <a:rPr lang="en-US" sz="1300" dirty="0">
                <a:latin typeface="Open Sans" panose="020B0604020202020204" charset="0"/>
                <a:ea typeface="Open Sans" panose="020B0604020202020204" charset="0"/>
                <a:cs typeface="Open Sans" panose="020B0604020202020204" charset="0"/>
              </a:rPr>
              <a:t> que les </a:t>
            </a:r>
            <a:r>
              <a:rPr lang="en-US" sz="1300" dirty="0" err="1">
                <a:latin typeface="Open Sans" panose="020B0604020202020204" charset="0"/>
                <a:ea typeface="Open Sans" panose="020B0604020202020204" charset="0"/>
                <a:cs typeface="Open Sans" panose="020B0604020202020204" charset="0"/>
              </a:rPr>
              <a:t>metriques</a:t>
            </a:r>
            <a:r>
              <a:rPr lang="en-US" sz="1300" dirty="0">
                <a:latin typeface="Open Sans" panose="020B0604020202020204" charset="0"/>
                <a:ea typeface="Open Sans" panose="020B0604020202020204" charset="0"/>
                <a:cs typeface="Open Sans" panose="020B0604020202020204" charset="0"/>
              </a:rPr>
              <a:t> de performances </a:t>
            </a:r>
            <a:r>
              <a:rPr lang="en-US" sz="1300" dirty="0" err="1">
                <a:latin typeface="Open Sans" panose="020B0604020202020204" charset="0"/>
                <a:ea typeface="Open Sans" panose="020B0604020202020204" charset="0"/>
                <a:cs typeface="Open Sans" panose="020B0604020202020204" charset="0"/>
              </a:rPr>
              <a:t>suivantes</a:t>
            </a:r>
            <a:r>
              <a:rPr lang="en-US" sz="1300" dirty="0">
                <a:latin typeface="Open Sans" panose="020B0604020202020204" charset="0"/>
                <a:ea typeface="Open Sans" panose="020B0604020202020204" charset="0"/>
                <a:cs typeface="Open Sans" panose="020B0604020202020204" charset="0"/>
              </a:rPr>
              <a:t>:</a:t>
            </a:r>
          </a:p>
          <a:p>
            <a:pPr marL="0" lvl="0" indent="0">
              <a:spcAft>
                <a:spcPts val="600"/>
              </a:spcAft>
              <a:buClr>
                <a:srgbClr val="000000"/>
              </a:buClr>
              <a:buFont typeface="Arial"/>
              <a:buNone/>
            </a:pPr>
            <a:r>
              <a:rPr lang="pt-BR" b="0" i="0" dirty="0">
                <a:solidFill>
                  <a:srgbClr val="1F1F1F"/>
                </a:solidFill>
                <a:effectLst/>
                <a:latin typeface="Open Sans" panose="020B0604020202020204" charset="0"/>
                <a:ea typeface="Open Sans" panose="020B0604020202020204" charset="0"/>
                <a:cs typeface="Open Sans" panose="020B0604020202020204" charset="0"/>
              </a:rPr>
              <a:t>MSE: </a:t>
            </a:r>
            <a:r>
              <a:rPr lang="fr-TG" b="0" i="0" dirty="0">
                <a:solidFill>
                  <a:srgbClr val="1F1F1F"/>
                </a:solidFill>
                <a:effectLst/>
                <a:latin typeface="Open Sans" panose="020B0604020202020204" charset="0"/>
                <a:ea typeface="Open Sans" panose="020B0604020202020204" charset="0"/>
                <a:cs typeface="Open Sans" panose="020B0604020202020204" charset="0"/>
              </a:rPr>
              <a:t>89.5962</a:t>
            </a:r>
            <a:endParaRPr lang="pt-BR" b="0" i="0" dirty="0">
              <a:solidFill>
                <a:srgbClr val="1F1F1F"/>
              </a:solidFill>
              <a:effectLst/>
              <a:latin typeface="Open Sans" panose="020B0604020202020204" charset="0"/>
              <a:ea typeface="Open Sans" panose="020B0604020202020204" charset="0"/>
              <a:cs typeface="Open Sans" panose="020B0604020202020204" charset="0"/>
            </a:endParaRPr>
          </a:p>
          <a:p>
            <a:pPr marL="0" lvl="0" indent="0">
              <a:spcAft>
                <a:spcPts val="600"/>
              </a:spcAft>
              <a:buClr>
                <a:srgbClr val="000000"/>
              </a:buClr>
              <a:buFont typeface="Arial"/>
              <a:buNone/>
            </a:pPr>
            <a:r>
              <a:rPr lang="pt-BR" b="0" i="0" dirty="0">
                <a:solidFill>
                  <a:srgbClr val="1F1F1F"/>
                </a:solidFill>
                <a:effectLst/>
                <a:latin typeface="Open Sans" panose="020B0604020202020204" charset="0"/>
                <a:ea typeface="Open Sans" panose="020B0604020202020204" charset="0"/>
                <a:cs typeface="Open Sans" panose="020B0604020202020204" charset="0"/>
              </a:rPr>
              <a:t>RMSE: </a:t>
            </a:r>
            <a:r>
              <a:rPr lang="fr-TG" b="0" i="0" dirty="0">
                <a:solidFill>
                  <a:srgbClr val="1F1F1F"/>
                </a:solidFill>
                <a:effectLst/>
                <a:latin typeface="Open Sans" panose="020B0604020202020204" charset="0"/>
                <a:ea typeface="Open Sans" panose="020B0604020202020204" charset="0"/>
                <a:cs typeface="Open Sans" panose="020B0604020202020204" charset="0"/>
              </a:rPr>
              <a:t>9.4655</a:t>
            </a:r>
            <a:endParaRPr lang="pt-BR" b="0" i="0" dirty="0">
              <a:solidFill>
                <a:srgbClr val="1F1F1F"/>
              </a:solidFill>
              <a:effectLst/>
              <a:latin typeface="Open Sans" panose="020B0604020202020204" charset="0"/>
              <a:ea typeface="Open Sans" panose="020B0604020202020204" charset="0"/>
              <a:cs typeface="Open Sans" panose="020B0604020202020204" charset="0"/>
            </a:endParaRPr>
          </a:p>
          <a:p>
            <a:pPr marL="0" lvl="0" indent="0">
              <a:spcAft>
                <a:spcPts val="600"/>
              </a:spcAft>
              <a:buClr>
                <a:srgbClr val="000000"/>
              </a:buClr>
              <a:buFont typeface="Arial"/>
              <a:buNone/>
            </a:pPr>
            <a:r>
              <a:rPr lang="pt-BR" b="0" i="0" dirty="0">
                <a:solidFill>
                  <a:srgbClr val="1F1F1F"/>
                </a:solidFill>
                <a:effectLst/>
                <a:latin typeface="Open Sans" panose="020B0604020202020204" charset="0"/>
                <a:ea typeface="Open Sans" panose="020B0604020202020204" charset="0"/>
                <a:cs typeface="Open Sans" panose="020B0604020202020204" charset="0"/>
              </a:rPr>
              <a:t>R²: 0.9999</a:t>
            </a:r>
          </a:p>
        </p:txBody>
      </p:sp>
      <p:graphicFrame>
        <p:nvGraphicFramePr>
          <p:cNvPr id="7" name="Google Shape;1854;p35"/>
          <p:cNvGraphicFramePr/>
          <p:nvPr>
            <p:extLst>
              <p:ext uri="{D42A27DB-BD31-4B8C-83A1-F6EECF244321}">
                <p14:modId xmlns:p14="http://schemas.microsoft.com/office/powerpoint/2010/main" val="2165242956"/>
              </p:ext>
            </p:extLst>
          </p:nvPr>
        </p:nvGraphicFramePr>
        <p:xfrm>
          <a:off x="1391061" y="1671589"/>
          <a:ext cx="6361878" cy="1554213"/>
        </p:xfrm>
        <a:graphic>
          <a:graphicData uri="http://schemas.openxmlformats.org/drawingml/2006/table">
            <a:tbl>
              <a:tblPr>
                <a:noFill/>
                <a:tableStyleId>{08DB6BAA-8259-42CF-94E4-5F1D9D5E7B6A}</a:tableStyleId>
              </a:tblPr>
              <a:tblGrid>
                <a:gridCol w="3223540">
                  <a:extLst>
                    <a:ext uri="{9D8B030D-6E8A-4147-A177-3AD203B41FA5}">
                      <a16:colId xmlns:a16="http://schemas.microsoft.com/office/drawing/2014/main" val="20001"/>
                    </a:ext>
                  </a:extLst>
                </a:gridCol>
                <a:gridCol w="3138338">
                  <a:extLst>
                    <a:ext uri="{9D8B030D-6E8A-4147-A177-3AD203B41FA5}">
                      <a16:colId xmlns:a16="http://schemas.microsoft.com/office/drawing/2014/main" val="20002"/>
                    </a:ext>
                  </a:extLst>
                </a:gridCol>
              </a:tblGrid>
              <a:tr h="476838">
                <a:tc>
                  <a:txBody>
                    <a:bodyPr/>
                    <a:lstStyle/>
                    <a:p>
                      <a:pPr marL="0" lvl="0" indent="0" algn="ctr" rtl="0">
                        <a:spcBef>
                          <a:spcPts val="0"/>
                        </a:spcBef>
                        <a:spcAft>
                          <a:spcPts val="0"/>
                        </a:spcAft>
                        <a:buNone/>
                      </a:pPr>
                      <a:r>
                        <a:rPr lang="en" sz="1200" b="1" dirty="0">
                          <a:solidFill>
                            <a:schemeClr val="dk1"/>
                          </a:solidFill>
                          <a:latin typeface="Sora"/>
                          <a:ea typeface="Sora"/>
                          <a:cs typeface="Sora"/>
                          <a:sym typeface="Sora"/>
                        </a:rPr>
                        <a:t>Valeures Actuelles</a:t>
                      </a:r>
                      <a:endParaRPr sz="1200" b="1" dirty="0">
                        <a:solidFill>
                          <a:schemeClr val="dk1"/>
                        </a:solidFill>
                        <a:latin typeface="Sora"/>
                        <a:ea typeface="Sora"/>
                        <a:cs typeface="Sora"/>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dirty="0">
                          <a:solidFill>
                            <a:schemeClr val="dk1"/>
                          </a:solidFill>
                          <a:latin typeface="Sora"/>
                          <a:ea typeface="Sora"/>
                          <a:cs typeface="Sora"/>
                          <a:sym typeface="Sora"/>
                        </a:rPr>
                        <a:t>Valeures Prédictes</a:t>
                      </a:r>
                      <a:endParaRPr sz="1200" b="1" dirty="0">
                        <a:solidFill>
                          <a:schemeClr val="dk1"/>
                        </a:solidFill>
                        <a:latin typeface="Sora"/>
                        <a:ea typeface="Sora"/>
                        <a:cs typeface="Sora"/>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09990">
                <a:tc>
                  <a:txBody>
                    <a:bodyPr/>
                    <a:lstStyle/>
                    <a:p>
                      <a:pPr marL="0" lvl="0" indent="0" algn="ctr" rtl="0">
                        <a:spcBef>
                          <a:spcPts val="0"/>
                        </a:spcBef>
                        <a:spcAft>
                          <a:spcPts val="0"/>
                        </a:spcAft>
                        <a:buNone/>
                      </a:pPr>
                      <a:r>
                        <a:rPr lang="fr-TG" sz="1100" b="0" i="0" u="none" strike="noStrike" cap="none" dirty="0">
                          <a:solidFill>
                            <a:srgbClr val="000000"/>
                          </a:solidFill>
                          <a:effectLst/>
                          <a:latin typeface="Arial"/>
                          <a:ea typeface="Arial"/>
                          <a:cs typeface="Arial"/>
                          <a:sym typeface="Arial"/>
                        </a:rPr>
                        <a:t>1107.066421</a:t>
                      </a:r>
                      <a:endParaRPr sz="1100" dirty="0">
                        <a:solidFill>
                          <a:schemeClr val="dk1"/>
                        </a:solidFill>
                        <a:latin typeface="Open Sans"/>
                        <a:ea typeface="Open Sans"/>
                        <a:cs typeface="Open Sans"/>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1192.</a:t>
                      </a:r>
                      <a:r>
                        <a:rPr lang="fr-FR"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815171</a:t>
                      </a:r>
                      <a:endParaRPr sz="110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78692">
                <a:tc>
                  <a:txBody>
                    <a:bodyPr/>
                    <a:lstStyle/>
                    <a:p>
                      <a:pPr marL="0" lvl="0" indent="0" algn="ctr" rtl="0">
                        <a:spcBef>
                          <a:spcPts val="0"/>
                        </a:spcBef>
                        <a:spcAft>
                          <a:spcPts val="0"/>
                        </a:spcAft>
                        <a:buNone/>
                      </a:pPr>
                      <a:r>
                        <a:rPr lang="fr-TG" sz="1100" b="0" i="0" u="none" strike="noStrike" cap="none" dirty="0">
                          <a:solidFill>
                            <a:srgbClr val="000000"/>
                          </a:solidFill>
                          <a:effectLst/>
                          <a:latin typeface="Arial"/>
                          <a:ea typeface="Arial"/>
                          <a:cs typeface="Arial"/>
                          <a:sym typeface="Arial"/>
                        </a:rPr>
                        <a:t>1180.406767</a:t>
                      </a:r>
                      <a:endParaRPr sz="1100" dirty="0">
                        <a:solidFill>
                          <a:schemeClr val="dk1"/>
                        </a:solidFill>
                        <a:latin typeface="Open Sans"/>
                        <a:ea typeface="Open Sans"/>
                        <a:cs typeface="Open Sans"/>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1192.</a:t>
                      </a:r>
                      <a:r>
                        <a:rPr lang="fr-FR"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814049</a:t>
                      </a:r>
                      <a:endParaRPr sz="110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09990">
                <a:tc>
                  <a:txBody>
                    <a:bodyPr/>
                    <a:lstStyle/>
                    <a:p>
                      <a:pPr marL="0" lvl="0" indent="0" algn="ctr" rtl="0">
                        <a:spcBef>
                          <a:spcPts val="0"/>
                        </a:spcBef>
                        <a:spcAft>
                          <a:spcPts val="0"/>
                        </a:spcAft>
                        <a:buNone/>
                      </a:pPr>
                      <a:r>
                        <a:rPr lang="fr-TG" sz="1100" b="0" i="0" u="none" strike="noStrike" cap="none" dirty="0">
                          <a:solidFill>
                            <a:srgbClr val="000000"/>
                          </a:solidFill>
                          <a:effectLst/>
                          <a:latin typeface="Arial"/>
                          <a:ea typeface="Arial"/>
                          <a:cs typeface="Arial"/>
                          <a:sym typeface="Arial"/>
                        </a:rPr>
                        <a:t>1095.551498 </a:t>
                      </a:r>
                      <a:endParaRPr sz="1100" dirty="0">
                        <a:solidFill>
                          <a:schemeClr val="dk1"/>
                        </a:solidFill>
                        <a:latin typeface="Open Sans"/>
                        <a:ea typeface="Open Sans"/>
                        <a:cs typeface="Open Sans"/>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1107.</a:t>
                      </a:r>
                      <a:r>
                        <a:rPr lang="fr-FR"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811318</a:t>
                      </a:r>
                      <a:endParaRPr sz="110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68713">
                <a:tc>
                  <a:txBody>
                    <a:bodyPr/>
                    <a:lstStyle/>
                    <a:p>
                      <a:pPr marL="0" lvl="0" indent="0" algn="ctr" rtl="0">
                        <a:spcBef>
                          <a:spcPts val="0"/>
                        </a:spcBef>
                        <a:spcAft>
                          <a:spcPts val="0"/>
                        </a:spcAft>
                        <a:buNone/>
                      </a:pPr>
                      <a:r>
                        <a:rPr lang="fr-TG" sz="1100" b="0" i="0" u="none" strike="noStrike" cap="none" dirty="0">
                          <a:solidFill>
                            <a:srgbClr val="000000"/>
                          </a:solidFill>
                          <a:effectLst/>
                          <a:latin typeface="Arial"/>
                          <a:ea typeface="Arial"/>
                          <a:cs typeface="Arial"/>
                          <a:sym typeface="Arial"/>
                        </a:rPr>
                        <a:t>1177.073719</a:t>
                      </a:r>
                      <a:endParaRPr sz="1100" dirty="0">
                        <a:solidFill>
                          <a:schemeClr val="dk1"/>
                        </a:solidFill>
                        <a:latin typeface="Open Sans"/>
                        <a:ea typeface="Open Sans"/>
                        <a:cs typeface="Open Sans"/>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1179.</a:t>
                      </a:r>
                      <a:r>
                        <a:rPr lang="fr-FR"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832636</a:t>
                      </a:r>
                      <a:endParaRPr sz="110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09990">
                <a:tc>
                  <a:txBody>
                    <a:bodyPr/>
                    <a:lstStyle/>
                    <a:p>
                      <a:pPr marL="0" lvl="0" indent="0" algn="ctr" rtl="0">
                        <a:spcBef>
                          <a:spcPts val="0"/>
                        </a:spcBef>
                        <a:spcAft>
                          <a:spcPts val="0"/>
                        </a:spcAft>
                        <a:buNone/>
                      </a:pPr>
                      <a:r>
                        <a:rPr lang="fr-TG" sz="1100" b="0" i="0" u="none" strike="noStrike" cap="none" dirty="0">
                          <a:solidFill>
                            <a:srgbClr val="000000"/>
                          </a:solidFill>
                          <a:effectLst/>
                          <a:latin typeface="Arial"/>
                          <a:ea typeface="Arial"/>
                          <a:cs typeface="Arial"/>
                          <a:sym typeface="Arial"/>
                        </a:rPr>
                        <a:t>1102.007801</a:t>
                      </a:r>
                      <a:endParaRPr sz="1100" dirty="0">
                        <a:solidFill>
                          <a:schemeClr val="dk1"/>
                        </a:solidFill>
                        <a:latin typeface="Open Sans"/>
                        <a:ea typeface="Open Sans"/>
                        <a:cs typeface="Open Sans"/>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109</a:t>
                      </a:r>
                      <a:r>
                        <a:rPr lang="fr-FR"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6</a:t>
                      </a:r>
                      <a:r>
                        <a:rPr lang="fr-TG"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a:t>
                      </a:r>
                      <a:r>
                        <a:rPr lang="fr-FR"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377898</a:t>
                      </a:r>
                      <a:endParaRPr sz="110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 name="ZoneTexte 7">
            <a:extLst>
              <a:ext uri="{FF2B5EF4-FFF2-40B4-BE49-F238E27FC236}">
                <a16:creationId xmlns:a16="http://schemas.microsoft.com/office/drawing/2014/main" id="{F4C217B4-5E3C-7968-CA58-A1945E763DD2}"/>
              </a:ext>
            </a:extLst>
          </p:cNvPr>
          <p:cNvSpPr txBox="1"/>
          <p:nvPr/>
        </p:nvSpPr>
        <p:spPr>
          <a:xfrm>
            <a:off x="790957" y="1193927"/>
            <a:ext cx="7639768" cy="276999"/>
          </a:xfrm>
          <a:prstGeom prst="rect">
            <a:avLst/>
          </a:prstGeom>
          <a:noFill/>
        </p:spPr>
        <p:txBody>
          <a:bodyPr wrap="square">
            <a:spAutoFit/>
          </a:bodyPr>
          <a:lstStyle/>
          <a:p>
            <a:pPr marL="0" lvl="0" indent="0">
              <a:spcAft>
                <a:spcPts val="600"/>
              </a:spcAft>
              <a:buClr>
                <a:srgbClr val="000000"/>
              </a:buClr>
              <a:buFont typeface="Arial"/>
              <a:buNone/>
            </a:pPr>
            <a:r>
              <a:rPr lang="en-US" sz="1200" dirty="0">
                <a:latin typeface="Open Sans" panose="020B0604020202020204" charset="0"/>
                <a:ea typeface="Open Sans" panose="020B0604020202020204" charset="0"/>
                <a:cs typeface="Open Sans" panose="020B0604020202020204" charset="0"/>
              </a:rPr>
              <a:t>Nous </a:t>
            </a:r>
            <a:r>
              <a:rPr lang="en-US" sz="1200" dirty="0" err="1">
                <a:latin typeface="Open Sans" panose="020B0604020202020204" charset="0"/>
                <a:ea typeface="Open Sans" panose="020B0604020202020204" charset="0"/>
                <a:cs typeface="Open Sans" panose="020B0604020202020204" charset="0"/>
              </a:rPr>
              <a:t>avons</a:t>
            </a:r>
            <a:r>
              <a:rPr lang="en-US" sz="1200" dirty="0">
                <a:latin typeface="Open Sans" panose="020B0604020202020204" charset="0"/>
                <a:ea typeface="Open Sans" panose="020B0604020202020204" charset="0"/>
                <a:cs typeface="Open Sans" panose="020B0604020202020204" charset="0"/>
              </a:rPr>
              <a:t> </a:t>
            </a:r>
            <a:r>
              <a:rPr lang="en-US" sz="1200" dirty="0" err="1">
                <a:latin typeface="Open Sans" panose="020B0604020202020204" charset="0"/>
                <a:ea typeface="Open Sans" panose="020B0604020202020204" charset="0"/>
                <a:cs typeface="Open Sans" panose="020B0604020202020204" charset="0"/>
              </a:rPr>
              <a:t>effectué</a:t>
            </a:r>
            <a:r>
              <a:rPr lang="en-US" sz="1200" dirty="0">
                <a:latin typeface="Open Sans" panose="020B0604020202020204" charset="0"/>
                <a:ea typeface="Open Sans" panose="020B0604020202020204" charset="0"/>
                <a:cs typeface="Open Sans" panose="020B0604020202020204" charset="0"/>
              </a:rPr>
              <a:t> </a:t>
            </a:r>
            <a:r>
              <a:rPr lang="en-US" sz="1200" dirty="0" err="1">
                <a:latin typeface="Open Sans" panose="020B0604020202020204" charset="0"/>
                <a:ea typeface="Open Sans" panose="020B0604020202020204" charset="0"/>
                <a:cs typeface="Open Sans" panose="020B0604020202020204" charset="0"/>
              </a:rPr>
              <a:t>une</a:t>
            </a:r>
            <a:r>
              <a:rPr lang="en-US" sz="1200" dirty="0">
                <a:latin typeface="Open Sans" panose="020B0604020202020204" charset="0"/>
                <a:ea typeface="Open Sans" panose="020B0604020202020204" charset="0"/>
                <a:cs typeface="Open Sans" panose="020B0604020202020204" charset="0"/>
              </a:rPr>
              <a:t> regression </a:t>
            </a:r>
            <a:r>
              <a:rPr lang="en-US" sz="1200" dirty="0" err="1">
                <a:latin typeface="Open Sans" panose="020B0604020202020204" charset="0"/>
                <a:ea typeface="Open Sans" panose="020B0604020202020204" charset="0"/>
                <a:cs typeface="Open Sans" panose="020B0604020202020204" charset="0"/>
              </a:rPr>
              <a:t>linéaire</a:t>
            </a:r>
            <a:r>
              <a:rPr lang="en-US" sz="1200" dirty="0">
                <a:latin typeface="Open Sans" panose="020B0604020202020204" charset="0"/>
                <a:ea typeface="Open Sans" panose="020B0604020202020204" charset="0"/>
                <a:cs typeface="Open Sans" panose="020B0604020202020204" charset="0"/>
              </a:rPr>
              <a:t> et </a:t>
            </a:r>
            <a:r>
              <a:rPr lang="en-US" sz="1200" dirty="0" err="1">
                <a:latin typeface="Open Sans" panose="020B0604020202020204" charset="0"/>
                <a:ea typeface="Open Sans" panose="020B0604020202020204" charset="0"/>
                <a:cs typeface="Open Sans" panose="020B0604020202020204" charset="0"/>
              </a:rPr>
              <a:t>obtenus</a:t>
            </a:r>
            <a:r>
              <a:rPr lang="en-US" sz="1200" dirty="0">
                <a:latin typeface="Open Sans" panose="020B0604020202020204" charset="0"/>
                <a:ea typeface="Open Sans" panose="020B0604020202020204" charset="0"/>
                <a:cs typeface="Open Sans" panose="020B0604020202020204" charset="0"/>
              </a:rPr>
              <a:t> les </a:t>
            </a:r>
            <a:r>
              <a:rPr lang="en-US" sz="1200" dirty="0" err="1">
                <a:latin typeface="Open Sans" panose="020B0604020202020204" charset="0"/>
                <a:ea typeface="Open Sans" panose="020B0604020202020204" charset="0"/>
                <a:cs typeface="Open Sans" panose="020B0604020202020204" charset="0"/>
              </a:rPr>
              <a:t>resultats</a:t>
            </a:r>
            <a:r>
              <a:rPr lang="en-US" sz="1200" dirty="0">
                <a:latin typeface="Open Sans" panose="020B0604020202020204" charset="0"/>
                <a:ea typeface="Open Sans" panose="020B0604020202020204" charset="0"/>
                <a:cs typeface="Open Sans" panose="020B0604020202020204" charset="0"/>
              </a:rPr>
              <a:t> </a:t>
            </a:r>
            <a:r>
              <a:rPr lang="en-US" sz="1200" dirty="0" err="1">
                <a:latin typeface="Open Sans" panose="020B0604020202020204" charset="0"/>
                <a:ea typeface="Open Sans" panose="020B0604020202020204" charset="0"/>
                <a:cs typeface="Open Sans" panose="020B0604020202020204" charset="0"/>
              </a:rPr>
              <a:t>suivants</a:t>
            </a:r>
            <a:r>
              <a:rPr lang="en-US" sz="1200" dirty="0">
                <a:latin typeface="Open Sans" panose="020B0604020202020204" charset="0"/>
                <a:ea typeface="Open Sans" panose="020B0604020202020204" charset="0"/>
                <a:cs typeface="Open Sans" panose="020B060402020202020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6BEB019E-E596-6268-DC8B-31DC42228363}"/>
            </a:ext>
          </a:extLst>
        </p:cNvPr>
        <p:cNvGrpSpPr/>
        <p:nvPr/>
      </p:nvGrpSpPr>
      <p:grpSpPr>
        <a:xfrm>
          <a:off x="0" y="0"/>
          <a:ext cx="0" cy="0"/>
          <a:chOff x="0" y="0"/>
          <a:chExt cx="0" cy="0"/>
        </a:xfrm>
      </p:grpSpPr>
      <p:pic>
        <p:nvPicPr>
          <p:cNvPr id="4" name="Image 0">
            <a:extLst>
              <a:ext uri="{FF2B5EF4-FFF2-40B4-BE49-F238E27FC236}">
                <a16:creationId xmlns:a16="http://schemas.microsoft.com/office/drawing/2014/main" id="{549E928E-56FC-1FDF-F6F3-31D7ED49FC04}"/>
              </a:ext>
            </a:extLst>
          </p:cNvPr>
          <p:cNvPicPr>
            <a:picLocks noChangeAspect="1"/>
          </p:cNvPicPr>
          <p:nvPr/>
        </p:nvPicPr>
        <p:blipFill>
          <a:blip r:embed="rId3"/>
          <a:srcRect/>
          <a:stretch/>
        </p:blipFill>
        <p:spPr>
          <a:xfrm>
            <a:off x="1382521" y="947039"/>
            <a:ext cx="6378956" cy="4069461"/>
          </a:xfrm>
          <a:prstGeom prst="rect">
            <a:avLst/>
          </a:prstGeom>
        </p:spPr>
      </p:pic>
      <p:sp>
        <p:nvSpPr>
          <p:cNvPr id="32" name="Google Shape;2704;p45">
            <a:extLst>
              <a:ext uri="{FF2B5EF4-FFF2-40B4-BE49-F238E27FC236}">
                <a16:creationId xmlns:a16="http://schemas.microsoft.com/office/drawing/2014/main" id="{F9F7F713-2BAC-AF8E-89DE-CB9C312A1C4C}"/>
              </a:ext>
            </a:extLst>
          </p:cNvPr>
          <p:cNvSpPr txBox="1">
            <a:spLocks noGrp="1"/>
          </p:cNvSpPr>
          <p:nvPr>
            <p:ph type="title"/>
          </p:nvPr>
        </p:nvSpPr>
        <p:spPr>
          <a:xfrm>
            <a:off x="713250" y="126999"/>
            <a:ext cx="7717500" cy="410020"/>
          </a:xfrm>
        </p:spPr>
        <p:txBody>
          <a:bodyPr spcFirstLastPara="1" wrap="square" lIns="91425" tIns="91425" rIns="91425" bIns="91425" anchor="ctr" anchorCtr="0">
            <a:normAutofit fontScale="90000"/>
          </a:bodyPr>
          <a:lstStyle/>
          <a:p>
            <a:pPr marL="0" indent="0">
              <a:lnSpc>
                <a:spcPts val="3219"/>
              </a:lnSpc>
              <a:buNone/>
            </a:pPr>
            <a:r>
              <a:rPr lang="en-US" sz="2800" b="1" dirty="0" err="1">
                <a:solidFill>
                  <a:srgbClr val="151617"/>
                </a:solidFill>
                <a:latin typeface="Sora" panose="020B0604020202020204" charset="0"/>
                <a:ea typeface="Open Sans" panose="020B0604020202020204" charset="0"/>
                <a:cs typeface="Sora" panose="020B0604020202020204" charset="0"/>
              </a:rPr>
              <a:t>Visualisation</a:t>
            </a:r>
            <a:r>
              <a:rPr lang="en-US" sz="2800" b="1" dirty="0">
                <a:solidFill>
                  <a:srgbClr val="151617"/>
                </a:solidFill>
                <a:latin typeface="Sora" panose="020B0604020202020204" charset="0"/>
                <a:ea typeface="Open Sans" panose="020B0604020202020204" charset="0"/>
                <a:cs typeface="Sora" panose="020B0604020202020204" charset="0"/>
              </a:rPr>
              <a:t> des </a:t>
            </a:r>
            <a:r>
              <a:rPr lang="en-US" sz="2800" b="1" dirty="0" err="1">
                <a:solidFill>
                  <a:srgbClr val="151617"/>
                </a:solidFill>
                <a:latin typeface="Sora" panose="020B0604020202020204" charset="0"/>
                <a:ea typeface="Open Sans" panose="020B0604020202020204" charset="0"/>
                <a:cs typeface="Sora" panose="020B0604020202020204" charset="0"/>
              </a:rPr>
              <a:t>Resultats</a:t>
            </a:r>
            <a:endParaRPr lang="en-US" sz="2800" dirty="0">
              <a:latin typeface="Sora" panose="020B0604020202020204" charset="0"/>
              <a:ea typeface="Open Sans" panose="020B0604020202020204" charset="0"/>
              <a:cs typeface="Sora" panose="020B0604020202020204" charset="0"/>
            </a:endParaRPr>
          </a:p>
        </p:txBody>
      </p:sp>
      <p:sp>
        <p:nvSpPr>
          <p:cNvPr id="33" name="Text 0">
            <a:extLst>
              <a:ext uri="{FF2B5EF4-FFF2-40B4-BE49-F238E27FC236}">
                <a16:creationId xmlns:a16="http://schemas.microsoft.com/office/drawing/2014/main" id="{62B66716-205B-A4F0-6C78-8927BCA9588E}"/>
              </a:ext>
            </a:extLst>
          </p:cNvPr>
          <p:cNvSpPr/>
          <p:nvPr/>
        </p:nvSpPr>
        <p:spPr>
          <a:xfrm>
            <a:off x="1001018" y="537019"/>
            <a:ext cx="7141964" cy="410021"/>
          </a:xfrm>
          <a:prstGeom prst="rect">
            <a:avLst/>
          </a:prstGeom>
          <a:noFill/>
          <a:ln/>
        </p:spPr>
        <p:txBody>
          <a:bodyPr wrap="non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ctr">
              <a:lnSpc>
                <a:spcPts val="3219"/>
              </a:lnSpc>
              <a:buNone/>
            </a:pPr>
            <a:r>
              <a:rPr lang="en-US" sz="1600" dirty="0" err="1">
                <a:solidFill>
                  <a:srgbClr val="151617"/>
                </a:solidFill>
                <a:latin typeface="Open Sans" panose="020B0604020202020204" charset="0"/>
                <a:ea typeface="Open Sans" panose="020B0604020202020204" charset="0"/>
                <a:cs typeface="Open Sans" panose="020B0604020202020204" charset="0"/>
              </a:rPr>
              <a:t>Modèle</a:t>
            </a:r>
            <a:r>
              <a:rPr lang="en-US" sz="1600" dirty="0">
                <a:solidFill>
                  <a:srgbClr val="151617"/>
                </a:solidFill>
                <a:latin typeface="Open Sans" panose="020B0604020202020204" charset="0"/>
                <a:ea typeface="Open Sans" panose="020B0604020202020204" charset="0"/>
                <a:cs typeface="Open Sans" panose="020B0604020202020204" charset="0"/>
              </a:rPr>
              <a:t> de Regression </a:t>
            </a:r>
            <a:r>
              <a:rPr lang="en-US" sz="1600" dirty="0" err="1">
                <a:solidFill>
                  <a:srgbClr val="151617"/>
                </a:solidFill>
                <a:latin typeface="Open Sans" panose="020B0604020202020204" charset="0"/>
                <a:ea typeface="Open Sans" panose="020B0604020202020204" charset="0"/>
                <a:cs typeface="Open Sans" panose="020B0604020202020204" charset="0"/>
              </a:rPr>
              <a:t>lineaire</a:t>
            </a:r>
            <a:endParaRPr lang="en-US" sz="16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952051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D4367372-B4AD-6378-4674-8B34387D1429}"/>
            </a:ext>
          </a:extLst>
        </p:cNvPr>
        <p:cNvGrpSpPr/>
        <p:nvPr/>
      </p:nvGrpSpPr>
      <p:grpSpPr>
        <a:xfrm>
          <a:off x="0" y="0"/>
          <a:ext cx="0" cy="0"/>
          <a:chOff x="0" y="0"/>
          <a:chExt cx="0" cy="0"/>
        </a:xfrm>
      </p:grpSpPr>
      <p:sp>
        <p:nvSpPr>
          <p:cNvPr id="32" name="Google Shape;2704;p45">
            <a:extLst>
              <a:ext uri="{FF2B5EF4-FFF2-40B4-BE49-F238E27FC236}">
                <a16:creationId xmlns:a16="http://schemas.microsoft.com/office/drawing/2014/main" id="{1866CCF1-77F1-7826-1402-6E66E5E98DED}"/>
              </a:ext>
            </a:extLst>
          </p:cNvPr>
          <p:cNvSpPr txBox="1">
            <a:spLocks noGrp="1"/>
          </p:cNvSpPr>
          <p:nvPr>
            <p:ph type="title"/>
          </p:nvPr>
        </p:nvSpPr>
        <p:spPr>
          <a:xfrm>
            <a:off x="713250" y="126999"/>
            <a:ext cx="7717500" cy="410020"/>
          </a:xfrm>
        </p:spPr>
        <p:txBody>
          <a:bodyPr spcFirstLastPara="1" wrap="square" lIns="91425" tIns="91425" rIns="91425" bIns="91425" anchor="ctr" anchorCtr="0">
            <a:normAutofit fontScale="90000"/>
          </a:bodyPr>
          <a:lstStyle/>
          <a:p>
            <a:pPr marL="0" indent="0">
              <a:lnSpc>
                <a:spcPts val="3219"/>
              </a:lnSpc>
              <a:buNone/>
            </a:pPr>
            <a:r>
              <a:rPr lang="en-US" sz="2800" b="1" dirty="0" err="1">
                <a:solidFill>
                  <a:srgbClr val="151617"/>
                </a:solidFill>
                <a:latin typeface="Sora" panose="020B0604020202020204" charset="0"/>
                <a:ea typeface="Open Sans" panose="020B0604020202020204" charset="0"/>
                <a:cs typeface="Sora" panose="020B0604020202020204" charset="0"/>
              </a:rPr>
              <a:t>Visualisation</a:t>
            </a:r>
            <a:r>
              <a:rPr lang="en-US" sz="2800" b="1" dirty="0">
                <a:solidFill>
                  <a:srgbClr val="151617"/>
                </a:solidFill>
                <a:latin typeface="Sora" panose="020B0604020202020204" charset="0"/>
                <a:ea typeface="Open Sans" panose="020B0604020202020204" charset="0"/>
                <a:cs typeface="Sora" panose="020B0604020202020204" charset="0"/>
              </a:rPr>
              <a:t> des </a:t>
            </a:r>
            <a:r>
              <a:rPr lang="en-US" sz="2800" b="1" dirty="0" err="1">
                <a:solidFill>
                  <a:srgbClr val="151617"/>
                </a:solidFill>
                <a:latin typeface="Sora" panose="020B0604020202020204" charset="0"/>
                <a:ea typeface="Open Sans" panose="020B0604020202020204" charset="0"/>
                <a:cs typeface="Sora" panose="020B0604020202020204" charset="0"/>
              </a:rPr>
              <a:t>Resultats</a:t>
            </a:r>
            <a:endParaRPr lang="en-US" sz="2800" dirty="0">
              <a:latin typeface="Sora" panose="020B0604020202020204" charset="0"/>
              <a:ea typeface="Open Sans" panose="020B0604020202020204" charset="0"/>
              <a:cs typeface="Sora" panose="020B0604020202020204" charset="0"/>
            </a:endParaRPr>
          </a:p>
        </p:txBody>
      </p:sp>
      <p:sp>
        <p:nvSpPr>
          <p:cNvPr id="33" name="Text 0">
            <a:extLst>
              <a:ext uri="{FF2B5EF4-FFF2-40B4-BE49-F238E27FC236}">
                <a16:creationId xmlns:a16="http://schemas.microsoft.com/office/drawing/2014/main" id="{717F981B-99F8-7AA8-BCD1-1463F14CC979}"/>
              </a:ext>
            </a:extLst>
          </p:cNvPr>
          <p:cNvSpPr/>
          <p:nvPr/>
        </p:nvSpPr>
        <p:spPr>
          <a:xfrm>
            <a:off x="1001018" y="533447"/>
            <a:ext cx="7141964" cy="410021"/>
          </a:xfrm>
          <a:prstGeom prst="rect">
            <a:avLst/>
          </a:prstGeom>
          <a:noFill/>
          <a:ln/>
        </p:spPr>
        <p:txBody>
          <a:bodyPr wrap="non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ctr">
              <a:lnSpc>
                <a:spcPts val="3219"/>
              </a:lnSpc>
              <a:buNone/>
            </a:pPr>
            <a:r>
              <a:rPr lang="en-US" sz="1600" dirty="0" err="1">
                <a:solidFill>
                  <a:srgbClr val="151617"/>
                </a:solidFill>
                <a:latin typeface="Open Sans" panose="020B0604020202020204" charset="0"/>
                <a:ea typeface="Open Sans" panose="020B0604020202020204" charset="0"/>
                <a:cs typeface="Open Sans" panose="020B0604020202020204" charset="0"/>
              </a:rPr>
              <a:t>Modèle</a:t>
            </a:r>
            <a:r>
              <a:rPr lang="en-US" sz="1600" dirty="0">
                <a:solidFill>
                  <a:srgbClr val="151617"/>
                </a:solidFill>
                <a:latin typeface="Open Sans" panose="020B0604020202020204" charset="0"/>
                <a:ea typeface="Open Sans" panose="020B0604020202020204" charset="0"/>
                <a:cs typeface="Open Sans" panose="020B0604020202020204" charset="0"/>
              </a:rPr>
              <a:t> de regression </a:t>
            </a:r>
            <a:r>
              <a:rPr lang="en-US" sz="1600" dirty="0" err="1">
                <a:solidFill>
                  <a:srgbClr val="151617"/>
                </a:solidFill>
                <a:latin typeface="Open Sans" panose="020B0604020202020204" charset="0"/>
                <a:ea typeface="Open Sans" panose="020B0604020202020204" charset="0"/>
                <a:cs typeface="Open Sans" panose="020B0604020202020204" charset="0"/>
              </a:rPr>
              <a:t>linéaire</a:t>
            </a:r>
            <a:endParaRPr lang="en-US" sz="1600" dirty="0">
              <a:latin typeface="Open Sans" panose="020B0604020202020204" charset="0"/>
              <a:ea typeface="Open Sans" panose="020B0604020202020204" charset="0"/>
              <a:cs typeface="Open Sans" panose="020B0604020202020204" charset="0"/>
            </a:endParaRPr>
          </a:p>
        </p:txBody>
      </p:sp>
      <p:pic>
        <p:nvPicPr>
          <p:cNvPr id="2" name="Image 0">
            <a:extLst>
              <a:ext uri="{FF2B5EF4-FFF2-40B4-BE49-F238E27FC236}">
                <a16:creationId xmlns:a16="http://schemas.microsoft.com/office/drawing/2014/main" id="{E46E7F7B-4A55-C553-D2AB-C2FAB2D0479B}"/>
              </a:ext>
            </a:extLst>
          </p:cNvPr>
          <p:cNvPicPr>
            <a:picLocks noChangeAspect="1"/>
          </p:cNvPicPr>
          <p:nvPr/>
        </p:nvPicPr>
        <p:blipFill>
          <a:blip r:embed="rId3"/>
          <a:srcRect/>
          <a:stretch/>
        </p:blipFill>
        <p:spPr>
          <a:xfrm>
            <a:off x="713250" y="1223107"/>
            <a:ext cx="7717499" cy="2697286"/>
          </a:xfrm>
          <a:prstGeom prst="rect">
            <a:avLst/>
          </a:prstGeom>
        </p:spPr>
      </p:pic>
      <p:sp>
        <p:nvSpPr>
          <p:cNvPr id="5" name="Text 1">
            <a:extLst>
              <a:ext uri="{FF2B5EF4-FFF2-40B4-BE49-F238E27FC236}">
                <a16:creationId xmlns:a16="http://schemas.microsoft.com/office/drawing/2014/main" id="{669A7ABD-7CBD-7B7B-A68E-530E5654F4B9}"/>
              </a:ext>
            </a:extLst>
          </p:cNvPr>
          <p:cNvSpPr/>
          <p:nvPr/>
        </p:nvSpPr>
        <p:spPr>
          <a:xfrm>
            <a:off x="713250" y="3986214"/>
            <a:ext cx="7717499" cy="907256"/>
          </a:xfrm>
          <a:prstGeom prst="rect">
            <a:avLst/>
          </a:prstGeom>
          <a:noFill/>
          <a:ln/>
        </p:spPr>
        <p:txBody>
          <a:bodyPr wrap="squar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nSpc>
                <a:spcPts val="1781"/>
              </a:lnSpc>
              <a:buNone/>
            </a:pPr>
            <a:r>
              <a:rPr lang="en-US" sz="1200" dirty="0">
                <a:solidFill>
                  <a:srgbClr val="151617"/>
                </a:solidFill>
                <a:latin typeface="Open Sans" panose="020B0604020202020204" charset="0"/>
                <a:ea typeface="Open Sans" panose="020B0604020202020204" charset="0"/>
                <a:cs typeface="Open Sans" panose="020B0604020202020204" charset="0"/>
              </a:rPr>
              <a:t>Nous </a:t>
            </a:r>
            <a:r>
              <a:rPr lang="fr-FR" sz="1200" dirty="0">
                <a:solidFill>
                  <a:srgbClr val="151617"/>
                </a:solidFill>
                <a:latin typeface="Open Sans" panose="020B0604020202020204" charset="0"/>
                <a:ea typeface="Open Sans" panose="020B0604020202020204" charset="0"/>
                <a:cs typeface="Open Sans" panose="020B0604020202020204" charset="0"/>
              </a:rPr>
              <a:t>avons</a:t>
            </a:r>
            <a:r>
              <a:rPr lang="en-US" sz="1200" dirty="0">
                <a:solidFill>
                  <a:srgbClr val="151617"/>
                </a:solidFill>
                <a:latin typeface="Open Sans" panose="020B0604020202020204" charset="0"/>
                <a:ea typeface="Open Sans" panose="020B0604020202020204" charset="0"/>
                <a:cs typeface="Open Sans" panose="020B0604020202020204" charset="0"/>
              </a:rPr>
              <a:t> </a:t>
            </a:r>
            <a:r>
              <a:rPr lang="en-US" sz="1200" dirty="0" err="1">
                <a:solidFill>
                  <a:srgbClr val="151617"/>
                </a:solidFill>
                <a:latin typeface="Open Sans" panose="020B0604020202020204" charset="0"/>
                <a:ea typeface="Open Sans" panose="020B0604020202020204" charset="0"/>
                <a:cs typeface="Open Sans" panose="020B0604020202020204" charset="0"/>
              </a:rPr>
              <a:t>réaliser</a:t>
            </a:r>
            <a:r>
              <a:rPr lang="en-US" sz="1200" dirty="0">
                <a:solidFill>
                  <a:srgbClr val="151617"/>
                </a:solidFill>
                <a:latin typeface="Open Sans" panose="020B0604020202020204" charset="0"/>
                <a:ea typeface="Open Sans" panose="020B0604020202020204" charset="0"/>
                <a:cs typeface="Open Sans" panose="020B0604020202020204" charset="0"/>
              </a:rPr>
              <a:t> les </a:t>
            </a:r>
            <a:r>
              <a:rPr lang="en-US" sz="1200" dirty="0" err="1">
                <a:solidFill>
                  <a:srgbClr val="151617"/>
                </a:solidFill>
                <a:latin typeface="Open Sans" panose="020B0604020202020204" charset="0"/>
                <a:ea typeface="Open Sans" panose="020B0604020202020204" charset="0"/>
                <a:cs typeface="Open Sans" panose="020B0604020202020204" charset="0"/>
              </a:rPr>
              <a:t>tracés</a:t>
            </a:r>
            <a:r>
              <a:rPr lang="en-US" sz="1200" dirty="0">
                <a:solidFill>
                  <a:srgbClr val="151617"/>
                </a:solidFill>
                <a:latin typeface="Open Sans" panose="020B0604020202020204" charset="0"/>
                <a:ea typeface="Open Sans" panose="020B0604020202020204" charset="0"/>
                <a:cs typeface="Open Sans" panose="020B0604020202020204" charset="0"/>
              </a:rPr>
              <a:t> du R² et du RMSE pour </a:t>
            </a:r>
            <a:r>
              <a:rPr lang="en-US" sz="1200" dirty="0" err="1">
                <a:solidFill>
                  <a:srgbClr val="151617"/>
                </a:solidFill>
                <a:latin typeface="Open Sans" panose="020B0604020202020204" charset="0"/>
                <a:ea typeface="Open Sans" panose="020B0604020202020204" charset="0"/>
                <a:cs typeface="Open Sans" panose="020B0604020202020204" charset="0"/>
              </a:rPr>
              <a:t>voir</a:t>
            </a:r>
            <a:r>
              <a:rPr lang="en-US" sz="1200" dirty="0">
                <a:solidFill>
                  <a:srgbClr val="151617"/>
                </a:solidFill>
                <a:latin typeface="Open Sans" panose="020B0604020202020204" charset="0"/>
                <a:ea typeface="Open Sans" panose="020B0604020202020204" charset="0"/>
                <a:cs typeface="Open Sans" panose="020B0604020202020204" charset="0"/>
              </a:rPr>
              <a:t> </a:t>
            </a:r>
            <a:r>
              <a:rPr lang="en-US" sz="1200" dirty="0" err="1">
                <a:solidFill>
                  <a:srgbClr val="151617"/>
                </a:solidFill>
                <a:latin typeface="Open Sans" panose="020B0604020202020204" charset="0"/>
                <a:ea typeface="Open Sans" panose="020B0604020202020204" charset="0"/>
                <a:cs typeface="Open Sans" panose="020B0604020202020204" charset="0"/>
              </a:rPr>
              <a:t>quelles</a:t>
            </a:r>
            <a:r>
              <a:rPr lang="en-US" sz="1200" dirty="0">
                <a:solidFill>
                  <a:srgbClr val="151617"/>
                </a:solidFill>
                <a:latin typeface="Open Sans" panose="020B0604020202020204" charset="0"/>
                <a:ea typeface="Open Sans" panose="020B0604020202020204" charset="0"/>
                <a:cs typeface="Open Sans" panose="020B0604020202020204" charset="0"/>
              </a:rPr>
              <a:t> </a:t>
            </a:r>
            <a:r>
              <a:rPr lang="en-US" sz="1200" dirty="0" err="1">
                <a:solidFill>
                  <a:srgbClr val="151617"/>
                </a:solidFill>
                <a:latin typeface="Open Sans" panose="020B0604020202020204" charset="0"/>
                <a:ea typeface="Open Sans" panose="020B0604020202020204" charset="0"/>
                <a:cs typeface="Open Sans" panose="020B0604020202020204" charset="0"/>
              </a:rPr>
              <a:t>etaient</a:t>
            </a:r>
            <a:r>
              <a:rPr lang="en-US" sz="1200" dirty="0">
                <a:solidFill>
                  <a:srgbClr val="151617"/>
                </a:solidFill>
                <a:latin typeface="Open Sans" panose="020B0604020202020204" charset="0"/>
                <a:ea typeface="Open Sans" panose="020B0604020202020204" charset="0"/>
                <a:cs typeface="Open Sans" panose="020B0604020202020204" charset="0"/>
              </a:rPr>
              <a:t> la </a:t>
            </a:r>
            <a:r>
              <a:rPr lang="en-US" sz="1200" dirty="0" err="1">
                <a:solidFill>
                  <a:srgbClr val="151617"/>
                </a:solidFill>
                <a:latin typeface="Open Sans" panose="020B0604020202020204" charset="0"/>
                <a:ea typeface="Open Sans" panose="020B0604020202020204" charset="0"/>
                <a:cs typeface="Open Sans" panose="020B0604020202020204" charset="0"/>
              </a:rPr>
              <a:t>meilleur</a:t>
            </a:r>
            <a:r>
              <a:rPr lang="en-US" sz="1200" dirty="0">
                <a:solidFill>
                  <a:srgbClr val="151617"/>
                </a:solidFill>
                <a:latin typeface="Open Sans" panose="020B0604020202020204" charset="0"/>
                <a:ea typeface="Open Sans" panose="020B0604020202020204" charset="0"/>
                <a:cs typeface="Open Sans" panose="020B0604020202020204" charset="0"/>
              </a:rPr>
              <a:t> plage et à </a:t>
            </a:r>
            <a:r>
              <a:rPr lang="en-US" sz="1200" dirty="0" err="1">
                <a:solidFill>
                  <a:srgbClr val="151617"/>
                </a:solidFill>
                <a:latin typeface="Open Sans" panose="020B0604020202020204" charset="0"/>
                <a:ea typeface="Open Sans" panose="020B0604020202020204" charset="0"/>
                <a:cs typeface="Open Sans" panose="020B0604020202020204" charset="0"/>
              </a:rPr>
              <a:t>partir</a:t>
            </a:r>
            <a:r>
              <a:rPr lang="en-US" sz="1200" dirty="0">
                <a:solidFill>
                  <a:srgbClr val="151617"/>
                </a:solidFill>
                <a:latin typeface="Open Sans" panose="020B0604020202020204" charset="0"/>
                <a:ea typeface="Open Sans" panose="020B0604020202020204" charset="0"/>
                <a:cs typeface="Open Sans" panose="020B0604020202020204" charset="0"/>
              </a:rPr>
              <a:t> de quelle decalage de </a:t>
            </a:r>
            <a:r>
              <a:rPr lang="en-US" sz="1200" dirty="0" err="1">
                <a:solidFill>
                  <a:srgbClr val="151617"/>
                </a:solidFill>
                <a:latin typeface="Open Sans" panose="020B0604020202020204" charset="0"/>
                <a:ea typeface="Open Sans" panose="020B0604020202020204" charset="0"/>
                <a:cs typeface="Open Sans" panose="020B0604020202020204" charset="0"/>
              </a:rPr>
              <a:t>notre</a:t>
            </a:r>
            <a:r>
              <a:rPr lang="en-US" sz="1200" dirty="0">
                <a:solidFill>
                  <a:srgbClr val="151617"/>
                </a:solidFill>
                <a:latin typeface="Open Sans" panose="020B0604020202020204" charset="0"/>
                <a:ea typeface="Open Sans" panose="020B0604020202020204" charset="0"/>
                <a:cs typeface="Open Sans" panose="020B0604020202020204" charset="0"/>
              </a:rPr>
              <a:t> </a:t>
            </a:r>
            <a:r>
              <a:rPr lang="en-US" sz="1200" dirty="0" err="1">
                <a:solidFill>
                  <a:srgbClr val="151617"/>
                </a:solidFill>
                <a:latin typeface="Open Sans" panose="020B0604020202020204" charset="0"/>
                <a:ea typeface="Open Sans" panose="020B0604020202020204" charset="0"/>
                <a:cs typeface="Open Sans" panose="020B0604020202020204" charset="0"/>
              </a:rPr>
              <a:t>serie</a:t>
            </a:r>
            <a:r>
              <a:rPr lang="en-US" sz="1200" dirty="0">
                <a:solidFill>
                  <a:srgbClr val="151617"/>
                </a:solidFill>
                <a:latin typeface="Open Sans" panose="020B0604020202020204" charset="0"/>
                <a:ea typeface="Open Sans" panose="020B0604020202020204" charset="0"/>
                <a:cs typeface="Open Sans" panose="020B0604020202020204" charset="0"/>
              </a:rPr>
              <a:t> </a:t>
            </a:r>
            <a:r>
              <a:rPr lang="en-US" sz="1200" dirty="0" err="1">
                <a:solidFill>
                  <a:srgbClr val="151617"/>
                </a:solidFill>
                <a:latin typeface="Open Sans" panose="020B0604020202020204" charset="0"/>
                <a:ea typeface="Open Sans" panose="020B0604020202020204" charset="0"/>
                <a:cs typeface="Open Sans" panose="020B0604020202020204" charset="0"/>
              </a:rPr>
              <a:t>temporelle</a:t>
            </a:r>
            <a:r>
              <a:rPr lang="en-US" sz="1200" dirty="0">
                <a:solidFill>
                  <a:srgbClr val="151617"/>
                </a:solidFill>
                <a:latin typeface="Open Sans" panose="020B0604020202020204" charset="0"/>
                <a:ea typeface="Open Sans" panose="020B0604020202020204" charset="0"/>
                <a:cs typeface="Open Sans" panose="020B0604020202020204" charset="0"/>
              </a:rPr>
              <a:t> </a:t>
            </a:r>
            <a:r>
              <a:rPr lang="en-US" sz="1200" dirty="0" err="1">
                <a:solidFill>
                  <a:srgbClr val="151617"/>
                </a:solidFill>
                <a:latin typeface="Open Sans" panose="020B0604020202020204" charset="0"/>
                <a:ea typeface="Open Sans" panose="020B0604020202020204" charset="0"/>
                <a:cs typeface="Open Sans" panose="020B0604020202020204" charset="0"/>
              </a:rPr>
              <a:t>nos</a:t>
            </a:r>
            <a:r>
              <a:rPr lang="en-US" sz="1200" dirty="0">
                <a:solidFill>
                  <a:srgbClr val="151617"/>
                </a:solidFill>
                <a:latin typeface="Open Sans" panose="020B0604020202020204" charset="0"/>
                <a:ea typeface="Open Sans" panose="020B0604020202020204" charset="0"/>
                <a:cs typeface="Open Sans" panose="020B0604020202020204" charset="0"/>
              </a:rPr>
              <a:t> performance  </a:t>
            </a:r>
            <a:r>
              <a:rPr lang="en-US" sz="1200" dirty="0" err="1">
                <a:solidFill>
                  <a:srgbClr val="151617"/>
                </a:solidFill>
                <a:latin typeface="Open Sans" panose="020B0604020202020204" charset="0"/>
                <a:ea typeface="Open Sans" panose="020B0604020202020204" charset="0"/>
                <a:cs typeface="Open Sans" panose="020B0604020202020204" charset="0"/>
              </a:rPr>
              <a:t>evoluaient,et</a:t>
            </a:r>
            <a:r>
              <a:rPr lang="en-US" sz="1200" dirty="0">
                <a:solidFill>
                  <a:srgbClr val="151617"/>
                </a:solidFill>
                <a:latin typeface="Open Sans" panose="020B0604020202020204" charset="0"/>
                <a:ea typeface="Open Sans" panose="020B0604020202020204" charset="0"/>
                <a:cs typeface="Open Sans" panose="020B0604020202020204" charset="0"/>
              </a:rPr>
              <a:t> </a:t>
            </a:r>
            <a:r>
              <a:rPr lang="en-US" sz="1200" dirty="0" err="1">
                <a:solidFill>
                  <a:srgbClr val="151617"/>
                </a:solidFill>
                <a:latin typeface="Open Sans" panose="020B0604020202020204" charset="0"/>
                <a:ea typeface="Open Sans" panose="020B0604020202020204" charset="0"/>
                <a:cs typeface="Open Sans" panose="020B0604020202020204" charset="0"/>
              </a:rPr>
              <a:t>elles</a:t>
            </a:r>
            <a:r>
              <a:rPr lang="en-US" sz="1200" dirty="0">
                <a:solidFill>
                  <a:srgbClr val="151617"/>
                </a:solidFill>
                <a:latin typeface="Open Sans" panose="020B0604020202020204" charset="0"/>
                <a:ea typeface="Open Sans" panose="020B0604020202020204" charset="0"/>
                <a:cs typeface="Open Sans" panose="020B0604020202020204" charset="0"/>
              </a:rPr>
              <a:t> </a:t>
            </a:r>
            <a:r>
              <a:rPr lang="en-US" sz="1200" dirty="0" err="1">
                <a:solidFill>
                  <a:srgbClr val="151617"/>
                </a:solidFill>
                <a:latin typeface="Open Sans" panose="020B0604020202020204" charset="0"/>
                <a:ea typeface="Open Sans" panose="020B0604020202020204" charset="0"/>
                <a:cs typeface="Open Sans" panose="020B0604020202020204" charset="0"/>
              </a:rPr>
              <a:t>evoluent</a:t>
            </a:r>
            <a:r>
              <a:rPr lang="en-US" sz="1200" dirty="0">
                <a:solidFill>
                  <a:srgbClr val="151617"/>
                </a:solidFill>
                <a:latin typeface="Open Sans" panose="020B0604020202020204" charset="0"/>
                <a:ea typeface="Open Sans" panose="020B0604020202020204" charset="0"/>
                <a:cs typeface="Open Sans" panose="020B0604020202020204" charset="0"/>
              </a:rPr>
              <a:t> pour </a:t>
            </a:r>
            <a:r>
              <a:rPr lang="en-US" sz="1200" dirty="0" err="1">
                <a:solidFill>
                  <a:srgbClr val="151617"/>
                </a:solidFill>
                <a:latin typeface="Open Sans" panose="020B0604020202020204" charset="0"/>
                <a:ea typeface="Open Sans" panose="020B0604020202020204" charset="0"/>
                <a:cs typeface="Open Sans" panose="020B0604020202020204" charset="0"/>
              </a:rPr>
              <a:t>toutes</a:t>
            </a:r>
            <a:r>
              <a:rPr lang="en-US" sz="1200" dirty="0">
                <a:solidFill>
                  <a:srgbClr val="151617"/>
                </a:solidFill>
                <a:latin typeface="Open Sans" panose="020B0604020202020204" charset="0"/>
                <a:ea typeface="Open Sans" panose="020B0604020202020204" charset="0"/>
                <a:cs typeface="Open Sans" panose="020B0604020202020204" charset="0"/>
              </a:rPr>
              <a:t> les </a:t>
            </a:r>
            <a:r>
              <a:rPr lang="en-US" sz="1200" dirty="0" err="1">
                <a:solidFill>
                  <a:srgbClr val="151617"/>
                </a:solidFill>
                <a:latin typeface="Open Sans" panose="020B0604020202020204" charset="0"/>
                <a:ea typeface="Open Sans" panose="020B0604020202020204" charset="0"/>
                <a:cs typeface="Open Sans" panose="020B0604020202020204" charset="0"/>
              </a:rPr>
              <a:t>metriques</a:t>
            </a:r>
            <a:r>
              <a:rPr lang="en-US" sz="1200" dirty="0">
                <a:solidFill>
                  <a:srgbClr val="151617"/>
                </a:solidFill>
                <a:latin typeface="Open Sans" panose="020B0604020202020204" charset="0"/>
                <a:ea typeface="Open Sans" panose="020B0604020202020204" charset="0"/>
                <a:cs typeface="Open Sans" panose="020B0604020202020204" charset="0"/>
              </a:rPr>
              <a:t> a </a:t>
            </a:r>
            <a:r>
              <a:rPr lang="en-US" sz="1200" dirty="0" err="1">
                <a:solidFill>
                  <a:srgbClr val="151617"/>
                </a:solidFill>
                <a:latin typeface="Open Sans" panose="020B0604020202020204" charset="0"/>
                <a:ea typeface="Open Sans" panose="020B0604020202020204" charset="0"/>
                <a:cs typeface="Open Sans" panose="020B0604020202020204" charset="0"/>
              </a:rPr>
              <a:t>partir</a:t>
            </a:r>
            <a:r>
              <a:rPr lang="en-US" sz="1200" dirty="0">
                <a:solidFill>
                  <a:srgbClr val="151617"/>
                </a:solidFill>
                <a:latin typeface="Open Sans" panose="020B0604020202020204" charset="0"/>
                <a:ea typeface="Open Sans" panose="020B0604020202020204" charset="0"/>
                <a:cs typeface="Open Sans" panose="020B0604020202020204" charset="0"/>
              </a:rPr>
              <a:t> de 2.</a:t>
            </a:r>
            <a:endParaRPr lang="en-US" sz="12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500426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1B9CA31D-BCD3-E7F9-AEC4-AE02C9570CD7}"/>
            </a:ext>
          </a:extLst>
        </p:cNvPr>
        <p:cNvGrpSpPr/>
        <p:nvPr/>
      </p:nvGrpSpPr>
      <p:grpSpPr>
        <a:xfrm>
          <a:off x="0" y="0"/>
          <a:ext cx="0" cy="0"/>
          <a:chOff x="0" y="0"/>
          <a:chExt cx="0" cy="0"/>
        </a:xfrm>
      </p:grpSpPr>
      <p:sp>
        <p:nvSpPr>
          <p:cNvPr id="2704" name="Google Shape;2704;p45">
            <a:extLst>
              <a:ext uri="{FF2B5EF4-FFF2-40B4-BE49-F238E27FC236}">
                <a16:creationId xmlns:a16="http://schemas.microsoft.com/office/drawing/2014/main" id="{22BBA335-EFD2-0BEE-2A69-530493BA4175}"/>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fr-FR" sz="2800"/>
              <a:t>Analyse des résidus</a:t>
            </a:r>
          </a:p>
        </p:txBody>
      </p:sp>
      <p:sp>
        <p:nvSpPr>
          <p:cNvPr id="8" name="ZoneTexte 7">
            <a:extLst>
              <a:ext uri="{FF2B5EF4-FFF2-40B4-BE49-F238E27FC236}">
                <a16:creationId xmlns:a16="http://schemas.microsoft.com/office/drawing/2014/main" id="{A248D7D7-F3EB-D339-E032-EB2185A654BC}"/>
              </a:ext>
            </a:extLst>
          </p:cNvPr>
          <p:cNvSpPr txBox="1"/>
          <p:nvPr/>
        </p:nvSpPr>
        <p:spPr>
          <a:xfrm>
            <a:off x="790957" y="1193927"/>
            <a:ext cx="7639768" cy="4231928"/>
          </a:xfrm>
          <a:prstGeom prst="rect">
            <a:avLst/>
          </a:prstGeom>
          <a:noFill/>
        </p:spPr>
        <p:txBody>
          <a:bodyPr wrap="square">
            <a:spAutoFit/>
          </a:bodyPr>
          <a:lstStyle/>
          <a:p>
            <a:pPr marL="0" lvl="0" indent="0">
              <a:spcAft>
                <a:spcPts val="600"/>
              </a:spcAft>
              <a:buClr>
                <a:srgbClr val="000000"/>
              </a:buClr>
              <a:buFont typeface="Arial"/>
              <a:buNone/>
            </a:pPr>
            <a:endParaRPr lang="en-US" sz="1400" dirty="0">
              <a:latin typeface="Open Sans" panose="020B0604020202020204" charset="0"/>
              <a:ea typeface="Open Sans" panose="020B0604020202020204" charset="0"/>
              <a:cs typeface="Open Sans" panose="020B0604020202020204" charset="0"/>
            </a:endParaRPr>
          </a:p>
          <a:p>
            <a:pPr marL="0" lvl="0" indent="0">
              <a:spcAft>
                <a:spcPts val="600"/>
              </a:spcAft>
              <a:buClr>
                <a:srgbClr val="000000"/>
              </a:buClr>
              <a:buFont typeface="Arial"/>
              <a:buNone/>
            </a:pPr>
            <a:r>
              <a:rPr lang="fr-FR" sz="1400" b="1" dirty="0">
                <a:latin typeface="Open Sans" panose="020B0604020202020204" charset="0"/>
                <a:ea typeface="Open Sans" panose="020B0604020202020204" charset="0"/>
                <a:cs typeface="Open Sans" panose="020B0604020202020204" charset="0"/>
              </a:rPr>
              <a:t>Forces du modèle :</a:t>
            </a:r>
          </a:p>
          <a:p>
            <a:pPr marL="0" lvl="0" indent="0">
              <a:spcAft>
                <a:spcPts val="600"/>
              </a:spcAft>
              <a:buClr>
                <a:srgbClr val="000000"/>
              </a:buClr>
              <a:buFont typeface="Arial"/>
              <a:buNone/>
            </a:pPr>
            <a:r>
              <a:rPr lang="fr-FR" sz="1400" dirty="0">
                <a:latin typeface="Open Sans" panose="020B0604020202020204" charset="0"/>
                <a:ea typeface="Open Sans" panose="020B0604020202020204" charset="0"/>
                <a:cs typeface="Open Sans" panose="020B0604020202020204" charset="0"/>
              </a:rPr>
              <a:t>Le modèle est globalement très performant (R² de 0.9999) et capture bien la relation entre les variables indépendantes et la cible. La faible RMSE confirme que l'erreur moyenne est contenue.</a:t>
            </a:r>
          </a:p>
          <a:p>
            <a:pPr marL="0" lvl="0" indent="0">
              <a:spcAft>
                <a:spcPts val="600"/>
              </a:spcAft>
              <a:buClr>
                <a:srgbClr val="000000"/>
              </a:buClr>
              <a:buFont typeface="Arial"/>
              <a:buNone/>
            </a:pPr>
            <a:endParaRPr lang="fr-FR" sz="1400" b="1" dirty="0">
              <a:latin typeface="Open Sans" panose="020B0604020202020204" charset="0"/>
              <a:ea typeface="Open Sans" panose="020B0604020202020204" charset="0"/>
              <a:cs typeface="Open Sans" panose="020B0604020202020204" charset="0"/>
            </a:endParaRPr>
          </a:p>
          <a:p>
            <a:pPr marL="0" lvl="0" indent="0">
              <a:spcAft>
                <a:spcPts val="600"/>
              </a:spcAft>
              <a:buClr>
                <a:srgbClr val="000000"/>
              </a:buClr>
              <a:buFont typeface="Arial"/>
              <a:buNone/>
            </a:pPr>
            <a:r>
              <a:rPr lang="fr-FR" sz="1400" b="1" dirty="0">
                <a:latin typeface="Open Sans" panose="020B0604020202020204" charset="0"/>
                <a:ea typeface="Open Sans" panose="020B0604020202020204" charset="0"/>
                <a:cs typeface="Open Sans" panose="020B0604020202020204" charset="0"/>
              </a:rPr>
              <a:t>Faiblesse potentielle :</a:t>
            </a:r>
          </a:p>
          <a:p>
            <a:pPr marL="0" lvl="0" indent="0">
              <a:spcAft>
                <a:spcPts val="600"/>
              </a:spcAft>
              <a:buClr>
                <a:srgbClr val="000000"/>
              </a:buClr>
              <a:buFont typeface="Arial"/>
              <a:buNone/>
            </a:pPr>
            <a:r>
              <a:rPr lang="fr-FR" sz="1400" dirty="0">
                <a:latin typeface="Open Sans" panose="020B0604020202020204" charset="0"/>
                <a:ea typeface="Open Sans" panose="020B0604020202020204" charset="0"/>
                <a:cs typeface="Open Sans" panose="020B0604020202020204" charset="0"/>
              </a:rPr>
              <a:t>La première prédiction présente un écart significatif, ce qui pourrait indiquer que le modèle est sensible à certaines observations spécifiques ou qu'il pourrait y avoir des </a:t>
            </a:r>
            <a:r>
              <a:rPr lang="fr-FR" sz="1400" dirty="0" err="1">
                <a:latin typeface="Open Sans" panose="020B0604020202020204" charset="0"/>
                <a:ea typeface="Open Sans" panose="020B0604020202020204" charset="0"/>
                <a:cs typeface="Open Sans" panose="020B0604020202020204" charset="0"/>
              </a:rPr>
              <a:t>outliers</a:t>
            </a:r>
            <a:r>
              <a:rPr lang="fr-FR" sz="1400" dirty="0">
                <a:latin typeface="Open Sans" panose="020B0604020202020204" charset="0"/>
                <a:ea typeface="Open Sans" panose="020B0604020202020204" charset="0"/>
                <a:cs typeface="Open Sans" panose="020B0604020202020204" charset="0"/>
              </a:rPr>
              <a:t> dans les données d'entraînement/test. Une exploration plus approfondie des données serait utile.</a:t>
            </a:r>
          </a:p>
          <a:p>
            <a:pPr marL="0" lvl="0" indent="0">
              <a:spcAft>
                <a:spcPts val="600"/>
              </a:spcAft>
              <a:buClr>
                <a:srgbClr val="000000"/>
              </a:buClr>
              <a:buFont typeface="Arial"/>
              <a:buNone/>
            </a:pPr>
            <a:endParaRPr lang="fr-FR" sz="1400" dirty="0">
              <a:latin typeface="Open Sans" panose="020B0604020202020204" charset="0"/>
              <a:ea typeface="Open Sans" panose="020B0604020202020204" charset="0"/>
              <a:cs typeface="Open Sans" panose="020B0604020202020204" charset="0"/>
            </a:endParaRPr>
          </a:p>
          <a:p>
            <a:pPr marL="0" lvl="0" indent="0">
              <a:spcAft>
                <a:spcPts val="600"/>
              </a:spcAft>
              <a:buClr>
                <a:srgbClr val="000000"/>
              </a:buClr>
              <a:buFont typeface="Arial"/>
              <a:buNone/>
            </a:pPr>
            <a:r>
              <a:rPr lang="fr-FR" dirty="0">
                <a:latin typeface="Open Sans" panose="020B0604020202020204" charset="0"/>
                <a:ea typeface="Open Sans" panose="020B0604020202020204" charset="0"/>
                <a:cs typeface="Open Sans" panose="020B0604020202020204" charset="0"/>
              </a:rPr>
              <a:t>En conclusion, le modèle est fiable et efficace, mais il pourrait bénéficier d'une optimisation</a:t>
            </a:r>
            <a:r>
              <a:rPr lang="fr-FR" dirty="0"/>
              <a:t>. </a:t>
            </a:r>
            <a:endParaRPr lang="fr-FR" sz="1400" dirty="0">
              <a:latin typeface="Open Sans" panose="020B0604020202020204" charset="0"/>
              <a:ea typeface="Open Sans" panose="020B0604020202020204" charset="0"/>
              <a:cs typeface="Open Sans" panose="020B0604020202020204" charset="0"/>
            </a:endParaRPr>
          </a:p>
          <a:p>
            <a:pPr marL="0" lvl="0" indent="0">
              <a:spcAft>
                <a:spcPts val="600"/>
              </a:spcAft>
              <a:buClr>
                <a:srgbClr val="000000"/>
              </a:buClr>
              <a:buFont typeface="Arial"/>
              <a:buNone/>
            </a:pPr>
            <a:endParaRPr lang="fr-FR" sz="1400" dirty="0">
              <a:latin typeface="Open Sans" panose="020B0604020202020204" charset="0"/>
              <a:ea typeface="Open Sans" panose="020B0604020202020204" charset="0"/>
              <a:cs typeface="Open Sans" panose="020B0604020202020204" charset="0"/>
            </a:endParaRPr>
          </a:p>
          <a:p>
            <a:pPr marL="0" lvl="0" indent="0">
              <a:spcAft>
                <a:spcPts val="600"/>
              </a:spcAft>
              <a:buClr>
                <a:srgbClr val="000000"/>
              </a:buClr>
              <a:buFont typeface="Arial"/>
              <a:buNone/>
            </a:pPr>
            <a:endParaRPr lang="en-US" sz="1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430347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1853" name="Google Shape;1853;p3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Analyse des résidus</a:t>
            </a:r>
            <a:endParaRPr dirty="0"/>
          </a:p>
        </p:txBody>
      </p:sp>
      <p:graphicFrame>
        <p:nvGraphicFramePr>
          <p:cNvPr id="1854" name="Google Shape;1854;p35"/>
          <p:cNvGraphicFramePr/>
          <p:nvPr>
            <p:extLst>
              <p:ext uri="{D42A27DB-BD31-4B8C-83A1-F6EECF244321}">
                <p14:modId xmlns:p14="http://schemas.microsoft.com/office/powerpoint/2010/main" val="2082117554"/>
              </p:ext>
            </p:extLst>
          </p:nvPr>
        </p:nvGraphicFramePr>
        <p:xfrm>
          <a:off x="903663" y="1650007"/>
          <a:ext cx="6815373" cy="2778580"/>
        </p:xfrm>
        <a:graphic>
          <a:graphicData uri="http://schemas.openxmlformats.org/drawingml/2006/table">
            <a:tbl>
              <a:tblPr>
                <a:noFill/>
                <a:tableStyleId>{08DB6BAA-8259-42CF-94E4-5F1D9D5E7B6A}</a:tableStyleId>
              </a:tblPr>
              <a:tblGrid>
                <a:gridCol w="1984273">
                  <a:extLst>
                    <a:ext uri="{9D8B030D-6E8A-4147-A177-3AD203B41FA5}">
                      <a16:colId xmlns:a16="http://schemas.microsoft.com/office/drawing/2014/main" val="20001"/>
                    </a:ext>
                  </a:extLst>
                </a:gridCol>
                <a:gridCol w="1207775">
                  <a:extLst>
                    <a:ext uri="{9D8B030D-6E8A-4147-A177-3AD203B41FA5}">
                      <a16:colId xmlns:a16="http://schemas.microsoft.com/office/drawing/2014/main" val="20002"/>
                    </a:ext>
                  </a:extLst>
                </a:gridCol>
                <a:gridCol w="1207775">
                  <a:extLst>
                    <a:ext uri="{9D8B030D-6E8A-4147-A177-3AD203B41FA5}">
                      <a16:colId xmlns:a16="http://schemas.microsoft.com/office/drawing/2014/main" val="20003"/>
                    </a:ext>
                  </a:extLst>
                </a:gridCol>
                <a:gridCol w="1207775">
                  <a:extLst>
                    <a:ext uri="{9D8B030D-6E8A-4147-A177-3AD203B41FA5}">
                      <a16:colId xmlns:a16="http://schemas.microsoft.com/office/drawing/2014/main" val="20004"/>
                    </a:ext>
                  </a:extLst>
                </a:gridCol>
                <a:gridCol w="1207775">
                  <a:extLst>
                    <a:ext uri="{9D8B030D-6E8A-4147-A177-3AD203B41FA5}">
                      <a16:colId xmlns:a16="http://schemas.microsoft.com/office/drawing/2014/main" val="20005"/>
                    </a:ext>
                  </a:extLst>
                </a:gridCol>
              </a:tblGrid>
              <a:tr h="265379">
                <a:tc>
                  <a:txBody>
                    <a:bodyPr/>
                    <a:lstStyle/>
                    <a:p>
                      <a:pPr marL="0" lvl="0" indent="0" algn="ctr" rtl="0">
                        <a:spcBef>
                          <a:spcPts val="0"/>
                        </a:spcBef>
                        <a:spcAft>
                          <a:spcPts val="0"/>
                        </a:spcAft>
                        <a:buNone/>
                      </a:pPr>
                      <a:r>
                        <a:rPr lang="en" sz="1200" b="1">
                          <a:solidFill>
                            <a:schemeClr val="dk1"/>
                          </a:solidFill>
                          <a:latin typeface="Open Sans" panose="020B0604020202020204" charset="0"/>
                          <a:ea typeface="Open Sans" panose="020B0604020202020204" charset="0"/>
                          <a:cs typeface="Open Sans" panose="020B0604020202020204" charset="0"/>
                          <a:sym typeface="Sora"/>
                        </a:rPr>
                        <a:t>Model</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MSE</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sz="1200" b="1">
                          <a:solidFill>
                            <a:schemeClr val="dk1"/>
                          </a:solidFill>
                          <a:latin typeface="Open Sans" panose="020B0604020202020204" charset="0"/>
                          <a:ea typeface="Open Sans" panose="020B0604020202020204" charset="0"/>
                          <a:cs typeface="Open Sans" panose="020B0604020202020204" charset="0"/>
                          <a:sym typeface="Sora"/>
                        </a:rPr>
                        <a:t>RMSE</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a:solidFill>
                            <a:schemeClr val="dk1"/>
                          </a:solidFill>
                          <a:latin typeface="Open Sans" panose="020B0604020202020204" charset="0"/>
                          <a:ea typeface="Open Sans" panose="020B0604020202020204" charset="0"/>
                          <a:cs typeface="Open Sans" panose="020B0604020202020204" charset="0"/>
                          <a:sym typeface="Sora"/>
                        </a:rPr>
                        <a:t>MAE</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a:solidFill>
                            <a:schemeClr val="dk1"/>
                          </a:solidFill>
                          <a:latin typeface="Open Sans" panose="020B0604020202020204" charset="0"/>
                          <a:ea typeface="Open Sans" panose="020B0604020202020204" charset="0"/>
                          <a:cs typeface="Open Sans" panose="020B0604020202020204" charset="0"/>
                          <a:sym typeface="Sora"/>
                        </a:rPr>
                        <a:t>R²</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927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fr-FR" sz="1200" b="0" dirty="0">
                        <a:solidFill>
                          <a:schemeClr val="dk1"/>
                        </a:solidFill>
                        <a:latin typeface="Open Sans" panose="020B0604020202020204" charset="0"/>
                        <a:ea typeface="Open Sans" panose="020B0604020202020204" charset="0"/>
                        <a:cs typeface="Open Sans" panose="020B0604020202020204" charset="0"/>
                        <a:sym typeface="Sora"/>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200" b="0" dirty="0">
                          <a:solidFill>
                            <a:schemeClr val="dk1"/>
                          </a:solidFill>
                          <a:latin typeface="Open Sans" panose="020B0604020202020204" charset="0"/>
                          <a:ea typeface="Open Sans" panose="020B0604020202020204" charset="0"/>
                          <a:cs typeface="Open Sans" panose="020B0604020202020204" charset="0"/>
                          <a:sym typeface="Sora"/>
                        </a:rPr>
                        <a:t>Multi -Layer Perceptron(MLP)</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fr-F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91.074697</a:t>
                      </a:r>
                      <a:endParaRPr lang="fr-TG"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9.543306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7.583531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0.999856</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172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200" b="0" dirty="0" err="1">
                          <a:solidFill>
                            <a:schemeClr val="dk1"/>
                          </a:solidFill>
                          <a:latin typeface="Open Sans" panose="020B0604020202020204" charset="0"/>
                          <a:ea typeface="Open Sans" panose="020B0604020202020204" charset="0"/>
                          <a:cs typeface="Open Sans" panose="020B0604020202020204" charset="0"/>
                          <a:sym typeface="Sora"/>
                        </a:rPr>
                        <a:t>Random</a:t>
                      </a:r>
                      <a:r>
                        <a:rPr lang="fr-FR" sz="1200" b="0" dirty="0">
                          <a:solidFill>
                            <a:schemeClr val="dk1"/>
                          </a:solidFill>
                          <a:latin typeface="Open Sans" panose="020B0604020202020204" charset="0"/>
                          <a:ea typeface="Open Sans" panose="020B0604020202020204" charset="0"/>
                          <a:cs typeface="Open Sans" panose="020B0604020202020204" charset="0"/>
                          <a:sym typeface="Sora"/>
                        </a:rPr>
                        <a:t> Forest</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108.329998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10.408170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8.091897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0.999829</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329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Extra-</a:t>
                      </a:r>
                      <a:r>
                        <a:rPr lang="fr-FR" sz="1200" b="0" i="0" u="none" strike="noStrike" cap="none" dirty="0" err="1">
                          <a:solidFill>
                            <a:srgbClr val="000000"/>
                          </a:solidFill>
                          <a:effectLst/>
                          <a:latin typeface="Open Sans" panose="020B0604020202020204" charset="0"/>
                          <a:ea typeface="Open Sans" panose="020B0604020202020204" charset="0"/>
                          <a:cs typeface="Open Sans" panose="020B0604020202020204" charset="0"/>
                          <a:sym typeface="Arial"/>
                        </a:rPr>
                        <a:t>Trees</a:t>
                      </a:r>
                      <a:endPar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122.392636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11.063121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8.706167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0.999806</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4915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200" b="0" dirty="0">
                          <a:solidFill>
                            <a:schemeClr val="dk1"/>
                          </a:solidFill>
                          <a:latin typeface="Open Sans" panose="020B0604020202020204" charset="0"/>
                          <a:ea typeface="Open Sans" panose="020B0604020202020204" charset="0"/>
                          <a:cs typeface="Open Sans" panose="020B0604020202020204" charset="0"/>
                          <a:sym typeface="Sora"/>
                        </a:rPr>
                        <a:t>Light GBM</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141.260743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11.885316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8.931198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0.999776</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898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200" b="0" dirty="0" err="1">
                          <a:solidFill>
                            <a:schemeClr val="dk1"/>
                          </a:solidFill>
                          <a:latin typeface="Open Sans" panose="020B0604020202020204" charset="0"/>
                          <a:ea typeface="Open Sans" panose="020B0604020202020204" charset="0"/>
                          <a:cs typeface="Open Sans" panose="020B0604020202020204" charset="0"/>
                          <a:sym typeface="Sora"/>
                        </a:rPr>
                        <a:t>CatBoost</a:t>
                      </a:r>
                      <a:endParaRPr lang="fr-FR" sz="1200" b="0" dirty="0">
                        <a:solidFill>
                          <a:schemeClr val="dk1"/>
                        </a:solidFill>
                        <a:latin typeface="Open Sans" panose="020B0604020202020204" charset="0"/>
                        <a:ea typeface="Open Sans" panose="020B0604020202020204" charset="0"/>
                        <a:cs typeface="Open Sans" panose="020B0604020202020204" charset="0"/>
                        <a:sym typeface="Sora"/>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158.967141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12.608217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9.720820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0.999748</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4915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200" b="0" dirty="0">
                          <a:solidFill>
                            <a:schemeClr val="dk1"/>
                          </a:solidFill>
                          <a:latin typeface="Open Sans" panose="020B0604020202020204" charset="0"/>
                          <a:ea typeface="Open Sans" panose="020B0604020202020204" charset="0"/>
                          <a:cs typeface="Open Sans" panose="020B0604020202020204" charset="0"/>
                          <a:sym typeface="Sora"/>
                        </a:rPr>
                        <a:t>XG Boost</a:t>
                      </a:r>
                    </a:p>
                  </a:txBody>
                  <a:tcPr marL="0" marR="0"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184.042337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13.566220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9.905160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0.999709</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4092280687"/>
                  </a:ext>
                </a:extLst>
              </a:tr>
              <a:tr h="249158">
                <a:tc>
                  <a:txBody>
                    <a:bodyPr/>
                    <a:lstStyle/>
                    <a:p>
                      <a:pPr marL="0" lvl="0" indent="0" algn="ctr" rtl="0">
                        <a:spcBef>
                          <a:spcPts val="0"/>
                        </a:spcBef>
                        <a:spcAft>
                          <a:spcPts val="0"/>
                        </a:spcAft>
                        <a:buNone/>
                      </a:pPr>
                      <a:r>
                        <a:rPr lang="fr-FR" sz="1200" b="0">
                          <a:solidFill>
                            <a:schemeClr val="dk1"/>
                          </a:solidFill>
                          <a:latin typeface="Open Sans" panose="020B0604020202020204" charset="0"/>
                          <a:ea typeface="Open Sans" panose="020B0604020202020204" charset="0"/>
                          <a:cs typeface="Open Sans" panose="020B0604020202020204" charset="0"/>
                          <a:sym typeface="Sora"/>
                        </a:rPr>
                        <a:t>Decision Tree</a:t>
                      </a:r>
                      <a:endParaRPr lang="fr-FR" sz="1200" b="0" dirty="0">
                        <a:solidFill>
                          <a:schemeClr val="dk1"/>
                        </a:solidFill>
                        <a:latin typeface="Open Sans" panose="020B0604020202020204" charset="0"/>
                        <a:ea typeface="Open Sans" panose="020B0604020202020204" charset="0"/>
                        <a:cs typeface="Open Sans" panose="020B0604020202020204" charset="0"/>
                        <a:sym typeface="Sora"/>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218.116666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14.768773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10.966624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lvl="0" algn="ctr" rtl="0"/>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0.999655</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ZoneTexte 2">
            <a:extLst>
              <a:ext uri="{FF2B5EF4-FFF2-40B4-BE49-F238E27FC236}">
                <a16:creationId xmlns:a16="http://schemas.microsoft.com/office/drawing/2014/main" id="{9FD24097-8C53-938C-2640-4B91017B030F}"/>
              </a:ext>
            </a:extLst>
          </p:cNvPr>
          <p:cNvSpPr txBox="1"/>
          <p:nvPr/>
        </p:nvSpPr>
        <p:spPr>
          <a:xfrm>
            <a:off x="790957" y="1193927"/>
            <a:ext cx="7639768" cy="276999"/>
          </a:xfrm>
          <a:prstGeom prst="rect">
            <a:avLst/>
          </a:prstGeom>
          <a:noFill/>
        </p:spPr>
        <p:txBody>
          <a:bodyPr wrap="square">
            <a:spAutoFit/>
          </a:bodyPr>
          <a:lstStyle/>
          <a:p>
            <a:pPr marL="0" lvl="0" indent="0">
              <a:spcAft>
                <a:spcPts val="600"/>
              </a:spcAft>
              <a:buClr>
                <a:srgbClr val="000000"/>
              </a:buClr>
              <a:buFont typeface="Arial"/>
              <a:buNone/>
            </a:pPr>
            <a:r>
              <a:rPr lang="en-US" sz="1200" dirty="0">
                <a:latin typeface="Open Sans" panose="020B0604020202020204" charset="0"/>
                <a:ea typeface="Open Sans" panose="020B0604020202020204" charset="0"/>
                <a:cs typeface="Open Sans" panose="020B0604020202020204" charset="0"/>
              </a:rPr>
              <a:t>Nous </a:t>
            </a:r>
            <a:r>
              <a:rPr lang="en-US" sz="1200" dirty="0" err="1">
                <a:latin typeface="Open Sans" panose="020B0604020202020204" charset="0"/>
                <a:ea typeface="Open Sans" panose="020B0604020202020204" charset="0"/>
                <a:cs typeface="Open Sans" panose="020B0604020202020204" charset="0"/>
              </a:rPr>
              <a:t>avons</a:t>
            </a:r>
            <a:r>
              <a:rPr lang="en-US" sz="1200" dirty="0">
                <a:latin typeface="Open Sans" panose="020B0604020202020204" charset="0"/>
                <a:ea typeface="Open Sans" panose="020B0604020202020204" charset="0"/>
                <a:cs typeface="Open Sans" panose="020B0604020202020204" charset="0"/>
              </a:rPr>
              <a:t> </a:t>
            </a:r>
            <a:r>
              <a:rPr lang="en-US" sz="1200" dirty="0" err="1">
                <a:latin typeface="Open Sans" panose="020B0604020202020204" charset="0"/>
                <a:ea typeface="Open Sans" panose="020B0604020202020204" charset="0"/>
                <a:cs typeface="Open Sans" panose="020B0604020202020204" charset="0"/>
              </a:rPr>
              <a:t>entrainé</a:t>
            </a:r>
            <a:r>
              <a:rPr lang="en-US" sz="1200" dirty="0">
                <a:latin typeface="Open Sans" panose="020B0604020202020204" charset="0"/>
                <a:ea typeface="Open Sans" panose="020B0604020202020204" charset="0"/>
                <a:cs typeface="Open Sans" panose="020B0604020202020204" charset="0"/>
              </a:rPr>
              <a:t> les </a:t>
            </a:r>
            <a:r>
              <a:rPr lang="en-US" sz="1200" dirty="0" err="1">
                <a:latin typeface="Open Sans" panose="020B0604020202020204" charset="0"/>
                <a:ea typeface="Open Sans" panose="020B0604020202020204" charset="0"/>
                <a:cs typeface="Open Sans" panose="020B0604020202020204" charset="0"/>
              </a:rPr>
              <a:t>modèles</a:t>
            </a:r>
            <a:r>
              <a:rPr lang="en-US" sz="1200" dirty="0">
                <a:latin typeface="Open Sans" panose="020B0604020202020204" charset="0"/>
                <a:ea typeface="Open Sans" panose="020B0604020202020204" charset="0"/>
                <a:cs typeface="Open Sans" panose="020B0604020202020204" charset="0"/>
              </a:rPr>
              <a:t> </a:t>
            </a:r>
            <a:r>
              <a:rPr lang="en-US" sz="1200" dirty="0" err="1">
                <a:latin typeface="Open Sans" panose="020B0604020202020204" charset="0"/>
                <a:ea typeface="Open Sans" panose="020B0604020202020204" charset="0"/>
                <a:cs typeface="Open Sans" panose="020B0604020202020204" charset="0"/>
              </a:rPr>
              <a:t>choisis</a:t>
            </a:r>
            <a:r>
              <a:rPr lang="en-US" sz="1200" dirty="0">
                <a:latin typeface="Open Sans" panose="020B0604020202020204" charset="0"/>
                <a:ea typeface="Open Sans" panose="020B0604020202020204" charset="0"/>
                <a:cs typeface="Open Sans" panose="020B0604020202020204" charset="0"/>
              </a:rPr>
              <a:t> et </a:t>
            </a:r>
            <a:r>
              <a:rPr lang="en-US" sz="1200" dirty="0" err="1">
                <a:latin typeface="Open Sans" panose="020B0604020202020204" charset="0"/>
                <a:ea typeface="Open Sans" panose="020B0604020202020204" charset="0"/>
                <a:cs typeface="Open Sans" panose="020B0604020202020204" charset="0"/>
              </a:rPr>
              <a:t>obtenus</a:t>
            </a:r>
            <a:r>
              <a:rPr lang="en-US" sz="1200" dirty="0">
                <a:latin typeface="Open Sans" panose="020B0604020202020204" charset="0"/>
                <a:ea typeface="Open Sans" panose="020B0604020202020204" charset="0"/>
                <a:cs typeface="Open Sans" panose="020B0604020202020204" charset="0"/>
              </a:rPr>
              <a:t> les </a:t>
            </a:r>
            <a:r>
              <a:rPr lang="en-US" sz="1200" dirty="0" err="1">
                <a:latin typeface="Open Sans" panose="020B0604020202020204" charset="0"/>
                <a:ea typeface="Open Sans" panose="020B0604020202020204" charset="0"/>
                <a:cs typeface="Open Sans" panose="020B0604020202020204" charset="0"/>
              </a:rPr>
              <a:t>resultats</a:t>
            </a:r>
            <a:r>
              <a:rPr lang="en-US" sz="1200" dirty="0">
                <a:latin typeface="Open Sans" panose="020B0604020202020204" charset="0"/>
                <a:ea typeface="Open Sans" panose="020B0604020202020204" charset="0"/>
                <a:cs typeface="Open Sans" panose="020B0604020202020204" charset="0"/>
              </a:rPr>
              <a:t> </a:t>
            </a:r>
            <a:r>
              <a:rPr lang="en-US" sz="1200" dirty="0" err="1">
                <a:latin typeface="Open Sans" panose="020B0604020202020204" charset="0"/>
                <a:ea typeface="Open Sans" panose="020B0604020202020204" charset="0"/>
                <a:cs typeface="Open Sans" panose="020B0604020202020204" charset="0"/>
              </a:rPr>
              <a:t>suivants</a:t>
            </a:r>
            <a:r>
              <a:rPr lang="en-US" sz="1200" dirty="0">
                <a:latin typeface="Open Sans" panose="020B0604020202020204" charset="0"/>
                <a:ea typeface="Open Sans" panose="020B0604020202020204" charset="0"/>
                <a:cs typeface="Open Sans" panose="020B0604020202020204"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82D1A402-76AB-E17D-95E2-E3BB4EE7672D}"/>
            </a:ext>
          </a:extLst>
        </p:cNvPr>
        <p:cNvGrpSpPr/>
        <p:nvPr/>
      </p:nvGrpSpPr>
      <p:grpSpPr>
        <a:xfrm>
          <a:off x="0" y="0"/>
          <a:ext cx="0" cy="0"/>
          <a:chOff x="0" y="0"/>
          <a:chExt cx="0" cy="0"/>
        </a:xfrm>
      </p:grpSpPr>
      <p:sp>
        <p:nvSpPr>
          <p:cNvPr id="32" name="Google Shape;2704;p45">
            <a:extLst>
              <a:ext uri="{FF2B5EF4-FFF2-40B4-BE49-F238E27FC236}">
                <a16:creationId xmlns:a16="http://schemas.microsoft.com/office/drawing/2014/main" id="{65EB4174-CDDC-4ACB-F162-09638422A5BC}"/>
              </a:ext>
            </a:extLst>
          </p:cNvPr>
          <p:cNvSpPr txBox="1">
            <a:spLocks noGrp="1"/>
          </p:cNvSpPr>
          <p:nvPr>
            <p:ph type="title"/>
          </p:nvPr>
        </p:nvSpPr>
        <p:spPr>
          <a:xfrm>
            <a:off x="713250" y="126999"/>
            <a:ext cx="7717500" cy="410020"/>
          </a:xfrm>
        </p:spPr>
        <p:txBody>
          <a:bodyPr spcFirstLastPara="1" wrap="square" lIns="91425" tIns="91425" rIns="91425" bIns="91425" anchor="ctr" anchorCtr="0">
            <a:normAutofit fontScale="90000"/>
          </a:bodyPr>
          <a:lstStyle/>
          <a:p>
            <a:pPr marL="0" indent="0">
              <a:lnSpc>
                <a:spcPts val="3219"/>
              </a:lnSpc>
              <a:buNone/>
            </a:pPr>
            <a:r>
              <a:rPr lang="en-US" sz="2800" b="1" dirty="0" err="1">
                <a:solidFill>
                  <a:srgbClr val="151617"/>
                </a:solidFill>
                <a:latin typeface="Sora" panose="020B0604020202020204" charset="0"/>
                <a:ea typeface="Open Sans" panose="020B0604020202020204" charset="0"/>
                <a:cs typeface="Sora" panose="020B0604020202020204" charset="0"/>
              </a:rPr>
              <a:t>Visualisation</a:t>
            </a:r>
            <a:r>
              <a:rPr lang="en-US" sz="2800" b="1" dirty="0">
                <a:solidFill>
                  <a:srgbClr val="151617"/>
                </a:solidFill>
                <a:latin typeface="Sora" panose="020B0604020202020204" charset="0"/>
                <a:ea typeface="Open Sans" panose="020B0604020202020204" charset="0"/>
                <a:cs typeface="Sora" panose="020B0604020202020204" charset="0"/>
              </a:rPr>
              <a:t> des </a:t>
            </a:r>
            <a:r>
              <a:rPr lang="en-US" sz="2800" b="1" dirty="0" err="1">
                <a:solidFill>
                  <a:srgbClr val="151617"/>
                </a:solidFill>
                <a:latin typeface="Sora" panose="020B0604020202020204" charset="0"/>
                <a:ea typeface="Open Sans" panose="020B0604020202020204" charset="0"/>
                <a:cs typeface="Sora" panose="020B0604020202020204" charset="0"/>
              </a:rPr>
              <a:t>Resultats</a:t>
            </a:r>
            <a:endParaRPr lang="en-US" sz="2800" dirty="0">
              <a:latin typeface="Sora" panose="020B0604020202020204" charset="0"/>
              <a:ea typeface="Open Sans" panose="020B0604020202020204" charset="0"/>
              <a:cs typeface="Sora" panose="020B0604020202020204" charset="0"/>
            </a:endParaRPr>
          </a:p>
        </p:txBody>
      </p:sp>
      <p:sp>
        <p:nvSpPr>
          <p:cNvPr id="33" name="Text 0">
            <a:extLst>
              <a:ext uri="{FF2B5EF4-FFF2-40B4-BE49-F238E27FC236}">
                <a16:creationId xmlns:a16="http://schemas.microsoft.com/office/drawing/2014/main" id="{D1FAE053-31A4-C7C1-75E4-57108AFDF221}"/>
              </a:ext>
            </a:extLst>
          </p:cNvPr>
          <p:cNvSpPr/>
          <p:nvPr/>
        </p:nvSpPr>
        <p:spPr>
          <a:xfrm>
            <a:off x="1001018" y="4400078"/>
            <a:ext cx="7141964" cy="410021"/>
          </a:xfrm>
          <a:prstGeom prst="rect">
            <a:avLst/>
          </a:prstGeom>
          <a:noFill/>
          <a:ln/>
        </p:spPr>
        <p:txBody>
          <a:bodyPr wrap="non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ctr">
              <a:lnSpc>
                <a:spcPts val="3219"/>
              </a:lnSpc>
              <a:buNone/>
            </a:pPr>
            <a:r>
              <a:rPr lang="en-US" sz="1400" u="sng" dirty="0">
                <a:solidFill>
                  <a:srgbClr val="151617"/>
                </a:solidFill>
                <a:latin typeface="Open Sans" panose="020B0604020202020204" charset="0"/>
                <a:ea typeface="Open Sans" panose="020B0604020202020204" charset="0"/>
                <a:cs typeface="Open Sans" panose="020B0604020202020204" charset="0"/>
              </a:rPr>
              <a:t>Scatter Plot des </a:t>
            </a:r>
            <a:r>
              <a:rPr lang="en-US" sz="1400" u="sng" dirty="0" err="1">
                <a:solidFill>
                  <a:srgbClr val="151617"/>
                </a:solidFill>
                <a:latin typeface="Open Sans" panose="020B0604020202020204" charset="0"/>
                <a:ea typeface="Open Sans" panose="020B0604020202020204" charset="0"/>
                <a:cs typeface="Open Sans" panose="020B0604020202020204" charset="0"/>
              </a:rPr>
              <a:t>Valeurs</a:t>
            </a:r>
            <a:r>
              <a:rPr lang="en-US" sz="1400" u="sng" dirty="0">
                <a:solidFill>
                  <a:srgbClr val="151617"/>
                </a:solidFill>
                <a:latin typeface="Open Sans" panose="020B0604020202020204" charset="0"/>
                <a:ea typeface="Open Sans" panose="020B0604020202020204" charset="0"/>
                <a:cs typeface="Open Sans" panose="020B0604020202020204" charset="0"/>
              </a:rPr>
              <a:t> </a:t>
            </a:r>
            <a:r>
              <a:rPr lang="en-US" sz="1400" u="sng" dirty="0" err="1">
                <a:solidFill>
                  <a:srgbClr val="151617"/>
                </a:solidFill>
                <a:latin typeface="Open Sans" panose="020B0604020202020204" charset="0"/>
                <a:ea typeface="Open Sans" panose="020B0604020202020204" charset="0"/>
                <a:cs typeface="Open Sans" panose="020B0604020202020204" charset="0"/>
              </a:rPr>
              <a:t>prédites</a:t>
            </a:r>
            <a:r>
              <a:rPr lang="en-US" sz="1400" u="sng" dirty="0">
                <a:solidFill>
                  <a:srgbClr val="151617"/>
                </a:solidFill>
                <a:latin typeface="Open Sans" panose="020B0604020202020204" charset="0"/>
                <a:ea typeface="Open Sans" panose="020B0604020202020204" charset="0"/>
                <a:cs typeface="Open Sans" panose="020B0604020202020204" charset="0"/>
              </a:rPr>
              <a:t> et </a:t>
            </a:r>
            <a:r>
              <a:rPr lang="en-US" sz="1400" u="sng" dirty="0" err="1">
                <a:solidFill>
                  <a:srgbClr val="151617"/>
                </a:solidFill>
                <a:latin typeface="Open Sans" panose="020B0604020202020204" charset="0"/>
                <a:ea typeface="Open Sans" panose="020B0604020202020204" charset="0"/>
                <a:cs typeface="Open Sans" panose="020B0604020202020204" charset="0"/>
              </a:rPr>
              <a:t>réelles</a:t>
            </a:r>
            <a:r>
              <a:rPr lang="en-US" sz="1400" u="sng" dirty="0">
                <a:solidFill>
                  <a:srgbClr val="151617"/>
                </a:solidFill>
                <a:latin typeface="Open Sans" panose="020B0604020202020204" charset="0"/>
                <a:ea typeface="Open Sans" panose="020B0604020202020204" charset="0"/>
                <a:cs typeface="Open Sans" panose="020B0604020202020204" charset="0"/>
              </a:rPr>
              <a:t> pour MLP</a:t>
            </a:r>
            <a:endParaRPr lang="en-US" sz="1400" u="sng" dirty="0">
              <a:latin typeface="Open Sans" panose="020B0604020202020204" charset="0"/>
              <a:ea typeface="Open Sans" panose="020B0604020202020204" charset="0"/>
              <a:cs typeface="Open Sans" panose="020B0604020202020204" charset="0"/>
            </a:endParaRPr>
          </a:p>
        </p:txBody>
      </p:sp>
      <p:pic>
        <p:nvPicPr>
          <p:cNvPr id="2" name="Image 0">
            <a:extLst>
              <a:ext uri="{FF2B5EF4-FFF2-40B4-BE49-F238E27FC236}">
                <a16:creationId xmlns:a16="http://schemas.microsoft.com/office/drawing/2014/main" id="{C05A8CFE-1C81-0FBE-2E44-1E31BA0F03E3}"/>
              </a:ext>
            </a:extLst>
          </p:cNvPr>
          <p:cNvPicPr>
            <a:picLocks noChangeAspect="1"/>
          </p:cNvPicPr>
          <p:nvPr/>
        </p:nvPicPr>
        <p:blipFill>
          <a:blip r:embed="rId3"/>
          <a:srcRect/>
          <a:stretch/>
        </p:blipFill>
        <p:spPr>
          <a:xfrm>
            <a:off x="1742309" y="820882"/>
            <a:ext cx="5486853" cy="3500343"/>
          </a:xfrm>
          <a:prstGeom prst="rect">
            <a:avLst/>
          </a:prstGeom>
        </p:spPr>
      </p:pic>
    </p:spTree>
    <p:extLst>
      <p:ext uri="{BB962C8B-B14F-4D97-AF65-F5344CB8AC3E}">
        <p14:creationId xmlns:p14="http://schemas.microsoft.com/office/powerpoint/2010/main" val="1301630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3256E015-7B98-A9F4-FD21-89172CFA67B1}"/>
            </a:ext>
          </a:extLst>
        </p:cNvPr>
        <p:cNvGrpSpPr/>
        <p:nvPr/>
      </p:nvGrpSpPr>
      <p:grpSpPr>
        <a:xfrm>
          <a:off x="0" y="0"/>
          <a:ext cx="0" cy="0"/>
          <a:chOff x="0" y="0"/>
          <a:chExt cx="0" cy="0"/>
        </a:xfrm>
      </p:grpSpPr>
      <p:sp>
        <p:nvSpPr>
          <p:cNvPr id="32" name="Google Shape;2704;p45">
            <a:extLst>
              <a:ext uri="{FF2B5EF4-FFF2-40B4-BE49-F238E27FC236}">
                <a16:creationId xmlns:a16="http://schemas.microsoft.com/office/drawing/2014/main" id="{E571C59E-2C22-9E90-D303-704AEE220AED}"/>
              </a:ext>
            </a:extLst>
          </p:cNvPr>
          <p:cNvSpPr txBox="1">
            <a:spLocks noGrp="1"/>
          </p:cNvSpPr>
          <p:nvPr>
            <p:ph type="title"/>
          </p:nvPr>
        </p:nvSpPr>
        <p:spPr>
          <a:xfrm>
            <a:off x="713250" y="126999"/>
            <a:ext cx="7717500" cy="410020"/>
          </a:xfrm>
        </p:spPr>
        <p:txBody>
          <a:bodyPr spcFirstLastPara="1" wrap="square" lIns="91425" tIns="91425" rIns="91425" bIns="91425" anchor="ctr" anchorCtr="0">
            <a:normAutofit fontScale="90000"/>
          </a:bodyPr>
          <a:lstStyle/>
          <a:p>
            <a:pPr marL="0" indent="0">
              <a:lnSpc>
                <a:spcPts val="3219"/>
              </a:lnSpc>
              <a:buNone/>
            </a:pPr>
            <a:r>
              <a:rPr lang="en-US" sz="2800" b="1" dirty="0" err="1">
                <a:solidFill>
                  <a:srgbClr val="151617"/>
                </a:solidFill>
                <a:latin typeface="Sora" panose="020B0604020202020204" charset="0"/>
                <a:ea typeface="Open Sans" panose="020B0604020202020204" charset="0"/>
                <a:cs typeface="Sora" panose="020B0604020202020204" charset="0"/>
              </a:rPr>
              <a:t>Visualisation</a:t>
            </a:r>
            <a:r>
              <a:rPr lang="en-US" sz="2800" b="1" dirty="0">
                <a:solidFill>
                  <a:srgbClr val="151617"/>
                </a:solidFill>
                <a:latin typeface="Sora" panose="020B0604020202020204" charset="0"/>
                <a:ea typeface="Open Sans" panose="020B0604020202020204" charset="0"/>
                <a:cs typeface="Sora" panose="020B0604020202020204" charset="0"/>
              </a:rPr>
              <a:t> des </a:t>
            </a:r>
            <a:r>
              <a:rPr lang="en-US" sz="2800" b="1" dirty="0" err="1">
                <a:solidFill>
                  <a:srgbClr val="151617"/>
                </a:solidFill>
                <a:latin typeface="Sora" panose="020B0604020202020204" charset="0"/>
                <a:ea typeface="Open Sans" panose="020B0604020202020204" charset="0"/>
                <a:cs typeface="Sora" panose="020B0604020202020204" charset="0"/>
              </a:rPr>
              <a:t>Resultats</a:t>
            </a:r>
            <a:endParaRPr lang="en-US" sz="2800" dirty="0">
              <a:latin typeface="Sora" panose="020B0604020202020204" charset="0"/>
              <a:ea typeface="Open Sans" panose="020B0604020202020204" charset="0"/>
              <a:cs typeface="Sora" panose="020B0604020202020204" charset="0"/>
            </a:endParaRPr>
          </a:p>
        </p:txBody>
      </p:sp>
      <p:sp>
        <p:nvSpPr>
          <p:cNvPr id="33" name="Text 0">
            <a:extLst>
              <a:ext uri="{FF2B5EF4-FFF2-40B4-BE49-F238E27FC236}">
                <a16:creationId xmlns:a16="http://schemas.microsoft.com/office/drawing/2014/main" id="{43BE615B-FF78-AF29-7264-91D9438EE24A}"/>
              </a:ext>
            </a:extLst>
          </p:cNvPr>
          <p:cNvSpPr/>
          <p:nvPr/>
        </p:nvSpPr>
        <p:spPr>
          <a:xfrm>
            <a:off x="1001018" y="4400078"/>
            <a:ext cx="7141964" cy="410021"/>
          </a:xfrm>
          <a:prstGeom prst="rect">
            <a:avLst/>
          </a:prstGeom>
          <a:noFill/>
          <a:ln/>
        </p:spPr>
        <p:txBody>
          <a:bodyPr wrap="non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ctr">
              <a:lnSpc>
                <a:spcPts val="3219"/>
              </a:lnSpc>
              <a:buNone/>
            </a:pPr>
            <a:r>
              <a:rPr lang="en-US" sz="1400" u="sng" dirty="0">
                <a:solidFill>
                  <a:srgbClr val="151617"/>
                </a:solidFill>
                <a:latin typeface="Open Sans" panose="020B0604020202020204" charset="0"/>
                <a:ea typeface="Open Sans" panose="020B0604020202020204" charset="0"/>
                <a:cs typeface="Open Sans" panose="020B0604020202020204" charset="0"/>
              </a:rPr>
              <a:t>Distribution des </a:t>
            </a:r>
            <a:r>
              <a:rPr lang="en-US" sz="1400" u="sng" dirty="0" err="1">
                <a:solidFill>
                  <a:srgbClr val="151617"/>
                </a:solidFill>
                <a:latin typeface="Open Sans" panose="020B0604020202020204" charset="0"/>
                <a:ea typeface="Open Sans" panose="020B0604020202020204" charset="0"/>
                <a:cs typeface="Open Sans" panose="020B0604020202020204" charset="0"/>
              </a:rPr>
              <a:t>Résidus</a:t>
            </a:r>
            <a:r>
              <a:rPr lang="en-US" sz="1400" u="sng" dirty="0">
                <a:solidFill>
                  <a:srgbClr val="151617"/>
                </a:solidFill>
                <a:latin typeface="Open Sans" panose="020B0604020202020204" charset="0"/>
                <a:ea typeface="Open Sans" panose="020B0604020202020204" charset="0"/>
                <a:cs typeface="Open Sans" panose="020B0604020202020204" charset="0"/>
              </a:rPr>
              <a:t> MLP</a:t>
            </a:r>
            <a:endParaRPr lang="en-US" sz="1400" u="sng" dirty="0">
              <a:latin typeface="Open Sans" panose="020B0604020202020204" charset="0"/>
              <a:ea typeface="Open Sans" panose="020B0604020202020204" charset="0"/>
              <a:cs typeface="Open Sans" panose="020B0604020202020204" charset="0"/>
            </a:endParaRPr>
          </a:p>
        </p:txBody>
      </p:sp>
      <p:pic>
        <p:nvPicPr>
          <p:cNvPr id="2" name="Image 0">
            <a:extLst>
              <a:ext uri="{FF2B5EF4-FFF2-40B4-BE49-F238E27FC236}">
                <a16:creationId xmlns:a16="http://schemas.microsoft.com/office/drawing/2014/main" id="{83A6DDB8-BB16-A8CF-BA58-6B66A056D000}"/>
              </a:ext>
            </a:extLst>
          </p:cNvPr>
          <p:cNvPicPr>
            <a:picLocks noChangeAspect="1"/>
          </p:cNvPicPr>
          <p:nvPr/>
        </p:nvPicPr>
        <p:blipFill>
          <a:blip r:embed="rId3"/>
          <a:srcRect/>
          <a:stretch/>
        </p:blipFill>
        <p:spPr>
          <a:xfrm>
            <a:off x="1767859" y="820882"/>
            <a:ext cx="5435752" cy="3500344"/>
          </a:xfrm>
          <a:prstGeom prst="rect">
            <a:avLst/>
          </a:prstGeom>
        </p:spPr>
      </p:pic>
    </p:spTree>
    <p:extLst>
      <p:ext uri="{BB962C8B-B14F-4D97-AF65-F5344CB8AC3E}">
        <p14:creationId xmlns:p14="http://schemas.microsoft.com/office/powerpoint/2010/main" val="848178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5B0499F1-327C-26E5-9222-6E0414AAFE14}"/>
            </a:ext>
          </a:extLst>
        </p:cNvPr>
        <p:cNvGrpSpPr/>
        <p:nvPr/>
      </p:nvGrpSpPr>
      <p:grpSpPr>
        <a:xfrm>
          <a:off x="0" y="0"/>
          <a:ext cx="0" cy="0"/>
          <a:chOff x="0" y="0"/>
          <a:chExt cx="0" cy="0"/>
        </a:xfrm>
      </p:grpSpPr>
      <p:sp>
        <p:nvSpPr>
          <p:cNvPr id="2704" name="Google Shape;2704;p45">
            <a:extLst>
              <a:ext uri="{FF2B5EF4-FFF2-40B4-BE49-F238E27FC236}">
                <a16:creationId xmlns:a16="http://schemas.microsoft.com/office/drawing/2014/main" id="{C7C1F1E7-AB8B-18BE-E162-1D0B9D6A1E08}"/>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fr-FR" sz="2800"/>
              <a:t>Analyse des résidus</a:t>
            </a:r>
          </a:p>
        </p:txBody>
      </p:sp>
      <p:graphicFrame>
        <p:nvGraphicFramePr>
          <p:cNvPr id="2706" name="ZoneTexte 7">
            <a:extLst>
              <a:ext uri="{FF2B5EF4-FFF2-40B4-BE49-F238E27FC236}">
                <a16:creationId xmlns:a16="http://schemas.microsoft.com/office/drawing/2014/main" id="{DE0DB290-B42B-59D6-0CBE-241E9183E90E}"/>
              </a:ext>
            </a:extLst>
          </p:cNvPr>
          <p:cNvGraphicFramePr/>
          <p:nvPr>
            <p:extLst>
              <p:ext uri="{D42A27DB-BD31-4B8C-83A1-F6EECF244321}">
                <p14:modId xmlns:p14="http://schemas.microsoft.com/office/powerpoint/2010/main" val="284916842"/>
              </p:ext>
            </p:extLst>
          </p:nvPr>
        </p:nvGraphicFramePr>
        <p:xfrm>
          <a:off x="713225" y="1201270"/>
          <a:ext cx="7717500" cy="3567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3628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AE9FF652-6A7C-DC87-C587-AF1CCFF47458}"/>
            </a:ext>
          </a:extLst>
        </p:cNvPr>
        <p:cNvGrpSpPr/>
        <p:nvPr/>
      </p:nvGrpSpPr>
      <p:grpSpPr>
        <a:xfrm>
          <a:off x="0" y="0"/>
          <a:ext cx="0" cy="0"/>
          <a:chOff x="0" y="0"/>
          <a:chExt cx="0" cy="0"/>
        </a:xfrm>
      </p:grpSpPr>
      <p:sp>
        <p:nvSpPr>
          <p:cNvPr id="2704" name="Google Shape;2704;p45">
            <a:extLst>
              <a:ext uri="{FF2B5EF4-FFF2-40B4-BE49-F238E27FC236}">
                <a16:creationId xmlns:a16="http://schemas.microsoft.com/office/drawing/2014/main" id="{930741C7-E88B-89A2-0A69-61229A87FC62}"/>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fr-FR" sz="2800" dirty="0"/>
              <a:t>Optimisation des Hyperparamètres</a:t>
            </a:r>
          </a:p>
        </p:txBody>
      </p:sp>
      <p:graphicFrame>
        <p:nvGraphicFramePr>
          <p:cNvPr id="2706" name="ZoneTexte 7">
            <a:extLst>
              <a:ext uri="{FF2B5EF4-FFF2-40B4-BE49-F238E27FC236}">
                <a16:creationId xmlns:a16="http://schemas.microsoft.com/office/drawing/2014/main" id="{FC7CF124-A392-BD8A-9388-3385FCEF81BC}"/>
              </a:ext>
            </a:extLst>
          </p:cNvPr>
          <p:cNvGraphicFramePr/>
          <p:nvPr>
            <p:extLst>
              <p:ext uri="{D42A27DB-BD31-4B8C-83A1-F6EECF244321}">
                <p14:modId xmlns:p14="http://schemas.microsoft.com/office/powerpoint/2010/main" val="927870501"/>
              </p:ext>
            </p:extLst>
          </p:nvPr>
        </p:nvGraphicFramePr>
        <p:xfrm>
          <a:off x="676795" y="1661806"/>
          <a:ext cx="77175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ZoneTexte 12">
            <a:extLst>
              <a:ext uri="{FF2B5EF4-FFF2-40B4-BE49-F238E27FC236}">
                <a16:creationId xmlns:a16="http://schemas.microsoft.com/office/drawing/2014/main" id="{16E4B91E-681F-B4EA-BC2A-ED2ECDAA1CB0}"/>
              </a:ext>
            </a:extLst>
          </p:cNvPr>
          <p:cNvSpPr txBox="1"/>
          <p:nvPr/>
        </p:nvSpPr>
        <p:spPr>
          <a:xfrm>
            <a:off x="614613" y="1579304"/>
            <a:ext cx="7639768" cy="655564"/>
          </a:xfrm>
          <a:prstGeom prst="rect">
            <a:avLst/>
          </a:prstGeom>
          <a:noFill/>
        </p:spPr>
        <p:txBody>
          <a:bodyPr wrap="square">
            <a:spAutoFit/>
          </a:bodyPr>
          <a:lstStyle/>
          <a:p>
            <a:pPr marL="0" lvl="0" indent="0" algn="ctr" defTabSz="355600">
              <a:lnSpc>
                <a:spcPct val="90000"/>
              </a:lnSpc>
              <a:spcBef>
                <a:spcPct val="0"/>
              </a:spcBef>
              <a:spcAft>
                <a:spcPct val="35000"/>
              </a:spcAft>
              <a:buNone/>
            </a:pPr>
            <a:r>
              <a:rPr lang="fr-FR" sz="1200" kern="1200" dirty="0"/>
              <a:t>Nous avons ensuite procédé à l’optimisation des hyperparamètres avec la methode </a:t>
            </a:r>
            <a:r>
              <a:rPr lang="fr-FR" sz="1200" i="0" kern="1200" dirty="0" err="1"/>
              <a:t>RandomizedSearchCV</a:t>
            </a:r>
            <a:r>
              <a:rPr lang="fr-FR" sz="1200" kern="1200" dirty="0"/>
              <a:t> </a:t>
            </a:r>
            <a:r>
              <a:rPr lang="fr-FR" sz="1200" i="0" kern="1200" dirty="0"/>
              <a:t>(recherche par grille aléatoire) </a:t>
            </a:r>
            <a:r>
              <a:rPr lang="fr-FR" sz="1200" kern="1200" dirty="0"/>
              <a:t>puis obtenue les resultats suivant:</a:t>
            </a:r>
          </a:p>
          <a:p>
            <a:pPr marL="0" lvl="0" indent="0" algn="ctr" defTabSz="355600">
              <a:lnSpc>
                <a:spcPct val="90000"/>
              </a:lnSpc>
              <a:spcBef>
                <a:spcPct val="0"/>
              </a:spcBef>
              <a:spcAft>
                <a:spcPct val="35000"/>
              </a:spcAft>
              <a:buNone/>
            </a:pPr>
            <a:endParaRPr lang="en-US" sz="1200" kern="1200" dirty="0"/>
          </a:p>
        </p:txBody>
      </p:sp>
      <p:sp>
        <p:nvSpPr>
          <p:cNvPr id="15" name="ZoneTexte 14">
            <a:extLst>
              <a:ext uri="{FF2B5EF4-FFF2-40B4-BE49-F238E27FC236}">
                <a16:creationId xmlns:a16="http://schemas.microsoft.com/office/drawing/2014/main" id="{13BA41DA-9184-01B0-F94C-AE18CC4B70A1}"/>
              </a:ext>
            </a:extLst>
          </p:cNvPr>
          <p:cNvSpPr txBox="1"/>
          <p:nvPr/>
        </p:nvSpPr>
        <p:spPr>
          <a:xfrm>
            <a:off x="2035055" y="1185877"/>
            <a:ext cx="4699192" cy="307777"/>
          </a:xfrm>
          <a:prstGeom prst="rect">
            <a:avLst/>
          </a:prstGeom>
          <a:noFill/>
        </p:spPr>
        <p:txBody>
          <a:bodyPr wrap="square">
            <a:spAutoFit/>
          </a:bodyPr>
          <a:lstStyle/>
          <a:p>
            <a:pPr lvl="0" algn="ctr"/>
            <a:r>
              <a:rPr lang="fr-FR" b="1" i="0" dirty="0">
                <a:latin typeface="Sora" panose="020B0604020202020204" charset="0"/>
                <a:ea typeface="Open Sans" panose="020B0604020202020204" charset="0"/>
                <a:cs typeface="Sora" panose="020B0604020202020204" charset="0"/>
              </a:rPr>
              <a:t>Meilleurs hyperparamètres pour chaque modèle</a:t>
            </a:r>
            <a:r>
              <a:rPr lang="fr-FR" b="0" i="0" dirty="0">
                <a:latin typeface="Sora" panose="020B0604020202020204" charset="0"/>
                <a:ea typeface="Open Sans" panose="020B0604020202020204" charset="0"/>
                <a:cs typeface="Sora" panose="020B0604020202020204" charset="0"/>
              </a:rPr>
              <a:t> :</a:t>
            </a:r>
            <a:endParaRPr lang="en-US" dirty="0">
              <a:latin typeface="Sora" panose="020B0604020202020204" charset="0"/>
              <a:ea typeface="Open Sans" panose="020B0604020202020204" charset="0"/>
              <a:cs typeface="Sora" panose="020B0604020202020204" charset="0"/>
            </a:endParaRPr>
          </a:p>
        </p:txBody>
      </p:sp>
    </p:spTree>
    <p:extLst>
      <p:ext uri="{BB962C8B-B14F-4D97-AF65-F5344CB8AC3E}">
        <p14:creationId xmlns:p14="http://schemas.microsoft.com/office/powerpoint/2010/main" val="2525547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D47EB34D-563E-7DDA-78A9-A2B8149D517D}"/>
            </a:ext>
          </a:extLst>
        </p:cNvPr>
        <p:cNvGrpSpPr/>
        <p:nvPr/>
      </p:nvGrpSpPr>
      <p:grpSpPr>
        <a:xfrm>
          <a:off x="0" y="0"/>
          <a:ext cx="0" cy="0"/>
          <a:chOff x="0" y="0"/>
          <a:chExt cx="0" cy="0"/>
        </a:xfrm>
      </p:grpSpPr>
      <p:sp>
        <p:nvSpPr>
          <p:cNvPr id="2704" name="Google Shape;2704;p45">
            <a:extLst>
              <a:ext uri="{FF2B5EF4-FFF2-40B4-BE49-F238E27FC236}">
                <a16:creationId xmlns:a16="http://schemas.microsoft.com/office/drawing/2014/main" id="{4D17A299-3049-FA68-103C-2A0C536A7900}"/>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fr-FR" sz="2800" dirty="0"/>
              <a:t>Optimisation des Hyperparamètres</a:t>
            </a:r>
          </a:p>
        </p:txBody>
      </p:sp>
      <p:graphicFrame>
        <p:nvGraphicFramePr>
          <p:cNvPr id="2" name="Google Shape;1854;p35">
            <a:extLst>
              <a:ext uri="{FF2B5EF4-FFF2-40B4-BE49-F238E27FC236}">
                <a16:creationId xmlns:a16="http://schemas.microsoft.com/office/drawing/2014/main" id="{C97E819A-D34A-369F-5137-C8EFBB54A1D2}"/>
              </a:ext>
            </a:extLst>
          </p:cNvPr>
          <p:cNvGraphicFramePr/>
          <p:nvPr>
            <p:extLst>
              <p:ext uri="{D42A27DB-BD31-4B8C-83A1-F6EECF244321}">
                <p14:modId xmlns:p14="http://schemas.microsoft.com/office/powerpoint/2010/main" val="3249587086"/>
              </p:ext>
            </p:extLst>
          </p:nvPr>
        </p:nvGraphicFramePr>
        <p:xfrm>
          <a:off x="1164288" y="1156660"/>
          <a:ext cx="6815373" cy="2659638"/>
        </p:xfrm>
        <a:graphic>
          <a:graphicData uri="http://schemas.openxmlformats.org/drawingml/2006/table">
            <a:tbl>
              <a:tblPr>
                <a:noFill/>
                <a:tableStyleId>{08DB6BAA-8259-42CF-94E4-5F1D9D5E7B6A}</a:tableStyleId>
              </a:tblPr>
              <a:tblGrid>
                <a:gridCol w="1984273">
                  <a:extLst>
                    <a:ext uri="{9D8B030D-6E8A-4147-A177-3AD203B41FA5}">
                      <a16:colId xmlns:a16="http://schemas.microsoft.com/office/drawing/2014/main" val="20001"/>
                    </a:ext>
                  </a:extLst>
                </a:gridCol>
                <a:gridCol w="1207775">
                  <a:extLst>
                    <a:ext uri="{9D8B030D-6E8A-4147-A177-3AD203B41FA5}">
                      <a16:colId xmlns:a16="http://schemas.microsoft.com/office/drawing/2014/main" val="20002"/>
                    </a:ext>
                  </a:extLst>
                </a:gridCol>
                <a:gridCol w="1207775">
                  <a:extLst>
                    <a:ext uri="{9D8B030D-6E8A-4147-A177-3AD203B41FA5}">
                      <a16:colId xmlns:a16="http://schemas.microsoft.com/office/drawing/2014/main" val="20003"/>
                    </a:ext>
                  </a:extLst>
                </a:gridCol>
                <a:gridCol w="1207775">
                  <a:extLst>
                    <a:ext uri="{9D8B030D-6E8A-4147-A177-3AD203B41FA5}">
                      <a16:colId xmlns:a16="http://schemas.microsoft.com/office/drawing/2014/main" val="20004"/>
                    </a:ext>
                  </a:extLst>
                </a:gridCol>
                <a:gridCol w="1207775">
                  <a:extLst>
                    <a:ext uri="{9D8B030D-6E8A-4147-A177-3AD203B41FA5}">
                      <a16:colId xmlns:a16="http://schemas.microsoft.com/office/drawing/2014/main" val="20005"/>
                    </a:ext>
                  </a:extLst>
                </a:gridCol>
              </a:tblGrid>
              <a:tr h="288471">
                <a:tc>
                  <a:txBody>
                    <a:bodyPr/>
                    <a:lstStyle/>
                    <a:p>
                      <a:pPr marL="0" lvl="0" indent="0" algn="ctr" rtl="0">
                        <a:spcBef>
                          <a:spcPts val="0"/>
                        </a:spcBef>
                        <a:spcAft>
                          <a:spcPts val="0"/>
                        </a:spcAft>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Model</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MSE</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RMSE</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MAE</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R²</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5938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fr-FR" sz="1200" b="0" dirty="0">
                        <a:solidFill>
                          <a:schemeClr val="dk1"/>
                        </a:solidFill>
                        <a:latin typeface="Open Sans" panose="020B0604020202020204" charset="0"/>
                        <a:ea typeface="Open Sans" panose="020B0604020202020204" charset="0"/>
                        <a:cs typeface="Open Sans" panose="020B0604020202020204" charset="0"/>
                        <a:sym typeface="Sora"/>
                      </a:endParaRPr>
                    </a:p>
                    <a:p>
                      <a:pPr marL="0" lvl="0" indent="0" algn="ctr" rtl="0">
                        <a:spcBef>
                          <a:spcPts val="0"/>
                        </a:spcBef>
                        <a:spcAft>
                          <a:spcPts val="0"/>
                        </a:spcAft>
                        <a:buNone/>
                      </a:pPr>
                      <a:r>
                        <a:rPr lang="fr-FR" sz="1200" b="0" dirty="0">
                          <a:solidFill>
                            <a:schemeClr val="dk1"/>
                          </a:solidFill>
                          <a:latin typeface="Open Sans" panose="020B0604020202020204" charset="0"/>
                          <a:ea typeface="Open Sans" panose="020B0604020202020204" charset="0"/>
                          <a:cs typeface="Open Sans" panose="020B0604020202020204" charset="0"/>
                          <a:sym typeface="Sora"/>
                        </a:rPr>
                        <a:t>Multi -Layer Perceptron(MLP)</a:t>
                      </a:r>
                    </a:p>
                    <a:p>
                      <a:pPr marL="0" lvl="0" indent="0" algn="ctr" rtl="0">
                        <a:spcBef>
                          <a:spcPts val="0"/>
                        </a:spcBef>
                        <a:spcAft>
                          <a:spcPts val="0"/>
                        </a:spcAft>
                        <a:buNone/>
                      </a:pPr>
                      <a:endParaRPr lang="fr-F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89.8137</a:t>
                      </a:r>
                      <a:endParaRPr lang="fr-TG"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9.4770</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7.5054</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a:t>
                      </a: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858</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59140">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Extra-</a:t>
                      </a:r>
                      <a:r>
                        <a:rPr lang="fr-FR" sz="1200" b="0" i="0" u="none" strike="noStrike" cap="none" dirty="0" err="1">
                          <a:solidFill>
                            <a:srgbClr val="000000"/>
                          </a:solidFill>
                          <a:effectLst/>
                          <a:latin typeface="Open Sans" panose="020B0604020202020204" charset="0"/>
                          <a:ea typeface="Open Sans" panose="020B0604020202020204" charset="0"/>
                          <a:cs typeface="Open Sans" panose="020B0604020202020204" charset="0"/>
                          <a:sym typeface="Arial"/>
                        </a:rPr>
                        <a:t>Trees</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94.674534</a:t>
                      </a: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9.730084</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7.635850</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a:t>
                      </a: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850</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12388">
                <a:tc>
                  <a:txBody>
                    <a:bodyPr/>
                    <a:lstStyle/>
                    <a:p>
                      <a:pPr marL="0" lvl="0" indent="0" algn="ctr" rtl="0">
                        <a:spcBef>
                          <a:spcPts val="0"/>
                        </a:spcBef>
                        <a:spcAft>
                          <a:spcPts val="0"/>
                        </a:spcAft>
                        <a:buNone/>
                      </a:pPr>
                      <a:r>
                        <a:rPr lang="fr-FR" sz="1200" b="0" dirty="0" err="1">
                          <a:solidFill>
                            <a:schemeClr val="dk1"/>
                          </a:solidFill>
                          <a:latin typeface="Open Sans" panose="020B0604020202020204" charset="0"/>
                          <a:ea typeface="Open Sans" panose="020B0604020202020204" charset="0"/>
                          <a:cs typeface="Open Sans" panose="020B0604020202020204" charset="0"/>
                          <a:sym typeface="Sora"/>
                        </a:rPr>
                        <a:t>Random</a:t>
                      </a:r>
                      <a:r>
                        <a:rPr lang="fr-FR" sz="1200" b="0" dirty="0">
                          <a:solidFill>
                            <a:schemeClr val="dk1"/>
                          </a:solidFill>
                          <a:latin typeface="Open Sans" panose="020B0604020202020204" charset="0"/>
                          <a:ea typeface="Open Sans" panose="020B0604020202020204" charset="0"/>
                          <a:cs typeface="Open Sans" panose="020B0604020202020204" charset="0"/>
                          <a:sym typeface="Sora"/>
                        </a:rPr>
                        <a:t>-Forest</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94.941532</a:t>
                      </a: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9.743795</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7.645325</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0.999850</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591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200" b="0" dirty="0">
                          <a:solidFill>
                            <a:schemeClr val="dk1"/>
                          </a:solidFill>
                          <a:latin typeface="Open Sans" panose="020B0604020202020204" charset="0"/>
                          <a:ea typeface="Open Sans" panose="020B0604020202020204" charset="0"/>
                          <a:cs typeface="Open Sans" panose="020B0604020202020204" charset="0"/>
                          <a:sym typeface="Sora"/>
                        </a:rPr>
                        <a:t>Decision </a:t>
                      </a:r>
                      <a:r>
                        <a:rPr lang="fr-FR" sz="1200" b="0" dirty="0" err="1">
                          <a:solidFill>
                            <a:schemeClr val="dk1"/>
                          </a:solidFill>
                          <a:latin typeface="Open Sans" panose="020B0604020202020204" charset="0"/>
                          <a:ea typeface="Open Sans" panose="020B0604020202020204" charset="0"/>
                          <a:cs typeface="Open Sans" panose="020B0604020202020204" charset="0"/>
                          <a:sym typeface="Sora"/>
                        </a:rPr>
                        <a:t>Tree</a:t>
                      </a:r>
                      <a:endParaRPr lang="fr-FR" sz="1200" b="0" dirty="0">
                        <a:solidFill>
                          <a:schemeClr val="dk1"/>
                        </a:solidFill>
                        <a:latin typeface="Open Sans" panose="020B0604020202020204" charset="0"/>
                        <a:ea typeface="Open Sans" panose="020B0604020202020204" charset="0"/>
                        <a:cs typeface="Open Sans" panose="020B0604020202020204" charset="0"/>
                        <a:sym typeface="Sora"/>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109.355116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10.457300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8.104496</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0.999827</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591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200" b="0" dirty="0">
                          <a:solidFill>
                            <a:schemeClr val="dk1"/>
                          </a:solidFill>
                          <a:latin typeface="Open Sans" panose="020B0604020202020204" charset="0"/>
                          <a:ea typeface="Open Sans" panose="020B0604020202020204" charset="0"/>
                          <a:cs typeface="Open Sans" panose="020B0604020202020204" charset="0"/>
                          <a:sym typeface="Sora"/>
                        </a:rPr>
                        <a:t>Light GBM</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125.643743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11.209092</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8.483148</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0.999801</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591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200" b="0" dirty="0">
                          <a:solidFill>
                            <a:schemeClr val="dk1"/>
                          </a:solidFill>
                          <a:latin typeface="Open Sans" panose="020B0604020202020204" charset="0"/>
                          <a:ea typeface="Open Sans" panose="020B0604020202020204" charset="0"/>
                          <a:cs typeface="Open Sans" panose="020B0604020202020204" charset="0"/>
                          <a:sym typeface="Sora"/>
                        </a:rPr>
                        <a:t>XG Boost</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137.485016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11.725400</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8.760366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lvl="0" algn="ctr" rtl="0"/>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0.999782</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59140">
                <a:tc>
                  <a:txBody>
                    <a:bodyPr/>
                    <a:lstStyle/>
                    <a:p>
                      <a:pPr marL="0" lvl="0" indent="0" algn="ctr" rtl="0">
                        <a:spcBef>
                          <a:spcPts val="0"/>
                        </a:spcBef>
                        <a:spcAft>
                          <a:spcPts val="0"/>
                        </a:spcAft>
                        <a:buNone/>
                      </a:pPr>
                      <a:r>
                        <a:rPr lang="fr-FR" sz="1200" b="0" dirty="0" err="1">
                          <a:solidFill>
                            <a:schemeClr val="dk1"/>
                          </a:solidFill>
                          <a:latin typeface="Open Sans" panose="020B0604020202020204" charset="0"/>
                          <a:ea typeface="Open Sans" panose="020B0604020202020204" charset="0"/>
                          <a:cs typeface="Open Sans" panose="020B0604020202020204" charset="0"/>
                          <a:sym typeface="Sora"/>
                        </a:rPr>
                        <a:t>CatBoost</a:t>
                      </a:r>
                      <a:endParaRPr lang="fr-FR" sz="1200" b="0" dirty="0">
                        <a:solidFill>
                          <a:schemeClr val="dk1"/>
                        </a:solidFill>
                        <a:latin typeface="Open Sans" panose="020B0604020202020204" charset="0"/>
                        <a:ea typeface="Open Sans" panose="020B0604020202020204" charset="0"/>
                        <a:cs typeface="Open Sans" panose="020B0604020202020204" charset="0"/>
                        <a:sym typeface="Sora"/>
                      </a:endParaRPr>
                    </a:p>
                  </a:txBody>
                  <a:tcPr marL="0" marR="0"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150.585774</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12.271340</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9.369999</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lvl="0" algn="ctr" rtl="0"/>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0.999762</a:t>
                      </a:r>
                    </a:p>
                  </a:txBody>
                  <a:tcPr marL="0" marR="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869532039"/>
                  </a:ext>
                </a:extLst>
              </a:tr>
            </a:tbl>
          </a:graphicData>
        </a:graphic>
      </p:graphicFrame>
      <p:sp>
        <p:nvSpPr>
          <p:cNvPr id="3" name="ZoneTexte 2">
            <a:extLst>
              <a:ext uri="{FF2B5EF4-FFF2-40B4-BE49-F238E27FC236}">
                <a16:creationId xmlns:a16="http://schemas.microsoft.com/office/drawing/2014/main" id="{47AD5F4A-B80F-2107-94FA-2EEED9655A02}"/>
              </a:ext>
            </a:extLst>
          </p:cNvPr>
          <p:cNvSpPr txBox="1"/>
          <p:nvPr/>
        </p:nvSpPr>
        <p:spPr>
          <a:xfrm>
            <a:off x="713225" y="4007626"/>
            <a:ext cx="7639768" cy="846386"/>
          </a:xfrm>
          <a:prstGeom prst="rect">
            <a:avLst/>
          </a:prstGeom>
          <a:noFill/>
        </p:spPr>
        <p:txBody>
          <a:bodyPr wrap="square">
            <a:spAutoFit/>
          </a:bodyPr>
          <a:lstStyle/>
          <a:p>
            <a:pPr>
              <a:spcAft>
                <a:spcPts val="600"/>
              </a:spcAft>
            </a:pPr>
            <a:r>
              <a:rPr lang="fr-FR" sz="1100" dirty="0">
                <a:latin typeface="Open Sans" panose="020B0604020202020204" charset="0"/>
                <a:ea typeface="Open Sans" panose="020B0604020202020204" charset="0"/>
                <a:cs typeface="Open Sans" panose="020B0604020202020204" charset="0"/>
              </a:rPr>
              <a:t>Avec l’optimisation des Hypers-paramètres nous une amélioration des performances de tous les modèles notamment le MLP dont le R² de 0.9999 est encore plus précis avec un MSE plus bas de </a:t>
            </a:r>
            <a:r>
              <a:rPr lang="fr-FR" sz="11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89.8137</a:t>
            </a:r>
            <a:r>
              <a:rPr lang="fr-FR" sz="1100" dirty="0">
                <a:latin typeface="Open Sans" panose="020B0604020202020204" charset="0"/>
                <a:ea typeface="Open Sans" panose="020B0604020202020204" charset="0"/>
                <a:cs typeface="Open Sans" panose="020B0604020202020204" charset="0"/>
              </a:rPr>
              <a:t>.L’optimisation des Hyperparamètres a amélioré les performances.</a:t>
            </a:r>
          </a:p>
          <a:p>
            <a:pPr marL="0" lvl="0" indent="0">
              <a:spcAft>
                <a:spcPts val="600"/>
              </a:spcAft>
              <a:buClr>
                <a:srgbClr val="000000"/>
              </a:buClr>
              <a:buFont typeface="Arial"/>
              <a:buNone/>
            </a:pPr>
            <a:endParaRPr lang="fr-FR" sz="11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3996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713225" y="1900863"/>
            <a:ext cx="7717550" cy="1066028"/>
          </a:xfrm>
          <a:prstGeom prst="rect">
            <a:avLst/>
          </a:prstGeom>
        </p:spPr>
        <p:txBody>
          <a:bodyPr spcFirstLastPara="1" wrap="square" lIns="91425" tIns="91425" rIns="91425" bIns="91425" anchor="t" anchorCtr="0">
            <a:noAutofit/>
          </a:bodyPr>
          <a:lstStyle/>
          <a:p>
            <a:pPr marL="0" indent="0">
              <a:lnSpc>
                <a:spcPct val="150000"/>
              </a:lnSpc>
              <a:buNone/>
            </a:pPr>
            <a:r>
              <a:rPr lang="en-US" dirty="0">
                <a:solidFill>
                  <a:srgbClr val="151617"/>
                </a:solidFill>
                <a:latin typeface="Open Sans" panose="020B0604020202020204" charset="0"/>
                <a:ea typeface="Open Sans" panose="020B0604020202020204" charset="0"/>
                <a:cs typeface="Open Sans" panose="020B0604020202020204" charset="0"/>
              </a:rPr>
              <a:t>Bienvenue à </a:t>
            </a:r>
            <a:r>
              <a:rPr lang="fr-FR" dirty="0">
                <a:solidFill>
                  <a:srgbClr val="151617"/>
                </a:solidFill>
                <a:latin typeface="Open Sans" panose="020B0604020202020204" charset="0"/>
                <a:ea typeface="Open Sans" panose="020B0604020202020204" charset="0"/>
                <a:cs typeface="Open Sans" panose="020B0604020202020204" charset="0"/>
              </a:rPr>
              <a:t>cette</a:t>
            </a:r>
            <a:r>
              <a:rPr lang="en-US" dirty="0">
                <a:solidFill>
                  <a:srgbClr val="151617"/>
                </a:solidFill>
                <a:latin typeface="Open Sans" panose="020B0604020202020204" charset="0"/>
                <a:ea typeface="Open Sans" panose="020B0604020202020204" charset="0"/>
                <a:cs typeface="Open Sans" panose="020B0604020202020204" charset="0"/>
              </a:rPr>
              <a:t> </a:t>
            </a:r>
            <a:r>
              <a:rPr lang="fr-FR" dirty="0">
                <a:solidFill>
                  <a:srgbClr val="151617"/>
                </a:solidFill>
                <a:latin typeface="Open Sans" panose="020B0604020202020204" charset="0"/>
                <a:ea typeface="Open Sans" panose="020B0604020202020204" charset="0"/>
                <a:cs typeface="Open Sans" panose="020B0604020202020204" charset="0"/>
              </a:rPr>
              <a:t>présentation</a:t>
            </a:r>
            <a:r>
              <a:rPr lang="en-US" dirty="0">
                <a:solidFill>
                  <a:srgbClr val="151617"/>
                </a:solidFill>
                <a:latin typeface="Open Sans" panose="020B0604020202020204" charset="0"/>
                <a:ea typeface="Open Sans" panose="020B0604020202020204" charset="0"/>
                <a:cs typeface="Open Sans" panose="020B0604020202020204" charset="0"/>
              </a:rPr>
              <a:t> sur </a:t>
            </a:r>
            <a:r>
              <a:rPr lang="en-US" dirty="0" err="1">
                <a:solidFill>
                  <a:srgbClr val="151617"/>
                </a:solidFill>
                <a:latin typeface="Open Sans" panose="020B0604020202020204" charset="0"/>
                <a:ea typeface="Open Sans" panose="020B0604020202020204" charset="0"/>
                <a:cs typeface="Open Sans" panose="020B0604020202020204" charset="0"/>
              </a:rPr>
              <a:t>notre</a:t>
            </a:r>
            <a:r>
              <a:rPr lang="en-US" dirty="0">
                <a:solidFill>
                  <a:srgbClr val="151617"/>
                </a:solidFill>
                <a:latin typeface="Open Sans" panose="020B0604020202020204" charset="0"/>
                <a:ea typeface="Open Sans" panose="020B0604020202020204" charset="0"/>
                <a:cs typeface="Open Sans" panose="020B0604020202020204" charset="0"/>
              </a:rPr>
              <a:t> </a:t>
            </a:r>
            <a:r>
              <a:rPr lang="fr-FR" dirty="0">
                <a:solidFill>
                  <a:srgbClr val="151617"/>
                </a:solidFill>
                <a:latin typeface="Open Sans" panose="020B0604020202020204" charset="0"/>
                <a:ea typeface="Open Sans" panose="020B0604020202020204" charset="0"/>
                <a:cs typeface="Open Sans" panose="020B0604020202020204" charset="0"/>
              </a:rPr>
              <a:t>projet</a:t>
            </a:r>
            <a:r>
              <a:rPr lang="en-US" dirty="0">
                <a:solidFill>
                  <a:srgbClr val="151617"/>
                </a:solidFill>
                <a:latin typeface="Open Sans" panose="020B0604020202020204" charset="0"/>
                <a:ea typeface="Open Sans" panose="020B0604020202020204" charset="0"/>
                <a:cs typeface="Open Sans" panose="020B0604020202020204" charset="0"/>
              </a:rPr>
              <a:t> </a:t>
            </a:r>
            <a:r>
              <a:rPr lang="en-US" dirty="0" err="1">
                <a:solidFill>
                  <a:srgbClr val="151617"/>
                </a:solidFill>
                <a:latin typeface="Open Sans" panose="020B0604020202020204" charset="0"/>
                <a:ea typeface="Open Sans" panose="020B0604020202020204" charset="0"/>
                <a:cs typeface="Open Sans" panose="020B0604020202020204" charset="0"/>
              </a:rPr>
              <a:t>d’intelligence</a:t>
            </a:r>
            <a:r>
              <a:rPr lang="en-US" dirty="0">
                <a:solidFill>
                  <a:srgbClr val="151617"/>
                </a:solidFill>
                <a:latin typeface="Open Sans" panose="020B0604020202020204" charset="0"/>
                <a:ea typeface="Open Sans" panose="020B0604020202020204" charset="0"/>
                <a:cs typeface="Open Sans" panose="020B0604020202020204" charset="0"/>
              </a:rPr>
              <a:t> </a:t>
            </a:r>
            <a:r>
              <a:rPr lang="fr-FR" dirty="0">
                <a:solidFill>
                  <a:srgbClr val="151617"/>
                </a:solidFill>
                <a:latin typeface="Open Sans" panose="020B0604020202020204" charset="0"/>
                <a:ea typeface="Open Sans" panose="020B0604020202020204" charset="0"/>
                <a:cs typeface="Open Sans" panose="020B0604020202020204" charset="0"/>
              </a:rPr>
              <a:t>artificielle</a:t>
            </a:r>
            <a:r>
              <a:rPr lang="en-US" dirty="0">
                <a:solidFill>
                  <a:srgbClr val="151617"/>
                </a:solidFill>
                <a:latin typeface="Open Sans" panose="020B0604020202020204" charset="0"/>
                <a:ea typeface="Open Sans" panose="020B0604020202020204" charset="0"/>
                <a:cs typeface="Open Sans" panose="020B0604020202020204" charset="0"/>
              </a:rPr>
              <a:t> </a:t>
            </a:r>
            <a:r>
              <a:rPr lang="fr-FR" dirty="0">
                <a:solidFill>
                  <a:srgbClr val="151617"/>
                </a:solidFill>
                <a:latin typeface="Open Sans" panose="020B0604020202020204" charset="0"/>
                <a:ea typeface="Open Sans" panose="020B0604020202020204" charset="0"/>
                <a:cs typeface="Open Sans" panose="020B0604020202020204" charset="0"/>
              </a:rPr>
              <a:t>visant</a:t>
            </a:r>
            <a:r>
              <a:rPr lang="en-US" dirty="0">
                <a:solidFill>
                  <a:srgbClr val="151617"/>
                </a:solidFill>
                <a:latin typeface="Open Sans" panose="020B0604020202020204" charset="0"/>
                <a:ea typeface="Open Sans" panose="020B0604020202020204" charset="0"/>
                <a:cs typeface="Open Sans" panose="020B0604020202020204" charset="0"/>
              </a:rPr>
              <a:t> à </a:t>
            </a:r>
            <a:r>
              <a:rPr lang="en-US" dirty="0" err="1">
                <a:solidFill>
                  <a:srgbClr val="151617"/>
                </a:solidFill>
                <a:latin typeface="Open Sans" panose="020B0604020202020204" charset="0"/>
                <a:ea typeface="Open Sans" panose="020B0604020202020204" charset="0"/>
                <a:cs typeface="Open Sans" panose="020B0604020202020204" charset="0"/>
              </a:rPr>
              <a:t>prédire</a:t>
            </a:r>
            <a:r>
              <a:rPr lang="en-US" dirty="0">
                <a:solidFill>
                  <a:srgbClr val="151617"/>
                </a:solidFill>
                <a:latin typeface="Open Sans" panose="020B0604020202020204" charset="0"/>
                <a:ea typeface="Open Sans" panose="020B0604020202020204" charset="0"/>
                <a:cs typeface="Open Sans" panose="020B0604020202020204" charset="0"/>
              </a:rPr>
              <a:t> la production </a:t>
            </a:r>
            <a:r>
              <a:rPr lang="en-US" dirty="0" err="1">
                <a:solidFill>
                  <a:srgbClr val="151617"/>
                </a:solidFill>
                <a:latin typeface="Open Sans" panose="020B0604020202020204" charset="0"/>
                <a:ea typeface="Open Sans" panose="020B0604020202020204" charset="0"/>
                <a:cs typeface="Open Sans" panose="020B0604020202020204" charset="0"/>
              </a:rPr>
              <a:t>d'électricité</a:t>
            </a:r>
            <a:r>
              <a:rPr lang="en-US" dirty="0">
                <a:solidFill>
                  <a:srgbClr val="151617"/>
                </a:solidFill>
                <a:latin typeface="Open Sans" panose="020B0604020202020204" charset="0"/>
                <a:ea typeface="Open Sans" panose="020B0604020202020204" charset="0"/>
                <a:cs typeface="Open Sans" panose="020B0604020202020204" charset="0"/>
              </a:rPr>
              <a:t> des microturbines à gaz. Nous </a:t>
            </a:r>
            <a:r>
              <a:rPr lang="en-US" dirty="0" err="1">
                <a:solidFill>
                  <a:srgbClr val="151617"/>
                </a:solidFill>
                <a:latin typeface="Open Sans" panose="020B0604020202020204" charset="0"/>
                <a:ea typeface="Open Sans" panose="020B0604020202020204" charset="0"/>
                <a:cs typeface="Open Sans" panose="020B0604020202020204" charset="0"/>
              </a:rPr>
              <a:t>explorerons</a:t>
            </a:r>
            <a:r>
              <a:rPr lang="en-US" dirty="0">
                <a:solidFill>
                  <a:srgbClr val="151617"/>
                </a:solidFill>
                <a:latin typeface="Open Sans" panose="020B0604020202020204" charset="0"/>
                <a:ea typeface="Open Sans" panose="020B0604020202020204" charset="0"/>
                <a:cs typeface="Open Sans" panose="020B0604020202020204" charset="0"/>
              </a:rPr>
              <a:t> les étapes </a:t>
            </a:r>
            <a:r>
              <a:rPr lang="en-US" dirty="0" err="1">
                <a:solidFill>
                  <a:srgbClr val="151617"/>
                </a:solidFill>
                <a:latin typeface="Open Sans" panose="020B0604020202020204" charset="0"/>
                <a:ea typeface="Open Sans" panose="020B0604020202020204" charset="0"/>
                <a:cs typeface="Open Sans" panose="020B0604020202020204" charset="0"/>
              </a:rPr>
              <a:t>clés</a:t>
            </a:r>
            <a:r>
              <a:rPr lang="en-US" dirty="0">
                <a:solidFill>
                  <a:srgbClr val="151617"/>
                </a:solidFill>
                <a:latin typeface="Open Sans" panose="020B0604020202020204" charset="0"/>
                <a:ea typeface="Open Sans" panose="020B0604020202020204" charset="0"/>
                <a:cs typeface="Open Sans" panose="020B0604020202020204" charset="0"/>
              </a:rPr>
              <a:t>, de </a:t>
            </a:r>
            <a:r>
              <a:rPr lang="en-US" dirty="0" err="1">
                <a:solidFill>
                  <a:srgbClr val="151617"/>
                </a:solidFill>
                <a:latin typeface="Open Sans" panose="020B0604020202020204" charset="0"/>
                <a:ea typeface="Open Sans" panose="020B0604020202020204" charset="0"/>
                <a:cs typeface="Open Sans" panose="020B0604020202020204" charset="0"/>
              </a:rPr>
              <a:t>l'analyse</a:t>
            </a:r>
            <a:r>
              <a:rPr lang="en-US" dirty="0">
                <a:solidFill>
                  <a:srgbClr val="151617"/>
                </a:solidFill>
                <a:latin typeface="Open Sans" panose="020B0604020202020204" charset="0"/>
                <a:ea typeface="Open Sans" panose="020B0604020202020204" charset="0"/>
                <a:cs typeface="Open Sans" panose="020B0604020202020204" charset="0"/>
              </a:rPr>
              <a:t> des données à la </a:t>
            </a:r>
            <a:r>
              <a:rPr lang="en-US" dirty="0" err="1">
                <a:solidFill>
                  <a:srgbClr val="151617"/>
                </a:solidFill>
                <a:latin typeface="Open Sans" panose="020B0604020202020204" charset="0"/>
                <a:ea typeface="Open Sans" panose="020B0604020202020204" charset="0"/>
                <a:cs typeface="Open Sans" panose="020B0604020202020204" charset="0"/>
              </a:rPr>
              <a:t>modélisation</a:t>
            </a:r>
            <a:r>
              <a:rPr lang="en-US" dirty="0">
                <a:solidFill>
                  <a:srgbClr val="151617"/>
                </a:solidFill>
                <a:latin typeface="Open Sans" panose="020B0604020202020204" charset="0"/>
                <a:ea typeface="Open Sans" panose="020B0604020202020204" charset="0"/>
                <a:cs typeface="Open Sans" panose="020B0604020202020204" charset="0"/>
              </a:rPr>
              <a:t> </a:t>
            </a:r>
            <a:r>
              <a:rPr lang="en-US" dirty="0" err="1">
                <a:solidFill>
                  <a:srgbClr val="151617"/>
                </a:solidFill>
                <a:latin typeface="Open Sans" panose="020B0604020202020204" charset="0"/>
                <a:ea typeface="Open Sans" panose="020B0604020202020204" charset="0"/>
                <a:cs typeface="Open Sans" panose="020B0604020202020204" charset="0"/>
              </a:rPr>
              <a:t>avancée</a:t>
            </a:r>
            <a:r>
              <a:rPr lang="en-US" dirty="0">
                <a:solidFill>
                  <a:srgbClr val="151617"/>
                </a:solidFill>
                <a:latin typeface="Open Sans" panose="020B0604020202020204" charset="0"/>
                <a:ea typeface="Open Sans" panose="020B0604020202020204" charset="0"/>
                <a:cs typeface="Open Sans" panose="020B0604020202020204" charset="0"/>
              </a:rPr>
              <a:t> .</a:t>
            </a:r>
            <a:endParaRPr lang="en-US" dirty="0">
              <a:latin typeface="Open Sans" panose="020B0604020202020204" charset="0"/>
              <a:ea typeface="Open Sans" panose="020B0604020202020204" charset="0"/>
              <a:cs typeface="Open Sans" panose="020B0604020202020204" charset="0"/>
            </a:endParaRPr>
          </a:p>
        </p:txBody>
      </p:sp>
      <p:sp>
        <p:nvSpPr>
          <p:cNvPr id="1213" name="Google Shape;1213;p2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Sora" panose="020B0604020202020204" charset="0"/>
                <a:cs typeface="Sora" panose="020B0604020202020204" charset="0"/>
              </a:rPr>
              <a:t>Presentation</a:t>
            </a:r>
            <a:endParaRPr dirty="0">
              <a:latin typeface="Sora" panose="020B0604020202020204" charset="0"/>
              <a:cs typeface="Sora" panose="020B0604020202020204" charset="0"/>
            </a:endParaRPr>
          </a:p>
        </p:txBody>
      </p:sp>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E408745B-BA3D-B31B-5EA4-CCD543641A13}"/>
            </a:ext>
          </a:extLst>
        </p:cNvPr>
        <p:cNvGrpSpPr/>
        <p:nvPr/>
      </p:nvGrpSpPr>
      <p:grpSpPr>
        <a:xfrm>
          <a:off x="0" y="0"/>
          <a:ext cx="0" cy="0"/>
          <a:chOff x="0" y="0"/>
          <a:chExt cx="0" cy="0"/>
        </a:xfrm>
      </p:grpSpPr>
      <p:sp>
        <p:nvSpPr>
          <p:cNvPr id="32" name="Google Shape;2704;p45">
            <a:extLst>
              <a:ext uri="{FF2B5EF4-FFF2-40B4-BE49-F238E27FC236}">
                <a16:creationId xmlns:a16="http://schemas.microsoft.com/office/drawing/2014/main" id="{E332A6A9-5C1F-6A03-1B7B-23F63E8F57DF}"/>
              </a:ext>
            </a:extLst>
          </p:cNvPr>
          <p:cNvSpPr txBox="1">
            <a:spLocks noGrp="1"/>
          </p:cNvSpPr>
          <p:nvPr>
            <p:ph type="title"/>
          </p:nvPr>
        </p:nvSpPr>
        <p:spPr>
          <a:xfrm>
            <a:off x="713250" y="126999"/>
            <a:ext cx="7717500" cy="410020"/>
          </a:xfrm>
        </p:spPr>
        <p:txBody>
          <a:bodyPr spcFirstLastPara="1" wrap="square" lIns="91425" tIns="91425" rIns="91425" bIns="91425" anchor="ctr" anchorCtr="0">
            <a:normAutofit fontScale="90000"/>
          </a:bodyPr>
          <a:lstStyle/>
          <a:p>
            <a:pPr marL="0" indent="0">
              <a:lnSpc>
                <a:spcPts val="3219"/>
              </a:lnSpc>
              <a:buNone/>
            </a:pPr>
            <a:r>
              <a:rPr lang="en-US" sz="2800" b="1" dirty="0" err="1">
                <a:solidFill>
                  <a:srgbClr val="151617"/>
                </a:solidFill>
                <a:latin typeface="Sora" panose="020B0604020202020204" charset="0"/>
                <a:ea typeface="Open Sans" panose="020B0604020202020204" charset="0"/>
                <a:cs typeface="Sora" panose="020B0604020202020204" charset="0"/>
              </a:rPr>
              <a:t>Visualisation</a:t>
            </a:r>
            <a:r>
              <a:rPr lang="en-US" sz="2800" b="1" dirty="0">
                <a:solidFill>
                  <a:srgbClr val="151617"/>
                </a:solidFill>
                <a:latin typeface="Sora" panose="020B0604020202020204" charset="0"/>
                <a:ea typeface="Open Sans" panose="020B0604020202020204" charset="0"/>
                <a:cs typeface="Sora" panose="020B0604020202020204" charset="0"/>
              </a:rPr>
              <a:t> des </a:t>
            </a:r>
            <a:r>
              <a:rPr lang="en-US" sz="2800" b="1" dirty="0" err="1">
                <a:solidFill>
                  <a:srgbClr val="151617"/>
                </a:solidFill>
                <a:latin typeface="Sora" panose="020B0604020202020204" charset="0"/>
                <a:ea typeface="Open Sans" panose="020B0604020202020204" charset="0"/>
                <a:cs typeface="Sora" panose="020B0604020202020204" charset="0"/>
              </a:rPr>
              <a:t>Resultats</a:t>
            </a:r>
            <a:endParaRPr lang="en-US" sz="2800" dirty="0">
              <a:latin typeface="Sora" panose="020B0604020202020204" charset="0"/>
              <a:ea typeface="Open Sans" panose="020B0604020202020204" charset="0"/>
              <a:cs typeface="Sora" panose="020B0604020202020204" charset="0"/>
            </a:endParaRPr>
          </a:p>
        </p:txBody>
      </p:sp>
      <p:sp>
        <p:nvSpPr>
          <p:cNvPr id="33" name="Text 0">
            <a:extLst>
              <a:ext uri="{FF2B5EF4-FFF2-40B4-BE49-F238E27FC236}">
                <a16:creationId xmlns:a16="http://schemas.microsoft.com/office/drawing/2014/main" id="{E4D12BB1-B5FD-2E03-D61F-C0279ADB3B19}"/>
              </a:ext>
            </a:extLst>
          </p:cNvPr>
          <p:cNvSpPr/>
          <p:nvPr/>
        </p:nvSpPr>
        <p:spPr>
          <a:xfrm>
            <a:off x="1001018" y="533447"/>
            <a:ext cx="7141964" cy="410021"/>
          </a:xfrm>
          <a:prstGeom prst="rect">
            <a:avLst/>
          </a:prstGeom>
          <a:noFill/>
          <a:ln/>
        </p:spPr>
        <p:txBody>
          <a:bodyPr wrap="none" lIns="0" tIns="0" rIns="0" bIns="0" rtlCol="0" anchor="t"/>
          <a:lstStyle>
            <a:defPPr>
              <a:defRPr lang="fr-TG"/>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ctr">
              <a:lnSpc>
                <a:spcPts val="3219"/>
              </a:lnSpc>
              <a:buNone/>
            </a:pPr>
            <a:r>
              <a:rPr lang="en-US" sz="1600" dirty="0" err="1">
                <a:solidFill>
                  <a:srgbClr val="151617"/>
                </a:solidFill>
                <a:latin typeface="Open Sans" panose="020B0604020202020204" charset="0"/>
                <a:ea typeface="Open Sans" panose="020B0604020202020204" charset="0"/>
                <a:cs typeface="Open Sans" panose="020B0604020202020204" charset="0"/>
              </a:rPr>
              <a:t>Comparaison</a:t>
            </a:r>
            <a:r>
              <a:rPr lang="en-US" sz="1600" dirty="0">
                <a:solidFill>
                  <a:srgbClr val="151617"/>
                </a:solidFill>
                <a:latin typeface="Open Sans" panose="020B0604020202020204" charset="0"/>
                <a:ea typeface="Open Sans" panose="020B0604020202020204" charset="0"/>
                <a:cs typeface="Open Sans" panose="020B0604020202020204" charset="0"/>
              </a:rPr>
              <a:t> des </a:t>
            </a:r>
            <a:r>
              <a:rPr lang="en-US" sz="1600" dirty="0" err="1">
                <a:solidFill>
                  <a:srgbClr val="151617"/>
                </a:solidFill>
                <a:latin typeface="Open Sans" panose="020B0604020202020204" charset="0"/>
                <a:ea typeface="Open Sans" panose="020B0604020202020204" charset="0"/>
                <a:cs typeface="Open Sans" panose="020B0604020202020204" charset="0"/>
              </a:rPr>
              <a:t>modèles</a:t>
            </a:r>
            <a:r>
              <a:rPr lang="en-US" sz="1600" dirty="0">
                <a:solidFill>
                  <a:srgbClr val="151617"/>
                </a:solidFill>
                <a:latin typeface="Open Sans" panose="020B0604020202020204" charset="0"/>
                <a:ea typeface="Open Sans" panose="020B0604020202020204" charset="0"/>
                <a:cs typeface="Open Sans" panose="020B0604020202020204" charset="0"/>
              </a:rPr>
              <a:t> de Regression</a:t>
            </a:r>
            <a:endParaRPr lang="en-US" sz="1600" dirty="0">
              <a:latin typeface="Open Sans" panose="020B0604020202020204" charset="0"/>
              <a:ea typeface="Open Sans" panose="020B0604020202020204" charset="0"/>
              <a:cs typeface="Open Sans" panose="020B0604020202020204" charset="0"/>
            </a:endParaRPr>
          </a:p>
        </p:txBody>
      </p:sp>
      <p:pic>
        <p:nvPicPr>
          <p:cNvPr id="2" name="Image 0">
            <a:extLst>
              <a:ext uri="{FF2B5EF4-FFF2-40B4-BE49-F238E27FC236}">
                <a16:creationId xmlns:a16="http://schemas.microsoft.com/office/drawing/2014/main" id="{315725D1-2DEA-1AC0-FB82-A129E3013AF8}"/>
              </a:ext>
            </a:extLst>
          </p:cNvPr>
          <p:cNvPicPr>
            <a:picLocks noChangeAspect="1"/>
          </p:cNvPicPr>
          <p:nvPr/>
        </p:nvPicPr>
        <p:blipFill>
          <a:blip r:embed="rId3"/>
          <a:srcRect/>
          <a:stretch/>
        </p:blipFill>
        <p:spPr>
          <a:xfrm>
            <a:off x="713250" y="1223107"/>
            <a:ext cx="7717498" cy="3386946"/>
          </a:xfrm>
          <a:prstGeom prst="rect">
            <a:avLst/>
          </a:prstGeom>
        </p:spPr>
      </p:pic>
    </p:spTree>
    <p:extLst>
      <p:ext uri="{BB962C8B-B14F-4D97-AF65-F5344CB8AC3E}">
        <p14:creationId xmlns:p14="http://schemas.microsoft.com/office/powerpoint/2010/main" val="4124242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72D76AE4-E681-9EF1-197A-8E6C76DFA59B}"/>
            </a:ext>
          </a:extLst>
        </p:cNvPr>
        <p:cNvGrpSpPr/>
        <p:nvPr/>
      </p:nvGrpSpPr>
      <p:grpSpPr>
        <a:xfrm>
          <a:off x="0" y="0"/>
          <a:ext cx="0" cy="0"/>
          <a:chOff x="0" y="0"/>
          <a:chExt cx="0" cy="0"/>
        </a:xfrm>
      </p:grpSpPr>
      <p:sp>
        <p:nvSpPr>
          <p:cNvPr id="2704" name="Google Shape;2704;p45">
            <a:extLst>
              <a:ext uri="{FF2B5EF4-FFF2-40B4-BE49-F238E27FC236}">
                <a16:creationId xmlns:a16="http://schemas.microsoft.com/office/drawing/2014/main" id="{037F2527-4349-CD8C-D7C2-A876862E27D4}"/>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fr-FR" sz="2800" dirty="0"/>
              <a:t>Techniques d’ensemble</a:t>
            </a:r>
          </a:p>
        </p:txBody>
      </p:sp>
      <p:sp>
        <p:nvSpPr>
          <p:cNvPr id="8" name="ZoneTexte 7">
            <a:extLst>
              <a:ext uri="{FF2B5EF4-FFF2-40B4-BE49-F238E27FC236}">
                <a16:creationId xmlns:a16="http://schemas.microsoft.com/office/drawing/2014/main" id="{E53F945F-73D2-A9F9-1FB1-B709E5BB8391}"/>
              </a:ext>
            </a:extLst>
          </p:cNvPr>
          <p:cNvSpPr txBox="1"/>
          <p:nvPr/>
        </p:nvSpPr>
        <p:spPr>
          <a:xfrm>
            <a:off x="790957" y="1193927"/>
            <a:ext cx="7639768" cy="892552"/>
          </a:xfrm>
          <a:prstGeom prst="rect">
            <a:avLst/>
          </a:prstGeom>
          <a:noFill/>
        </p:spPr>
        <p:txBody>
          <a:bodyPr wrap="square">
            <a:spAutoFit/>
          </a:bodyPr>
          <a:lstStyle/>
          <a:p>
            <a:pPr marL="0" lvl="0" indent="0">
              <a:spcAft>
                <a:spcPts val="600"/>
              </a:spcAft>
              <a:buClr>
                <a:srgbClr val="000000"/>
              </a:buClr>
              <a:buFont typeface="Arial"/>
              <a:buNone/>
            </a:pPr>
            <a:r>
              <a:rPr lang="fr-FR" dirty="0">
                <a:latin typeface="Open Sans" panose="020B0604020202020204" charset="0"/>
                <a:ea typeface="Open Sans" panose="020B0604020202020204" charset="0"/>
                <a:cs typeface="Open Sans" panose="020B0604020202020204" charset="0"/>
              </a:rPr>
              <a:t>Nous avons ensuite appliqué des techniques d’ensemble et obtenus les résultats suivants:</a:t>
            </a:r>
          </a:p>
          <a:p>
            <a:pPr marL="0" lvl="0" indent="0">
              <a:spcAft>
                <a:spcPts val="600"/>
              </a:spcAft>
              <a:buClr>
                <a:srgbClr val="000000"/>
              </a:buClr>
              <a:buFont typeface="Arial"/>
              <a:buNone/>
            </a:pPr>
            <a:endParaRPr lang="fr-FR" dirty="0">
              <a:latin typeface="Open Sans" panose="020B0604020202020204" charset="0"/>
              <a:ea typeface="Open Sans" panose="020B0604020202020204" charset="0"/>
              <a:cs typeface="Open Sans" panose="020B0604020202020204" charset="0"/>
            </a:endParaRPr>
          </a:p>
          <a:p>
            <a:pPr marL="0" lvl="0" indent="0">
              <a:spcAft>
                <a:spcPts val="600"/>
              </a:spcAft>
              <a:buClr>
                <a:srgbClr val="000000"/>
              </a:buClr>
              <a:buFont typeface="Arial"/>
              <a:buNone/>
            </a:pPr>
            <a:endParaRPr lang="fr-FR" dirty="0">
              <a:latin typeface="Open Sans" panose="020B0604020202020204" charset="0"/>
              <a:ea typeface="Open Sans" panose="020B0604020202020204" charset="0"/>
              <a:cs typeface="Open Sans" panose="020B0604020202020204" charset="0"/>
            </a:endParaRPr>
          </a:p>
        </p:txBody>
      </p:sp>
      <p:graphicFrame>
        <p:nvGraphicFramePr>
          <p:cNvPr id="2" name="Google Shape;1854;p35">
            <a:extLst>
              <a:ext uri="{FF2B5EF4-FFF2-40B4-BE49-F238E27FC236}">
                <a16:creationId xmlns:a16="http://schemas.microsoft.com/office/drawing/2014/main" id="{BD6BB612-8439-9FA9-C37A-0EEAA8AFEE87}"/>
              </a:ext>
            </a:extLst>
          </p:cNvPr>
          <p:cNvGraphicFramePr/>
          <p:nvPr>
            <p:extLst>
              <p:ext uri="{D42A27DB-BD31-4B8C-83A1-F6EECF244321}">
                <p14:modId xmlns:p14="http://schemas.microsoft.com/office/powerpoint/2010/main" val="3675960435"/>
              </p:ext>
            </p:extLst>
          </p:nvPr>
        </p:nvGraphicFramePr>
        <p:xfrm>
          <a:off x="1045523" y="1882085"/>
          <a:ext cx="6815373" cy="1710167"/>
        </p:xfrm>
        <a:graphic>
          <a:graphicData uri="http://schemas.openxmlformats.org/drawingml/2006/table">
            <a:tbl>
              <a:tblPr>
                <a:noFill/>
                <a:tableStyleId>{08DB6BAA-8259-42CF-94E4-5F1D9D5E7B6A}</a:tableStyleId>
              </a:tblPr>
              <a:tblGrid>
                <a:gridCol w="1984273">
                  <a:extLst>
                    <a:ext uri="{9D8B030D-6E8A-4147-A177-3AD203B41FA5}">
                      <a16:colId xmlns:a16="http://schemas.microsoft.com/office/drawing/2014/main" val="20001"/>
                    </a:ext>
                  </a:extLst>
                </a:gridCol>
                <a:gridCol w="1207775">
                  <a:extLst>
                    <a:ext uri="{9D8B030D-6E8A-4147-A177-3AD203B41FA5}">
                      <a16:colId xmlns:a16="http://schemas.microsoft.com/office/drawing/2014/main" val="20002"/>
                    </a:ext>
                  </a:extLst>
                </a:gridCol>
                <a:gridCol w="1207775">
                  <a:extLst>
                    <a:ext uri="{9D8B030D-6E8A-4147-A177-3AD203B41FA5}">
                      <a16:colId xmlns:a16="http://schemas.microsoft.com/office/drawing/2014/main" val="20003"/>
                    </a:ext>
                  </a:extLst>
                </a:gridCol>
                <a:gridCol w="1207775">
                  <a:extLst>
                    <a:ext uri="{9D8B030D-6E8A-4147-A177-3AD203B41FA5}">
                      <a16:colId xmlns:a16="http://schemas.microsoft.com/office/drawing/2014/main" val="20004"/>
                    </a:ext>
                  </a:extLst>
                </a:gridCol>
                <a:gridCol w="1207775">
                  <a:extLst>
                    <a:ext uri="{9D8B030D-6E8A-4147-A177-3AD203B41FA5}">
                      <a16:colId xmlns:a16="http://schemas.microsoft.com/office/drawing/2014/main" val="20005"/>
                    </a:ext>
                  </a:extLst>
                </a:gridCol>
              </a:tblGrid>
              <a:tr h="355891">
                <a:tc>
                  <a:txBody>
                    <a:bodyPr/>
                    <a:lstStyle/>
                    <a:p>
                      <a:pPr marL="0" lvl="0" indent="0" algn="ctr" rtl="0">
                        <a:spcBef>
                          <a:spcPts val="0"/>
                        </a:spcBef>
                        <a:spcAft>
                          <a:spcPts val="0"/>
                        </a:spcAft>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Model</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MSE</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RMSE</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MAE</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R²</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1011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fr-FR" sz="1200" b="0" dirty="0">
                        <a:solidFill>
                          <a:schemeClr val="dk1"/>
                        </a:solidFill>
                        <a:latin typeface="Open Sans" panose="020B0604020202020204" charset="0"/>
                        <a:ea typeface="Open Sans" panose="020B0604020202020204" charset="0"/>
                        <a:cs typeface="Open Sans" panose="020B0604020202020204" charset="0"/>
                        <a:sym typeface="Sora"/>
                      </a:endParaRPr>
                    </a:p>
                    <a:p>
                      <a:pPr marL="0" lvl="0" indent="0" algn="ctr" rtl="0">
                        <a:spcBef>
                          <a:spcPts val="0"/>
                        </a:spcBef>
                        <a:spcAft>
                          <a:spcPts val="0"/>
                        </a:spcAft>
                        <a:buNone/>
                      </a:pPr>
                      <a:r>
                        <a:rPr lang="fr-FR" sz="1200" b="0" dirty="0">
                          <a:solidFill>
                            <a:schemeClr val="dk1"/>
                          </a:solidFill>
                          <a:latin typeface="Open Sans" panose="020B0604020202020204" charset="0"/>
                          <a:ea typeface="Open Sans" panose="020B0604020202020204" charset="0"/>
                          <a:cs typeface="Open Sans" panose="020B0604020202020204" charset="0"/>
                          <a:sym typeface="Sora"/>
                        </a:rPr>
                        <a:t>Bagging</a:t>
                      </a:r>
                    </a:p>
                    <a:p>
                      <a:pPr marL="0" lvl="0" indent="0" algn="ctr" rtl="0">
                        <a:spcBef>
                          <a:spcPts val="0"/>
                        </a:spcBef>
                        <a:spcAft>
                          <a:spcPts val="0"/>
                        </a:spcAft>
                        <a:buNone/>
                      </a:pPr>
                      <a:endParaRPr lang="fr-F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111.5670</a:t>
                      </a:r>
                      <a:endParaRPr lang="fr-TG"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10.5625</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8.2089</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a:t>
                      </a: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37413">
                <a:tc>
                  <a:txBody>
                    <a:bodyPr/>
                    <a:lstStyle/>
                    <a:p>
                      <a:pPr marL="0" lvl="0" indent="0" algn="ctr" rtl="0">
                        <a:spcBef>
                          <a:spcPts val="0"/>
                        </a:spcBef>
                        <a:spcAft>
                          <a:spcPts val="0"/>
                        </a:spcAft>
                        <a:buNone/>
                      </a:pPr>
                      <a:r>
                        <a:rPr lang="fr-FR" sz="1200" b="0" i="0" u="none" strike="noStrike" cap="none" dirty="0" err="1">
                          <a:solidFill>
                            <a:srgbClr val="000000"/>
                          </a:solidFill>
                          <a:effectLst/>
                          <a:latin typeface="Open Sans" panose="020B0604020202020204" charset="0"/>
                          <a:ea typeface="Open Sans" panose="020B0604020202020204" charset="0"/>
                          <a:cs typeface="Open Sans" panose="020B0604020202020204" charset="0"/>
                          <a:sym typeface="Arial"/>
                        </a:rPr>
                        <a:t>Stacking</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8</a:t>
                      </a: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9.7801</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9.4</a:t>
                      </a: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752</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7.</a:t>
                      </a: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5139</a:t>
                      </a: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a:t>
                      </a: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9</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06745">
                <a:tc>
                  <a:txBody>
                    <a:bodyPr/>
                    <a:lstStyle/>
                    <a:p>
                      <a:pPr marL="0" lvl="0" indent="0" algn="ctr" rtl="0">
                        <a:spcBef>
                          <a:spcPts val="0"/>
                        </a:spcBef>
                        <a:spcAft>
                          <a:spcPts val="0"/>
                        </a:spcAft>
                        <a:buNone/>
                      </a:pPr>
                      <a:r>
                        <a:rPr lang="fr-FR" sz="1200" b="0" dirty="0" err="1">
                          <a:solidFill>
                            <a:schemeClr val="dk1"/>
                          </a:solidFill>
                          <a:latin typeface="Open Sans" panose="020B0604020202020204" charset="0"/>
                          <a:ea typeface="Open Sans" panose="020B0604020202020204" charset="0"/>
                          <a:cs typeface="Open Sans" panose="020B0604020202020204" charset="0"/>
                          <a:sym typeface="Sora"/>
                        </a:rPr>
                        <a:t>Voting</a:t>
                      </a:r>
                      <a:endParaRPr lang="fr-FR" sz="1200" b="0" dirty="0">
                        <a:solidFill>
                          <a:schemeClr val="dk1"/>
                        </a:solidFill>
                        <a:latin typeface="Open Sans" panose="020B0604020202020204" charset="0"/>
                        <a:ea typeface="Open Sans" panose="020B0604020202020204" charset="0"/>
                        <a:cs typeface="Open Sans" panose="020B0604020202020204" charset="0"/>
                        <a:sym typeface="Sora"/>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423.0881</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20.5691</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1</a:t>
                      </a: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6.0575</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0.999</a:t>
                      </a: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3</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 name="ZoneTexte 2">
            <a:extLst>
              <a:ext uri="{FF2B5EF4-FFF2-40B4-BE49-F238E27FC236}">
                <a16:creationId xmlns:a16="http://schemas.microsoft.com/office/drawing/2014/main" id="{B36EC18F-4C7C-4B3C-1265-28F3997772C3}"/>
              </a:ext>
            </a:extLst>
          </p:cNvPr>
          <p:cNvSpPr txBox="1"/>
          <p:nvPr/>
        </p:nvSpPr>
        <p:spPr>
          <a:xfrm>
            <a:off x="713225" y="3805923"/>
            <a:ext cx="7639768" cy="815608"/>
          </a:xfrm>
          <a:prstGeom prst="rect">
            <a:avLst/>
          </a:prstGeom>
          <a:noFill/>
        </p:spPr>
        <p:txBody>
          <a:bodyPr wrap="square">
            <a:spAutoFit/>
          </a:bodyPr>
          <a:lstStyle/>
          <a:p>
            <a:pPr marL="0" lvl="0" indent="0">
              <a:spcAft>
                <a:spcPts val="600"/>
              </a:spcAft>
              <a:buClr>
                <a:srgbClr val="000000"/>
              </a:buClr>
              <a:buFont typeface="Arial"/>
              <a:buNone/>
            </a:pPr>
            <a:r>
              <a:rPr lang="fr-FR" dirty="0">
                <a:latin typeface="Open Sans" panose="020B0604020202020204" charset="0"/>
                <a:ea typeface="Open Sans" panose="020B0604020202020204" charset="0"/>
                <a:cs typeface="Open Sans" panose="020B0604020202020204" charset="0"/>
              </a:rPr>
              <a:t>Nous observons une chute des performances avec les techniques d’ensemble sauf le R² qui varie très peu.</a:t>
            </a:r>
          </a:p>
          <a:p>
            <a:pPr marL="0" lvl="0" indent="0">
              <a:spcAft>
                <a:spcPts val="600"/>
              </a:spcAft>
              <a:buClr>
                <a:srgbClr val="000000"/>
              </a:buClr>
              <a:buFont typeface="Arial"/>
              <a:buNone/>
            </a:pPr>
            <a:endParaRPr lang="fr-FR"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976872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6B2ADB06-C5F7-14D8-0294-2576E88F2A0A}"/>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CE0A2612-490B-AC84-2EBC-9941D2975B45}"/>
              </a:ext>
            </a:extLst>
          </p:cNvPr>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4800" dirty="0"/>
              <a:t>Discussion-Analyse</a:t>
            </a:r>
          </a:p>
        </p:txBody>
      </p:sp>
      <p:sp>
        <p:nvSpPr>
          <p:cNvPr id="1290" name="Google Shape;1290;p28">
            <a:extLst>
              <a:ext uri="{FF2B5EF4-FFF2-40B4-BE49-F238E27FC236}">
                <a16:creationId xmlns:a16="http://schemas.microsoft.com/office/drawing/2014/main" id="{3E4E5FFB-E190-86E8-394E-C87CFAE7D94D}"/>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grpSp>
        <p:nvGrpSpPr>
          <p:cNvPr id="1291" name="Google Shape;1291;p28">
            <a:extLst>
              <a:ext uri="{FF2B5EF4-FFF2-40B4-BE49-F238E27FC236}">
                <a16:creationId xmlns:a16="http://schemas.microsoft.com/office/drawing/2014/main" id="{2EBA6119-9AC9-6425-C200-4157B5373A40}"/>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313AF7C6-AC68-8D61-AEDF-2474615A6D52}"/>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E6722ABC-EB21-EBB4-E493-0E9BF8720728}"/>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6D92ACCA-472F-00ED-B48C-5E2656843272}"/>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7A254C61-8AD0-0A5E-1ADA-094DDE24D644}"/>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2D592D0D-FDD0-1540-FBE0-8000E6A52CF4}"/>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AAF2E4FB-DD23-B751-0222-AF6E1D1A3AD6}"/>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12787FC5-6459-0B09-9695-6756F86EED5D}"/>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9E54E48A-FCE4-1440-8613-7A9DC975C680}"/>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5829C733-181D-5440-DE1F-4311AF5E6FA5}"/>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65582217-9F58-10B1-3DA9-15A2BC864729}"/>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7F296E0A-7EB4-3CBE-1B47-F8BE01109D52}"/>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B0BB90CA-F2E9-EDCF-CF2A-C21F63E63361}"/>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36BE42E8-732F-B5DD-A4AA-581B6D011FC4}"/>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A9E03A65-43D3-32FC-536E-7DD11D3F35D2}"/>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2B065ADF-9C5F-FDE6-7AF7-00FCA9E8DD1F}"/>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F17ECEA8-4557-84FE-3CF0-B398CA64FFC4}"/>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25D985EB-60DA-564A-5080-677ABE21BFA3}"/>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87E50FF1-FDED-AC54-0047-995381F44A14}"/>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E6E78632-2A3E-2635-8AF1-70D81905D2AD}"/>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8818A930-7D80-CEAF-EE11-FCEC4A96BDA7}"/>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A4561F93-C684-4488-E9F6-16E08D969E49}"/>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14E94640-DB46-4C0B-3EF6-D657FF958BB9}"/>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BECE1FEA-16DD-CA27-0C57-A10613EBBF41}"/>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395D8930-0691-241F-B74F-6C0239FB586A}"/>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AAC3CCB2-E8CC-F509-7AF8-897A15E2FCCC}"/>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537CA3F3-8606-E401-B605-63C93539DCC6}"/>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D21A3111-FA50-F2D7-D6B7-2BD84EEA6016}"/>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5DFD5AFE-F45E-A88E-5DD4-D9C94FCD803D}"/>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F16F3DC9-E5DF-CEF4-7034-15BC7F155FBA}"/>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9C3A9C3F-9265-C63A-6F82-850F0484E0D1}"/>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4829D236-4653-576A-8122-C60B0F21958C}"/>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950AB474-52E5-893A-3337-B3B9ED028307}"/>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1CD5A7FC-14C4-8E2C-F73B-A18CDFBA7208}"/>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EE125282-C440-37D2-0581-7EE0A3C5856E}"/>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4CDEB38F-F6D4-973B-1289-F115C57FE3EE}"/>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4710B478-4EE8-5DB3-FE8F-5DD724A9C218}"/>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C07F63DF-55DB-0CF3-6FDD-1BDE3C99FE77}"/>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07DA3959-5A45-757B-F203-40F56B955DE8}"/>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7DD6667F-0F0C-8E2A-4EF0-F86EA5734C0F}"/>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17664BA4-BA0B-FC8A-B0B9-9AA6A1BBF14A}"/>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7854E333-C9E9-77DF-360A-24893C7C8E27}"/>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24396A14-AF38-5E11-7C73-12D91891E05D}"/>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4E63A491-D054-65BA-FD34-C8D9FA3178F8}"/>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BE8F81A7-91F5-57BD-D447-9901A798FA7C}"/>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3790621C-DD92-3F91-8462-CFAF51CECF34}"/>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817A0CDE-23B7-4D9D-C71A-3213F8C97562}"/>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D0B6EF93-DB3F-FC6B-40DF-959F8C1A11D0}"/>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3FC4114C-63A0-E919-451A-3EDC815EDDDA}"/>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03405260-D524-19C2-39FC-21D904FC6BC4}"/>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5BD61052-00DC-8475-0DB3-1498310891D3}"/>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57E967B6-9BC2-28FE-1DC4-F82A4B29CF72}"/>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17527657-EEB9-E3BE-DC3D-27BFAD91103B}"/>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7B62A661-C0AF-E6E6-07FA-74345042604C}"/>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6848C5D9-96AF-2D0D-ED0B-5FC7ECB92A4B}"/>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87EDBB5B-F60F-DF50-3A40-B5E586D0468D}"/>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B29B34CE-9AF6-6D9F-3E53-798AAABD1188}"/>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052632A1-FF5F-B346-D49E-CE46B855ACEF}"/>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BACE5A97-6BAA-821B-6AD2-C5743D1C5408}"/>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4CC7DA35-28A1-6A94-523E-2545E504D725}"/>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9CB871C4-06C3-E1CF-660C-64194C10B871}"/>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517F2856-2E0B-1487-FE4A-455655073F54}"/>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4D0AD749-9A02-C9AC-9693-77448A631C6F}"/>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0F9C7268-9679-7554-2A6C-BB1C77FC3383}"/>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631BC3CE-FDBE-B448-A5A9-76E85544B501}"/>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626DDCFE-6039-8D41-DF37-96F874A1CE3F}"/>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F6A56F6B-A0A7-1190-32EF-F870A877328B}"/>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B03A67A3-1F62-817E-02E6-8B3BAA5D40C0}"/>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496A7F10-07AE-4952-A5C6-3286A6902506}"/>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63430B2B-3D34-4219-B160-9B8C16B6BD04}"/>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64CF13AF-1550-BDD6-DCAD-F22617D86046}"/>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E2A2E2A0-00A6-3C62-DC5F-83F999D7827E}"/>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8B0A276A-2CD9-92C0-1691-7532398C9A93}"/>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0D296C65-6654-A120-8C60-7ACD12A1AD24}"/>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59827D2E-ECB9-3203-88CF-72FF88EB6679}"/>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6D5125BE-AE2F-B430-6B24-22065A45AF07}"/>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C20CC1CC-D0E7-374C-9F46-7A426269978B}"/>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38D454F5-030D-F8AD-3488-76975BC2E1DD}"/>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CCB957B2-CF83-8B4D-CFFE-6329AE58057A}"/>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A3CDE100-6E59-007B-9558-7B212D8A1A88}"/>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00D30461-5034-DB63-B020-9D80EB0D84BB}"/>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D9DF33DC-3EE2-A94A-D5D6-B6C07D929CE2}"/>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E98537C3-FDCE-F09B-4A2C-305CCDA9CA82}"/>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D58A4EF5-9EEB-ED4C-FD1B-1C81F1D3246A}"/>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87E821C6-CC13-1D6F-7CB8-682C68EDB9E6}"/>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9385BAC0-FB20-99A8-318A-EA8B185DB089}"/>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C66CBC62-4A03-68B3-37A0-5DDF74C1A16A}"/>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2E31DC73-3F2C-97E3-4ABF-035F00999B1F}"/>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1B6BA15B-7C1D-921E-26CA-5BF2BC7AAE07}"/>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51E6AA5A-991B-80AC-83A8-4B6AC96A56B7}"/>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55626A65-9487-48CF-5973-B13286F0F175}"/>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28A8866F-2681-05DB-88C6-3A09E48D1B47}"/>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98184D41-D636-32BD-7663-BF00D80D73AB}"/>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5AE875B9-97A9-A524-5DC6-5C45603DDD12}"/>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41750088-3E6E-1A43-22DD-DA0E5E891A73}"/>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E8E658D0-DB1E-74BC-0CE4-80A6FF920EC0}"/>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2A08D2CB-7A13-05E5-CBFE-7E33E34FA998}"/>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438445B9-38C3-8714-7AA0-9F4428DCA1CB}"/>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C85FBA9B-4975-C1C9-2DE6-B13802816C4F}"/>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4333BEA3-A572-0AD4-1B6C-5E1CF28B3CF6}"/>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E2EEE6FF-FE16-2FCE-5629-F822B03F245C}"/>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9B879090-234F-92FE-9A9E-0EB35282D9E3}"/>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9CE16E86-7FEA-B852-ABB0-2D8326CA80A3}"/>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1DB2015F-85BE-2659-3A1B-E498931F9EFD}"/>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32B64D57-E5EA-0A56-2CF6-9C478555D70A}"/>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F1810B14-3E21-C233-F478-6B1CA5C6E6E1}"/>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A7B3C249-45D5-D7EC-21E8-629A0C2C3916}"/>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B229A212-8D80-5160-8AC4-C04274989AC9}"/>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795FA0C2-C142-BDEE-F968-2DF8211A6D50}"/>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1EE7CED9-4DA3-64BF-EC63-E17DB4823B0C}"/>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E7BCDB05-3D71-26CC-6EC1-826AF2584829}"/>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E521D90F-C974-85B6-A47C-A6B20B3E67E5}"/>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5396A1EE-26C3-E682-E8EC-9C166D7A76B1}"/>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4EF688FD-8665-80CE-9AED-0704E5A5B44E}"/>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E22AF62E-52FD-5F33-7C54-83545DFA1E84}"/>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5250F218-B1D1-EFC4-31B9-84FF075FA015}"/>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06243817-A5D1-C899-D277-620495021199}"/>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56855AED-F9A5-9B52-6B8A-CE8354A979A4}"/>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50817DEF-EF4B-9EB9-5EB2-9986C5F7D065}"/>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CB9DD825-A7CC-D1BC-AF45-0208F4819607}"/>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B46CA820-50F0-688C-8FE4-F707AAFD1415}"/>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B12F704F-5FD6-D60E-F497-4E608ECED03F}"/>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040E9018-B9C2-0CC9-4C2B-B468E8348226}"/>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BEF9F0BD-8BB8-7450-98F3-2CE9F1EAB87D}"/>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B672BDC9-C4BA-C7BA-ED29-F9D649AC113A}"/>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82BE7124-3B85-4990-AEE9-DF1B78A71B02}"/>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1FB6D406-84BA-C67D-C6F7-41B2498D694E}"/>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29F2C169-B01D-8389-C246-AFC31B9AAA95}"/>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AF22494C-F26B-FC69-855B-62FB4308C2FA}"/>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F31916B6-E264-E83D-4851-7444A58D6171}"/>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DACD09C2-86FC-1B3F-20F5-9A414FD4BAC4}"/>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78F934C0-7CFF-1109-D9B7-931D5F1DCD95}"/>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F9894CDC-9A41-744E-5E10-D2CFA7567EB6}"/>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A9CCC68B-F6C8-89B5-9389-8D8CC62F8C0F}"/>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15B0642F-06DA-653D-8AA9-BE476B9D2EC6}"/>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B3E9F7B2-4130-2A1C-3253-F1C613CA986B}"/>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D5C66429-4F11-818F-9266-5EEE3CC0A48E}"/>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B0EBDC78-1D76-A976-BC80-486DD60E2C03}"/>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089E8E9A-79D6-DF84-7E9B-E0DD7742AAB1}"/>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AE2F13AB-71B1-B24F-9C6C-3C91620FA2F5}"/>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1AD54FF1-321A-9ED0-F739-320B37306004}"/>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8C211B9E-AF2C-A311-EFA6-0B16A9F9714F}"/>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3BE2E2ED-4997-AE74-F1B7-B9511166D26B}"/>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21F6530D-03F8-DCB1-AE3A-FB8967935F49}"/>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BE163FD7-0A20-189B-975A-CE10F4044612}"/>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0ABAA7BA-A31C-33F7-0C16-161207175496}"/>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86001CE2-2C9F-A6CD-B606-462E5F6437FB}"/>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C07F48D2-6EB7-7433-8BCE-A603DFD2271C}"/>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E01B4CFD-CD53-E4A1-C8B5-021D41B630D9}"/>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5ADE5C68-35D4-1673-B7A0-4A776823A091}"/>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E8B81BF9-A8D1-1AD7-25CF-A028D1AB582A}"/>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0BD249EC-FF17-A59E-3E29-BBB5588DD236}"/>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D15D2521-0E5A-0681-0015-494D3C9596B3}"/>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268464AA-6127-C19A-2402-69240D47049B}"/>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5E06E9E3-5743-8A0A-F9F1-611F3BDC3F3D}"/>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E800CB5E-9131-F131-87FD-016BA53673C3}"/>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FA541A03-FFD4-322E-DAB8-F33BE53E8075}"/>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29DE8921-EC1D-A57F-466D-B65F97B58705}"/>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0ECD930D-5DA9-3BF8-9880-6B0756F0941D}"/>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2F903290-5785-CCA1-643A-F30804A86F0B}"/>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CF0A9258-18CB-6AFA-0B6F-AA7A540C1C21}"/>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18BDBFE7-6D7A-336D-674C-D605807DAF78}"/>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D2FE5C8C-A8FE-277F-D9D6-8FDC43933073}"/>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5141489A-414B-947C-1B6C-DE7116A95224}"/>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9BDFB4FE-EC62-D4CF-B64D-945A96A84C6C}"/>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B9A74F38-CE1E-3A38-D567-C84A6B679F04}"/>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59A8641B-C09D-1221-F530-7DEEC031D5ED}"/>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0BA23DEB-246C-9C2E-FAEE-9EAD6709C191}"/>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310B58AD-C9E7-8273-7540-19DBA9F443AB}"/>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530C730B-7ECA-16B8-0858-24577668FE05}"/>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8E0FB545-E8BB-2949-563C-E87DA9DBF5FD}"/>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B8DD2B1B-A67F-D7F3-37F0-C5EA27CDD2F1}"/>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AC9EBECE-853B-2E6D-62EF-8751CE734519}"/>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9592A85F-0290-D56B-D5DD-A40A47373053}"/>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4FCBF69A-599B-7812-85E9-2C8DB71C2D0D}"/>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E385F3C3-0936-D878-4498-9E3C3D816557}"/>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14CBD148-2598-A4AB-3447-26ACD9910A52}"/>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23730EAA-701F-29F4-9311-90938D6464E7}"/>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EB076E86-2CA3-FEF6-551F-3EAF5A01DAB4}"/>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47734F6F-A56D-EDB6-21D0-81A881133A0A}"/>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85E8A9FE-D3A9-8E2A-525A-4F38F096AD85}"/>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D6430E2B-6A7C-1D18-7583-36B37A3AA2B9}"/>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5F67EEAE-6AE7-87A6-6007-05F5532DFDB7}"/>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DEA79713-E2A6-6833-DCE1-97D235DA9E59}"/>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FC588344-3F16-C5FE-AA30-EC5D28CF2B95}"/>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D39897E0-7E53-4AFF-88BB-7CEB322BF763}"/>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E902B8EB-8933-1C43-B23E-3C0C67E18039}"/>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463A1A41-18CF-1992-36A0-9D6D828602B9}"/>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E23E4F3D-F61B-1766-EDD3-04AB96C9C7A3}"/>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9CAB5247-4438-AC9C-EC4F-73DABE7B5D80}"/>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CD0CB9B0-CCD6-B9C7-CBF4-BDD8F8645265}"/>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4C61B150-F71E-FF72-0144-E0C9C5AB4959}"/>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34D286C4-1CDC-32D7-A480-AE5882CFA921}"/>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741BA249-0759-2EFB-BA29-E055D7E623BB}"/>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D750043D-7361-AFEC-A655-4C9BC58ED850}"/>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5622883F-B6BD-5A0D-C816-1CA78BDB32FD}"/>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D411102C-4F6A-E21B-C27D-A2615B46DB2C}"/>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27CAFB75-16E6-EA61-E26A-DF6B38C81E6D}"/>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29691950-5005-63AE-182F-B6D3D7F2A725}"/>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C5C068A2-2099-B507-89EA-1E71EBF4629C}"/>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DCEA7F3E-9814-5265-A70C-2079EB6BAF52}"/>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984F4573-4672-9D26-3DE2-20F8BADA8167}"/>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A8E240C4-6C40-9F3A-66EF-307C70B56E5E}"/>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4EB34777-FC3A-8330-08BF-B1CA4E518097}"/>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6284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A6E5B3D4-916C-E815-7197-2F53C460F359}"/>
            </a:ext>
          </a:extLst>
        </p:cNvPr>
        <p:cNvGrpSpPr/>
        <p:nvPr/>
      </p:nvGrpSpPr>
      <p:grpSpPr>
        <a:xfrm>
          <a:off x="0" y="0"/>
          <a:ext cx="0" cy="0"/>
          <a:chOff x="0" y="0"/>
          <a:chExt cx="0" cy="0"/>
        </a:xfrm>
      </p:grpSpPr>
      <p:sp>
        <p:nvSpPr>
          <p:cNvPr id="2704" name="Google Shape;2704;p45">
            <a:extLst>
              <a:ext uri="{FF2B5EF4-FFF2-40B4-BE49-F238E27FC236}">
                <a16:creationId xmlns:a16="http://schemas.microsoft.com/office/drawing/2014/main" id="{1004CEDB-C32A-67F2-BC7B-047CCDF7A451}"/>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fr-FR" sz="2800" dirty="0" err="1"/>
              <a:t>Interpretation</a:t>
            </a:r>
            <a:r>
              <a:rPr lang="fr-FR" sz="2800" dirty="0"/>
              <a:t> des Resultats Obtenus</a:t>
            </a:r>
          </a:p>
        </p:txBody>
      </p:sp>
      <p:graphicFrame>
        <p:nvGraphicFramePr>
          <p:cNvPr id="2706" name="ZoneTexte 7">
            <a:extLst>
              <a:ext uri="{FF2B5EF4-FFF2-40B4-BE49-F238E27FC236}">
                <a16:creationId xmlns:a16="http://schemas.microsoft.com/office/drawing/2014/main" id="{B198796E-0AE0-363A-1BAA-EA76CEC227C1}"/>
              </a:ext>
            </a:extLst>
          </p:cNvPr>
          <p:cNvGraphicFramePr/>
          <p:nvPr>
            <p:extLst>
              <p:ext uri="{D42A27DB-BD31-4B8C-83A1-F6EECF244321}">
                <p14:modId xmlns:p14="http://schemas.microsoft.com/office/powerpoint/2010/main" val="3819630062"/>
              </p:ext>
            </p:extLst>
          </p:nvPr>
        </p:nvGraphicFramePr>
        <p:xfrm>
          <a:off x="713225" y="1208225"/>
          <a:ext cx="7717500" cy="3810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8857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21C20778-543F-38EE-EBCE-A66ED1671891}"/>
            </a:ext>
          </a:extLst>
        </p:cNvPr>
        <p:cNvGrpSpPr/>
        <p:nvPr/>
      </p:nvGrpSpPr>
      <p:grpSpPr>
        <a:xfrm>
          <a:off x="0" y="0"/>
          <a:ext cx="0" cy="0"/>
          <a:chOff x="0" y="0"/>
          <a:chExt cx="0" cy="0"/>
        </a:xfrm>
      </p:grpSpPr>
      <p:sp>
        <p:nvSpPr>
          <p:cNvPr id="2704" name="Google Shape;2704;p45">
            <a:extLst>
              <a:ext uri="{FF2B5EF4-FFF2-40B4-BE49-F238E27FC236}">
                <a16:creationId xmlns:a16="http://schemas.microsoft.com/office/drawing/2014/main" id="{43B457B2-BEEA-2964-2C7C-A3C82704D708}"/>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fontScale="90000"/>
          </a:bodyPr>
          <a:lstStyle/>
          <a:p>
            <a:pPr marL="0" lvl="0" indent="0" rtl="0">
              <a:lnSpc>
                <a:spcPct val="90000"/>
              </a:lnSpc>
              <a:spcBef>
                <a:spcPts val="0"/>
              </a:spcBef>
              <a:spcAft>
                <a:spcPts val="0"/>
              </a:spcAft>
              <a:buNone/>
            </a:pPr>
            <a:r>
              <a:rPr lang="fr-FR" sz="2800" dirty="0"/>
              <a:t>Difficultés rencontrées et solutions apportées</a:t>
            </a:r>
          </a:p>
        </p:txBody>
      </p:sp>
      <p:graphicFrame>
        <p:nvGraphicFramePr>
          <p:cNvPr id="2" name="Google Shape;1854;p35">
            <a:extLst>
              <a:ext uri="{FF2B5EF4-FFF2-40B4-BE49-F238E27FC236}">
                <a16:creationId xmlns:a16="http://schemas.microsoft.com/office/drawing/2014/main" id="{0014EC72-CEE2-0796-51F2-6C76F10E037B}"/>
              </a:ext>
            </a:extLst>
          </p:cNvPr>
          <p:cNvGraphicFramePr/>
          <p:nvPr>
            <p:extLst>
              <p:ext uri="{D42A27DB-BD31-4B8C-83A1-F6EECF244321}">
                <p14:modId xmlns:p14="http://schemas.microsoft.com/office/powerpoint/2010/main" val="3966740723"/>
              </p:ext>
            </p:extLst>
          </p:nvPr>
        </p:nvGraphicFramePr>
        <p:xfrm>
          <a:off x="713225" y="1949823"/>
          <a:ext cx="7717501" cy="1710167"/>
        </p:xfrm>
        <a:graphic>
          <a:graphicData uri="http://schemas.openxmlformats.org/drawingml/2006/table">
            <a:tbl>
              <a:tblPr>
                <a:noFill/>
                <a:tableStyleId>{08DB6BAA-8259-42CF-94E4-5F1D9D5E7B6A}</a:tableStyleId>
              </a:tblPr>
              <a:tblGrid>
                <a:gridCol w="4797431">
                  <a:extLst>
                    <a:ext uri="{9D8B030D-6E8A-4147-A177-3AD203B41FA5}">
                      <a16:colId xmlns:a16="http://schemas.microsoft.com/office/drawing/2014/main" val="20001"/>
                    </a:ext>
                  </a:extLst>
                </a:gridCol>
                <a:gridCol w="2920070">
                  <a:extLst>
                    <a:ext uri="{9D8B030D-6E8A-4147-A177-3AD203B41FA5}">
                      <a16:colId xmlns:a16="http://schemas.microsoft.com/office/drawing/2014/main" val="20002"/>
                    </a:ext>
                  </a:extLst>
                </a:gridCol>
              </a:tblGrid>
              <a:tr h="355891">
                <a:tc>
                  <a:txBody>
                    <a:bodyPr/>
                    <a:lstStyle/>
                    <a:p>
                      <a:pPr marL="0" lvl="0" indent="0" algn="ctr" rtl="0">
                        <a:spcBef>
                          <a:spcPts val="0"/>
                        </a:spcBef>
                        <a:spcAft>
                          <a:spcPts val="0"/>
                        </a:spcAft>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Difficlutés</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dirty="0">
                          <a:solidFill>
                            <a:schemeClr val="dk1"/>
                          </a:solidFill>
                          <a:latin typeface="Open Sans" panose="020B0604020202020204" charset="0"/>
                          <a:ea typeface="Open Sans" panose="020B0604020202020204" charset="0"/>
                          <a:cs typeface="Open Sans" panose="020B0604020202020204" charset="0"/>
                          <a:sym typeface="Sora"/>
                        </a:rPr>
                        <a:t>Solutions</a:t>
                      </a:r>
                      <a:endParaRPr sz="1200" b="1" dirty="0">
                        <a:solidFill>
                          <a:schemeClr val="dk1"/>
                        </a:solidFill>
                        <a:latin typeface="Open Sans" panose="020B0604020202020204" charset="0"/>
                        <a:ea typeface="Open Sans" panose="020B0604020202020204" charset="0"/>
                        <a:cs typeface="Open Sans" panose="020B0604020202020204" charset="0"/>
                        <a:sym typeface="Sora"/>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1011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200" b="0" dirty="0">
                          <a:solidFill>
                            <a:schemeClr val="dk1"/>
                          </a:solidFill>
                          <a:latin typeface="Open Sans" panose="020B0604020202020204" charset="0"/>
                          <a:ea typeface="Open Sans" panose="020B0604020202020204" charset="0"/>
                          <a:cs typeface="Open Sans" panose="020B0604020202020204" charset="0"/>
                          <a:sym typeface="Open Sans"/>
                        </a:rPr>
                        <a:t>Manques de caractéristiques suffisantes</a:t>
                      </a:r>
                      <a:endParaRPr lang="fr-FR" sz="1200" b="0" dirty="0">
                        <a:solidFill>
                          <a:schemeClr val="dk1"/>
                        </a:solidFill>
                        <a:latin typeface="Open Sans" panose="020B0604020202020204" charset="0"/>
                        <a:ea typeface="Open Sans" panose="020B0604020202020204" charset="0"/>
                        <a:cs typeface="Open Sans" panose="020B0604020202020204" charset="0"/>
                        <a:sym typeface="Sora"/>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err="1">
                          <a:solidFill>
                            <a:srgbClr val="000000"/>
                          </a:solidFill>
                          <a:effectLst/>
                          <a:latin typeface="Open Sans" panose="020B0604020202020204" charset="0"/>
                          <a:ea typeface="Open Sans" panose="020B0604020202020204" charset="0"/>
                          <a:cs typeface="Open Sans" panose="020B0604020202020204" charset="0"/>
                          <a:sym typeface="Arial"/>
                        </a:rPr>
                        <a:t>Feature</a:t>
                      </a: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 </a:t>
                      </a:r>
                      <a:r>
                        <a:rPr lang="fr-FR" sz="1200" b="0" i="0" u="none" strike="noStrike" cap="none" dirty="0" err="1">
                          <a:solidFill>
                            <a:srgbClr val="000000"/>
                          </a:solidFill>
                          <a:effectLst/>
                          <a:latin typeface="Open Sans" panose="020B0604020202020204" charset="0"/>
                          <a:ea typeface="Open Sans" panose="020B0604020202020204" charset="0"/>
                          <a:cs typeface="Open Sans" panose="020B0604020202020204" charset="0"/>
                          <a:sym typeface="Arial"/>
                        </a:rPr>
                        <a:t>engeenering</a:t>
                      </a:r>
                      <a:endParaRPr lang="fr-TG"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37413">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Performances des modèles mauvaises</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a:solidFill>
                            <a:srgbClr val="000000"/>
                          </a:solidFill>
                          <a:effectLst/>
                          <a:latin typeface="Open Sans" panose="020B0604020202020204" charset="0"/>
                          <a:ea typeface="Open Sans" panose="020B0604020202020204" charset="0"/>
                          <a:cs typeface="Open Sans" panose="020B0604020202020204" charset="0"/>
                          <a:sym typeface="Arial"/>
                        </a:rPr>
                        <a:t>Modele </a:t>
                      </a:r>
                      <a:r>
                        <a:rPr lang="fr-FR" sz="1200" b="0" i="0" u="none" strike="noStrike" cap="none" dirty="0" err="1">
                          <a:solidFill>
                            <a:srgbClr val="000000"/>
                          </a:solidFill>
                          <a:effectLst/>
                          <a:latin typeface="Open Sans" panose="020B0604020202020204" charset="0"/>
                          <a:ea typeface="Open Sans" panose="020B0604020202020204" charset="0"/>
                          <a:cs typeface="Open Sans" panose="020B0604020202020204" charset="0"/>
                          <a:sym typeface="Arial"/>
                        </a:rPr>
                        <a:t>selection</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06745">
                <a:tc>
                  <a:txBody>
                    <a:bodyPr/>
                    <a:lstStyle/>
                    <a:p>
                      <a:pPr marL="0" lvl="0" indent="0" algn="ctr" rtl="0">
                        <a:spcBef>
                          <a:spcPts val="0"/>
                        </a:spcBef>
                        <a:spcAft>
                          <a:spcPts val="0"/>
                        </a:spcAft>
                        <a:buNone/>
                      </a:pPr>
                      <a:r>
                        <a:rPr lang="fr-FR" sz="1200" b="0" dirty="0">
                          <a:solidFill>
                            <a:schemeClr val="dk1"/>
                          </a:solidFill>
                          <a:latin typeface="Open Sans" panose="020B0604020202020204" charset="0"/>
                          <a:ea typeface="Open Sans" panose="020B0604020202020204" charset="0"/>
                          <a:cs typeface="Open Sans" panose="020B0604020202020204" charset="0"/>
                          <a:sym typeface="Sora"/>
                        </a:rPr>
                        <a:t>Performances des modèles non optimales</a:t>
                      </a: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Hyper </a:t>
                      </a:r>
                      <a:r>
                        <a:rPr lang="fr-FR" sz="1200" b="0" i="0" u="none" strike="noStrike" cap="none" dirty="0" err="1">
                          <a:solidFill>
                            <a:srgbClr val="000000"/>
                          </a:solidFill>
                          <a:effectLst/>
                          <a:latin typeface="Open Sans" panose="020B0604020202020204" charset="0"/>
                          <a:ea typeface="Open Sans" panose="020B0604020202020204" charset="0"/>
                          <a:cs typeface="Open Sans" panose="020B0604020202020204" charset="0"/>
                          <a:sym typeface="Arial"/>
                        </a:rPr>
                        <a:t>parameter</a:t>
                      </a:r>
                      <a:r>
                        <a:rPr lang="fr-FR"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 Tuning</a:t>
                      </a:r>
                      <a:r>
                        <a:rPr lang="fr-TG" sz="1200" b="0" i="0" u="none" strike="noStrike" cap="none" dirty="0">
                          <a:solidFill>
                            <a:srgbClr val="000000"/>
                          </a:solidFill>
                          <a:effectLst/>
                          <a:latin typeface="Open Sans" panose="020B0604020202020204" charset="0"/>
                          <a:ea typeface="Open Sans" panose="020B0604020202020204" charset="0"/>
                          <a:cs typeface="Open Sans" panose="020B0604020202020204" charset="0"/>
                          <a:sym typeface="Arial"/>
                        </a:rPr>
                        <a:t> </a:t>
                      </a:r>
                      <a:endParaRPr sz="1200" b="0" dirty="0">
                        <a:solidFill>
                          <a:schemeClr val="dk1"/>
                        </a:solidFill>
                        <a:latin typeface="Open Sans" panose="020B0604020202020204" charset="0"/>
                        <a:ea typeface="Open Sans" panose="020B0604020202020204" charset="0"/>
                        <a:cs typeface="Open Sans" panose="020B0604020202020204" charset="0"/>
                        <a:sym typeface="Open Sans"/>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93738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01961D0B-F7CE-8989-593B-3507C83094AC}"/>
            </a:ext>
          </a:extLst>
        </p:cNvPr>
        <p:cNvGrpSpPr/>
        <p:nvPr/>
      </p:nvGrpSpPr>
      <p:grpSpPr>
        <a:xfrm>
          <a:off x="0" y="0"/>
          <a:ext cx="0" cy="0"/>
          <a:chOff x="0" y="0"/>
          <a:chExt cx="0" cy="0"/>
        </a:xfrm>
      </p:grpSpPr>
      <p:sp>
        <p:nvSpPr>
          <p:cNvPr id="2704" name="Google Shape;2704;p45">
            <a:extLst>
              <a:ext uri="{FF2B5EF4-FFF2-40B4-BE49-F238E27FC236}">
                <a16:creationId xmlns:a16="http://schemas.microsoft.com/office/drawing/2014/main" id="{FE21A069-0831-A490-D182-53B268E34DB8}"/>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r>
              <a:rPr lang="fr-FR" sz="2000" i="0" dirty="0">
                <a:solidFill>
                  <a:srgbClr val="000000"/>
                </a:solidFill>
                <a:effectLst/>
                <a:latin typeface="Sora" panose="020B0604020202020204" charset="0"/>
                <a:cs typeface="Sora" panose="020B0604020202020204" charset="0"/>
              </a:rPr>
              <a:t>Limites du projet et perspectives d'amélioration.</a:t>
            </a:r>
          </a:p>
        </p:txBody>
      </p:sp>
      <p:sp>
        <p:nvSpPr>
          <p:cNvPr id="5" name="ZoneTexte 4">
            <a:extLst>
              <a:ext uri="{FF2B5EF4-FFF2-40B4-BE49-F238E27FC236}">
                <a16:creationId xmlns:a16="http://schemas.microsoft.com/office/drawing/2014/main" id="{379CAD56-EAEF-F9DF-FD18-5F6C614A92EB}"/>
              </a:ext>
            </a:extLst>
          </p:cNvPr>
          <p:cNvSpPr txBox="1"/>
          <p:nvPr/>
        </p:nvSpPr>
        <p:spPr>
          <a:xfrm>
            <a:off x="790957" y="1193927"/>
            <a:ext cx="7639768" cy="738664"/>
          </a:xfrm>
          <a:prstGeom prst="rect">
            <a:avLst/>
          </a:prstGeom>
          <a:noFill/>
        </p:spPr>
        <p:txBody>
          <a:bodyPr wrap="square">
            <a:spAutoFit/>
          </a:bodyPr>
          <a:lstStyle/>
          <a:p>
            <a:pPr lvl="0">
              <a:spcAft>
                <a:spcPts val="600"/>
              </a:spcAft>
              <a:buClr>
                <a:srgbClr val="000000"/>
              </a:buClr>
            </a:pPr>
            <a:r>
              <a:rPr lang="fr-FR" dirty="0">
                <a:latin typeface="Open Sans" panose="020B0604020202020204" charset="0"/>
                <a:ea typeface="Open Sans" panose="020B0604020202020204" charset="0"/>
                <a:cs typeface="Open Sans" panose="020B0604020202020204" charset="0"/>
              </a:rPr>
              <a:t>L'avenir de cette recherche réside dans l'exploration de modèles plus complexes et l'application de méthodes de validation croisée. Cela contribuera à évaluer la robustesse des modèles et à affiner les prévisions des micro-turbines.</a:t>
            </a:r>
          </a:p>
        </p:txBody>
      </p:sp>
    </p:spTree>
    <p:extLst>
      <p:ext uri="{BB962C8B-B14F-4D97-AF65-F5344CB8AC3E}">
        <p14:creationId xmlns:p14="http://schemas.microsoft.com/office/powerpoint/2010/main" val="626182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A38F3FAF-5A45-DC22-A2CC-AC2B2E3DC68A}"/>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A59D740C-6BF7-26A4-5C8D-6F6D9A6B76C2}"/>
              </a:ext>
            </a:extLst>
          </p:cNvPr>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4800" dirty="0"/>
              <a:t>Conclusion</a:t>
            </a:r>
          </a:p>
        </p:txBody>
      </p:sp>
      <p:sp>
        <p:nvSpPr>
          <p:cNvPr id="1290" name="Google Shape;1290;p28">
            <a:extLst>
              <a:ext uri="{FF2B5EF4-FFF2-40B4-BE49-F238E27FC236}">
                <a16:creationId xmlns:a16="http://schemas.microsoft.com/office/drawing/2014/main" id="{FC5C5A4E-D2AE-95D8-A681-1FEAB83C9222}"/>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07</a:t>
            </a:r>
            <a:endParaRPr dirty="0"/>
          </a:p>
        </p:txBody>
      </p:sp>
      <p:grpSp>
        <p:nvGrpSpPr>
          <p:cNvPr id="1291" name="Google Shape;1291;p28">
            <a:extLst>
              <a:ext uri="{FF2B5EF4-FFF2-40B4-BE49-F238E27FC236}">
                <a16:creationId xmlns:a16="http://schemas.microsoft.com/office/drawing/2014/main" id="{33E0BEE8-A758-9232-8A49-D1413A5FE8C9}"/>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5D1B122D-7644-2030-408E-3CBD5AC03BE6}"/>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1F08CCE8-6417-56D4-0976-83BEC05BD39D}"/>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27EB352A-C67C-F2BB-7598-6EEF8FF61F4D}"/>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37845628-99EE-AEAC-9968-AF4A70F680CE}"/>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A80456AD-4A67-0194-8AA5-F0B9E0A7889D}"/>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5B179560-C0E8-04EC-8CA3-8112090B1CA7}"/>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CBE069AF-7E5C-D28D-32B1-6C30F8233B4C}"/>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C26E6823-AB64-10F3-B6E8-8448DD9FC9B3}"/>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91A7CBA4-4444-89EB-D86F-C786AF156D07}"/>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9C0E1275-FBBB-7A97-86CE-D9B75C790977}"/>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B739F0DA-30B0-6141-E7CD-B7FFB472A6D3}"/>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4C6C9B4F-D3C1-1FE4-2DF9-BB4FEFBAC8BC}"/>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8CC6E122-8D0E-E02A-11D4-1399A3A720E7}"/>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E0911759-CF41-E5CE-E6C6-B7A9C99F380E}"/>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11390C6E-CC14-CD92-FFF9-659219AF0513}"/>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5A03DDC4-7FAB-4CAE-A873-913DDDA22160}"/>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258E829E-A580-687E-13C2-5FFD3F18A2C3}"/>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A359E3CA-1A5E-D313-BAFE-F96254F98600}"/>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A4DB2E99-3019-BA60-425C-6670801A22F1}"/>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4A362F15-8D64-B50E-2E06-66A273AE5AE3}"/>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6D654F21-933A-D395-5BEE-2B0E518A17AA}"/>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58E1F6F2-DF71-672F-F868-24C014E07C75}"/>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FCAC0FCA-0E66-A98D-9B60-270E0693A94C}"/>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14F84AF7-846D-19E2-5EA0-857910C04821}"/>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5108B9F0-3625-C210-7390-8F58C77367A1}"/>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F7450C5A-5786-B6A0-6680-5093EEA58558}"/>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D8B9CC5A-73F7-B45B-5818-9371BEB87F79}"/>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9360CF73-33E6-D1C0-06F3-339C154D0898}"/>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385CC827-4F47-7670-E164-A641AC30B495}"/>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6A51C005-3222-CC98-060D-D984BC1BDDF2}"/>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7290E15F-F6A5-1D12-588C-E02BD37342B8}"/>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AA59EA04-8C69-3FC3-A659-19F8CA4C7A44}"/>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8024F77A-303E-0877-75E8-2DC1A169013C}"/>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6FB42DD2-F655-BA37-6AB5-4B8E27187681}"/>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6A3FA1A1-2CD0-ED79-2EC1-270880E761C2}"/>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7D230AA1-FABE-6673-E8E2-A78C087A7CEC}"/>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FA04EB45-5964-86DF-0570-8D975FBA84A4}"/>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F0A9BA50-5073-3D97-2713-48E7E2F578A9}"/>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C327268A-1158-8325-1E3E-747381E23E3B}"/>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0CB86664-F249-1D51-2E42-FAAE7164237A}"/>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473AAD32-1BD4-3282-A303-7BBB224A4DBB}"/>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3D11CCEE-8FB9-490E-AEB7-BD4ABF385F1E}"/>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3B1C12C3-03C5-CDD3-50E9-E8249125D62B}"/>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5E31C407-A079-E24A-B8E1-CF5949CEEF2D}"/>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0073D246-AE43-072A-EF2A-B209FFCE36C7}"/>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6F2CE651-7F2C-3910-0D3A-9991013D333C}"/>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920A38F2-4EF4-D37D-A030-4C7ED48961DB}"/>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507509DF-A9B4-4148-D7DF-D96BB67A31D8}"/>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F1C6ED6C-2320-2B89-17B2-75F6644DA95E}"/>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19B22767-63DE-5F59-E08C-FFDE9C184B42}"/>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040A706C-CEE0-D5A3-E64E-E5F083A9D1D8}"/>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6229DAF3-A15D-4E97-DA7D-0D20D0CAE7F0}"/>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D3AB97CE-4047-DA35-DDCC-8D2599CF11AF}"/>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5326C2DA-1931-4EDB-941B-49C59EBE90E2}"/>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79C71A0C-15EC-019F-A53E-BA6881D92817}"/>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1FA26A7D-4BF2-E1BD-4148-2345DD6AF558}"/>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9D9FE7FF-1726-6CAC-65F1-8DD02F3DFE3D}"/>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D4F204C8-74CB-0054-6C98-8125D843AE3F}"/>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A32DEEC5-1002-8350-5268-0B019A31D491}"/>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38FEB54B-CBD9-473F-3C3E-FE04EE807225}"/>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24B6251A-9FED-EADA-406B-96E35570490F}"/>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67101967-4A33-EF5E-207E-4C0B206C81D5}"/>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8DB5F090-6BBE-E69B-118D-69F6051B7E40}"/>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6D867739-7CF6-3705-82FB-695B1178BDF1}"/>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897D0832-488D-4F09-F47C-A9CD2AEBA9A2}"/>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8E2E89DC-793A-18D5-676C-5161FAFD45B4}"/>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1D59C1BC-647F-5CAA-264E-00482BD184D2}"/>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9710CF1E-C0AD-8D71-0643-E8284460889B}"/>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9B858A64-D0A5-A7EA-BFB0-3F01DA28825C}"/>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E7DF0CC7-03A3-74F7-A1A3-03FC500E5A74}"/>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3F34607E-42FC-6E8B-683A-6AD8C167AF08}"/>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3E22F9E4-3DFA-DC79-130B-8E816ECBC37C}"/>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195C83A4-E65D-204C-0552-A7F5887E0958}"/>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788EF687-435C-E88B-4A0D-AAA446FFF0C3}"/>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CD0F0F60-DAA6-4C54-0FB9-511A3A6D468D}"/>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C7F16233-2CE9-9679-8AAC-E0B68ACCD41D}"/>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7AE0C78A-52C3-8B79-6222-318BCA81D33F}"/>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76FB774A-ECE8-B16E-8D67-BA84D7D5BFBF}"/>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7426C279-8875-DC88-60C1-BAB3E146055D}"/>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710C7A40-9AA0-A96D-3BBB-5C17C93C18E8}"/>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B340F454-A685-0F38-E45B-53BD1647D87E}"/>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31C862D8-A468-9C92-9696-3F226E43E2F0}"/>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86A009D3-EF84-40F9-D9B8-57923BD00EE9}"/>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A987089F-DA56-A41F-B59B-DB688882B0B7}"/>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4EEB38A3-3745-28F8-A906-399D8C3A977E}"/>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865D0065-E167-1E28-39B6-662C0ACF34F8}"/>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66107157-189D-4EBC-7029-5B85738698E3}"/>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FF7D8446-A91D-9E72-9CD2-75A608B41595}"/>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17DFC039-8403-9F75-FB05-3DF1F19A63E6}"/>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8298E57B-04BE-7FEA-6B01-35575077173C}"/>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252D5787-4344-BCDB-A339-5BA91D443B9E}"/>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EEF03074-525C-56ED-4759-7F4476FE773A}"/>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D95ACDA3-C244-341A-048A-1C5A7FFC1D35}"/>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2A3ACD78-64B6-FA4A-09C2-4787EBD2AC5C}"/>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AE585DCF-8714-671F-D35C-C92DB55EE8F2}"/>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776C3420-1CB9-C888-514C-4F34A445629B}"/>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01260916-8323-C3E1-6C63-126170E6B465}"/>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70BCD5CC-8D85-76B2-3358-E8E6D24342EB}"/>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87F37395-3E48-D867-D867-7A608CB39DC7}"/>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727788EE-4DA5-0555-5D84-98005D9875F4}"/>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82B7F895-5B43-EDE5-6EFD-6C2BB01D3B9F}"/>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B069BBBA-CC58-D165-70FF-B162B0C7CFBA}"/>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3280A69E-DF28-9016-DF4F-FF5EEA16D3BF}"/>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A3D04981-597C-D3DA-B9EB-438D6D66DC1A}"/>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B92BD6FB-E424-840C-133C-CC64D7C639FC}"/>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0F9EE563-6780-8B67-6FEA-7D6F6934F27C}"/>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D6551C1A-51E6-21FF-BD1B-EB1E5AAFCB7F}"/>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3B1CB372-2006-0F90-A45C-F57C19D4FED9}"/>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F0E6AB3B-7E04-1ACF-4F6E-19EFB6EFFB1D}"/>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3EA6ACE4-D644-1C49-6A28-FD4C6503EC0D}"/>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783DE192-6E71-E5BD-4B47-65CBCB68D3CC}"/>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994AD15B-13E5-A93E-7144-4453FCA0FE09}"/>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07BDBE07-E8B9-0BA3-4244-C545D9D1485C}"/>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E48F4FC8-029F-3556-53D5-595CAE38D611}"/>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84ECD803-3AE8-A65C-AA48-C50D5C33900B}"/>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F135FF06-C444-6AFE-36E6-0A1F3AB98924}"/>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8B5D5714-6F31-010C-3001-D37279230177}"/>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0E16A425-2E1A-50AD-BD6B-C99040F79D22}"/>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4BF962DA-D9F5-E8D9-86E6-9857B79E50BB}"/>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FE855166-0AA9-3CAA-CD2D-9531AA34C5F3}"/>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8CB1B5FC-60C8-E035-7C0E-8A336756829A}"/>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C7B18C88-4A4B-C94B-5D66-821A164B466D}"/>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1A83C7E2-9D18-58AF-8C07-77B4CC3A8A55}"/>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3C38106D-CC92-DCFE-ECF7-870226AB9296}"/>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5243D6A5-E5C8-A2B5-D851-8E15A7CB2530}"/>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7551A7CA-EE58-047B-BD5F-ACCC108FB2B9}"/>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1E2561D2-E1FE-B619-FF04-31C19D62E5E3}"/>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DCAA96EA-CA04-0A46-6535-B479D5C09836}"/>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1BE842EE-5B5C-00A2-88A6-53C1181014FD}"/>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B81210FB-E210-94FB-E433-FC666170AA0D}"/>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37ADC22B-516C-5CEC-CBC0-C31161D7941D}"/>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9F8A6863-4B2A-20B9-204C-5F5F0BAE357C}"/>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6EEA7AE7-1E8A-DBB8-7BD8-00971FCF3D1A}"/>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71CA3139-CEF8-C7EF-E3EA-4A02CF9A8FFE}"/>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8FA77847-D4E2-DC2F-4988-E883ACF578E5}"/>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EA611E2B-5736-003D-821D-6FEFE5F22E28}"/>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559E6EEA-9C7B-D937-3A16-37BAC9B346E3}"/>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C7CBC734-E76C-79B7-360A-7657342DB239}"/>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7FDED97A-8A43-9901-E7FB-619887BE5B09}"/>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023594A7-3ADD-0268-B9CE-4DF07446D237}"/>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9267DC53-F8C5-2C6D-4953-D472C4026EB4}"/>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483ACBB2-6F93-82EF-46DF-BD21959BC2FA}"/>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7F94552D-BFC8-534D-064E-D5706D942048}"/>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14756582-6902-3CBF-7529-AC8A39901796}"/>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79FBCDDF-7C94-946C-7720-4C0C19887A33}"/>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52798844-96B3-9903-0AB5-709F0EF4C3F0}"/>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755A6102-A6B9-E995-21EF-C33B8050DDDB}"/>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0BBE47BF-C10D-DD53-2609-660B681475B0}"/>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87779585-64FF-97B1-57EB-B88D6F303A77}"/>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7B03A7C6-8C94-33FD-285E-1EED4CFA5C53}"/>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DEB334AF-0B7F-F6E7-D12E-D7DFD97A57E3}"/>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126A5BBB-19EA-FD7A-ECF4-FCC6175B4201}"/>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712620CC-2A75-14C7-F007-9384FEFE9C28}"/>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07838A76-C9E9-1D60-EF78-B2AE0D7A0E07}"/>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C3D34ABD-16C3-C415-78A3-865CBBA12B28}"/>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8E7BC03A-4F9B-98ED-EFFA-A5D28A00B10A}"/>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4005D7B7-E616-569B-BE74-504C0FA73B20}"/>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19811D30-4167-06FC-1B26-C5EA7E8CBD0E}"/>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402C730F-CD1B-FD99-8FF0-0657EBCB7F5E}"/>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014172AA-86F4-66BC-7154-42C11B034466}"/>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9B3FD5CF-8EC6-F686-90EA-C43C799DB8FB}"/>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1A05497D-6009-703E-404C-23138D869C28}"/>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814AC61A-8E78-230D-ED99-5C4226F87146}"/>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97AC6A20-1EB5-95B8-7564-8DE572491806}"/>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F32F9DB0-D731-9BDA-2DC5-D3E7D28441C7}"/>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7AAACA6F-E858-EDF6-44C1-D010FCB32A34}"/>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84E68CAE-7442-9C12-0D3B-6507FF7D76C6}"/>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2C9CC01B-DAD2-247C-762F-5D94042488A8}"/>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38E5E2F8-2501-635B-C506-5BEDCAA42A5D}"/>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A8677013-6886-2B06-D523-73A97365EB94}"/>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AC100547-DB94-EDE6-68AD-1A2DDED6204B}"/>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ECB800B8-01D5-A748-B3FF-FCE61533FDAD}"/>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3764B6FE-7913-E77C-8D6F-0CD9E2D998F5}"/>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A47332FB-CDB5-6373-097E-652EB706FE21}"/>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6AFA9F3D-9E49-F0AD-EE2B-7C2AFD5C0265}"/>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F6841DAB-2AFE-5F5A-5B4C-D6F4E4FE8097}"/>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FBF9300A-3D7A-D268-8F39-E39CA39FC513}"/>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C1CEE42B-E308-B4FA-D46C-EB1665201B9C}"/>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97911495-CF32-3A64-B11F-7D70D22AA1E2}"/>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95D1A81C-2E88-069E-F04A-DDB56A19E97B}"/>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A9FC4E06-69D5-5F16-325C-90A9053BCF6D}"/>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A85B002F-EB65-4DA5-88E5-6698D248BD1E}"/>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DA39C10E-551A-E32C-10B2-53DF9A778895}"/>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6D9D06FA-C877-E09D-CC84-7B02B832998E}"/>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BBA37810-503C-A455-45DE-87902DC27A63}"/>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FA0807B5-1D56-B0FF-CEC8-49778578A0FA}"/>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E4400E12-832E-8D97-1789-A51B892B2F97}"/>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FAC39D53-FA91-BEAB-AE4A-776E9D8A9F47}"/>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CD3731BC-E92B-DCD2-F007-9C042F64C540}"/>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6BFE5149-8781-077F-3F88-076855376307}"/>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2401F5E3-61DD-8F1B-7F3F-2EE8793D1AD3}"/>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8F013C12-9C11-F740-2DE3-FBD0DA02538D}"/>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DD6CF6E4-2A2E-FCC3-0DCF-C3B74F98207C}"/>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1BD4D299-2659-C659-D8BB-A961F9A0C1B5}"/>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63E2B72D-5C77-4B16-D72C-A8D0A248A7AA}"/>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BA3AA898-9923-33DA-8C1F-C345A33A03EE}"/>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4F59E231-F504-F180-86BB-EFD08AD00673}"/>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1F405CAB-4799-945B-062D-DBDB5BC77872}"/>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33A95584-C822-1C8B-9838-9DB9A19A4550}"/>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EAC18EAA-20AF-0CCA-5D53-B128272BEB0A}"/>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DA2B6E85-8A92-04F8-147D-8638C27766E9}"/>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86185108-CF9C-3E48-4EB3-F82F07E30D8A}"/>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79C74B43-12E6-3838-D78E-2DC6C08E8F96}"/>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3396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D94E057F-0551-747C-865E-C232B43C62C5}"/>
            </a:ext>
          </a:extLst>
        </p:cNvPr>
        <p:cNvGrpSpPr/>
        <p:nvPr/>
      </p:nvGrpSpPr>
      <p:grpSpPr>
        <a:xfrm>
          <a:off x="0" y="0"/>
          <a:ext cx="0" cy="0"/>
          <a:chOff x="0" y="0"/>
          <a:chExt cx="0" cy="0"/>
        </a:xfrm>
      </p:grpSpPr>
      <p:sp>
        <p:nvSpPr>
          <p:cNvPr id="2704" name="Google Shape;2704;p45">
            <a:extLst>
              <a:ext uri="{FF2B5EF4-FFF2-40B4-BE49-F238E27FC236}">
                <a16:creationId xmlns:a16="http://schemas.microsoft.com/office/drawing/2014/main" id="{6D43F0B2-8BBA-F230-8112-0DE9741B0635}"/>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pPr>
              <a:lnSpc>
                <a:spcPct val="90000"/>
              </a:lnSpc>
            </a:pPr>
            <a:r>
              <a:rPr lang="fr-FR" sz="2800" i="0">
                <a:effectLst/>
              </a:rPr>
              <a:t>Conclusion</a:t>
            </a:r>
          </a:p>
        </p:txBody>
      </p:sp>
      <p:graphicFrame>
        <p:nvGraphicFramePr>
          <p:cNvPr id="2706" name="ZoneTexte 4">
            <a:extLst>
              <a:ext uri="{FF2B5EF4-FFF2-40B4-BE49-F238E27FC236}">
                <a16:creationId xmlns:a16="http://schemas.microsoft.com/office/drawing/2014/main" id="{AF8434F1-8BCB-AC5A-0AA9-2A097F2BCC8F}"/>
              </a:ext>
            </a:extLst>
          </p:cNvPr>
          <p:cNvGraphicFramePr/>
          <p:nvPr>
            <p:extLst>
              <p:ext uri="{D42A27DB-BD31-4B8C-83A1-F6EECF244321}">
                <p14:modId xmlns:p14="http://schemas.microsoft.com/office/powerpoint/2010/main" val="2722803431"/>
              </p:ext>
            </p:extLst>
          </p:nvPr>
        </p:nvGraphicFramePr>
        <p:xfrm>
          <a:off x="713225" y="1208225"/>
          <a:ext cx="77175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0667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FDEA4F83-2AE2-7069-E06A-8A2872C5C2F2}"/>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EAF9DA4F-B9FA-D7F3-E2DF-4FE7E32AF6CC}"/>
              </a:ext>
            </a:extLst>
          </p:cNvPr>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4800" dirty="0"/>
              <a:t>Questions</a:t>
            </a:r>
          </a:p>
        </p:txBody>
      </p:sp>
      <p:sp>
        <p:nvSpPr>
          <p:cNvPr id="1290" name="Google Shape;1290;p28">
            <a:extLst>
              <a:ext uri="{FF2B5EF4-FFF2-40B4-BE49-F238E27FC236}">
                <a16:creationId xmlns:a16="http://schemas.microsoft.com/office/drawing/2014/main" id="{EA2891BC-A666-387E-B7E9-BB418D3E2A33}"/>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08</a:t>
            </a:r>
            <a:endParaRPr dirty="0"/>
          </a:p>
        </p:txBody>
      </p:sp>
      <p:grpSp>
        <p:nvGrpSpPr>
          <p:cNvPr id="1291" name="Google Shape;1291;p28">
            <a:extLst>
              <a:ext uri="{FF2B5EF4-FFF2-40B4-BE49-F238E27FC236}">
                <a16:creationId xmlns:a16="http://schemas.microsoft.com/office/drawing/2014/main" id="{2E8DFFB0-1972-595E-2147-6C70DABE8453}"/>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5D4ADB58-2270-3904-F656-C8EDD9F4EB76}"/>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2511C126-8404-F6D1-A28A-B8B163258C6A}"/>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85D18602-6EA7-22ED-7509-BAFBCB25EDC6}"/>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5F46318E-3738-5948-608F-91C35760032E}"/>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DA2210F8-6A70-6E3A-0B76-97D4632D9A9D}"/>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68785168-4444-055F-0C33-20C8AD814983}"/>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7017A775-05EA-22D6-9140-5BB73E86DEED}"/>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E27CC63B-AD52-506A-CEC4-F44EC47BF3EF}"/>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DF29CD61-5392-B416-E9D8-2E7186519143}"/>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EE986D4C-C762-823E-F138-414D7F8C8336}"/>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FF31F023-159A-04BE-0A2F-66C0384AF2F5}"/>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99340C59-2F5A-EB8C-BF4C-56F40FDB3835}"/>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141F5A36-DAB3-65B2-362A-B535FD3B8C8F}"/>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601EEA24-11CD-C8D7-8F67-EDE3BE7578B4}"/>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096A1D3D-20A4-89CC-D441-3124A949D5CE}"/>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B7DB46FD-3B0D-8FEC-2913-FF63895CD256}"/>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C0633191-0958-CF2C-9AF1-771647C40788}"/>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1657A664-8FBB-4223-D303-C9D170C01A0A}"/>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69336E72-A788-47D8-55C4-AC73C41878F3}"/>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1628CAA1-8109-3177-FA6E-92B53C3E0DAF}"/>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D8E5DAE9-AE2A-AF68-C80A-AF4C978B1CF9}"/>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DF1142D2-D487-8D1C-6842-B685F0984879}"/>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641589EC-7588-8564-46BE-67CCD014C544}"/>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FEE27209-FA79-77B5-B01E-60B174D12932}"/>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5958E2C9-3F3C-0871-F849-2F6BFBDD15EA}"/>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1BA2C90D-7752-259A-22E9-826D435C38A2}"/>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3F60E21C-6B16-140A-FD40-82D8ADC67788}"/>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213903D6-10B9-182F-BE7C-06F357E44CE3}"/>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368E12F9-3481-1896-4841-22472B454164}"/>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71525CD3-7B64-D92F-0652-9D8A3C3D1F59}"/>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B72D78A1-8052-0DAA-6B49-1DC7BA6EA1E2}"/>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D40CB4B0-A44A-0EBE-A9B4-F89B1F380B63}"/>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05B51270-B287-898B-7AE0-0ADAFC67F070}"/>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D8F8CD14-4F16-0C5A-E009-85531F0567A2}"/>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A76F983B-10C9-BDCC-D30F-086518E99B5D}"/>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2D462D1B-0BB6-9E82-DE1C-FBF68C05040B}"/>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5D993215-CCA1-16F6-ACEA-85B956A85FA3}"/>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1C18AF58-B61F-4B63-C58C-F7107E893CBE}"/>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8FD2FF21-8E0E-A258-E6CA-B4EFE32EB450}"/>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99901D87-BCC2-86C1-DEED-E58E1DF7999B}"/>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15631C6A-20BA-2EBE-45B8-458EB0BE38A0}"/>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865707BD-A8F2-B2BB-DCBE-D665D087EAD1}"/>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FDB4F2B8-1701-FC9C-C5A1-E6B6C71C8EB8}"/>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DC92F95F-0696-CAAA-F171-1BD4DD33C622}"/>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800F6590-D0C1-43F8-4E41-C95A0AF4517F}"/>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D8783BC8-B578-B56C-74A1-9F0E6EE5DFB2}"/>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85327049-4B4E-4415-5E4C-40F81F85E19E}"/>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2E357D4C-12E9-A8ED-1429-243BB9483406}"/>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ED0A923B-ADFF-CACC-A692-E7F779C4A6B7}"/>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CCD90341-9D93-377F-1606-97AC1BE6ABB2}"/>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DB12DDF2-C1F5-686B-31D5-6358BEF6725C}"/>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3B65C80B-85D1-8E2F-83D9-46E90319D7F2}"/>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17EF09E1-99FD-8F9B-3FAE-A23EC89AFAB0}"/>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DD06DC27-A454-5AE3-895F-4E3CF79751D2}"/>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39F0CF80-64DD-419A-B946-ED3CF7AF8C5A}"/>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6BA0CEC6-2061-9085-2B66-CF96FB8D7D02}"/>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E181C8F0-364C-E196-5FE4-81D49EEFEC01}"/>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E5D84712-A8C5-4431-356B-59A164C79209}"/>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B8474AAE-E2D0-95B1-0D61-97AA9CAD71E9}"/>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7AB80059-4919-902E-1E4B-224A81A413D4}"/>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912D38D8-1CCC-0917-BAA8-FCB325CB7F68}"/>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65144B4B-98BA-0A4C-4855-D9ED2261F33B}"/>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0977B8D9-A6FA-FDD1-649A-9B649FC65D10}"/>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0029713B-CDC4-C77A-E557-FAA9595229F5}"/>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CA5E2665-BC27-8AE4-B79D-BFB92677D641}"/>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7E6CCA72-5A5E-9255-94EC-AAEF67B85253}"/>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206EA16C-4BBC-E9D7-87A9-BDFB27F55379}"/>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3F9981F2-C0B9-0465-6820-D5242C7D1C0C}"/>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C9ED4528-B3C7-9246-0F31-8C3AA6024B25}"/>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86CF13E1-7347-E6DE-9520-2C9A8D874164}"/>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9B99D741-1209-4DD0-BA8E-5EC438630115}"/>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9233E1B3-91AC-B61A-CD79-00B791D4938B}"/>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A29E7241-8E26-0155-B70C-5ED16B139AC0}"/>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D829822A-CD09-7EED-5753-F744A62EB87F}"/>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5C8EF8B8-A396-1CB1-692F-39AABDDDF3F1}"/>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99E87628-71FF-F150-DDC1-E9A2AA01A7C0}"/>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345314B0-9CDE-730B-38A9-2985832235EA}"/>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2EFC3246-0D87-C877-6A6B-B54185B164BB}"/>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9E257BB1-683E-200D-6722-BD8B67510C00}"/>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0B8C1986-06DD-C0AB-2630-076E766B646F}"/>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09229F09-7288-02F7-71EB-C810AB000D09}"/>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38F895D5-535B-134B-C449-37F029577461}"/>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6204906E-3F6D-B299-B2DE-F0334D83D1E6}"/>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D7FB177A-9C6D-4AB7-7154-82C23F1BFF38}"/>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B76CC967-C3F2-CA22-CAA0-8E05306FE1C6}"/>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27D02C9D-398C-67DC-1C07-533430E606C6}"/>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1D25FD41-46E9-A5DA-6805-1764F355EBB8}"/>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853606E2-F52C-A91F-3B66-208AD10B3471}"/>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3A7473BD-C97D-D6BC-6DB8-84D83BD93E32}"/>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E5BD3560-329A-8A0C-2558-12D1131412DD}"/>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B271D01A-44FB-E284-7D45-2F1B362E82D7}"/>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194355A3-1F7A-23D8-E474-2FA7E8C1BC5F}"/>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351E8EF7-5EAD-6599-DF29-9E1ED39CA4E9}"/>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469EDDF9-B9B2-2347-1E9A-6C80E19B7C69}"/>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74853D79-989C-4868-3A0A-7BB51EDC5363}"/>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CB3CD043-7685-EB90-488D-A295483A3C1F}"/>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2B8E6132-27C7-6626-1672-C2DEFA99AB97}"/>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589C0E35-185B-7F5F-1C00-564E36B1CDEE}"/>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39818899-9FCC-7D2A-7F15-B5990A09B01C}"/>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DA0EF3B8-3DB9-A573-9FCC-AEAAD2D97193}"/>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E642F797-8934-D462-A7FD-B012AEF3DD2A}"/>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547854D0-4E6F-05B7-D668-6A563A68A5A2}"/>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6866046D-17D2-6312-488A-425A60B69145}"/>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9CD46937-F74E-622B-8695-D38A0393159A}"/>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D3A0A564-A9C6-B3E3-B1DF-9512BCCF1731}"/>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FFD194A7-3079-DC9E-440A-6E3161F0E1C5}"/>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AF85E424-0072-18DB-CEF7-7442D2D41E23}"/>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A91D3EB7-2095-F66B-0DA9-2003502078A5}"/>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FF0489B4-31A0-BA0C-6E55-81F99AA9F5E1}"/>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30E3268F-413B-F665-72CB-1B6DDF205C8F}"/>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04D6E80F-ACCC-1ED9-352B-7F25F76B68D0}"/>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0E3E649E-2504-1932-9F2D-FFFE1E6A720D}"/>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E96CA12C-317B-8E21-3ECE-96D7E991D5F7}"/>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F8109BC3-9C44-8157-3DC0-4B64C8910448}"/>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82CFA6B5-37E6-187D-5645-A92360CEF668}"/>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21687680-705A-CBBF-9AAE-4C27D8296265}"/>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A948715D-514D-7006-0363-EFDF4832D0AD}"/>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936F3A13-AD11-B24C-C076-B0F9A8050D0E}"/>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E9888D8B-FBAB-4FE4-00B2-A5479E885B23}"/>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EE0E560C-D369-E7F2-481D-E93F8FB904A6}"/>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02EBDAEE-714A-C3C4-474D-FE912AB21583}"/>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672C9F63-7DE0-7D6A-4AD7-1CC12B417107}"/>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0414B90A-3184-8E03-516A-17EAD28DF72E}"/>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D784CAAD-CDBE-21C4-57FA-63EFB13EEF6F}"/>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E2B510EA-F673-7BBB-EB93-143E8493684C}"/>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26C856D9-65EC-5E07-B293-7EEC7C1259E3}"/>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2B268232-D465-449B-D9E9-A430F6ECBD59}"/>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21C36DFE-5C79-F097-8744-C3E8461110ED}"/>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466D1962-E4E5-579D-7A2C-91B19DA9E99B}"/>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60FE45AE-6CD0-661B-DFA9-34BDD1A65AC8}"/>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BE3328BA-A9A0-0189-A679-8A2DB5A84814}"/>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524D0BD2-AEAE-653C-5E4F-2B8F474E064D}"/>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6991D4BA-31B9-3E8A-8A88-27130BBB9CB3}"/>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ED789593-110C-C2A5-509A-A2B330ED0789}"/>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520C9837-D2FB-AF99-089C-AA42B044A847}"/>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2458C97C-EB30-68B0-477B-8C75B75A6BD3}"/>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F1DC0596-F0B5-5FFE-2609-347FF02638DC}"/>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5D053B24-EFD4-34B7-A1C9-D547603C5DE7}"/>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9A758F10-0928-19B9-7F22-146651057F43}"/>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CD7E7F47-AB90-F1B8-2C94-2AF1C2AE1492}"/>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2B5113B1-B400-F1C2-B963-C8D0CFFB354D}"/>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76C06F94-D68F-9FC2-8626-F977553C8CC7}"/>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E82F90BA-1FD0-B0C1-CFAD-FE5F29F9AC1D}"/>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05A1F1AF-FFE2-4E5B-012A-6D610DAB9232}"/>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B9E83AA1-8E5A-7DBC-E152-7CA4DAC61899}"/>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EBDDA7E0-7396-0913-B67E-F6447F5F7AC6}"/>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558654F3-22ED-F71A-CFE3-9166BEF07CB1}"/>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ABC4C515-3919-DBE2-A512-FFE2D3B47462}"/>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15599103-9053-1FF2-799E-390E0B022181}"/>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D832BEE2-7D9C-E83D-07C3-727DD689134F}"/>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419EC75A-727D-A463-5014-C12B8F4EBCA1}"/>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3B2846CB-096B-4352-2106-C768B5FBCA0B}"/>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74B7D9C4-ED9A-A747-0659-AFF751E0C5E2}"/>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374BA8F7-AA6F-1605-EDDA-7AB4D68DD2C4}"/>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B6C1F19C-5EBF-E8AE-BF75-F9ED516844F0}"/>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423AE294-2A10-DA12-A814-D9AC63A4015D}"/>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73B490AF-FA29-C950-A6CC-7DDADEE93361}"/>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B67A2E94-B523-2FB6-0E76-CF4FB244758C}"/>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5E310036-62AE-94FD-3DFB-59234A83FEF8}"/>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DB145DF6-87BD-1628-C47B-E704C2276675}"/>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E9F928E5-4D34-B0BF-D721-74807A9917BB}"/>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4B9025C6-4332-F186-21C4-F9989F9F4132}"/>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3579C551-B018-5C29-79FC-8E2B4FE23491}"/>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881AFEC9-6146-3C11-D036-758C5255A2D0}"/>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A78CADCD-ADA7-DE6C-6F4D-F1289219BCAE}"/>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97C0DE77-9376-C59E-0B8C-E38B247F35E5}"/>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F83DA1B9-3B09-71CB-A499-D4D9829A8E22}"/>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1A6F5F10-97FA-0987-CA91-491B13D977A4}"/>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34955408-A40D-52FA-2293-E8C57C6E4802}"/>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B1F15D69-1273-D211-C2C2-E82118F241C1}"/>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10E04710-350B-E120-6145-51E6DEEC0766}"/>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6B43B715-95A8-E21C-DFE2-0438C48074CC}"/>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DBC9BD84-910C-847B-220F-EC2CAF57DF0F}"/>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274D2BA3-18F2-3664-B782-287A6B51B299}"/>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9718B263-E1B1-EB03-6274-E8C0FF1B9541}"/>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3D9EC643-383B-3B3C-96F0-012ABEF08C88}"/>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349F7DCA-5DB7-02EA-6E72-18F5599AC604}"/>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335E4213-6117-C643-7DBA-E5A43E145A0E}"/>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E843482B-F532-15C3-FE54-874FF7B1A628}"/>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E4FDD088-1BCB-E7F6-7F25-D65C969957BC}"/>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974A2D72-D61D-0CB7-DC42-4DE0CC5C9C21}"/>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9FE9AB0E-97C1-D6A9-767C-B34DA9E1C909}"/>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4627D51A-DE69-2769-BE4C-FF3618CDEC14}"/>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B415C4C9-E904-BF5C-1999-2F5FCAE42D81}"/>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35EADFAD-BCC6-B279-3186-E7F900771528}"/>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6F112451-1CF9-1E33-4EEA-9F49AE3C5E16}"/>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472B05C8-6608-6258-81F0-1763AA1AB07F}"/>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7FEBCEF4-92F4-7CE2-7D80-16F64EFFFF6B}"/>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23BBA953-89E5-9EF8-A00A-48B3863C37AA}"/>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85086CD6-7D17-39AB-A708-14F3C925D35C}"/>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A274CA23-F580-32A1-9F3F-AC3627127059}"/>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BCD43BA8-46CC-0320-6204-8216671335DC}"/>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F51F3A9A-A0C8-A418-88F2-B59E2FDE8BCC}"/>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1B7E2A44-4AB3-6936-2CD2-BA2CB2C140F9}"/>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7A9818A3-9EC7-C90C-ACF1-9484441E93CD}"/>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88334390-AC6E-2BF7-0145-B067D730D837}"/>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E80D8102-8E67-7C8D-2549-313E0878991D}"/>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1C82851C-55A1-B974-B3CD-23578B6E0A93}"/>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FBB0ABBD-610F-B4E6-C50C-D09DC60C6569}"/>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0276DC20-2901-1DF2-7792-1BCAC363DE13}"/>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B3326DBC-B8E2-7A7A-7EC1-C302505BF53A}"/>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5B30302D-512D-C9F9-E608-77232436E488}"/>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0DF51362-1790-4BE8-2BE9-5CF1B4C86C90}"/>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1062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02">
          <a:extLst>
            <a:ext uri="{FF2B5EF4-FFF2-40B4-BE49-F238E27FC236}">
              <a16:creationId xmlns:a16="http://schemas.microsoft.com/office/drawing/2014/main" id="{0E45C03C-A155-4588-4BC6-880736B91BC2}"/>
            </a:ext>
          </a:extLst>
        </p:cNvPr>
        <p:cNvGrpSpPr/>
        <p:nvPr/>
      </p:nvGrpSpPr>
      <p:grpSpPr>
        <a:xfrm>
          <a:off x="0" y="0"/>
          <a:ext cx="0" cy="0"/>
          <a:chOff x="0" y="0"/>
          <a:chExt cx="0" cy="0"/>
        </a:xfrm>
      </p:grpSpPr>
      <p:sp>
        <p:nvSpPr>
          <p:cNvPr id="2704" name="Google Shape;2704;p45">
            <a:extLst>
              <a:ext uri="{FF2B5EF4-FFF2-40B4-BE49-F238E27FC236}">
                <a16:creationId xmlns:a16="http://schemas.microsoft.com/office/drawing/2014/main" id="{F7109ED4-F404-CBC3-420C-943E0F692BD6}"/>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r>
              <a:rPr lang="fr-FR" sz="2000" i="0" dirty="0">
                <a:solidFill>
                  <a:srgbClr val="000000"/>
                </a:solidFill>
                <a:effectLst/>
                <a:latin typeface="Sora" panose="020B0604020202020204" charset="0"/>
                <a:cs typeface="Sora" panose="020B0604020202020204" charset="0"/>
              </a:rPr>
              <a:t>Propositions de questions</a:t>
            </a:r>
          </a:p>
        </p:txBody>
      </p:sp>
      <p:sp>
        <p:nvSpPr>
          <p:cNvPr id="5" name="ZoneTexte 4">
            <a:extLst>
              <a:ext uri="{FF2B5EF4-FFF2-40B4-BE49-F238E27FC236}">
                <a16:creationId xmlns:a16="http://schemas.microsoft.com/office/drawing/2014/main" id="{F507654D-BE89-838C-1718-A97C7FDDF1E9}"/>
              </a:ext>
            </a:extLst>
          </p:cNvPr>
          <p:cNvSpPr txBox="1"/>
          <p:nvPr/>
        </p:nvSpPr>
        <p:spPr>
          <a:xfrm>
            <a:off x="713225" y="1274610"/>
            <a:ext cx="7639768" cy="1447832"/>
          </a:xfrm>
          <a:prstGeom prst="rect">
            <a:avLst/>
          </a:prstGeom>
          <a:noFill/>
        </p:spPr>
        <p:txBody>
          <a:bodyPr wrap="square">
            <a:spAutoFit/>
          </a:bodyPr>
          <a:lstStyle/>
          <a:p>
            <a:pPr marL="171450" indent="-171450">
              <a:lnSpc>
                <a:spcPct val="150000"/>
              </a:lnSpc>
              <a:buFont typeface="Arial" panose="020B0604020202020204" pitchFamily="34" charset="0"/>
              <a:buChar char="•"/>
            </a:pPr>
            <a:r>
              <a:rPr lang="fr-FR" sz="1200" dirty="0">
                <a:latin typeface="Open Sans" panose="020B0604020202020204" charset="0"/>
                <a:ea typeface="Open Sans" panose="020B0604020202020204" charset="0"/>
                <a:cs typeface="Open Sans" panose="020B0604020202020204" charset="0"/>
              </a:rPr>
              <a:t>Ouverture aux discussions sur la méthodologie</a:t>
            </a:r>
          </a:p>
          <a:p>
            <a:pPr marL="171450" indent="-171450">
              <a:lnSpc>
                <a:spcPct val="150000"/>
              </a:lnSpc>
              <a:buFont typeface="Arial" panose="020B0604020202020204" pitchFamily="34" charset="0"/>
              <a:buChar char="•"/>
            </a:pPr>
            <a:r>
              <a:rPr lang="fr-FR" sz="1200" dirty="0">
                <a:latin typeface="Open Sans" panose="020B0604020202020204" charset="0"/>
                <a:ea typeface="Open Sans" panose="020B0604020202020204" charset="0"/>
                <a:cs typeface="Open Sans" panose="020B0604020202020204" charset="0"/>
              </a:rPr>
              <a:t>Exploration des possibilités d'amélioration</a:t>
            </a:r>
          </a:p>
          <a:p>
            <a:pPr marL="171450" indent="-171450">
              <a:lnSpc>
                <a:spcPct val="150000"/>
              </a:lnSpc>
              <a:buFont typeface="Arial" panose="020B0604020202020204" pitchFamily="34" charset="0"/>
              <a:buChar char="•"/>
            </a:pPr>
            <a:r>
              <a:rPr lang="fr-FR" sz="1200" dirty="0">
                <a:latin typeface="Open Sans" panose="020B0604020202020204" charset="0"/>
                <a:ea typeface="Open Sans" panose="020B0604020202020204" charset="0"/>
                <a:cs typeface="Open Sans" panose="020B0604020202020204" charset="0"/>
              </a:rPr>
              <a:t>Échange sur les applications pratiques</a:t>
            </a:r>
          </a:p>
          <a:p>
            <a:pPr marL="171450" indent="-171450">
              <a:lnSpc>
                <a:spcPct val="150000"/>
              </a:lnSpc>
              <a:buFont typeface="Arial" panose="020B0604020202020204" pitchFamily="34" charset="0"/>
              <a:buChar char="•"/>
            </a:pPr>
            <a:endParaRPr lang="fr-FR" sz="1200" dirty="0">
              <a:latin typeface="Open Sans" panose="020B0604020202020204" charset="0"/>
              <a:ea typeface="Open Sans" panose="020B0604020202020204" charset="0"/>
              <a:cs typeface="Open Sans" panose="020B0604020202020204" charset="0"/>
            </a:endParaRPr>
          </a:p>
          <a:p>
            <a:pPr>
              <a:lnSpc>
                <a:spcPct val="150000"/>
              </a:lnSpc>
            </a:pPr>
            <a:r>
              <a:rPr lang="fr-FR" sz="1200" dirty="0">
                <a:latin typeface="Open Sans" panose="020B0604020202020204" charset="0"/>
                <a:ea typeface="Open Sans" panose="020B0604020202020204" charset="0"/>
                <a:cs typeface="Open Sans" panose="020B0604020202020204" charset="0"/>
              </a:rPr>
              <a:t>Vous pouvez également poser vos questions.</a:t>
            </a:r>
          </a:p>
        </p:txBody>
      </p:sp>
      <p:grpSp>
        <p:nvGrpSpPr>
          <p:cNvPr id="6" name="Google Shape;1866;p36">
            <a:extLst>
              <a:ext uri="{FF2B5EF4-FFF2-40B4-BE49-F238E27FC236}">
                <a16:creationId xmlns:a16="http://schemas.microsoft.com/office/drawing/2014/main" id="{585711E5-69A8-3FA3-2B85-732C8918E93E}"/>
              </a:ext>
            </a:extLst>
          </p:cNvPr>
          <p:cNvGrpSpPr/>
          <p:nvPr/>
        </p:nvGrpSpPr>
        <p:grpSpPr>
          <a:xfrm>
            <a:off x="5896299" y="1778807"/>
            <a:ext cx="2023472" cy="1536701"/>
            <a:chOff x="6935864" y="2236396"/>
            <a:chExt cx="1450309" cy="1101420"/>
          </a:xfrm>
        </p:grpSpPr>
        <p:sp>
          <p:nvSpPr>
            <p:cNvPr id="7" name="Google Shape;1867;p36">
              <a:extLst>
                <a:ext uri="{FF2B5EF4-FFF2-40B4-BE49-F238E27FC236}">
                  <a16:creationId xmlns:a16="http://schemas.microsoft.com/office/drawing/2014/main" id="{B7FD9FF5-D69C-DBF6-12CB-E968D4D5C545}"/>
                </a:ext>
              </a:extLst>
            </p:cNvPr>
            <p:cNvSpPr/>
            <p:nvPr/>
          </p:nvSpPr>
          <p:spPr>
            <a:xfrm>
              <a:off x="7453832" y="2696876"/>
              <a:ext cx="878888" cy="640940"/>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68;p36">
              <a:extLst>
                <a:ext uri="{FF2B5EF4-FFF2-40B4-BE49-F238E27FC236}">
                  <a16:creationId xmlns:a16="http://schemas.microsoft.com/office/drawing/2014/main" id="{5090A7B8-E7A3-7415-C1A4-211AE45F7023}"/>
                </a:ext>
              </a:extLst>
            </p:cNvPr>
            <p:cNvSpPr/>
            <p:nvPr/>
          </p:nvSpPr>
          <p:spPr>
            <a:xfrm>
              <a:off x="7503251" y="2648105"/>
              <a:ext cx="878888" cy="108276"/>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69;p36">
              <a:extLst>
                <a:ext uri="{FF2B5EF4-FFF2-40B4-BE49-F238E27FC236}">
                  <a16:creationId xmlns:a16="http://schemas.microsoft.com/office/drawing/2014/main" id="{C13CE74B-A119-FFF7-5F16-32293ED6BA26}"/>
                </a:ext>
              </a:extLst>
            </p:cNvPr>
            <p:cNvSpPr/>
            <p:nvPr/>
          </p:nvSpPr>
          <p:spPr>
            <a:xfrm>
              <a:off x="7498568" y="2644070"/>
              <a:ext cx="887605" cy="11634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70;p36">
              <a:extLst>
                <a:ext uri="{FF2B5EF4-FFF2-40B4-BE49-F238E27FC236}">
                  <a16:creationId xmlns:a16="http://schemas.microsoft.com/office/drawing/2014/main" id="{58A17F36-3DE3-503D-5DDC-B65D5C4CAA5B}"/>
                </a:ext>
              </a:extLst>
            </p:cNvPr>
            <p:cNvSpPr/>
            <p:nvPr/>
          </p:nvSpPr>
          <p:spPr>
            <a:xfrm>
              <a:off x="8230351" y="2680162"/>
              <a:ext cx="42215" cy="41495"/>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71;p36">
              <a:extLst>
                <a:ext uri="{FF2B5EF4-FFF2-40B4-BE49-F238E27FC236}">
                  <a16:creationId xmlns:a16="http://schemas.microsoft.com/office/drawing/2014/main" id="{2258F9BE-2567-9E8E-3D06-3A4AD5DBB0CD}"/>
                </a:ext>
              </a:extLst>
            </p:cNvPr>
            <p:cNvSpPr/>
            <p:nvPr/>
          </p:nvSpPr>
          <p:spPr>
            <a:xfrm>
              <a:off x="8295187" y="2680162"/>
              <a:ext cx="42215" cy="41495"/>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72;p36">
              <a:extLst>
                <a:ext uri="{FF2B5EF4-FFF2-40B4-BE49-F238E27FC236}">
                  <a16:creationId xmlns:a16="http://schemas.microsoft.com/office/drawing/2014/main" id="{E0A8108D-7C5A-3264-451F-CFBDCD4CC4C1}"/>
                </a:ext>
              </a:extLst>
            </p:cNvPr>
            <p:cNvSpPr/>
            <p:nvPr/>
          </p:nvSpPr>
          <p:spPr>
            <a:xfrm>
              <a:off x="8166235" y="2680162"/>
              <a:ext cx="41495" cy="41495"/>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73;p36">
              <a:extLst>
                <a:ext uri="{FF2B5EF4-FFF2-40B4-BE49-F238E27FC236}">
                  <a16:creationId xmlns:a16="http://schemas.microsoft.com/office/drawing/2014/main" id="{AAD34EFC-3E5E-6EAB-E503-173C1A80D620}"/>
                </a:ext>
              </a:extLst>
            </p:cNvPr>
            <p:cNvSpPr/>
            <p:nvPr/>
          </p:nvSpPr>
          <p:spPr>
            <a:xfrm>
              <a:off x="7502603" y="2756309"/>
              <a:ext cx="878888" cy="528702"/>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74;p36">
              <a:extLst>
                <a:ext uri="{FF2B5EF4-FFF2-40B4-BE49-F238E27FC236}">
                  <a16:creationId xmlns:a16="http://schemas.microsoft.com/office/drawing/2014/main" id="{9E0F2F2A-C3F5-75C7-8C19-B8DDF84B27C1}"/>
                </a:ext>
              </a:extLst>
            </p:cNvPr>
            <p:cNvSpPr/>
            <p:nvPr/>
          </p:nvSpPr>
          <p:spPr>
            <a:xfrm>
              <a:off x="7498568" y="2752346"/>
              <a:ext cx="887605" cy="536698"/>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75;p36">
              <a:extLst>
                <a:ext uri="{FF2B5EF4-FFF2-40B4-BE49-F238E27FC236}">
                  <a16:creationId xmlns:a16="http://schemas.microsoft.com/office/drawing/2014/main" id="{A89E9BF4-CC99-843D-C0A8-9C6E679C77A7}"/>
                </a:ext>
              </a:extLst>
            </p:cNvPr>
            <p:cNvSpPr/>
            <p:nvPr/>
          </p:nvSpPr>
          <p:spPr>
            <a:xfrm>
              <a:off x="8104713" y="2863288"/>
              <a:ext cx="194580" cy="299470"/>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76;p36">
              <a:extLst>
                <a:ext uri="{FF2B5EF4-FFF2-40B4-BE49-F238E27FC236}">
                  <a16:creationId xmlns:a16="http://schemas.microsoft.com/office/drawing/2014/main" id="{3DC5E9E1-AFC8-134F-1CBE-1B4A273856DB}"/>
                </a:ext>
              </a:extLst>
            </p:cNvPr>
            <p:cNvSpPr/>
            <p:nvPr/>
          </p:nvSpPr>
          <p:spPr>
            <a:xfrm>
              <a:off x="8100751" y="2858605"/>
              <a:ext cx="202576" cy="30883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77;p36">
              <a:extLst>
                <a:ext uri="{FF2B5EF4-FFF2-40B4-BE49-F238E27FC236}">
                  <a16:creationId xmlns:a16="http://schemas.microsoft.com/office/drawing/2014/main" id="{90E98259-3AB1-8280-F4D4-A7A45637D2E1}"/>
                </a:ext>
              </a:extLst>
            </p:cNvPr>
            <p:cNvSpPr/>
            <p:nvPr/>
          </p:nvSpPr>
          <p:spPr>
            <a:xfrm>
              <a:off x="8109396" y="2868619"/>
              <a:ext cx="187880" cy="290753"/>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78;p36">
              <a:extLst>
                <a:ext uri="{FF2B5EF4-FFF2-40B4-BE49-F238E27FC236}">
                  <a16:creationId xmlns:a16="http://schemas.microsoft.com/office/drawing/2014/main" id="{4E0927BB-2AF7-3BCE-6831-84B7E4087E99}"/>
                </a:ext>
              </a:extLst>
            </p:cNvPr>
            <p:cNvSpPr/>
            <p:nvPr/>
          </p:nvSpPr>
          <p:spPr>
            <a:xfrm>
              <a:off x="8104713" y="2864585"/>
              <a:ext cx="197246" cy="298822"/>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79;p36">
              <a:extLst>
                <a:ext uri="{FF2B5EF4-FFF2-40B4-BE49-F238E27FC236}">
                  <a16:creationId xmlns:a16="http://schemas.microsoft.com/office/drawing/2014/main" id="{59A192CC-A837-619B-5681-FA1C4C269158}"/>
                </a:ext>
              </a:extLst>
            </p:cNvPr>
            <p:cNvSpPr/>
            <p:nvPr/>
          </p:nvSpPr>
          <p:spPr>
            <a:xfrm>
              <a:off x="8106082" y="2867971"/>
              <a:ext cx="187160" cy="294788"/>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80;p36">
              <a:extLst>
                <a:ext uri="{FF2B5EF4-FFF2-40B4-BE49-F238E27FC236}">
                  <a16:creationId xmlns:a16="http://schemas.microsoft.com/office/drawing/2014/main" id="{1534B266-7CAD-62E6-2553-817BC6B24C77}"/>
                </a:ext>
              </a:extLst>
            </p:cNvPr>
            <p:cNvSpPr/>
            <p:nvPr/>
          </p:nvSpPr>
          <p:spPr>
            <a:xfrm>
              <a:off x="8101399" y="2863504"/>
              <a:ext cx="196525" cy="303937"/>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81;p36">
              <a:extLst>
                <a:ext uri="{FF2B5EF4-FFF2-40B4-BE49-F238E27FC236}">
                  <a16:creationId xmlns:a16="http://schemas.microsoft.com/office/drawing/2014/main" id="{6B59500D-6356-0794-D45F-1775B080B977}"/>
                </a:ext>
              </a:extLst>
            </p:cNvPr>
            <p:cNvSpPr/>
            <p:nvPr/>
          </p:nvSpPr>
          <p:spPr>
            <a:xfrm>
              <a:off x="7614913" y="2880001"/>
              <a:ext cx="413077" cy="8717"/>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82;p36">
              <a:extLst>
                <a:ext uri="{FF2B5EF4-FFF2-40B4-BE49-F238E27FC236}">
                  <a16:creationId xmlns:a16="http://schemas.microsoft.com/office/drawing/2014/main" id="{269222B2-2493-1FAC-CC11-4DC4AEB61BA1}"/>
                </a:ext>
              </a:extLst>
            </p:cNvPr>
            <p:cNvSpPr/>
            <p:nvPr/>
          </p:nvSpPr>
          <p:spPr>
            <a:xfrm>
              <a:off x="7614913" y="2941451"/>
              <a:ext cx="150420" cy="8789"/>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83;p36">
              <a:extLst>
                <a:ext uri="{FF2B5EF4-FFF2-40B4-BE49-F238E27FC236}">
                  <a16:creationId xmlns:a16="http://schemas.microsoft.com/office/drawing/2014/main" id="{0A32E3F6-89F8-4687-B6DA-032A1969ACDE}"/>
                </a:ext>
              </a:extLst>
            </p:cNvPr>
            <p:cNvSpPr/>
            <p:nvPr/>
          </p:nvSpPr>
          <p:spPr>
            <a:xfrm>
              <a:off x="7815400" y="2941451"/>
              <a:ext cx="181181" cy="8789"/>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84;p36">
              <a:extLst>
                <a:ext uri="{FF2B5EF4-FFF2-40B4-BE49-F238E27FC236}">
                  <a16:creationId xmlns:a16="http://schemas.microsoft.com/office/drawing/2014/main" id="{2CDFFC52-8DE2-0227-E871-BA5C9D1CF9D1}"/>
                </a:ext>
              </a:extLst>
            </p:cNvPr>
            <p:cNvSpPr/>
            <p:nvPr/>
          </p:nvSpPr>
          <p:spPr>
            <a:xfrm>
              <a:off x="7614913" y="3127891"/>
              <a:ext cx="268061" cy="8141"/>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85;p36">
              <a:extLst>
                <a:ext uri="{FF2B5EF4-FFF2-40B4-BE49-F238E27FC236}">
                  <a16:creationId xmlns:a16="http://schemas.microsoft.com/office/drawing/2014/main" id="{2B7A9FA6-E2C9-3D59-74DD-39C5FA67A507}"/>
                </a:ext>
              </a:extLst>
            </p:cNvPr>
            <p:cNvSpPr/>
            <p:nvPr/>
          </p:nvSpPr>
          <p:spPr>
            <a:xfrm>
              <a:off x="7614913" y="3006287"/>
              <a:ext cx="416391" cy="8068"/>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86;p36">
              <a:extLst>
                <a:ext uri="{FF2B5EF4-FFF2-40B4-BE49-F238E27FC236}">
                  <a16:creationId xmlns:a16="http://schemas.microsoft.com/office/drawing/2014/main" id="{BDEBB045-22CE-949C-5FD2-95D63DF322A8}"/>
                </a:ext>
              </a:extLst>
            </p:cNvPr>
            <p:cNvSpPr/>
            <p:nvPr/>
          </p:nvSpPr>
          <p:spPr>
            <a:xfrm>
              <a:off x="7614913" y="3067738"/>
              <a:ext cx="137740" cy="8141"/>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87;p36">
              <a:extLst>
                <a:ext uri="{FF2B5EF4-FFF2-40B4-BE49-F238E27FC236}">
                  <a16:creationId xmlns:a16="http://schemas.microsoft.com/office/drawing/2014/main" id="{B8C64B7C-5A13-48AD-83CA-040BF1925461}"/>
                </a:ext>
              </a:extLst>
            </p:cNvPr>
            <p:cNvSpPr/>
            <p:nvPr/>
          </p:nvSpPr>
          <p:spPr>
            <a:xfrm>
              <a:off x="7783991" y="3067738"/>
              <a:ext cx="243999" cy="8141"/>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88;p36">
              <a:extLst>
                <a:ext uri="{FF2B5EF4-FFF2-40B4-BE49-F238E27FC236}">
                  <a16:creationId xmlns:a16="http://schemas.microsoft.com/office/drawing/2014/main" id="{986438EB-D040-37A5-73B9-E7D39C1403D4}"/>
                </a:ext>
              </a:extLst>
            </p:cNvPr>
            <p:cNvSpPr/>
            <p:nvPr/>
          </p:nvSpPr>
          <p:spPr>
            <a:xfrm>
              <a:off x="7828728" y="2978192"/>
              <a:ext cx="1441" cy="25502"/>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89;p36">
              <a:extLst>
                <a:ext uri="{FF2B5EF4-FFF2-40B4-BE49-F238E27FC236}">
                  <a16:creationId xmlns:a16="http://schemas.microsoft.com/office/drawing/2014/main" id="{475F6BE1-6900-1020-10D1-2522B296C3BA}"/>
                </a:ext>
              </a:extLst>
            </p:cNvPr>
            <p:cNvSpPr/>
            <p:nvPr/>
          </p:nvSpPr>
          <p:spPr>
            <a:xfrm>
              <a:off x="6940547" y="2426870"/>
              <a:ext cx="670404" cy="47726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90;p36">
              <a:extLst>
                <a:ext uri="{FF2B5EF4-FFF2-40B4-BE49-F238E27FC236}">
                  <a16:creationId xmlns:a16="http://schemas.microsoft.com/office/drawing/2014/main" id="{BF8F5621-F0E5-48F8-8AF9-0038F44EE9E4}"/>
                </a:ext>
              </a:extLst>
            </p:cNvPr>
            <p:cNvSpPr/>
            <p:nvPr/>
          </p:nvSpPr>
          <p:spPr>
            <a:xfrm>
              <a:off x="6935864" y="2422187"/>
              <a:ext cx="679121" cy="486558"/>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91;p36">
              <a:extLst>
                <a:ext uri="{FF2B5EF4-FFF2-40B4-BE49-F238E27FC236}">
                  <a16:creationId xmlns:a16="http://schemas.microsoft.com/office/drawing/2014/main" id="{357D103A-CF58-3E37-6CFA-50973FC232E9}"/>
                </a:ext>
              </a:extLst>
            </p:cNvPr>
            <p:cNvSpPr/>
            <p:nvPr/>
          </p:nvSpPr>
          <p:spPr>
            <a:xfrm>
              <a:off x="6978007" y="2390778"/>
              <a:ext cx="670332" cy="80253"/>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92;p36">
              <a:extLst>
                <a:ext uri="{FF2B5EF4-FFF2-40B4-BE49-F238E27FC236}">
                  <a16:creationId xmlns:a16="http://schemas.microsoft.com/office/drawing/2014/main" id="{98486DE8-C921-D13B-AC79-281FB6492E01}"/>
                </a:ext>
              </a:extLst>
            </p:cNvPr>
            <p:cNvSpPr/>
            <p:nvPr/>
          </p:nvSpPr>
          <p:spPr>
            <a:xfrm>
              <a:off x="6973973" y="2386095"/>
              <a:ext cx="678401" cy="88969"/>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93;p36">
              <a:extLst>
                <a:ext uri="{FF2B5EF4-FFF2-40B4-BE49-F238E27FC236}">
                  <a16:creationId xmlns:a16="http://schemas.microsoft.com/office/drawing/2014/main" id="{B99E2A41-AF52-FBA8-983E-5C989B0052F4}"/>
                </a:ext>
              </a:extLst>
            </p:cNvPr>
            <p:cNvSpPr/>
            <p:nvPr/>
          </p:nvSpPr>
          <p:spPr>
            <a:xfrm>
              <a:off x="7049471" y="2413470"/>
              <a:ext cx="32850" cy="3285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94;p36">
              <a:extLst>
                <a:ext uri="{FF2B5EF4-FFF2-40B4-BE49-F238E27FC236}">
                  <a16:creationId xmlns:a16="http://schemas.microsoft.com/office/drawing/2014/main" id="{CDD0BB86-DD2A-2743-32BC-F569D7CED4EC}"/>
                </a:ext>
              </a:extLst>
            </p:cNvPr>
            <p:cNvSpPr/>
            <p:nvPr/>
          </p:nvSpPr>
          <p:spPr>
            <a:xfrm>
              <a:off x="7097594" y="2413470"/>
              <a:ext cx="33499" cy="3285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95;p36">
              <a:extLst>
                <a:ext uri="{FF2B5EF4-FFF2-40B4-BE49-F238E27FC236}">
                  <a16:creationId xmlns:a16="http://schemas.microsoft.com/office/drawing/2014/main" id="{2D8AC186-8DB9-4394-5F4B-1B2B00A03461}"/>
                </a:ext>
              </a:extLst>
            </p:cNvPr>
            <p:cNvSpPr/>
            <p:nvPr/>
          </p:nvSpPr>
          <p:spPr>
            <a:xfrm>
              <a:off x="7001420" y="2413470"/>
              <a:ext cx="33427" cy="3285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96;p36">
              <a:extLst>
                <a:ext uri="{FF2B5EF4-FFF2-40B4-BE49-F238E27FC236}">
                  <a16:creationId xmlns:a16="http://schemas.microsoft.com/office/drawing/2014/main" id="{BDAC08E2-6A0C-D8F3-E029-DE6163B13F7D}"/>
                </a:ext>
              </a:extLst>
            </p:cNvPr>
            <p:cNvSpPr/>
            <p:nvPr/>
          </p:nvSpPr>
          <p:spPr>
            <a:xfrm>
              <a:off x="6977359" y="2470958"/>
              <a:ext cx="670332" cy="393699"/>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97;p36">
              <a:extLst>
                <a:ext uri="{FF2B5EF4-FFF2-40B4-BE49-F238E27FC236}">
                  <a16:creationId xmlns:a16="http://schemas.microsoft.com/office/drawing/2014/main" id="{869B4F3E-82D2-1480-31FB-2695D4D66D9B}"/>
                </a:ext>
              </a:extLst>
            </p:cNvPr>
            <p:cNvSpPr/>
            <p:nvPr/>
          </p:nvSpPr>
          <p:spPr>
            <a:xfrm>
              <a:off x="6973325" y="2466996"/>
              <a:ext cx="679049" cy="402343"/>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98;p36">
              <a:extLst>
                <a:ext uri="{FF2B5EF4-FFF2-40B4-BE49-F238E27FC236}">
                  <a16:creationId xmlns:a16="http://schemas.microsoft.com/office/drawing/2014/main" id="{A812F8FC-DBE8-FFB3-20D6-4CEFC222A1E2}"/>
                </a:ext>
              </a:extLst>
            </p:cNvPr>
            <p:cNvSpPr/>
            <p:nvPr/>
          </p:nvSpPr>
          <p:spPr>
            <a:xfrm>
              <a:off x="7280720" y="2562521"/>
              <a:ext cx="284126" cy="8141"/>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99;p36">
              <a:extLst>
                <a:ext uri="{FF2B5EF4-FFF2-40B4-BE49-F238E27FC236}">
                  <a16:creationId xmlns:a16="http://schemas.microsoft.com/office/drawing/2014/main" id="{DAE081AE-040B-B768-DDF3-7623AC99E1CD}"/>
                </a:ext>
              </a:extLst>
            </p:cNvPr>
            <p:cNvSpPr/>
            <p:nvPr/>
          </p:nvSpPr>
          <p:spPr>
            <a:xfrm>
              <a:off x="7280720" y="2607978"/>
              <a:ext cx="105034" cy="8789"/>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00;p36">
              <a:extLst>
                <a:ext uri="{FF2B5EF4-FFF2-40B4-BE49-F238E27FC236}">
                  <a16:creationId xmlns:a16="http://schemas.microsoft.com/office/drawing/2014/main" id="{612B6A69-950B-9D23-756C-85B6C8F90632}"/>
                </a:ext>
              </a:extLst>
            </p:cNvPr>
            <p:cNvSpPr/>
            <p:nvPr/>
          </p:nvSpPr>
          <p:spPr>
            <a:xfrm>
              <a:off x="7417091" y="2607978"/>
              <a:ext cx="126358" cy="8789"/>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01;p36">
              <a:extLst>
                <a:ext uri="{FF2B5EF4-FFF2-40B4-BE49-F238E27FC236}">
                  <a16:creationId xmlns:a16="http://schemas.microsoft.com/office/drawing/2014/main" id="{41C98F8C-A6B2-E5A5-2319-1340C6056749}"/>
                </a:ext>
              </a:extLst>
            </p:cNvPr>
            <p:cNvSpPr/>
            <p:nvPr/>
          </p:nvSpPr>
          <p:spPr>
            <a:xfrm>
              <a:off x="7280720" y="2747015"/>
              <a:ext cx="185215" cy="8068"/>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02;p36">
              <a:extLst>
                <a:ext uri="{FF2B5EF4-FFF2-40B4-BE49-F238E27FC236}">
                  <a16:creationId xmlns:a16="http://schemas.microsoft.com/office/drawing/2014/main" id="{6101047C-B370-4F81-FAB6-B38C4C5B5D5F}"/>
                </a:ext>
              </a:extLst>
            </p:cNvPr>
            <p:cNvSpPr/>
            <p:nvPr/>
          </p:nvSpPr>
          <p:spPr>
            <a:xfrm>
              <a:off x="7280720" y="2656101"/>
              <a:ext cx="286791" cy="8068"/>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03;p36">
              <a:extLst>
                <a:ext uri="{FF2B5EF4-FFF2-40B4-BE49-F238E27FC236}">
                  <a16:creationId xmlns:a16="http://schemas.microsoft.com/office/drawing/2014/main" id="{2BAE258C-ED55-A3AA-EE7A-E7F8162BE4E4}"/>
                </a:ext>
              </a:extLst>
            </p:cNvPr>
            <p:cNvSpPr/>
            <p:nvPr/>
          </p:nvSpPr>
          <p:spPr>
            <a:xfrm>
              <a:off x="7280720" y="2701558"/>
              <a:ext cx="96317" cy="8717"/>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04;p36">
              <a:extLst>
                <a:ext uri="{FF2B5EF4-FFF2-40B4-BE49-F238E27FC236}">
                  <a16:creationId xmlns:a16="http://schemas.microsoft.com/office/drawing/2014/main" id="{A411C05C-17A5-D15F-1296-962CE2262F47}"/>
                </a:ext>
              </a:extLst>
            </p:cNvPr>
            <p:cNvSpPr/>
            <p:nvPr/>
          </p:nvSpPr>
          <p:spPr>
            <a:xfrm>
              <a:off x="7395695" y="2701558"/>
              <a:ext cx="169150" cy="8717"/>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05;p36">
              <a:extLst>
                <a:ext uri="{FF2B5EF4-FFF2-40B4-BE49-F238E27FC236}">
                  <a16:creationId xmlns:a16="http://schemas.microsoft.com/office/drawing/2014/main" id="{EE0AD981-4F85-D661-F3C7-DE13BAB68206}"/>
                </a:ext>
              </a:extLst>
            </p:cNvPr>
            <p:cNvSpPr/>
            <p:nvPr/>
          </p:nvSpPr>
          <p:spPr>
            <a:xfrm>
              <a:off x="7028147" y="2542494"/>
              <a:ext cx="203225" cy="2032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06;p36">
              <a:extLst>
                <a:ext uri="{FF2B5EF4-FFF2-40B4-BE49-F238E27FC236}">
                  <a16:creationId xmlns:a16="http://schemas.microsoft.com/office/drawing/2014/main" id="{2BBB7E46-2810-2880-4564-2D582E7B587B}"/>
                </a:ext>
              </a:extLst>
            </p:cNvPr>
            <p:cNvSpPr/>
            <p:nvPr/>
          </p:nvSpPr>
          <p:spPr>
            <a:xfrm>
              <a:off x="7024113" y="2538460"/>
              <a:ext cx="211221" cy="211942"/>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07;p36">
              <a:extLst>
                <a:ext uri="{FF2B5EF4-FFF2-40B4-BE49-F238E27FC236}">
                  <a16:creationId xmlns:a16="http://schemas.microsoft.com/office/drawing/2014/main" id="{9D0993B5-0251-0C47-8752-770C3FC202A0}"/>
                </a:ext>
              </a:extLst>
            </p:cNvPr>
            <p:cNvSpPr/>
            <p:nvPr/>
          </p:nvSpPr>
          <p:spPr>
            <a:xfrm>
              <a:off x="7019430" y="2543791"/>
              <a:ext cx="203225" cy="203297"/>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08;p36">
              <a:extLst>
                <a:ext uri="{FF2B5EF4-FFF2-40B4-BE49-F238E27FC236}">
                  <a16:creationId xmlns:a16="http://schemas.microsoft.com/office/drawing/2014/main" id="{03411E67-F061-264A-349A-8B041838CE9A}"/>
                </a:ext>
              </a:extLst>
            </p:cNvPr>
            <p:cNvSpPr/>
            <p:nvPr/>
          </p:nvSpPr>
          <p:spPr>
            <a:xfrm>
              <a:off x="7015396" y="2539828"/>
              <a:ext cx="211293" cy="211870"/>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09;p36">
              <a:extLst>
                <a:ext uri="{FF2B5EF4-FFF2-40B4-BE49-F238E27FC236}">
                  <a16:creationId xmlns:a16="http://schemas.microsoft.com/office/drawing/2014/main" id="{FB750EA0-B15F-B858-1BD3-C7D634F790F7}"/>
                </a:ext>
              </a:extLst>
            </p:cNvPr>
            <p:cNvSpPr/>
            <p:nvPr/>
          </p:nvSpPr>
          <p:spPr>
            <a:xfrm>
              <a:off x="7465214" y="2255991"/>
              <a:ext cx="339525" cy="302136"/>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10;p36">
              <a:extLst>
                <a:ext uri="{FF2B5EF4-FFF2-40B4-BE49-F238E27FC236}">
                  <a16:creationId xmlns:a16="http://schemas.microsoft.com/office/drawing/2014/main" id="{178AB861-86E1-F95B-69B4-5F95C4D85E54}"/>
                </a:ext>
              </a:extLst>
            </p:cNvPr>
            <p:cNvSpPr/>
            <p:nvPr/>
          </p:nvSpPr>
          <p:spPr>
            <a:xfrm>
              <a:off x="7479910" y="2252461"/>
              <a:ext cx="310132" cy="310132"/>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11;p36">
              <a:extLst>
                <a:ext uri="{FF2B5EF4-FFF2-40B4-BE49-F238E27FC236}">
                  <a16:creationId xmlns:a16="http://schemas.microsoft.com/office/drawing/2014/main" id="{E0FA204A-CFF1-5E60-D72C-65C09D2516A6}"/>
                </a:ext>
              </a:extLst>
            </p:cNvPr>
            <p:cNvSpPr/>
            <p:nvPr/>
          </p:nvSpPr>
          <p:spPr>
            <a:xfrm>
              <a:off x="7489275" y="2240430"/>
              <a:ext cx="324828" cy="302064"/>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12;p36">
              <a:extLst>
                <a:ext uri="{FF2B5EF4-FFF2-40B4-BE49-F238E27FC236}">
                  <a16:creationId xmlns:a16="http://schemas.microsoft.com/office/drawing/2014/main" id="{EE7FA637-298C-B73E-831B-2A3E3226F988}"/>
                </a:ext>
              </a:extLst>
            </p:cNvPr>
            <p:cNvSpPr/>
            <p:nvPr/>
          </p:nvSpPr>
          <p:spPr>
            <a:xfrm>
              <a:off x="7496623" y="2236396"/>
              <a:ext cx="310781" cy="310204"/>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13;p36">
              <a:extLst>
                <a:ext uri="{FF2B5EF4-FFF2-40B4-BE49-F238E27FC236}">
                  <a16:creationId xmlns:a16="http://schemas.microsoft.com/office/drawing/2014/main" id="{1DF12104-6474-2E64-8ED2-D931AC4D8D71}"/>
                </a:ext>
              </a:extLst>
            </p:cNvPr>
            <p:cNvSpPr/>
            <p:nvPr/>
          </p:nvSpPr>
          <p:spPr>
            <a:xfrm>
              <a:off x="7602162" y="2236396"/>
              <a:ext cx="98335" cy="310204"/>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14;p36">
              <a:extLst>
                <a:ext uri="{FF2B5EF4-FFF2-40B4-BE49-F238E27FC236}">
                  <a16:creationId xmlns:a16="http://schemas.microsoft.com/office/drawing/2014/main" id="{A8D3F8D9-8D41-26B9-467C-08397210FCE0}"/>
                </a:ext>
              </a:extLst>
            </p:cNvPr>
            <p:cNvSpPr/>
            <p:nvPr/>
          </p:nvSpPr>
          <p:spPr>
            <a:xfrm>
              <a:off x="7507934" y="2339341"/>
              <a:ext cx="285422" cy="8068"/>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15;p36">
              <a:extLst>
                <a:ext uri="{FF2B5EF4-FFF2-40B4-BE49-F238E27FC236}">
                  <a16:creationId xmlns:a16="http://schemas.microsoft.com/office/drawing/2014/main" id="{712CB6FF-3343-B9AF-BDDE-8311A88FF05B}"/>
                </a:ext>
              </a:extLst>
            </p:cNvPr>
            <p:cNvSpPr/>
            <p:nvPr/>
          </p:nvSpPr>
          <p:spPr>
            <a:xfrm>
              <a:off x="7507934" y="2440917"/>
              <a:ext cx="285422" cy="8717"/>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ZoneTexte 58">
            <a:extLst>
              <a:ext uri="{FF2B5EF4-FFF2-40B4-BE49-F238E27FC236}">
                <a16:creationId xmlns:a16="http://schemas.microsoft.com/office/drawing/2014/main" id="{B076BFBB-9C50-5E95-049D-8B4B33CFD542}"/>
              </a:ext>
            </a:extLst>
          </p:cNvPr>
          <p:cNvSpPr txBox="1"/>
          <p:nvPr/>
        </p:nvSpPr>
        <p:spPr>
          <a:xfrm>
            <a:off x="713225" y="4050558"/>
            <a:ext cx="4572000" cy="369332"/>
          </a:xfrm>
          <a:prstGeom prst="rect">
            <a:avLst/>
          </a:prstGeom>
          <a:noFill/>
        </p:spPr>
        <p:txBody>
          <a:bodyPr wrap="square">
            <a:spAutoFit/>
          </a:bodyPr>
          <a:lstStyle/>
          <a:p>
            <a:r>
              <a:rPr lang="en" sz="1800" dirty="0"/>
              <a:t>Merci!</a:t>
            </a:r>
            <a:endParaRPr lang="fr-TG" sz="1800" dirty="0"/>
          </a:p>
        </p:txBody>
      </p:sp>
    </p:spTree>
    <p:extLst>
      <p:ext uri="{BB962C8B-B14F-4D97-AF65-F5344CB8AC3E}">
        <p14:creationId xmlns:p14="http://schemas.microsoft.com/office/powerpoint/2010/main" val="160376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290" name="Google Shape;1290;p28"/>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1291" name="Google Shape;1291;p28"/>
          <p:cNvGrpSpPr/>
          <p:nvPr/>
        </p:nvGrpSpPr>
        <p:grpSpPr>
          <a:xfrm>
            <a:off x="713237" y="1219150"/>
            <a:ext cx="2955370" cy="2463165"/>
            <a:chOff x="1136562" y="1210000"/>
            <a:chExt cx="2955370" cy="2463165"/>
          </a:xfrm>
        </p:grpSpPr>
        <p:sp>
          <p:nvSpPr>
            <p:cNvPr id="1292" name="Google Shape;1292;p28"/>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592" name="Google Shape;1592;p30"/>
          <p:cNvSpPr txBox="1">
            <a:spLocks noGrp="1"/>
          </p:cNvSpPr>
          <p:nvPr>
            <p:ph type="subTitle" idx="4"/>
          </p:nvPr>
        </p:nvSpPr>
        <p:spPr>
          <a:xfrm>
            <a:off x="1638427" y="1976657"/>
            <a:ext cx="1460023" cy="4338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Contexte</a:t>
            </a:r>
            <a:endParaRPr dirty="0"/>
          </a:p>
        </p:txBody>
      </p:sp>
      <p:sp>
        <p:nvSpPr>
          <p:cNvPr id="1593" name="Google Shape;1593;p30"/>
          <p:cNvSpPr txBox="1">
            <a:spLocks noGrp="1"/>
          </p:cNvSpPr>
          <p:nvPr>
            <p:ph type="subTitle" idx="5"/>
          </p:nvPr>
        </p:nvSpPr>
        <p:spPr>
          <a:xfrm>
            <a:off x="4179113" y="1982533"/>
            <a:ext cx="1358823" cy="4338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Objectif</a:t>
            </a:r>
            <a:endParaRPr dirty="0"/>
          </a:p>
        </p:txBody>
      </p:sp>
      <p:sp>
        <p:nvSpPr>
          <p:cNvPr id="1594" name="Google Shape;1594;p30"/>
          <p:cNvSpPr txBox="1">
            <a:spLocks noGrp="1"/>
          </p:cNvSpPr>
          <p:nvPr>
            <p:ph type="subTitle" idx="1"/>
          </p:nvPr>
        </p:nvSpPr>
        <p:spPr>
          <a:xfrm>
            <a:off x="901850" y="2503625"/>
            <a:ext cx="2196600" cy="1903370"/>
          </a:xfrm>
          <a:prstGeom prst="rect">
            <a:avLst/>
          </a:prstGeom>
        </p:spPr>
        <p:txBody>
          <a:bodyPr spcFirstLastPara="1" wrap="square" lIns="91425" tIns="91425" rIns="91425" bIns="91425" anchor="t" anchorCtr="0">
            <a:noAutofit/>
          </a:bodyPr>
          <a:lstStyle/>
          <a:p>
            <a:pPr marL="0" indent="0">
              <a:lnSpc>
                <a:spcPct val="150000"/>
              </a:lnSpc>
              <a:buNone/>
            </a:pPr>
            <a:r>
              <a:rPr lang="en-US" sz="1200" dirty="0" err="1">
                <a:solidFill>
                  <a:srgbClr val="151617"/>
                </a:solidFill>
                <a:latin typeface="Open Sans" panose="020B0604020202020204" charset="0"/>
                <a:ea typeface="Open Sans" panose="020B0604020202020204" charset="0"/>
                <a:cs typeface="Open Sans" panose="020B0604020202020204" charset="0"/>
              </a:rPr>
              <a:t>Problème</a:t>
            </a:r>
            <a:r>
              <a:rPr lang="en-US" sz="1200" dirty="0">
                <a:solidFill>
                  <a:srgbClr val="151617"/>
                </a:solidFill>
                <a:latin typeface="Open Sans" panose="020B0604020202020204" charset="0"/>
                <a:ea typeface="Open Sans" panose="020B0604020202020204" charset="0"/>
                <a:cs typeface="Open Sans" panose="020B0604020202020204" charset="0"/>
              </a:rPr>
              <a:t> de </a:t>
            </a:r>
            <a:r>
              <a:rPr lang="en-US" sz="1200" dirty="0" err="1">
                <a:solidFill>
                  <a:srgbClr val="151617"/>
                </a:solidFill>
                <a:latin typeface="Open Sans" panose="020B0604020202020204" charset="0"/>
                <a:ea typeface="Open Sans" panose="020B0604020202020204" charset="0"/>
                <a:cs typeface="Open Sans" panose="020B0604020202020204" charset="0"/>
              </a:rPr>
              <a:t>régression</a:t>
            </a:r>
            <a:r>
              <a:rPr lang="en-US" sz="1200" dirty="0">
                <a:solidFill>
                  <a:srgbClr val="151617"/>
                </a:solidFill>
                <a:latin typeface="Open Sans" panose="020B0604020202020204" charset="0"/>
                <a:ea typeface="Open Sans" panose="020B0604020202020204" charset="0"/>
                <a:cs typeface="Open Sans" panose="020B0604020202020204" charset="0"/>
              </a:rPr>
              <a:t> pour </a:t>
            </a:r>
            <a:r>
              <a:rPr lang="en-US" sz="1200" dirty="0" err="1">
                <a:solidFill>
                  <a:srgbClr val="151617"/>
                </a:solidFill>
                <a:latin typeface="Open Sans" panose="020B0604020202020204" charset="0"/>
                <a:ea typeface="Open Sans" panose="020B0604020202020204" charset="0"/>
                <a:cs typeface="Open Sans" panose="020B0604020202020204" charset="0"/>
              </a:rPr>
              <a:t>prédire</a:t>
            </a:r>
            <a:r>
              <a:rPr lang="en-US" sz="1200" dirty="0">
                <a:solidFill>
                  <a:srgbClr val="151617"/>
                </a:solidFill>
                <a:latin typeface="Open Sans" panose="020B0604020202020204" charset="0"/>
                <a:ea typeface="Open Sans" panose="020B0604020202020204" charset="0"/>
                <a:cs typeface="Open Sans" panose="020B0604020202020204" charset="0"/>
              </a:rPr>
              <a:t> la production </a:t>
            </a:r>
            <a:r>
              <a:rPr lang="en-US" sz="1200" dirty="0" err="1">
                <a:solidFill>
                  <a:srgbClr val="151617"/>
                </a:solidFill>
                <a:latin typeface="Open Sans" panose="020B0604020202020204" charset="0"/>
                <a:ea typeface="Open Sans" panose="020B0604020202020204" charset="0"/>
                <a:cs typeface="Open Sans" panose="020B0604020202020204" charset="0"/>
              </a:rPr>
              <a:t>électrique</a:t>
            </a:r>
            <a:r>
              <a:rPr lang="en-US" sz="1200" dirty="0">
                <a:solidFill>
                  <a:srgbClr val="151617"/>
                </a:solidFill>
                <a:latin typeface="Open Sans" panose="020B0604020202020204" charset="0"/>
                <a:ea typeface="Open Sans" panose="020B0604020202020204" charset="0"/>
                <a:cs typeface="Open Sans" panose="020B0604020202020204" charset="0"/>
              </a:rPr>
              <a:t> des microturbines à gaz.</a:t>
            </a:r>
            <a:endParaRPr lang="en-US" sz="1200" dirty="0">
              <a:latin typeface="Open Sans" panose="020B0604020202020204" charset="0"/>
              <a:ea typeface="Open Sans" panose="020B0604020202020204" charset="0"/>
              <a:cs typeface="Open Sans" panose="020B0604020202020204" charset="0"/>
            </a:endParaRPr>
          </a:p>
        </p:txBody>
      </p:sp>
      <p:sp>
        <p:nvSpPr>
          <p:cNvPr id="1595" name="Google Shape;1595;p30"/>
          <p:cNvSpPr txBox="1">
            <a:spLocks noGrp="1"/>
          </p:cNvSpPr>
          <p:nvPr>
            <p:ph type="subTitle" idx="2"/>
          </p:nvPr>
        </p:nvSpPr>
        <p:spPr>
          <a:xfrm>
            <a:off x="3473635" y="2503624"/>
            <a:ext cx="2196600" cy="1965247"/>
          </a:xfrm>
          <a:prstGeom prst="rect">
            <a:avLst/>
          </a:prstGeom>
        </p:spPr>
        <p:txBody>
          <a:bodyPr spcFirstLastPara="1" wrap="square" lIns="91425" tIns="91425" rIns="91425" bIns="91425" anchor="t" anchorCtr="0">
            <a:noAutofit/>
          </a:bodyPr>
          <a:lstStyle/>
          <a:p>
            <a:pPr marL="0" indent="0">
              <a:lnSpc>
                <a:spcPct val="150000"/>
              </a:lnSpc>
              <a:buNone/>
            </a:pPr>
            <a:r>
              <a:rPr lang="en-US" sz="1200" dirty="0" err="1">
                <a:solidFill>
                  <a:srgbClr val="151617"/>
                </a:solidFill>
                <a:latin typeface="Open Sans" panose="020B0604020202020204" charset="0"/>
                <a:ea typeface="Open Sans" panose="020B0604020202020204" charset="0"/>
                <a:cs typeface="Open Sans" panose="020B0604020202020204" charset="0"/>
              </a:rPr>
              <a:t>Développer</a:t>
            </a:r>
            <a:r>
              <a:rPr lang="en-US" sz="1200" dirty="0">
                <a:solidFill>
                  <a:srgbClr val="151617"/>
                </a:solidFill>
                <a:latin typeface="Open Sans" panose="020B0604020202020204" charset="0"/>
                <a:ea typeface="Open Sans" panose="020B0604020202020204" charset="0"/>
                <a:cs typeface="Open Sans" panose="020B0604020202020204" charset="0"/>
              </a:rPr>
              <a:t> un </a:t>
            </a:r>
            <a:r>
              <a:rPr lang="en-US" sz="1200" dirty="0" err="1">
                <a:solidFill>
                  <a:srgbClr val="151617"/>
                </a:solidFill>
                <a:latin typeface="Open Sans" panose="020B0604020202020204" charset="0"/>
                <a:ea typeface="Open Sans" panose="020B0604020202020204" charset="0"/>
                <a:cs typeface="Open Sans" panose="020B0604020202020204" charset="0"/>
              </a:rPr>
              <a:t>modèle</a:t>
            </a:r>
            <a:r>
              <a:rPr lang="en-US" sz="1200" dirty="0">
                <a:solidFill>
                  <a:srgbClr val="151617"/>
                </a:solidFill>
                <a:latin typeface="Open Sans" panose="020B0604020202020204" charset="0"/>
                <a:ea typeface="Open Sans" panose="020B0604020202020204" charset="0"/>
                <a:cs typeface="Open Sans" panose="020B0604020202020204" charset="0"/>
              </a:rPr>
              <a:t> précis pour </a:t>
            </a:r>
            <a:r>
              <a:rPr lang="en-US" sz="1200" dirty="0" err="1">
                <a:solidFill>
                  <a:srgbClr val="151617"/>
                </a:solidFill>
                <a:latin typeface="Open Sans" panose="020B0604020202020204" charset="0"/>
                <a:ea typeface="Open Sans" panose="020B0604020202020204" charset="0"/>
                <a:cs typeface="Open Sans" panose="020B0604020202020204" charset="0"/>
              </a:rPr>
              <a:t>prévoir</a:t>
            </a:r>
            <a:r>
              <a:rPr lang="en-US" sz="1200" dirty="0">
                <a:solidFill>
                  <a:srgbClr val="151617"/>
                </a:solidFill>
                <a:latin typeface="Open Sans" panose="020B0604020202020204" charset="0"/>
                <a:ea typeface="Open Sans" panose="020B0604020202020204" charset="0"/>
                <a:cs typeface="Open Sans" panose="020B0604020202020204" charset="0"/>
              </a:rPr>
              <a:t> la production </a:t>
            </a:r>
            <a:r>
              <a:rPr lang="en-US" sz="1200" dirty="0" err="1">
                <a:solidFill>
                  <a:srgbClr val="151617"/>
                </a:solidFill>
                <a:latin typeface="Open Sans" panose="020B0604020202020204" charset="0"/>
                <a:ea typeface="Open Sans" panose="020B0604020202020204" charset="0"/>
                <a:cs typeface="Open Sans" panose="020B0604020202020204" charset="0"/>
              </a:rPr>
              <a:t>en</a:t>
            </a:r>
            <a:r>
              <a:rPr lang="en-US" sz="1200" dirty="0">
                <a:solidFill>
                  <a:srgbClr val="151617"/>
                </a:solidFill>
                <a:latin typeface="Open Sans" panose="020B0604020202020204" charset="0"/>
                <a:ea typeface="Open Sans" panose="020B0604020202020204" charset="0"/>
                <a:cs typeface="Open Sans" panose="020B0604020202020204" charset="0"/>
              </a:rPr>
              <a:t> </a:t>
            </a:r>
            <a:r>
              <a:rPr lang="en-US" sz="1200" dirty="0" err="1">
                <a:solidFill>
                  <a:srgbClr val="151617"/>
                </a:solidFill>
                <a:latin typeface="Open Sans" panose="020B0604020202020204" charset="0"/>
                <a:ea typeface="Open Sans" panose="020B0604020202020204" charset="0"/>
                <a:cs typeface="Open Sans" panose="020B0604020202020204" charset="0"/>
              </a:rPr>
              <a:t>fonction</a:t>
            </a:r>
            <a:r>
              <a:rPr lang="en-US" sz="1200" dirty="0">
                <a:solidFill>
                  <a:srgbClr val="151617"/>
                </a:solidFill>
                <a:latin typeface="Open Sans" panose="020B0604020202020204" charset="0"/>
                <a:ea typeface="Open Sans" panose="020B0604020202020204" charset="0"/>
                <a:cs typeface="Open Sans" panose="020B0604020202020204" charset="0"/>
              </a:rPr>
              <a:t> du temps et de la puissance.</a:t>
            </a:r>
            <a:endParaRPr lang="en-US" sz="1200" dirty="0">
              <a:latin typeface="Open Sans" panose="020B0604020202020204" charset="0"/>
              <a:ea typeface="Open Sans" panose="020B0604020202020204" charset="0"/>
              <a:cs typeface="Open Sans" panose="020B0604020202020204" charset="0"/>
            </a:endParaRPr>
          </a:p>
        </p:txBody>
      </p:sp>
      <p:sp>
        <p:nvSpPr>
          <p:cNvPr id="1596" name="Google Shape;1596;p30"/>
          <p:cNvSpPr txBox="1">
            <a:spLocks noGrp="1"/>
          </p:cNvSpPr>
          <p:nvPr>
            <p:ph type="subTitle" idx="3"/>
          </p:nvPr>
        </p:nvSpPr>
        <p:spPr>
          <a:xfrm>
            <a:off x="6045421" y="2503625"/>
            <a:ext cx="2196600" cy="190337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fr-FR" dirty="0">
                <a:latin typeface="Open Sans" panose="020B0604020202020204" charset="0"/>
                <a:ea typeface="Open Sans" panose="020B0604020202020204" charset="0"/>
                <a:cs typeface="Open Sans" panose="020B0604020202020204" charset="0"/>
              </a:rPr>
              <a:t>Application pratique des techniques d'IA dans le secteur énergétique</a:t>
            </a:r>
            <a:endParaRPr dirty="0">
              <a:latin typeface="Open Sans" panose="020B0604020202020204" charset="0"/>
              <a:ea typeface="Open Sans" panose="020B0604020202020204" charset="0"/>
              <a:cs typeface="Open Sans" panose="020B0604020202020204" charset="0"/>
            </a:endParaRPr>
          </a:p>
        </p:txBody>
      </p:sp>
      <p:sp>
        <p:nvSpPr>
          <p:cNvPr id="1597" name="Google Shape;1597;p30"/>
          <p:cNvSpPr txBox="1">
            <a:spLocks noGrp="1"/>
          </p:cNvSpPr>
          <p:nvPr>
            <p:ph type="subTitle" idx="6"/>
          </p:nvPr>
        </p:nvSpPr>
        <p:spPr>
          <a:xfrm>
            <a:off x="6304025" y="1697956"/>
            <a:ext cx="2196600" cy="8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Importance du Projet dans l’IA</a:t>
            </a:r>
            <a:endParaRPr dirty="0"/>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hape 2">
            <a:extLst>
              <a:ext uri="{FF2B5EF4-FFF2-40B4-BE49-F238E27FC236}">
                <a16:creationId xmlns:a16="http://schemas.microsoft.com/office/drawing/2014/main" id="{834A79CF-549E-9338-604D-B108F1E539DF}"/>
              </a:ext>
            </a:extLst>
          </p:cNvPr>
          <p:cNvSpPr/>
          <p:nvPr/>
        </p:nvSpPr>
        <p:spPr>
          <a:xfrm>
            <a:off x="1018967" y="1901850"/>
            <a:ext cx="501491" cy="501491"/>
          </a:xfrm>
          <a:prstGeom prst="roundRect">
            <a:avLst>
              <a:gd name="adj" fmla="val 1823"/>
            </a:avLst>
          </a:prstGeom>
          <a:ln/>
        </p:spPr>
        <p:style>
          <a:lnRef idx="3">
            <a:schemeClr val="lt1"/>
          </a:lnRef>
          <a:fillRef idx="1">
            <a:schemeClr val="accent1"/>
          </a:fillRef>
          <a:effectRef idx="1">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latin typeface="Open Sans" panose="020B0604020202020204" charset="0"/>
                <a:ea typeface="Open Sans" panose="020B0604020202020204" charset="0"/>
                <a:cs typeface="Open Sans" panose="020B0604020202020204" charset="0"/>
              </a:rPr>
              <a:t>1</a:t>
            </a:r>
          </a:p>
        </p:txBody>
      </p:sp>
      <p:sp>
        <p:nvSpPr>
          <p:cNvPr id="4" name="Shape 2">
            <a:extLst>
              <a:ext uri="{FF2B5EF4-FFF2-40B4-BE49-F238E27FC236}">
                <a16:creationId xmlns:a16="http://schemas.microsoft.com/office/drawing/2014/main" id="{CBFC0D22-9216-E919-77F3-4A35CE7294C6}"/>
              </a:ext>
            </a:extLst>
          </p:cNvPr>
          <p:cNvSpPr/>
          <p:nvPr/>
        </p:nvSpPr>
        <p:spPr>
          <a:xfrm>
            <a:off x="3601405" y="1909034"/>
            <a:ext cx="501491" cy="501491"/>
          </a:xfrm>
          <a:prstGeom prst="roundRect">
            <a:avLst>
              <a:gd name="adj" fmla="val 1823"/>
            </a:avLst>
          </a:prstGeom>
          <a:ln/>
        </p:spPr>
        <p:style>
          <a:lnRef idx="3">
            <a:schemeClr val="lt1"/>
          </a:lnRef>
          <a:fillRef idx="1">
            <a:schemeClr val="accent1"/>
          </a:fillRef>
          <a:effectRef idx="1">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latin typeface="Open Sans" panose="020B0604020202020204" charset="0"/>
                <a:ea typeface="Open Sans" panose="020B0604020202020204" charset="0"/>
                <a:cs typeface="Open Sans" panose="020B0604020202020204" charset="0"/>
              </a:rPr>
              <a:t>2</a:t>
            </a:r>
          </a:p>
        </p:txBody>
      </p:sp>
      <p:sp>
        <p:nvSpPr>
          <p:cNvPr id="5" name="Shape 2">
            <a:extLst>
              <a:ext uri="{FF2B5EF4-FFF2-40B4-BE49-F238E27FC236}">
                <a16:creationId xmlns:a16="http://schemas.microsoft.com/office/drawing/2014/main" id="{698BEF04-F43C-DC41-5E8A-83C16760BD0A}"/>
              </a:ext>
            </a:extLst>
          </p:cNvPr>
          <p:cNvSpPr/>
          <p:nvPr/>
        </p:nvSpPr>
        <p:spPr>
          <a:xfrm>
            <a:off x="5670235" y="1901850"/>
            <a:ext cx="501491" cy="501491"/>
          </a:xfrm>
          <a:prstGeom prst="roundRect">
            <a:avLst>
              <a:gd name="adj" fmla="val 1823"/>
            </a:avLst>
          </a:prstGeom>
          <a:ln/>
        </p:spPr>
        <p:style>
          <a:lnRef idx="3">
            <a:schemeClr val="lt1"/>
          </a:lnRef>
          <a:fillRef idx="1">
            <a:schemeClr val="accent1"/>
          </a:fillRef>
          <a:effectRef idx="1">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latin typeface="Open Sans" panose="020B0604020202020204" charset="0"/>
                <a:ea typeface="Open Sans" panose="020B0604020202020204" charset="0"/>
                <a:cs typeface="Open Sans" panose="020B0604020202020204" charset="0"/>
              </a:rPr>
              <a:t>3</a:t>
            </a:r>
          </a:p>
        </p:txBody>
      </p:sp>
      <p:cxnSp>
        <p:nvCxnSpPr>
          <p:cNvPr id="7" name="Connecteur droit avec flèche 6">
            <a:extLst>
              <a:ext uri="{FF2B5EF4-FFF2-40B4-BE49-F238E27FC236}">
                <a16:creationId xmlns:a16="http://schemas.microsoft.com/office/drawing/2014/main" id="{B7CF1920-1BE8-D886-4BB6-4067E41749A9}"/>
              </a:ext>
            </a:extLst>
          </p:cNvPr>
          <p:cNvCxnSpPr/>
          <p:nvPr/>
        </p:nvCxnSpPr>
        <p:spPr>
          <a:xfrm>
            <a:off x="3098450" y="2886635"/>
            <a:ext cx="375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EBC5B7BA-CF3B-ADEA-E2C1-48C7C20BA732}"/>
              </a:ext>
            </a:extLst>
          </p:cNvPr>
          <p:cNvCxnSpPr/>
          <p:nvPr/>
        </p:nvCxnSpPr>
        <p:spPr>
          <a:xfrm>
            <a:off x="5670235" y="2886635"/>
            <a:ext cx="375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E1ED08CD-43FB-0FFB-CA32-2FE03E631210}"/>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C205F3D4-A209-F284-E760-417CAD712BE6}"/>
              </a:ext>
            </a:extLst>
          </p:cNvPr>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a:t>
            </a:r>
            <a:endParaRPr dirty="0"/>
          </a:p>
        </p:txBody>
      </p:sp>
      <p:sp>
        <p:nvSpPr>
          <p:cNvPr id="1290" name="Google Shape;1290;p28">
            <a:extLst>
              <a:ext uri="{FF2B5EF4-FFF2-40B4-BE49-F238E27FC236}">
                <a16:creationId xmlns:a16="http://schemas.microsoft.com/office/drawing/2014/main" id="{F47D13E5-208E-F61E-0477-EF600CB13E45}"/>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1291" name="Google Shape;1291;p28">
            <a:extLst>
              <a:ext uri="{FF2B5EF4-FFF2-40B4-BE49-F238E27FC236}">
                <a16:creationId xmlns:a16="http://schemas.microsoft.com/office/drawing/2014/main" id="{FCCBB393-BA66-A25F-05CA-9D3C96C6D3E4}"/>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16134FA3-8303-960E-A5C5-9E09319934A6}"/>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21F2B9A1-DD11-E46C-4650-061C9B0B4DBA}"/>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0FE2AFC9-9B7B-F374-635D-6D285BC84F40}"/>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1778DE8D-B8A0-68B0-3D79-F1717C0BF17D}"/>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C5CE88D8-5654-5B29-CC7C-D0E5295BD61A}"/>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F34AD03C-8DA8-5C80-18A7-67C2FB2D80A2}"/>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26EC2039-F17C-99A7-F2A0-D12E01D9EB39}"/>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6BEA6509-68FA-F0A1-02CF-DF15AEFA1E59}"/>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BBF26D29-2949-ED73-B130-80FD17FA3E0D}"/>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9F3415AC-A8D4-654C-075D-2A0085F7ED77}"/>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38F64A5A-3682-400C-2635-EE7587699F02}"/>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5FD159B5-D53F-03DC-7114-B2B7791E7245}"/>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F5A95732-97C5-E74E-3264-3A7C8A29F4A5}"/>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CBEF3154-0AB3-4CAB-C562-991136FC0B94}"/>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C7237143-20D9-8F3F-51C0-5C5884ED314E}"/>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33C091F5-4AAE-ADCE-8030-969D7977BB9E}"/>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2902216C-963A-A59B-4304-95E892D5A0F0}"/>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320B8D12-28A4-1927-9EF5-B66A7F0E54D7}"/>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CEBE0309-5349-DBA9-9AF0-2046D5DC69F9}"/>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2FBF87C7-36B5-282B-C558-F84DB18B8A3F}"/>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78DAE1C8-86D7-6C9A-1AE7-342C6F8C38D7}"/>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26AA7C6B-7A5E-6EF9-0C81-58B8EB5C1572}"/>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A9F97F6B-DB81-C849-7610-B5FC93D9D690}"/>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A2B35897-E7F3-5518-B587-6C84BF23AEF0}"/>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C08D3B2C-7A30-6277-3A4B-5E67504B9599}"/>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78A545BF-5437-42CB-849E-0F768AFDE3DA}"/>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D2325949-700B-3057-6AE8-06AFA9180C1A}"/>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FD7C500B-84DC-0389-7A16-1A4D580CF75A}"/>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DD207B71-5AFA-219F-9C67-1A66A86F025A}"/>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31570399-9F10-0112-6448-2A8BC0FB385A}"/>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8C8FD499-48CE-5395-7608-5671B6EFD4F4}"/>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4C5FD44E-95A6-B123-F194-2480E5DA69FF}"/>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0125ECE8-86F3-9D48-87C5-414F5BED552C}"/>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F18431F1-0555-0AD6-6624-4CB13B0470C9}"/>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A84DD68F-86B2-9AAE-AADE-CD0EC6EE533F}"/>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286027FB-5919-3AE7-26E0-8C18AAB04F02}"/>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3BABFC82-C352-8843-6FCA-7923566327B0}"/>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67C26D10-8543-F4C0-6F58-59639107FD20}"/>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B401375C-01DC-ED5C-097F-415DA1A9158C}"/>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1EE90909-C8D7-1249-DECE-376780B4F86A}"/>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A0E4A3EF-88BD-DBC4-AA5B-1D04FFF3563B}"/>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CDBFA435-4C33-FE3E-B862-C31330C0B2D9}"/>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967FBAA2-98F7-1B28-39C4-DB3CC54D04B8}"/>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1422203C-9DAA-FB5D-E4E0-2E160899CB5D}"/>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6068729E-0439-DC91-EF3F-2E41A1DD6AE0}"/>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A80F304C-9760-A029-A227-67BE49382E3E}"/>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9850BD81-8CE3-B650-79D8-D012FAA24668}"/>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17D9E038-B44A-DCB8-1962-61D872237718}"/>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1BC38FEF-D19B-A291-EA9F-0DFBE75329CE}"/>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1D557B33-CD00-8EA2-7C85-8F6BAE6BDB5D}"/>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F1E3C7A6-18F9-1919-A152-16D76065FE0F}"/>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890BC42A-FB84-5178-6E89-53B11474384C}"/>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A36D874E-BCD5-FD35-B8E9-C6AA24441333}"/>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227E20A9-F356-D412-C475-D6A972E253FA}"/>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8BE4FA20-A0A8-1963-9A0D-89E3CB7C640C}"/>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6B314C36-87B5-60B6-7C21-53E5A9A221BF}"/>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2B39E83F-07B1-8DE9-D070-22AF04ED2ED8}"/>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4C8D063B-7619-4298-C8E8-ED5185BC395B}"/>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84390D5C-35BD-B6E1-D145-6CE2B934AE44}"/>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35303A25-9CF9-4CAF-BFE2-E3A0D425A010}"/>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4011E4F0-25EF-F8D8-E1CC-59244AA46AA1}"/>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CCB1D4BF-EA41-E387-DBA2-8FAB48400E2F}"/>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7EA4ACF7-08DE-66A5-0B25-D9B9CCC443EE}"/>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009CA773-2992-B5B5-9550-DB4BEA408CE3}"/>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27D60954-4C61-1049-7AA1-49FBA5D0F51A}"/>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F27F5617-ABE5-11F7-7A38-A8FC1CBE14D5}"/>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77882FFC-8039-085E-3119-DD21CAADDFBD}"/>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DEC9E026-8613-D803-B907-7C0891B90037}"/>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237DD9C3-20AC-2BB2-2E4E-A83D7AD8C191}"/>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DAD69864-22A8-AA5C-FE69-EA3351D0BB8A}"/>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8F6C4903-F1D6-1C4B-DCB9-AE82190EC373}"/>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D20784FE-0213-A0F4-C28C-ECA90FC693D8}"/>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9DBAEC83-6949-72E5-8A74-40429D3D3541}"/>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140077F4-CAAB-D081-3A48-8AB4901BCA4F}"/>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EF65B8A0-DF3A-5493-7CF3-2480D40286E5}"/>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ED638888-29E9-7799-B4BC-04C57F487236}"/>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DDF293BF-CA5B-3107-9D3F-D7CDEA55A0E5}"/>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752778DF-789E-5201-7D41-916D80AFAE34}"/>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17CDAC24-7CA7-33FF-446D-47B2071A4C08}"/>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FF68B3D7-8BA0-5E11-9545-270BB79D7705}"/>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B0233F63-497B-BF77-DA85-5655ABF8A155}"/>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45627D85-F55B-F471-A3AF-A7EC32106783}"/>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6B17F9BA-9EEE-2B0E-34DA-89F9AB080718}"/>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AAEB7E66-1B91-609B-1884-56411CBF3EB3}"/>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0F37FC6D-D6D7-4C22-DFC4-32D769685C5C}"/>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7A72A4B7-168E-A766-12CA-00CFA6677235}"/>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179C6E00-099E-6297-C64A-3D2323633A65}"/>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2EF219A8-13D2-F1A7-0581-1116A6C88268}"/>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609359DB-922B-2A7A-BA06-E510CCE81B46}"/>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E9089CC8-F4BE-6D1A-4A23-8696B8A251B4}"/>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FF5DB9B9-DB68-D244-82A1-25704333A3A6}"/>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F1F5BAF3-1DCB-7290-2559-7AC951125F97}"/>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51DF4EAF-4393-4FFB-9B71-A3C6347AF738}"/>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E2B32766-7183-55C9-3CDC-A66FAF25BF1A}"/>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A33C19C2-BEF1-C8ED-93DD-32A83363471F}"/>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7432F76B-A36F-484E-6EBF-A8051FB58B2F}"/>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61CDEBD2-4394-2D58-A56F-AB94CA4A65ED}"/>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36676C4D-AB26-3350-6946-D8AD4C120459}"/>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CB3E91D5-66F7-3F1E-1B29-00E3006B5C39}"/>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4D0CCF99-4C55-81DA-A184-9F204FE57391}"/>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584B032C-F7CA-0A45-DE22-991C294A4CF6}"/>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9FB2B68A-6867-9B37-33C5-41ECACB94FD1}"/>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AD3BA395-C035-ED1D-3E8D-BFE1EA486413}"/>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33BBF0B2-4693-E917-9A07-435BDE2D47AA}"/>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63872546-0F63-2AA3-6A43-0B1210A7D002}"/>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A4E59D2F-49CD-0C1C-387A-09283988B703}"/>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B64D9D05-C343-E899-F935-872E161158CE}"/>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81B4488D-F670-821E-A55E-7354AEA41788}"/>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AA1EB77A-D810-95DE-4B3A-D9ECEA70DFC2}"/>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7DB5E02D-8A4C-D8DA-97DB-73BEB6970EEE}"/>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032153D4-D218-A467-B6BC-F0BD626016CC}"/>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91597DDC-8114-43F6-BEDF-7A2B1145D8F9}"/>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3F500A44-3D9E-4614-45C9-CE9F6CC03AC2}"/>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AACFE887-BC9D-5294-68E1-7253394846BD}"/>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9F417685-41BB-1717-D5E1-1BB5644E81A2}"/>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0546C97F-39E7-7C8B-B802-FC4AF7D6D3E1}"/>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1756A3CB-476C-60D9-FFB0-B23F73B12FC6}"/>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2BF42B11-2595-FA4F-D8AE-DAF0CE3943B7}"/>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BC841C00-11BA-EFB4-32C1-AF33231AF945}"/>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D46C51D2-A925-4AA5-498D-2E76738875F9}"/>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19A87950-BBE2-5BF3-87A0-5E38038BFB25}"/>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B8FAB652-8DE1-7DAD-394F-E0829BD3CF45}"/>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508DF1E1-38E2-0376-85BA-9D37F54CC367}"/>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14E93F05-AEA9-224F-8A38-5FD2C458E4A8}"/>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2697FFA2-C3A2-B6BE-AA64-2FBA0529B4B6}"/>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1D8B5DE0-78A8-A1B4-ACA6-92B40C73D9F7}"/>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A2E3C957-9614-8A1A-5E7D-92168EB6848D}"/>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D266F1D9-571B-ED58-A531-BA61737D8719}"/>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7BC6EAB5-A70A-1747-A44C-E68D9BE9660E}"/>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94B3476A-D8A0-7378-5280-248B95FA37D5}"/>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0E405633-0C07-425E-0A35-F63BDDC5C595}"/>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73A4472A-DABF-F59D-2B4E-2EDE3AFABFB0}"/>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40505A73-D1B1-8347-1533-69AB0E7FBD78}"/>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81091EA3-7ED8-0D11-FC8B-B104DAAEF234}"/>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3CF079AF-1C75-59A6-4B4D-53704D066AEA}"/>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06E7A93C-1E0F-6220-1C7D-46EFF7047DF4}"/>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7D083417-D903-8678-3198-ADEDD6F489B0}"/>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CF607BF3-2E0E-495B-5FB4-BF80D1EE3AA3}"/>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E6068757-A135-100D-C9A8-976C8B4A89C0}"/>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C6494C15-3A57-48F9-A10D-42B71721F900}"/>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E7F4D79D-2630-6C71-6339-A43549CEADA9}"/>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9B4E6356-494C-3916-48A6-CE0243ED5867}"/>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211C0622-1B59-AC26-3B91-610E7E5A5D6D}"/>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658976AA-B868-3BD0-1F96-281F35E66FE3}"/>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B1B3518E-7E50-59D3-5A6D-7EE36437F18C}"/>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8840827A-63E9-2735-4431-679D5D675449}"/>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2358C402-32FC-93EE-60D4-DE19F8B5BF7A}"/>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F806325F-F71B-5DEE-D9A6-7058861269DA}"/>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6044B2A1-0507-FCEF-DE30-30D019F91603}"/>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2A7DE785-6EF1-2E94-2B65-1761404E7A9A}"/>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B0FB4004-E0D9-551D-47D6-78CA0E22691C}"/>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D078A606-EC3E-8751-B71B-858223029723}"/>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F13C0897-8B03-EDE0-D9DE-38F7ECC85BC9}"/>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5B24ADF6-6EF3-577B-D59B-355619A8A775}"/>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03F4070C-5882-55A7-6AA0-FB29D8ADA18E}"/>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7BB09F90-6970-A4B8-33C8-FCDE1594606E}"/>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6B7772FC-BEDE-1F55-679D-E87AAE5BD5FE}"/>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A4DC10C8-25BD-9ADE-08FC-A72D971F4226}"/>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C2A8F425-CCBE-4D9C-F1E6-09E4C8C8A806}"/>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87F8B28F-6984-0220-20C1-C726D8E2D9B8}"/>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F9B91DA7-B811-622F-24EC-A3DB6533ECF6}"/>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4A11DBE3-81FD-5E84-6A17-516F68F4EC7C}"/>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C4680B54-6017-4425-7971-0C359CA515FF}"/>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DB3A0046-EA06-4A29-E73A-D4C48C9BC525}"/>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139B4B85-3C49-75F4-4F3A-5A4F1288051A}"/>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475A6983-9F46-10D2-9A95-AEA2A141FD1E}"/>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7EA282B8-AAEA-C2DA-344C-822725B41BBA}"/>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D122BDF4-4F9F-F56A-5367-52BC1D8F5F60}"/>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9903500D-4FD3-325A-6ADE-D5FBADB9DE02}"/>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70A60A97-E8EC-A767-C3D2-240C6447F28E}"/>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F8D76A7F-72DC-0DD8-E019-B3EF92E6D078}"/>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02A4E0AE-3C5F-B9E5-6CBF-CA8599C69984}"/>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4FB428A7-5121-E175-4D94-0152417DF79C}"/>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A6621319-9DD8-3932-1127-EEC243562365}"/>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D1D728B2-D5FB-D860-8A86-D4CF4AB2EAD8}"/>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7E630767-1FDD-0C84-D51F-D31B2E8679B2}"/>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29CF705E-E606-810E-B4AC-EB65E2285E1F}"/>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50B8599B-41E1-C2CB-202D-D2D6B1591F6C}"/>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166995E8-63BF-F265-CDF0-38F9A7BC7B6A}"/>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A3348133-C284-84F3-FF7F-7CAE1CBB1A68}"/>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EDC1040F-1F18-D18C-80DD-413ECD0983EB}"/>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F08D3E1E-F420-ECCB-D711-909FA6991E6D}"/>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28979126-5379-3A2F-A000-CA8C26AB6D5D}"/>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C4A7222F-8B57-FF63-6176-66308EE7107C}"/>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2BEFB725-2CBA-B327-FECC-363EB1A329B6}"/>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8A1AC953-8EE1-2FB7-64AB-0BAD9F48F6D9}"/>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229DF005-4A87-1485-45D3-04F9DF1BA1FA}"/>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A705BB89-CE57-34A3-20FF-B565465376A0}"/>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941DBFFA-274A-98D6-DD30-786FA61D33D1}"/>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BA1E1A59-F6D6-B7BE-4663-FCD594208EB8}"/>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145DD1B7-D38E-6BEC-7377-5A5EE6A1E933}"/>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ED043E0D-A617-2784-FFB7-8375FDE53573}"/>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B10B9E96-2DEC-9AD0-E3BC-9E952C924E27}"/>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710470B2-8BB5-8077-AC2E-DD8F86A6C87A}"/>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7B1DA255-80CB-2854-A183-C30A1C1D849A}"/>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25D5EA2D-139B-2529-4FAA-2F0053F48754}"/>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C30825D6-7D1C-6DA7-B929-9FDDE6CAFB81}"/>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97424DC3-792F-E552-5C89-0B812B597F3B}"/>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0C39CE23-52B5-715F-6F4A-D94E5C975B09}"/>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DDB3AF6D-47C6-DF8F-8453-BEAFBCE01B0E}"/>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64C7E964-BA81-4B17-D216-A4A8F1240109}"/>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AFD2D82B-CB8B-8269-4656-3190AA5AC129}"/>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7B1F7A30-E125-5DB5-BCA6-3BE617114321}"/>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5174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0CDE212A-EB19-909E-4CBE-D34831151975}"/>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E481A951-53B5-1D2B-4BD2-BE2D1C368416}"/>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Problème à resoudre</a:t>
            </a:r>
            <a:endParaRPr dirty="0"/>
          </a:p>
        </p:txBody>
      </p:sp>
      <p:grpSp>
        <p:nvGrpSpPr>
          <p:cNvPr id="1598" name="Google Shape;1598;p30">
            <a:extLst>
              <a:ext uri="{FF2B5EF4-FFF2-40B4-BE49-F238E27FC236}">
                <a16:creationId xmlns:a16="http://schemas.microsoft.com/office/drawing/2014/main" id="{71837CED-FFA1-E59C-A416-718A196AF337}"/>
              </a:ext>
            </a:extLst>
          </p:cNvPr>
          <p:cNvGrpSpPr/>
          <p:nvPr/>
        </p:nvGrpSpPr>
        <p:grpSpPr>
          <a:xfrm>
            <a:off x="7814889" y="900912"/>
            <a:ext cx="887675" cy="801288"/>
            <a:chOff x="6544194" y="2365864"/>
            <a:chExt cx="529544" cy="478038"/>
          </a:xfrm>
        </p:grpSpPr>
        <p:sp>
          <p:nvSpPr>
            <p:cNvPr id="1599" name="Google Shape;1599;p30">
              <a:extLst>
                <a:ext uri="{FF2B5EF4-FFF2-40B4-BE49-F238E27FC236}">
                  <a16:creationId xmlns:a16="http://schemas.microsoft.com/office/drawing/2014/main" id="{94D3DA79-D24F-D83D-25C9-4062343A0E16}"/>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a:extLst>
                <a:ext uri="{FF2B5EF4-FFF2-40B4-BE49-F238E27FC236}">
                  <a16:creationId xmlns:a16="http://schemas.microsoft.com/office/drawing/2014/main" id="{2E67D228-E7DC-DE4A-94D1-9B8D16A41499}"/>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a:extLst>
                <a:ext uri="{FF2B5EF4-FFF2-40B4-BE49-F238E27FC236}">
                  <a16:creationId xmlns:a16="http://schemas.microsoft.com/office/drawing/2014/main" id="{ECA9709D-5313-C1C2-5090-0C0113278C4E}"/>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a:extLst>
                <a:ext uri="{FF2B5EF4-FFF2-40B4-BE49-F238E27FC236}">
                  <a16:creationId xmlns:a16="http://schemas.microsoft.com/office/drawing/2014/main" id="{F275F6B1-4630-DECB-002C-0F166FA7275C}"/>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a:extLst>
                <a:ext uri="{FF2B5EF4-FFF2-40B4-BE49-F238E27FC236}">
                  <a16:creationId xmlns:a16="http://schemas.microsoft.com/office/drawing/2014/main" id="{D46C4EDC-32AD-33C3-0A7A-2CFCBE138A33}"/>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a:extLst>
                <a:ext uri="{FF2B5EF4-FFF2-40B4-BE49-F238E27FC236}">
                  <a16:creationId xmlns:a16="http://schemas.microsoft.com/office/drawing/2014/main" id="{DA863B8C-B283-B9FB-1321-A5A3CD66242E}"/>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a:extLst>
                <a:ext uri="{FF2B5EF4-FFF2-40B4-BE49-F238E27FC236}">
                  <a16:creationId xmlns:a16="http://schemas.microsoft.com/office/drawing/2014/main" id="{718B1E6D-507A-7BAC-8F6D-6D087CA907FE}"/>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a:extLst>
                <a:ext uri="{FF2B5EF4-FFF2-40B4-BE49-F238E27FC236}">
                  <a16:creationId xmlns:a16="http://schemas.microsoft.com/office/drawing/2014/main" id="{4D8E2866-22D2-8D03-9E55-6AFAEA07678E}"/>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a:extLst>
                <a:ext uri="{FF2B5EF4-FFF2-40B4-BE49-F238E27FC236}">
                  <a16:creationId xmlns:a16="http://schemas.microsoft.com/office/drawing/2014/main" id="{ADDF3C1A-DBA4-C999-7A90-EBA77D6BE427}"/>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a:extLst>
                <a:ext uri="{FF2B5EF4-FFF2-40B4-BE49-F238E27FC236}">
                  <a16:creationId xmlns:a16="http://schemas.microsoft.com/office/drawing/2014/main" id="{C7C3A9D8-81E2-E81F-F5FC-677EA438A14F}"/>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Shape 1">
            <a:extLst>
              <a:ext uri="{FF2B5EF4-FFF2-40B4-BE49-F238E27FC236}">
                <a16:creationId xmlns:a16="http://schemas.microsoft.com/office/drawing/2014/main" id="{DC33E054-D707-1B11-C086-019D18B0F54D}"/>
              </a:ext>
            </a:extLst>
          </p:cNvPr>
          <p:cNvSpPr/>
          <p:nvPr/>
        </p:nvSpPr>
        <p:spPr>
          <a:xfrm>
            <a:off x="2438411" y="2071112"/>
            <a:ext cx="1093156" cy="982316"/>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endParaRPr lang="fr-FR" sz="1200" dirty="0">
              <a:latin typeface="Open Sans" panose="020B0604020202020204" charset="0"/>
              <a:ea typeface="Open Sans" panose="020B0604020202020204" charset="0"/>
              <a:cs typeface="Open Sans" panose="020B0604020202020204" charset="0"/>
            </a:endParaRPr>
          </a:p>
          <a:p>
            <a:pPr algn="ctr"/>
            <a:r>
              <a:rPr lang="fr-FR" sz="1200" dirty="0">
                <a:latin typeface="Open Sans" panose="020B0604020202020204" charset="0"/>
                <a:ea typeface="Open Sans" panose="020B0604020202020204" charset="0"/>
                <a:cs typeface="Open Sans" panose="020B0604020202020204" charset="0"/>
              </a:rPr>
              <a:t>Modèle de Régression</a:t>
            </a:r>
            <a:endParaRPr lang="fr-TG" sz="1200" dirty="0">
              <a:latin typeface="Open Sans" panose="020B0604020202020204" charset="0"/>
              <a:ea typeface="Open Sans" panose="020B0604020202020204" charset="0"/>
              <a:cs typeface="Open Sans" panose="020B0604020202020204" charset="0"/>
            </a:endParaRPr>
          </a:p>
        </p:txBody>
      </p:sp>
      <p:sp>
        <p:nvSpPr>
          <p:cNvPr id="15" name="Shape 1">
            <a:extLst>
              <a:ext uri="{FF2B5EF4-FFF2-40B4-BE49-F238E27FC236}">
                <a16:creationId xmlns:a16="http://schemas.microsoft.com/office/drawing/2014/main" id="{308236A0-72AD-59E5-75AD-2AF518C0DAE9}"/>
              </a:ext>
            </a:extLst>
          </p:cNvPr>
          <p:cNvSpPr/>
          <p:nvPr/>
        </p:nvSpPr>
        <p:spPr>
          <a:xfrm>
            <a:off x="957943" y="3198633"/>
            <a:ext cx="1093156" cy="472718"/>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puissance(watts)</a:t>
            </a:r>
            <a:endParaRPr lang="fr-TG" sz="1200" dirty="0">
              <a:latin typeface="Open Sans" panose="020B0604020202020204" charset="0"/>
              <a:ea typeface="Open Sans" panose="020B0604020202020204" charset="0"/>
              <a:cs typeface="Open Sans" panose="020B0604020202020204" charset="0"/>
            </a:endParaRPr>
          </a:p>
        </p:txBody>
      </p:sp>
      <p:sp>
        <p:nvSpPr>
          <p:cNvPr id="16" name="Shape 1">
            <a:extLst>
              <a:ext uri="{FF2B5EF4-FFF2-40B4-BE49-F238E27FC236}">
                <a16:creationId xmlns:a16="http://schemas.microsoft.com/office/drawing/2014/main" id="{9EEE5D81-9F37-BE13-72E7-A0D3A1C03B7C}"/>
              </a:ext>
            </a:extLst>
          </p:cNvPr>
          <p:cNvSpPr/>
          <p:nvPr/>
        </p:nvSpPr>
        <p:spPr>
          <a:xfrm>
            <a:off x="957943" y="1697956"/>
            <a:ext cx="1093156" cy="572700"/>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Temps(secondes)</a:t>
            </a:r>
            <a:endParaRPr lang="fr-TG" sz="1200" dirty="0">
              <a:latin typeface="Open Sans" panose="020B0604020202020204" charset="0"/>
              <a:ea typeface="Open Sans" panose="020B0604020202020204" charset="0"/>
              <a:cs typeface="Open Sans" panose="020B0604020202020204" charset="0"/>
            </a:endParaRPr>
          </a:p>
        </p:txBody>
      </p:sp>
      <p:sp>
        <p:nvSpPr>
          <p:cNvPr id="17" name="Shape 1">
            <a:extLst>
              <a:ext uri="{FF2B5EF4-FFF2-40B4-BE49-F238E27FC236}">
                <a16:creationId xmlns:a16="http://schemas.microsoft.com/office/drawing/2014/main" id="{FAB33A93-B8A9-9CC6-0E80-F488D7C298B8}"/>
              </a:ext>
            </a:extLst>
          </p:cNvPr>
          <p:cNvSpPr/>
          <p:nvPr/>
        </p:nvSpPr>
        <p:spPr>
          <a:xfrm>
            <a:off x="957943" y="2448294"/>
            <a:ext cx="1093156" cy="541483"/>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Tension(volts)</a:t>
            </a:r>
            <a:endParaRPr lang="fr-TG" sz="1200" dirty="0">
              <a:latin typeface="Open Sans" panose="020B0604020202020204" charset="0"/>
              <a:ea typeface="Open Sans" panose="020B0604020202020204" charset="0"/>
              <a:cs typeface="Open Sans" panose="020B0604020202020204" charset="0"/>
            </a:endParaRPr>
          </a:p>
        </p:txBody>
      </p:sp>
      <p:sp>
        <p:nvSpPr>
          <p:cNvPr id="18" name="Shape 1">
            <a:extLst>
              <a:ext uri="{FF2B5EF4-FFF2-40B4-BE49-F238E27FC236}">
                <a16:creationId xmlns:a16="http://schemas.microsoft.com/office/drawing/2014/main" id="{2ED1A768-CA80-B1D4-A680-8E463E3F50E3}"/>
              </a:ext>
            </a:extLst>
          </p:cNvPr>
          <p:cNvSpPr/>
          <p:nvPr/>
        </p:nvSpPr>
        <p:spPr>
          <a:xfrm>
            <a:off x="3857726" y="2401680"/>
            <a:ext cx="580953" cy="315829"/>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Pt+1</a:t>
            </a:r>
            <a:endParaRPr lang="fr-TG" sz="1200" dirty="0">
              <a:latin typeface="Open Sans" panose="020B0604020202020204" charset="0"/>
              <a:ea typeface="Open Sans" panose="020B0604020202020204" charset="0"/>
              <a:cs typeface="Open Sans" panose="020B0604020202020204" charset="0"/>
            </a:endParaRPr>
          </a:p>
        </p:txBody>
      </p:sp>
      <p:sp>
        <p:nvSpPr>
          <p:cNvPr id="19" name="Shape 7">
            <a:extLst>
              <a:ext uri="{FF2B5EF4-FFF2-40B4-BE49-F238E27FC236}">
                <a16:creationId xmlns:a16="http://schemas.microsoft.com/office/drawing/2014/main" id="{535CA0AC-7DA0-8242-B4E5-356C986D6B8B}"/>
              </a:ext>
            </a:extLst>
          </p:cNvPr>
          <p:cNvSpPr/>
          <p:nvPr/>
        </p:nvSpPr>
        <p:spPr>
          <a:xfrm>
            <a:off x="2101136" y="2606208"/>
            <a:ext cx="305180" cy="45719"/>
          </a:xfrm>
          <a:prstGeom prst="roundRect">
            <a:avLst>
              <a:gd name="adj" fmla="val 30000"/>
            </a:avLst>
          </a:prstGeom>
          <a:solidFill>
            <a:srgbClr val="151617"/>
          </a:solidFill>
        </p:spPr>
        <p:txBody>
          <a:bodyPr/>
          <a:lstStyle/>
          <a:p>
            <a:endParaRPr lang="fr-TG"/>
          </a:p>
        </p:txBody>
      </p:sp>
      <p:sp>
        <p:nvSpPr>
          <p:cNvPr id="22" name="Shape 7">
            <a:extLst>
              <a:ext uri="{FF2B5EF4-FFF2-40B4-BE49-F238E27FC236}">
                <a16:creationId xmlns:a16="http://schemas.microsoft.com/office/drawing/2014/main" id="{5CC50E8E-9089-2100-2318-D6E953618E5F}"/>
              </a:ext>
            </a:extLst>
          </p:cNvPr>
          <p:cNvSpPr/>
          <p:nvPr/>
        </p:nvSpPr>
        <p:spPr>
          <a:xfrm rot="19336338">
            <a:off x="2113513" y="3204415"/>
            <a:ext cx="344614" cy="53301"/>
          </a:xfrm>
          <a:prstGeom prst="roundRect">
            <a:avLst>
              <a:gd name="adj" fmla="val 30000"/>
            </a:avLst>
          </a:prstGeom>
          <a:solidFill>
            <a:srgbClr val="151617"/>
          </a:solidFill>
        </p:spPr>
        <p:txBody>
          <a:bodyPr/>
          <a:lstStyle/>
          <a:p>
            <a:endParaRPr lang="fr-TG"/>
          </a:p>
        </p:txBody>
      </p:sp>
      <p:sp>
        <p:nvSpPr>
          <p:cNvPr id="23" name="Shape 7">
            <a:extLst>
              <a:ext uri="{FF2B5EF4-FFF2-40B4-BE49-F238E27FC236}">
                <a16:creationId xmlns:a16="http://schemas.microsoft.com/office/drawing/2014/main" id="{5F2F83A1-8D83-9832-BF10-35BDE8AABD5C}"/>
              </a:ext>
            </a:extLst>
          </p:cNvPr>
          <p:cNvSpPr/>
          <p:nvPr/>
        </p:nvSpPr>
        <p:spPr>
          <a:xfrm rot="2263539">
            <a:off x="2122765" y="1933541"/>
            <a:ext cx="315847" cy="45719"/>
          </a:xfrm>
          <a:prstGeom prst="roundRect">
            <a:avLst>
              <a:gd name="adj" fmla="val 30000"/>
            </a:avLst>
          </a:prstGeom>
          <a:solidFill>
            <a:srgbClr val="151617"/>
          </a:solidFill>
        </p:spPr>
        <p:txBody>
          <a:bodyPr/>
          <a:lstStyle/>
          <a:p>
            <a:endParaRPr lang="fr-TG"/>
          </a:p>
        </p:txBody>
      </p:sp>
      <p:sp>
        <p:nvSpPr>
          <p:cNvPr id="24" name="Shape 7">
            <a:extLst>
              <a:ext uri="{FF2B5EF4-FFF2-40B4-BE49-F238E27FC236}">
                <a16:creationId xmlns:a16="http://schemas.microsoft.com/office/drawing/2014/main" id="{5930692A-D0BC-8CE2-D543-0266E5DB36AC}"/>
              </a:ext>
            </a:extLst>
          </p:cNvPr>
          <p:cNvSpPr/>
          <p:nvPr/>
        </p:nvSpPr>
        <p:spPr>
          <a:xfrm>
            <a:off x="3561563" y="2559594"/>
            <a:ext cx="250101" cy="45720"/>
          </a:xfrm>
          <a:prstGeom prst="roundRect">
            <a:avLst>
              <a:gd name="adj" fmla="val 30000"/>
            </a:avLst>
          </a:prstGeom>
          <a:solidFill>
            <a:srgbClr val="151617"/>
          </a:solidFill>
        </p:spPr>
        <p:txBody>
          <a:bodyPr/>
          <a:lstStyle/>
          <a:p>
            <a:endParaRPr lang="fr-TG"/>
          </a:p>
        </p:txBody>
      </p:sp>
      <p:sp>
        <p:nvSpPr>
          <p:cNvPr id="25" name="Shape 1">
            <a:extLst>
              <a:ext uri="{FF2B5EF4-FFF2-40B4-BE49-F238E27FC236}">
                <a16:creationId xmlns:a16="http://schemas.microsoft.com/office/drawing/2014/main" id="{8697FC3D-683F-FBBD-0E1C-BDA31B98BBC7}"/>
              </a:ext>
            </a:extLst>
          </p:cNvPr>
          <p:cNvSpPr/>
          <p:nvPr/>
        </p:nvSpPr>
        <p:spPr>
          <a:xfrm flipH="1">
            <a:off x="4488155" y="1088776"/>
            <a:ext cx="45719" cy="3451540"/>
          </a:xfrm>
          <a:prstGeom prst="roundRect">
            <a:avLst>
              <a:gd name="adj" fmla="val 30000"/>
            </a:avLst>
          </a:prstGeom>
          <a:solidFill>
            <a:srgbClr val="000000">
              <a:alpha val="8000"/>
            </a:srgbClr>
          </a:solidFill>
        </p:spPr>
        <p:txBody>
          <a:bodyPr/>
          <a:lstStyle/>
          <a:p>
            <a:endParaRPr lang="fr-TG"/>
          </a:p>
        </p:txBody>
      </p:sp>
      <p:sp>
        <p:nvSpPr>
          <p:cNvPr id="32" name="Shape 1">
            <a:extLst>
              <a:ext uri="{FF2B5EF4-FFF2-40B4-BE49-F238E27FC236}">
                <a16:creationId xmlns:a16="http://schemas.microsoft.com/office/drawing/2014/main" id="{43ECDD34-4426-03BD-89CB-08F47A202D30}"/>
              </a:ext>
            </a:extLst>
          </p:cNvPr>
          <p:cNvSpPr/>
          <p:nvPr/>
        </p:nvSpPr>
        <p:spPr>
          <a:xfrm>
            <a:off x="5572598" y="2069479"/>
            <a:ext cx="580953" cy="315829"/>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Pt-2</a:t>
            </a:r>
            <a:endParaRPr lang="fr-TG" sz="1200" dirty="0">
              <a:latin typeface="Open Sans" panose="020B0604020202020204" charset="0"/>
              <a:ea typeface="Open Sans" panose="020B0604020202020204" charset="0"/>
              <a:cs typeface="Open Sans" panose="020B0604020202020204" charset="0"/>
            </a:endParaRPr>
          </a:p>
        </p:txBody>
      </p:sp>
      <p:sp>
        <p:nvSpPr>
          <p:cNvPr id="36" name="Shape 1">
            <a:extLst>
              <a:ext uri="{FF2B5EF4-FFF2-40B4-BE49-F238E27FC236}">
                <a16:creationId xmlns:a16="http://schemas.microsoft.com/office/drawing/2014/main" id="{FDF28EA7-FC33-4A28-32CD-9E5349018094}"/>
              </a:ext>
            </a:extLst>
          </p:cNvPr>
          <p:cNvSpPr/>
          <p:nvPr/>
        </p:nvSpPr>
        <p:spPr>
          <a:xfrm>
            <a:off x="5583784" y="2743617"/>
            <a:ext cx="580953" cy="315829"/>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Pt-1</a:t>
            </a:r>
            <a:endParaRPr lang="fr-TG" sz="1200" dirty="0">
              <a:latin typeface="Open Sans" panose="020B0604020202020204" charset="0"/>
              <a:ea typeface="Open Sans" panose="020B0604020202020204" charset="0"/>
              <a:cs typeface="Open Sans" panose="020B0604020202020204" charset="0"/>
            </a:endParaRPr>
          </a:p>
        </p:txBody>
      </p:sp>
      <p:sp>
        <p:nvSpPr>
          <p:cNvPr id="37" name="Shape 1">
            <a:extLst>
              <a:ext uri="{FF2B5EF4-FFF2-40B4-BE49-F238E27FC236}">
                <a16:creationId xmlns:a16="http://schemas.microsoft.com/office/drawing/2014/main" id="{6B1A74AD-2430-BEF2-153C-23BCC93B468B}"/>
              </a:ext>
            </a:extLst>
          </p:cNvPr>
          <p:cNvSpPr/>
          <p:nvPr/>
        </p:nvSpPr>
        <p:spPr>
          <a:xfrm>
            <a:off x="6384164" y="2077331"/>
            <a:ext cx="1093156" cy="982316"/>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endParaRPr lang="fr-FR" sz="1200" dirty="0">
              <a:latin typeface="Open Sans" panose="020B0604020202020204" charset="0"/>
              <a:ea typeface="Open Sans" panose="020B0604020202020204" charset="0"/>
              <a:cs typeface="Open Sans" panose="020B0604020202020204" charset="0"/>
            </a:endParaRPr>
          </a:p>
          <a:p>
            <a:pPr algn="ctr"/>
            <a:r>
              <a:rPr lang="fr-FR" sz="1200" dirty="0">
                <a:latin typeface="Open Sans" panose="020B0604020202020204" charset="0"/>
                <a:ea typeface="Open Sans" panose="020B0604020202020204" charset="0"/>
                <a:cs typeface="Open Sans" panose="020B0604020202020204" charset="0"/>
              </a:rPr>
              <a:t>Modèle de Régression</a:t>
            </a:r>
            <a:endParaRPr lang="fr-TG" sz="1200" dirty="0">
              <a:latin typeface="Open Sans" panose="020B0604020202020204" charset="0"/>
              <a:ea typeface="Open Sans" panose="020B0604020202020204" charset="0"/>
              <a:cs typeface="Open Sans" panose="020B0604020202020204" charset="0"/>
            </a:endParaRPr>
          </a:p>
        </p:txBody>
      </p:sp>
      <p:sp>
        <p:nvSpPr>
          <p:cNvPr id="38" name="Shape 1">
            <a:extLst>
              <a:ext uri="{FF2B5EF4-FFF2-40B4-BE49-F238E27FC236}">
                <a16:creationId xmlns:a16="http://schemas.microsoft.com/office/drawing/2014/main" id="{DBCDF9F4-156D-4774-D676-B7A304C648AF}"/>
              </a:ext>
            </a:extLst>
          </p:cNvPr>
          <p:cNvSpPr/>
          <p:nvPr/>
        </p:nvSpPr>
        <p:spPr>
          <a:xfrm>
            <a:off x="5217701" y="1295538"/>
            <a:ext cx="1093156" cy="315829"/>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temps</a:t>
            </a:r>
            <a:endParaRPr lang="fr-TG" sz="1200" dirty="0">
              <a:latin typeface="Open Sans" panose="020B0604020202020204" charset="0"/>
              <a:ea typeface="Open Sans" panose="020B0604020202020204" charset="0"/>
              <a:cs typeface="Open Sans" panose="020B0604020202020204" charset="0"/>
            </a:endParaRPr>
          </a:p>
        </p:txBody>
      </p:sp>
      <p:sp>
        <p:nvSpPr>
          <p:cNvPr id="39" name="Shape 1">
            <a:extLst>
              <a:ext uri="{FF2B5EF4-FFF2-40B4-BE49-F238E27FC236}">
                <a16:creationId xmlns:a16="http://schemas.microsoft.com/office/drawing/2014/main" id="{375278B3-BA12-B3D5-BCCC-6D34447EA55E}"/>
              </a:ext>
            </a:extLst>
          </p:cNvPr>
          <p:cNvSpPr/>
          <p:nvPr/>
        </p:nvSpPr>
        <p:spPr>
          <a:xfrm>
            <a:off x="5230825" y="3517558"/>
            <a:ext cx="1093156" cy="315829"/>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tension</a:t>
            </a:r>
            <a:endParaRPr lang="fr-TG" sz="1200" dirty="0">
              <a:latin typeface="Open Sans" panose="020B0604020202020204" charset="0"/>
              <a:ea typeface="Open Sans" panose="020B0604020202020204" charset="0"/>
              <a:cs typeface="Open Sans" panose="020B0604020202020204" charset="0"/>
            </a:endParaRPr>
          </a:p>
        </p:txBody>
      </p:sp>
      <p:sp>
        <p:nvSpPr>
          <p:cNvPr id="41" name="Shape 1">
            <a:extLst>
              <a:ext uri="{FF2B5EF4-FFF2-40B4-BE49-F238E27FC236}">
                <a16:creationId xmlns:a16="http://schemas.microsoft.com/office/drawing/2014/main" id="{59DBF025-D0DE-3147-1FA5-35C80C83D189}"/>
              </a:ext>
            </a:extLst>
          </p:cNvPr>
          <p:cNvSpPr/>
          <p:nvPr/>
        </p:nvSpPr>
        <p:spPr>
          <a:xfrm>
            <a:off x="4588881" y="2401681"/>
            <a:ext cx="901581" cy="315829"/>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puissance</a:t>
            </a:r>
          </a:p>
          <a:p>
            <a:pPr algn="ctr"/>
            <a:endParaRPr lang="fr-TG" dirty="0"/>
          </a:p>
        </p:txBody>
      </p:sp>
      <p:sp>
        <p:nvSpPr>
          <p:cNvPr id="44" name="Shape 7">
            <a:extLst>
              <a:ext uri="{FF2B5EF4-FFF2-40B4-BE49-F238E27FC236}">
                <a16:creationId xmlns:a16="http://schemas.microsoft.com/office/drawing/2014/main" id="{F3978505-E8A5-6117-3DB7-DFD438BCF486}"/>
              </a:ext>
            </a:extLst>
          </p:cNvPr>
          <p:cNvSpPr/>
          <p:nvPr/>
        </p:nvSpPr>
        <p:spPr>
          <a:xfrm rot="19917943">
            <a:off x="5222176" y="2209127"/>
            <a:ext cx="224402" cy="45719"/>
          </a:xfrm>
          <a:prstGeom prst="roundRect">
            <a:avLst>
              <a:gd name="adj" fmla="val 30000"/>
            </a:avLst>
          </a:prstGeom>
          <a:solidFill>
            <a:srgbClr val="151617"/>
          </a:solidFill>
        </p:spPr>
        <p:txBody>
          <a:bodyPr/>
          <a:lstStyle/>
          <a:p>
            <a:endParaRPr lang="fr-TG"/>
          </a:p>
        </p:txBody>
      </p:sp>
      <p:sp>
        <p:nvSpPr>
          <p:cNvPr id="48" name="Shape 1">
            <a:extLst>
              <a:ext uri="{FF2B5EF4-FFF2-40B4-BE49-F238E27FC236}">
                <a16:creationId xmlns:a16="http://schemas.microsoft.com/office/drawing/2014/main" id="{379FE837-8109-794B-BA31-9B74DA12A7E2}"/>
              </a:ext>
            </a:extLst>
          </p:cNvPr>
          <p:cNvSpPr/>
          <p:nvPr/>
        </p:nvSpPr>
        <p:spPr>
          <a:xfrm>
            <a:off x="7678130" y="2392877"/>
            <a:ext cx="580953" cy="315829"/>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Pt+1</a:t>
            </a:r>
            <a:endParaRPr lang="fr-TG" sz="1200" dirty="0">
              <a:latin typeface="Open Sans" panose="020B0604020202020204" charset="0"/>
              <a:ea typeface="Open Sans" panose="020B0604020202020204" charset="0"/>
              <a:cs typeface="Open Sans" panose="020B0604020202020204" charset="0"/>
            </a:endParaRPr>
          </a:p>
        </p:txBody>
      </p:sp>
      <p:sp>
        <p:nvSpPr>
          <p:cNvPr id="49" name="Shape 7">
            <a:extLst>
              <a:ext uri="{FF2B5EF4-FFF2-40B4-BE49-F238E27FC236}">
                <a16:creationId xmlns:a16="http://schemas.microsoft.com/office/drawing/2014/main" id="{33DB8B48-E1B6-D773-C53E-07B8790E6CAC}"/>
              </a:ext>
            </a:extLst>
          </p:cNvPr>
          <p:cNvSpPr/>
          <p:nvPr/>
        </p:nvSpPr>
        <p:spPr>
          <a:xfrm>
            <a:off x="7517782" y="2550791"/>
            <a:ext cx="123076" cy="45719"/>
          </a:xfrm>
          <a:prstGeom prst="roundRect">
            <a:avLst>
              <a:gd name="adj" fmla="val 30000"/>
            </a:avLst>
          </a:prstGeom>
          <a:solidFill>
            <a:srgbClr val="151617"/>
          </a:solidFill>
        </p:spPr>
        <p:txBody>
          <a:bodyPr/>
          <a:lstStyle/>
          <a:p>
            <a:endParaRPr lang="fr-TG"/>
          </a:p>
        </p:txBody>
      </p:sp>
      <p:sp>
        <p:nvSpPr>
          <p:cNvPr id="52" name="Shape 7">
            <a:extLst>
              <a:ext uri="{FF2B5EF4-FFF2-40B4-BE49-F238E27FC236}">
                <a16:creationId xmlns:a16="http://schemas.microsoft.com/office/drawing/2014/main" id="{88ABF41A-58C2-DC24-C7A4-CDA8122CCD87}"/>
              </a:ext>
            </a:extLst>
          </p:cNvPr>
          <p:cNvSpPr/>
          <p:nvPr/>
        </p:nvSpPr>
        <p:spPr>
          <a:xfrm rot="10800000" flipV="1">
            <a:off x="1445214" y="3978962"/>
            <a:ext cx="2608595" cy="45719"/>
          </a:xfrm>
          <a:prstGeom prst="roundRect">
            <a:avLst>
              <a:gd name="adj" fmla="val 30000"/>
            </a:avLst>
          </a:prstGeom>
          <a:solidFill>
            <a:srgbClr val="151617"/>
          </a:solidFill>
        </p:spPr>
        <p:txBody>
          <a:bodyPr/>
          <a:lstStyle/>
          <a:p>
            <a:endParaRPr lang="fr-TG"/>
          </a:p>
        </p:txBody>
      </p:sp>
      <p:sp>
        <p:nvSpPr>
          <p:cNvPr id="53" name="Google Shape;1596;p30">
            <a:extLst>
              <a:ext uri="{FF2B5EF4-FFF2-40B4-BE49-F238E27FC236}">
                <a16:creationId xmlns:a16="http://schemas.microsoft.com/office/drawing/2014/main" id="{325D13A8-6862-98EB-ED22-23D4F55A7A8B}"/>
              </a:ext>
            </a:extLst>
          </p:cNvPr>
          <p:cNvSpPr txBox="1">
            <a:spLocks/>
          </p:cNvSpPr>
          <p:nvPr/>
        </p:nvSpPr>
        <p:spPr>
          <a:xfrm>
            <a:off x="1949245" y="4054703"/>
            <a:ext cx="1532129" cy="386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r>
              <a:rPr lang="fr-FR" dirty="0"/>
              <a:t>Problème à l’initial</a:t>
            </a:r>
          </a:p>
        </p:txBody>
      </p:sp>
      <p:sp>
        <p:nvSpPr>
          <p:cNvPr id="54" name="Shape 7">
            <a:extLst>
              <a:ext uri="{FF2B5EF4-FFF2-40B4-BE49-F238E27FC236}">
                <a16:creationId xmlns:a16="http://schemas.microsoft.com/office/drawing/2014/main" id="{8A141425-3C5F-FCCC-B62C-670B5125FC84}"/>
              </a:ext>
            </a:extLst>
          </p:cNvPr>
          <p:cNvSpPr/>
          <p:nvPr/>
        </p:nvSpPr>
        <p:spPr>
          <a:xfrm rot="10800000" flipV="1">
            <a:off x="4983841" y="3959097"/>
            <a:ext cx="2608595" cy="45719"/>
          </a:xfrm>
          <a:prstGeom prst="roundRect">
            <a:avLst>
              <a:gd name="adj" fmla="val 30000"/>
            </a:avLst>
          </a:prstGeom>
          <a:solidFill>
            <a:srgbClr val="151617"/>
          </a:solidFill>
        </p:spPr>
        <p:txBody>
          <a:bodyPr/>
          <a:lstStyle/>
          <a:p>
            <a:endParaRPr lang="fr-TG"/>
          </a:p>
        </p:txBody>
      </p:sp>
      <p:sp>
        <p:nvSpPr>
          <p:cNvPr id="56" name="Google Shape;1596;p30">
            <a:extLst>
              <a:ext uri="{FF2B5EF4-FFF2-40B4-BE49-F238E27FC236}">
                <a16:creationId xmlns:a16="http://schemas.microsoft.com/office/drawing/2014/main" id="{5E2BB11D-6A86-6344-9428-05A081E3107E}"/>
              </a:ext>
            </a:extLst>
          </p:cNvPr>
          <p:cNvSpPr txBox="1">
            <a:spLocks/>
          </p:cNvSpPr>
          <p:nvPr/>
        </p:nvSpPr>
        <p:spPr>
          <a:xfrm>
            <a:off x="5436325" y="4038241"/>
            <a:ext cx="1532129" cy="386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fr-FR" dirty="0"/>
              <a:t>Problème résolue</a:t>
            </a:r>
          </a:p>
        </p:txBody>
      </p:sp>
      <p:cxnSp>
        <p:nvCxnSpPr>
          <p:cNvPr id="3" name="Connecteur droit 2">
            <a:extLst>
              <a:ext uri="{FF2B5EF4-FFF2-40B4-BE49-F238E27FC236}">
                <a16:creationId xmlns:a16="http://schemas.microsoft.com/office/drawing/2014/main" id="{25330769-FDDD-D928-EB44-DC39533CD933}"/>
              </a:ext>
            </a:extLst>
          </p:cNvPr>
          <p:cNvCxnSpPr>
            <a:stCxn id="16" idx="1"/>
          </p:cNvCxnSpPr>
          <p:nvPr/>
        </p:nvCxnSpPr>
        <p:spPr>
          <a:xfrm flipH="1">
            <a:off x="720000" y="1984306"/>
            <a:ext cx="237943" cy="37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Connecteur droit 4">
            <a:extLst>
              <a:ext uri="{FF2B5EF4-FFF2-40B4-BE49-F238E27FC236}">
                <a16:creationId xmlns:a16="http://schemas.microsoft.com/office/drawing/2014/main" id="{0543C587-9CA3-44C7-2BE4-65CF4B3EF0AA}"/>
              </a:ext>
            </a:extLst>
          </p:cNvPr>
          <p:cNvCxnSpPr>
            <a:stCxn id="17" idx="1"/>
          </p:cNvCxnSpPr>
          <p:nvPr/>
        </p:nvCxnSpPr>
        <p:spPr>
          <a:xfrm flipH="1" flipV="1">
            <a:off x="618565" y="2717509"/>
            <a:ext cx="339378" cy="1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CA1293C8-4C20-2FE7-E3A2-F7782E20A7B5}"/>
              </a:ext>
            </a:extLst>
          </p:cNvPr>
          <p:cNvCxnSpPr>
            <a:stCxn id="15" idx="1"/>
          </p:cNvCxnSpPr>
          <p:nvPr/>
        </p:nvCxnSpPr>
        <p:spPr>
          <a:xfrm flipH="1" flipV="1">
            <a:off x="645459" y="3287721"/>
            <a:ext cx="312484" cy="147271"/>
          </a:xfrm>
          <a:prstGeom prst="line">
            <a:avLst/>
          </a:prstGeom>
        </p:spPr>
        <p:style>
          <a:lnRef idx="1">
            <a:schemeClr val="accent1"/>
          </a:lnRef>
          <a:fillRef idx="0">
            <a:schemeClr val="accent1"/>
          </a:fillRef>
          <a:effectRef idx="0">
            <a:schemeClr val="accent1"/>
          </a:effectRef>
          <a:fontRef idx="minor">
            <a:schemeClr val="tx1"/>
          </a:fontRef>
        </p:style>
      </p:cxnSp>
      <p:sp>
        <p:nvSpPr>
          <p:cNvPr id="8" name="Google Shape;1596;p30">
            <a:extLst>
              <a:ext uri="{FF2B5EF4-FFF2-40B4-BE49-F238E27FC236}">
                <a16:creationId xmlns:a16="http://schemas.microsoft.com/office/drawing/2014/main" id="{E336EB1B-D964-3D2F-E8F8-BFDB4044E8EA}"/>
              </a:ext>
            </a:extLst>
          </p:cNvPr>
          <p:cNvSpPr txBox="1">
            <a:spLocks/>
          </p:cNvSpPr>
          <p:nvPr/>
        </p:nvSpPr>
        <p:spPr>
          <a:xfrm rot="16200000">
            <a:off x="-290661" y="2301457"/>
            <a:ext cx="1593619" cy="414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r>
              <a:rPr lang="fr-FR" dirty="0"/>
              <a:t>Caractéristiques(x)</a:t>
            </a:r>
          </a:p>
        </p:txBody>
      </p:sp>
      <p:sp>
        <p:nvSpPr>
          <p:cNvPr id="9" name="Google Shape;1596;p30">
            <a:extLst>
              <a:ext uri="{FF2B5EF4-FFF2-40B4-BE49-F238E27FC236}">
                <a16:creationId xmlns:a16="http://schemas.microsoft.com/office/drawing/2014/main" id="{8B4206D6-1E98-4557-9AD7-014A4853264F}"/>
              </a:ext>
            </a:extLst>
          </p:cNvPr>
          <p:cNvSpPr txBox="1">
            <a:spLocks/>
          </p:cNvSpPr>
          <p:nvPr/>
        </p:nvSpPr>
        <p:spPr>
          <a:xfrm rot="16200000">
            <a:off x="7696448" y="2347812"/>
            <a:ext cx="1657976" cy="386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r>
              <a:rPr lang="fr-FR" dirty="0"/>
              <a:t>Donnée à prédire(y)</a:t>
            </a:r>
          </a:p>
        </p:txBody>
      </p:sp>
      <p:cxnSp>
        <p:nvCxnSpPr>
          <p:cNvPr id="11" name="Connecteur droit 10">
            <a:extLst>
              <a:ext uri="{FF2B5EF4-FFF2-40B4-BE49-F238E27FC236}">
                <a16:creationId xmlns:a16="http://schemas.microsoft.com/office/drawing/2014/main" id="{864416F5-39DC-E7AF-4ABA-9870B14D68CD}"/>
              </a:ext>
            </a:extLst>
          </p:cNvPr>
          <p:cNvCxnSpPr>
            <a:stCxn id="48" idx="3"/>
          </p:cNvCxnSpPr>
          <p:nvPr/>
        </p:nvCxnSpPr>
        <p:spPr>
          <a:xfrm flipV="1">
            <a:off x="8259083" y="2550791"/>
            <a:ext cx="171817"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Shape 7">
            <a:extLst>
              <a:ext uri="{FF2B5EF4-FFF2-40B4-BE49-F238E27FC236}">
                <a16:creationId xmlns:a16="http://schemas.microsoft.com/office/drawing/2014/main" id="{6DC28C4E-7AD3-4040-7ADB-86075079F265}"/>
              </a:ext>
            </a:extLst>
          </p:cNvPr>
          <p:cNvSpPr/>
          <p:nvPr/>
        </p:nvSpPr>
        <p:spPr>
          <a:xfrm>
            <a:off x="6202071" y="2237020"/>
            <a:ext cx="108786" cy="45719"/>
          </a:xfrm>
          <a:prstGeom prst="roundRect">
            <a:avLst>
              <a:gd name="adj" fmla="val 30000"/>
            </a:avLst>
          </a:prstGeom>
          <a:solidFill>
            <a:srgbClr val="151617"/>
          </a:solidFill>
        </p:spPr>
        <p:txBody>
          <a:bodyPr/>
          <a:lstStyle/>
          <a:p>
            <a:endParaRPr lang="fr-TG"/>
          </a:p>
        </p:txBody>
      </p:sp>
      <p:sp>
        <p:nvSpPr>
          <p:cNvPr id="27" name="Shape 7">
            <a:extLst>
              <a:ext uri="{FF2B5EF4-FFF2-40B4-BE49-F238E27FC236}">
                <a16:creationId xmlns:a16="http://schemas.microsoft.com/office/drawing/2014/main" id="{1318E13B-0F9F-33DC-0624-BC12756CFCD6}"/>
              </a:ext>
            </a:extLst>
          </p:cNvPr>
          <p:cNvSpPr/>
          <p:nvPr/>
        </p:nvSpPr>
        <p:spPr>
          <a:xfrm rot="19336338">
            <a:off x="6464429" y="3364392"/>
            <a:ext cx="344614" cy="53301"/>
          </a:xfrm>
          <a:prstGeom prst="roundRect">
            <a:avLst>
              <a:gd name="adj" fmla="val 30000"/>
            </a:avLst>
          </a:prstGeom>
          <a:solidFill>
            <a:srgbClr val="151617"/>
          </a:solidFill>
        </p:spPr>
        <p:txBody>
          <a:bodyPr/>
          <a:lstStyle/>
          <a:p>
            <a:endParaRPr lang="fr-TG"/>
          </a:p>
        </p:txBody>
      </p:sp>
      <p:sp>
        <p:nvSpPr>
          <p:cNvPr id="28" name="Shape 7">
            <a:extLst>
              <a:ext uri="{FF2B5EF4-FFF2-40B4-BE49-F238E27FC236}">
                <a16:creationId xmlns:a16="http://schemas.microsoft.com/office/drawing/2014/main" id="{B247F170-3066-C7C9-5D77-B8699A9BB8A8}"/>
              </a:ext>
            </a:extLst>
          </p:cNvPr>
          <p:cNvSpPr/>
          <p:nvPr/>
        </p:nvSpPr>
        <p:spPr>
          <a:xfrm rot="13221948">
            <a:off x="6468474" y="1754684"/>
            <a:ext cx="344614" cy="53301"/>
          </a:xfrm>
          <a:prstGeom prst="roundRect">
            <a:avLst>
              <a:gd name="adj" fmla="val 30000"/>
            </a:avLst>
          </a:prstGeom>
          <a:solidFill>
            <a:srgbClr val="151617"/>
          </a:solidFill>
        </p:spPr>
        <p:txBody>
          <a:bodyPr/>
          <a:lstStyle/>
          <a:p>
            <a:endParaRPr lang="fr-TG"/>
          </a:p>
        </p:txBody>
      </p:sp>
      <p:sp>
        <p:nvSpPr>
          <p:cNvPr id="30" name="Shape 7">
            <a:extLst>
              <a:ext uri="{FF2B5EF4-FFF2-40B4-BE49-F238E27FC236}">
                <a16:creationId xmlns:a16="http://schemas.microsoft.com/office/drawing/2014/main" id="{CEC52944-7182-BCFE-BE33-07017D7903E4}"/>
              </a:ext>
            </a:extLst>
          </p:cNvPr>
          <p:cNvSpPr/>
          <p:nvPr/>
        </p:nvSpPr>
        <p:spPr>
          <a:xfrm>
            <a:off x="6202071" y="2884026"/>
            <a:ext cx="108786" cy="45719"/>
          </a:xfrm>
          <a:prstGeom prst="roundRect">
            <a:avLst>
              <a:gd name="adj" fmla="val 30000"/>
            </a:avLst>
          </a:prstGeom>
          <a:solidFill>
            <a:srgbClr val="151617"/>
          </a:solidFill>
        </p:spPr>
        <p:txBody>
          <a:bodyPr/>
          <a:lstStyle/>
          <a:p>
            <a:endParaRPr lang="fr-TG"/>
          </a:p>
        </p:txBody>
      </p:sp>
      <p:sp>
        <p:nvSpPr>
          <p:cNvPr id="31" name="Shape 7">
            <a:extLst>
              <a:ext uri="{FF2B5EF4-FFF2-40B4-BE49-F238E27FC236}">
                <a16:creationId xmlns:a16="http://schemas.microsoft.com/office/drawing/2014/main" id="{64F4BA98-440F-3DA7-6F2E-95DC864B3622}"/>
              </a:ext>
            </a:extLst>
          </p:cNvPr>
          <p:cNvSpPr/>
          <p:nvPr/>
        </p:nvSpPr>
        <p:spPr>
          <a:xfrm rot="1663187">
            <a:off x="5234018" y="2878671"/>
            <a:ext cx="224402" cy="45719"/>
          </a:xfrm>
          <a:prstGeom prst="roundRect">
            <a:avLst>
              <a:gd name="adj" fmla="val 30000"/>
            </a:avLst>
          </a:prstGeom>
          <a:solidFill>
            <a:srgbClr val="151617"/>
          </a:solidFill>
        </p:spPr>
        <p:txBody>
          <a:bodyPr/>
          <a:lstStyle/>
          <a:p>
            <a:endParaRPr lang="fr-TG"/>
          </a:p>
        </p:txBody>
      </p:sp>
    </p:spTree>
    <p:extLst>
      <p:ext uri="{BB962C8B-B14F-4D97-AF65-F5344CB8AC3E}">
        <p14:creationId xmlns:p14="http://schemas.microsoft.com/office/powerpoint/2010/main" val="5748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E8103709-BA96-5902-F66A-BE733E017F5F}"/>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4575B4D1-A911-96E2-6D18-DF3F575ADDB1}"/>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Proposées</a:t>
            </a:r>
            <a:endParaRPr dirty="0"/>
          </a:p>
        </p:txBody>
      </p:sp>
      <p:grpSp>
        <p:nvGrpSpPr>
          <p:cNvPr id="1598" name="Google Shape;1598;p30">
            <a:extLst>
              <a:ext uri="{FF2B5EF4-FFF2-40B4-BE49-F238E27FC236}">
                <a16:creationId xmlns:a16="http://schemas.microsoft.com/office/drawing/2014/main" id="{5EFDEB3B-8580-9F33-D8EB-42D4E79CD4F0}"/>
              </a:ext>
            </a:extLst>
          </p:cNvPr>
          <p:cNvGrpSpPr/>
          <p:nvPr/>
        </p:nvGrpSpPr>
        <p:grpSpPr>
          <a:xfrm>
            <a:off x="7768974" y="3119477"/>
            <a:ext cx="887675" cy="801288"/>
            <a:chOff x="6544194" y="2365864"/>
            <a:chExt cx="529544" cy="478038"/>
          </a:xfrm>
        </p:grpSpPr>
        <p:sp>
          <p:nvSpPr>
            <p:cNvPr id="1599" name="Google Shape;1599;p30">
              <a:extLst>
                <a:ext uri="{FF2B5EF4-FFF2-40B4-BE49-F238E27FC236}">
                  <a16:creationId xmlns:a16="http://schemas.microsoft.com/office/drawing/2014/main" id="{B8EE1B3A-3B5A-2F7B-C41A-7156F67008F4}"/>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30">
              <a:extLst>
                <a:ext uri="{FF2B5EF4-FFF2-40B4-BE49-F238E27FC236}">
                  <a16:creationId xmlns:a16="http://schemas.microsoft.com/office/drawing/2014/main" id="{D2815D4E-79C9-F1FF-A811-20CAAE23E36F}"/>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a:extLst>
                <a:ext uri="{FF2B5EF4-FFF2-40B4-BE49-F238E27FC236}">
                  <a16:creationId xmlns:a16="http://schemas.microsoft.com/office/drawing/2014/main" id="{E3FE390B-2470-6F20-A311-4498EF236A43}"/>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0">
              <a:extLst>
                <a:ext uri="{FF2B5EF4-FFF2-40B4-BE49-F238E27FC236}">
                  <a16:creationId xmlns:a16="http://schemas.microsoft.com/office/drawing/2014/main" id="{9BBFD1AC-F6EC-4949-754E-52775EE713AD}"/>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0">
              <a:extLst>
                <a:ext uri="{FF2B5EF4-FFF2-40B4-BE49-F238E27FC236}">
                  <a16:creationId xmlns:a16="http://schemas.microsoft.com/office/drawing/2014/main" id="{92305CF6-8DF6-6246-25FA-F2359D502F5C}"/>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30">
              <a:extLst>
                <a:ext uri="{FF2B5EF4-FFF2-40B4-BE49-F238E27FC236}">
                  <a16:creationId xmlns:a16="http://schemas.microsoft.com/office/drawing/2014/main" id="{97B06582-9673-8911-F125-433B386D0443}"/>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0">
              <a:extLst>
                <a:ext uri="{FF2B5EF4-FFF2-40B4-BE49-F238E27FC236}">
                  <a16:creationId xmlns:a16="http://schemas.microsoft.com/office/drawing/2014/main" id="{F1A076FC-3D3F-2B86-D552-540B28E2515A}"/>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0">
              <a:extLst>
                <a:ext uri="{FF2B5EF4-FFF2-40B4-BE49-F238E27FC236}">
                  <a16:creationId xmlns:a16="http://schemas.microsoft.com/office/drawing/2014/main" id="{84A7DB17-DF7F-59B4-0E34-A82B7F368F24}"/>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0">
              <a:extLst>
                <a:ext uri="{FF2B5EF4-FFF2-40B4-BE49-F238E27FC236}">
                  <a16:creationId xmlns:a16="http://schemas.microsoft.com/office/drawing/2014/main" id="{86887F5C-7D9B-D6F1-CAD2-93F011C1637D}"/>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0">
              <a:extLst>
                <a:ext uri="{FF2B5EF4-FFF2-40B4-BE49-F238E27FC236}">
                  <a16:creationId xmlns:a16="http://schemas.microsoft.com/office/drawing/2014/main" id="{CF05F925-670D-7F8C-761E-8F41D7C816F9}"/>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Shape 1">
            <a:extLst>
              <a:ext uri="{FF2B5EF4-FFF2-40B4-BE49-F238E27FC236}">
                <a16:creationId xmlns:a16="http://schemas.microsoft.com/office/drawing/2014/main" id="{A3BE6B87-0253-3DF6-2D6E-882E13B5EB02}"/>
              </a:ext>
            </a:extLst>
          </p:cNvPr>
          <p:cNvSpPr/>
          <p:nvPr/>
        </p:nvSpPr>
        <p:spPr>
          <a:xfrm>
            <a:off x="3996584" y="1243796"/>
            <a:ext cx="1093156" cy="705997"/>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Meilleur</a:t>
            </a:r>
          </a:p>
          <a:p>
            <a:pPr algn="ctr"/>
            <a:r>
              <a:rPr lang="fr-FR" sz="1200" dirty="0">
                <a:latin typeface="Open Sans" panose="020B0604020202020204" charset="0"/>
                <a:ea typeface="Open Sans" panose="020B0604020202020204" charset="0"/>
                <a:cs typeface="Open Sans" panose="020B0604020202020204" charset="0"/>
              </a:rPr>
              <a:t>Modèle de Régression</a:t>
            </a:r>
            <a:endParaRPr lang="fr-TG" sz="1200" dirty="0">
              <a:latin typeface="Open Sans" panose="020B0604020202020204" charset="0"/>
              <a:ea typeface="Open Sans" panose="020B0604020202020204" charset="0"/>
              <a:cs typeface="Open Sans" panose="020B0604020202020204" charset="0"/>
            </a:endParaRPr>
          </a:p>
        </p:txBody>
      </p:sp>
      <p:sp>
        <p:nvSpPr>
          <p:cNvPr id="15" name="Shape 1">
            <a:extLst>
              <a:ext uri="{FF2B5EF4-FFF2-40B4-BE49-F238E27FC236}">
                <a16:creationId xmlns:a16="http://schemas.microsoft.com/office/drawing/2014/main" id="{1675BB02-214A-E4D1-FA43-5F4A085EA55F}"/>
              </a:ext>
            </a:extLst>
          </p:cNvPr>
          <p:cNvSpPr/>
          <p:nvPr/>
        </p:nvSpPr>
        <p:spPr>
          <a:xfrm>
            <a:off x="3764636" y="3257337"/>
            <a:ext cx="1557052" cy="705997"/>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Optimisation des Hyperparamètres</a:t>
            </a:r>
            <a:endParaRPr lang="fr-TG" sz="1200" dirty="0">
              <a:latin typeface="Open Sans" panose="020B0604020202020204" charset="0"/>
              <a:ea typeface="Open Sans" panose="020B0604020202020204" charset="0"/>
              <a:cs typeface="Open Sans" panose="020B0604020202020204" charset="0"/>
            </a:endParaRPr>
          </a:p>
        </p:txBody>
      </p:sp>
      <p:sp>
        <p:nvSpPr>
          <p:cNvPr id="16" name="Shape 1">
            <a:extLst>
              <a:ext uri="{FF2B5EF4-FFF2-40B4-BE49-F238E27FC236}">
                <a16:creationId xmlns:a16="http://schemas.microsoft.com/office/drawing/2014/main" id="{BBEFFD62-E166-A7FE-3C22-C2BB27EBCBF5}"/>
              </a:ext>
            </a:extLst>
          </p:cNvPr>
          <p:cNvSpPr/>
          <p:nvPr/>
        </p:nvSpPr>
        <p:spPr>
          <a:xfrm>
            <a:off x="1118132" y="1383732"/>
            <a:ext cx="1393371" cy="750338"/>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Prétraitement des données</a:t>
            </a:r>
            <a:endParaRPr lang="fr-TG" sz="1200" dirty="0">
              <a:latin typeface="Open Sans" panose="020B0604020202020204" charset="0"/>
              <a:ea typeface="Open Sans" panose="020B0604020202020204" charset="0"/>
              <a:cs typeface="Open Sans" panose="020B0604020202020204" charset="0"/>
            </a:endParaRPr>
          </a:p>
        </p:txBody>
      </p:sp>
      <p:sp>
        <p:nvSpPr>
          <p:cNvPr id="17" name="Shape 1">
            <a:extLst>
              <a:ext uri="{FF2B5EF4-FFF2-40B4-BE49-F238E27FC236}">
                <a16:creationId xmlns:a16="http://schemas.microsoft.com/office/drawing/2014/main" id="{ED94E240-4C66-D935-7A5D-5FB7153F0AA3}"/>
              </a:ext>
            </a:extLst>
          </p:cNvPr>
          <p:cNvSpPr/>
          <p:nvPr/>
        </p:nvSpPr>
        <p:spPr>
          <a:xfrm>
            <a:off x="1659168" y="3213614"/>
            <a:ext cx="1284497" cy="750338"/>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100" dirty="0" err="1"/>
              <a:t>Feature</a:t>
            </a:r>
            <a:r>
              <a:rPr lang="fr-FR" sz="1100" dirty="0"/>
              <a:t> </a:t>
            </a:r>
            <a:r>
              <a:rPr lang="fr-FR" sz="1100" dirty="0">
                <a:latin typeface="Open Sans" panose="020B0604020202020204" charset="0"/>
                <a:ea typeface="Open Sans" panose="020B0604020202020204" charset="0"/>
                <a:cs typeface="Open Sans" panose="020B0604020202020204" charset="0"/>
              </a:rPr>
              <a:t>engineering</a:t>
            </a:r>
          </a:p>
          <a:p>
            <a:pPr algn="ctr"/>
            <a:r>
              <a:rPr lang="fr-FR" sz="1100" dirty="0"/>
              <a:t>+</a:t>
            </a:r>
          </a:p>
          <a:p>
            <a:pPr algn="ctr"/>
            <a:r>
              <a:rPr lang="fr-FR" sz="1100" dirty="0"/>
              <a:t>Feature Selection</a:t>
            </a:r>
            <a:endParaRPr lang="fr-TG" sz="1100" dirty="0"/>
          </a:p>
        </p:txBody>
      </p:sp>
      <p:sp>
        <p:nvSpPr>
          <p:cNvPr id="52" name="Shape 7">
            <a:extLst>
              <a:ext uri="{FF2B5EF4-FFF2-40B4-BE49-F238E27FC236}">
                <a16:creationId xmlns:a16="http://schemas.microsoft.com/office/drawing/2014/main" id="{A402F733-B816-63CD-6FDF-FAE49D91E984}"/>
              </a:ext>
            </a:extLst>
          </p:cNvPr>
          <p:cNvSpPr/>
          <p:nvPr/>
        </p:nvSpPr>
        <p:spPr>
          <a:xfrm rot="10800000" flipV="1">
            <a:off x="1639087" y="3978962"/>
            <a:ext cx="2608595" cy="45719"/>
          </a:xfrm>
          <a:prstGeom prst="roundRect">
            <a:avLst>
              <a:gd name="adj" fmla="val 30000"/>
            </a:avLst>
          </a:prstGeom>
          <a:solidFill>
            <a:srgbClr val="151617"/>
          </a:solidFill>
        </p:spPr>
        <p:txBody>
          <a:bodyPr/>
          <a:lstStyle/>
          <a:p>
            <a:endParaRPr lang="fr-TG" dirty="0"/>
          </a:p>
        </p:txBody>
      </p:sp>
      <p:sp>
        <p:nvSpPr>
          <p:cNvPr id="53" name="Google Shape;1596;p30">
            <a:extLst>
              <a:ext uri="{FF2B5EF4-FFF2-40B4-BE49-F238E27FC236}">
                <a16:creationId xmlns:a16="http://schemas.microsoft.com/office/drawing/2014/main" id="{E32E3417-73A3-9450-8CC5-FBA3970B85B1}"/>
              </a:ext>
            </a:extLst>
          </p:cNvPr>
          <p:cNvSpPr txBox="1">
            <a:spLocks/>
          </p:cNvSpPr>
          <p:nvPr/>
        </p:nvSpPr>
        <p:spPr>
          <a:xfrm>
            <a:off x="1949245" y="4054703"/>
            <a:ext cx="1532129" cy="386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r>
              <a:rPr lang="fr-FR" dirty="0"/>
              <a:t>Problème à l’initial</a:t>
            </a:r>
          </a:p>
        </p:txBody>
      </p:sp>
      <p:sp>
        <p:nvSpPr>
          <p:cNvPr id="54" name="Shape 7">
            <a:extLst>
              <a:ext uri="{FF2B5EF4-FFF2-40B4-BE49-F238E27FC236}">
                <a16:creationId xmlns:a16="http://schemas.microsoft.com/office/drawing/2014/main" id="{DA5A6893-46E3-91E2-9E7A-3EE63D0DEE90}"/>
              </a:ext>
            </a:extLst>
          </p:cNvPr>
          <p:cNvSpPr/>
          <p:nvPr/>
        </p:nvSpPr>
        <p:spPr>
          <a:xfrm rot="10800000" flipV="1">
            <a:off x="4983841" y="3959097"/>
            <a:ext cx="2608595" cy="45719"/>
          </a:xfrm>
          <a:prstGeom prst="roundRect">
            <a:avLst>
              <a:gd name="adj" fmla="val 30000"/>
            </a:avLst>
          </a:prstGeom>
          <a:solidFill>
            <a:srgbClr val="151617"/>
          </a:solidFill>
        </p:spPr>
        <p:txBody>
          <a:bodyPr/>
          <a:lstStyle/>
          <a:p>
            <a:endParaRPr lang="fr-TG" dirty="0"/>
          </a:p>
        </p:txBody>
      </p:sp>
      <p:sp>
        <p:nvSpPr>
          <p:cNvPr id="56" name="Google Shape;1596;p30">
            <a:extLst>
              <a:ext uri="{FF2B5EF4-FFF2-40B4-BE49-F238E27FC236}">
                <a16:creationId xmlns:a16="http://schemas.microsoft.com/office/drawing/2014/main" id="{04546D22-787B-B804-DDD4-8B4A37316B38}"/>
              </a:ext>
            </a:extLst>
          </p:cNvPr>
          <p:cNvSpPr txBox="1">
            <a:spLocks/>
          </p:cNvSpPr>
          <p:nvPr/>
        </p:nvSpPr>
        <p:spPr>
          <a:xfrm>
            <a:off x="5436325" y="4038241"/>
            <a:ext cx="1532129" cy="386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fr-FR" dirty="0"/>
              <a:t>Solution</a:t>
            </a:r>
          </a:p>
        </p:txBody>
      </p:sp>
      <p:sp>
        <p:nvSpPr>
          <p:cNvPr id="57" name="Shape 1">
            <a:extLst>
              <a:ext uri="{FF2B5EF4-FFF2-40B4-BE49-F238E27FC236}">
                <a16:creationId xmlns:a16="http://schemas.microsoft.com/office/drawing/2014/main" id="{A1F9753E-B1D8-FB32-69D1-824C647D832F}"/>
              </a:ext>
            </a:extLst>
          </p:cNvPr>
          <p:cNvSpPr/>
          <p:nvPr/>
        </p:nvSpPr>
        <p:spPr>
          <a:xfrm>
            <a:off x="6231382" y="3352971"/>
            <a:ext cx="1348303" cy="572700"/>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t>Techniques d’ensemble</a:t>
            </a:r>
            <a:endParaRPr lang="fr-TG" sz="1200" dirty="0"/>
          </a:p>
        </p:txBody>
      </p:sp>
      <p:sp>
        <p:nvSpPr>
          <p:cNvPr id="58" name="Shape 1">
            <a:extLst>
              <a:ext uri="{FF2B5EF4-FFF2-40B4-BE49-F238E27FC236}">
                <a16:creationId xmlns:a16="http://schemas.microsoft.com/office/drawing/2014/main" id="{BD237F70-FDFD-0A55-C4F6-A89AFB8D9FAD}"/>
              </a:ext>
            </a:extLst>
          </p:cNvPr>
          <p:cNvSpPr/>
          <p:nvPr/>
        </p:nvSpPr>
        <p:spPr>
          <a:xfrm>
            <a:off x="6520222" y="1383732"/>
            <a:ext cx="1393371" cy="750338"/>
          </a:xfrm>
          <a:prstGeom prst="roundRect">
            <a:avLst>
              <a:gd name="adj" fmla="val 446"/>
            </a:avLst>
          </a:prstGeom>
          <a:ln/>
        </p:spPr>
        <p:style>
          <a:lnRef idx="3">
            <a:schemeClr val="lt1"/>
          </a:lnRef>
          <a:fillRef idx="1">
            <a:schemeClr val="accent1"/>
          </a:fillRef>
          <a:effectRef idx="1">
            <a:schemeClr val="accent1"/>
          </a:effectRef>
          <a:fontRef idx="minor">
            <a:schemeClr val="lt1"/>
          </a:fontRef>
        </p:style>
        <p:txBody>
          <a:bodyPr/>
          <a:lstStyle/>
          <a:p>
            <a:pPr algn="ctr"/>
            <a:r>
              <a:rPr lang="fr-FR" sz="1200" dirty="0">
                <a:latin typeface="Open Sans" panose="020B0604020202020204" charset="0"/>
                <a:ea typeface="Open Sans" panose="020B0604020202020204" charset="0"/>
                <a:cs typeface="Open Sans" panose="020B0604020202020204" charset="0"/>
              </a:rPr>
              <a:t>Apprentissage Automatique</a:t>
            </a:r>
          </a:p>
          <a:p>
            <a:pPr algn="ctr"/>
            <a:r>
              <a:rPr lang="fr-FR" sz="1200" dirty="0">
                <a:latin typeface="Open Sans" panose="020B0604020202020204" charset="0"/>
                <a:ea typeface="Open Sans" panose="020B0604020202020204" charset="0"/>
                <a:cs typeface="Open Sans" panose="020B0604020202020204" charset="0"/>
              </a:rPr>
              <a:t>Supervisé</a:t>
            </a:r>
            <a:endParaRPr lang="fr-TG" sz="1200" dirty="0">
              <a:latin typeface="Open Sans" panose="020B0604020202020204" charset="0"/>
              <a:ea typeface="Open Sans" panose="020B0604020202020204" charset="0"/>
              <a:cs typeface="Open Sans" panose="020B0604020202020204" charset="0"/>
            </a:endParaRPr>
          </a:p>
        </p:txBody>
      </p:sp>
      <p:cxnSp>
        <p:nvCxnSpPr>
          <p:cNvPr id="1538" name="Connecteur droit avec flèche 1537">
            <a:extLst>
              <a:ext uri="{FF2B5EF4-FFF2-40B4-BE49-F238E27FC236}">
                <a16:creationId xmlns:a16="http://schemas.microsoft.com/office/drawing/2014/main" id="{B5A92FB7-BC88-281D-32DB-243227775C5D}"/>
              </a:ext>
            </a:extLst>
          </p:cNvPr>
          <p:cNvCxnSpPr>
            <a:stCxn id="17" idx="0"/>
            <a:endCxn id="14" idx="2"/>
          </p:cNvCxnSpPr>
          <p:nvPr/>
        </p:nvCxnSpPr>
        <p:spPr>
          <a:xfrm flipV="1">
            <a:off x="2301417" y="1949793"/>
            <a:ext cx="2241745" cy="1263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0" name="Connecteur droit avec flèche 1539">
            <a:extLst>
              <a:ext uri="{FF2B5EF4-FFF2-40B4-BE49-F238E27FC236}">
                <a16:creationId xmlns:a16="http://schemas.microsoft.com/office/drawing/2014/main" id="{41BC94F5-FCA5-B408-0B19-A66059764CDA}"/>
              </a:ext>
            </a:extLst>
          </p:cNvPr>
          <p:cNvCxnSpPr>
            <a:stCxn id="15" idx="0"/>
            <a:endCxn id="14" idx="2"/>
          </p:cNvCxnSpPr>
          <p:nvPr/>
        </p:nvCxnSpPr>
        <p:spPr>
          <a:xfrm flipV="1">
            <a:off x="4543162" y="1949793"/>
            <a:ext cx="0" cy="1307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2" name="Connecteur droit avec flèche 1541">
            <a:extLst>
              <a:ext uri="{FF2B5EF4-FFF2-40B4-BE49-F238E27FC236}">
                <a16:creationId xmlns:a16="http://schemas.microsoft.com/office/drawing/2014/main" id="{1ABF4571-BDD8-C5C4-1833-BD150949A194}"/>
              </a:ext>
            </a:extLst>
          </p:cNvPr>
          <p:cNvCxnSpPr>
            <a:stCxn id="57" idx="0"/>
            <a:endCxn id="14" idx="2"/>
          </p:cNvCxnSpPr>
          <p:nvPr/>
        </p:nvCxnSpPr>
        <p:spPr>
          <a:xfrm flipH="1" flipV="1">
            <a:off x="4543162" y="1949793"/>
            <a:ext cx="2362372" cy="1403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4" name="Connecteur droit avec flèche 1543">
            <a:extLst>
              <a:ext uri="{FF2B5EF4-FFF2-40B4-BE49-F238E27FC236}">
                <a16:creationId xmlns:a16="http://schemas.microsoft.com/office/drawing/2014/main" id="{2B08944E-8961-680B-A6DF-6982B0A2B36F}"/>
              </a:ext>
            </a:extLst>
          </p:cNvPr>
          <p:cNvCxnSpPr>
            <a:stCxn id="58" idx="1"/>
            <a:endCxn id="14" idx="3"/>
          </p:cNvCxnSpPr>
          <p:nvPr/>
        </p:nvCxnSpPr>
        <p:spPr>
          <a:xfrm flipH="1" flipV="1">
            <a:off x="5089740" y="1596795"/>
            <a:ext cx="1430482" cy="162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6" name="Connecteur droit avec flèche 1545">
            <a:extLst>
              <a:ext uri="{FF2B5EF4-FFF2-40B4-BE49-F238E27FC236}">
                <a16:creationId xmlns:a16="http://schemas.microsoft.com/office/drawing/2014/main" id="{101AFB1C-AB1B-02C7-B4DA-7369C94637E2}"/>
              </a:ext>
            </a:extLst>
          </p:cNvPr>
          <p:cNvCxnSpPr>
            <a:stCxn id="16" idx="3"/>
            <a:endCxn id="14" idx="1"/>
          </p:cNvCxnSpPr>
          <p:nvPr/>
        </p:nvCxnSpPr>
        <p:spPr>
          <a:xfrm flipV="1">
            <a:off x="2511503" y="1596795"/>
            <a:ext cx="1485081" cy="162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47" name="Google Shape;2312;p44">
            <a:extLst>
              <a:ext uri="{FF2B5EF4-FFF2-40B4-BE49-F238E27FC236}">
                <a16:creationId xmlns:a16="http://schemas.microsoft.com/office/drawing/2014/main" id="{49613582-DDD2-A843-1719-63A5C8DB396A}"/>
              </a:ext>
            </a:extLst>
          </p:cNvPr>
          <p:cNvGrpSpPr/>
          <p:nvPr/>
        </p:nvGrpSpPr>
        <p:grpSpPr>
          <a:xfrm>
            <a:off x="96506" y="2354050"/>
            <a:ext cx="1289373" cy="1142949"/>
            <a:chOff x="4592964" y="1289643"/>
            <a:chExt cx="1289373" cy="1142949"/>
          </a:xfrm>
        </p:grpSpPr>
        <p:sp>
          <p:nvSpPr>
            <p:cNvPr id="1548" name="Google Shape;2313;p44">
              <a:extLst>
                <a:ext uri="{FF2B5EF4-FFF2-40B4-BE49-F238E27FC236}">
                  <a16:creationId xmlns:a16="http://schemas.microsoft.com/office/drawing/2014/main" id="{36F93151-A4C8-37FE-8037-22DAB8BC39D9}"/>
                </a:ext>
              </a:extLst>
            </p:cNvPr>
            <p:cNvSpPr/>
            <p:nvPr/>
          </p:nvSpPr>
          <p:spPr>
            <a:xfrm>
              <a:off x="4738148" y="1344020"/>
              <a:ext cx="837765" cy="830338"/>
            </a:xfrm>
            <a:custGeom>
              <a:avLst/>
              <a:gdLst/>
              <a:ahLst/>
              <a:cxnLst/>
              <a:rect l="l" t="t" r="r" b="b"/>
              <a:pathLst>
                <a:path w="45234" h="44833" extrusionOk="0">
                  <a:moveTo>
                    <a:pt x="28354" y="44832"/>
                  </a:moveTo>
                  <a:cubicBezTo>
                    <a:pt x="27654" y="44832"/>
                    <a:pt x="26987" y="44398"/>
                    <a:pt x="26720" y="43698"/>
                  </a:cubicBezTo>
                  <a:lnTo>
                    <a:pt x="25252" y="39662"/>
                  </a:lnTo>
                  <a:cubicBezTo>
                    <a:pt x="22984" y="40029"/>
                    <a:pt x="20649" y="39929"/>
                    <a:pt x="18414" y="39362"/>
                  </a:cubicBezTo>
                  <a:lnTo>
                    <a:pt x="16579" y="43231"/>
                  </a:lnTo>
                  <a:cubicBezTo>
                    <a:pt x="16179" y="44098"/>
                    <a:pt x="15145" y="44465"/>
                    <a:pt x="14278" y="44065"/>
                  </a:cubicBezTo>
                  <a:lnTo>
                    <a:pt x="11342" y="42664"/>
                  </a:lnTo>
                  <a:cubicBezTo>
                    <a:pt x="10475" y="42264"/>
                    <a:pt x="10108" y="41230"/>
                    <a:pt x="10508" y="40362"/>
                  </a:cubicBezTo>
                  <a:lnTo>
                    <a:pt x="12310" y="36493"/>
                  </a:lnTo>
                  <a:cubicBezTo>
                    <a:pt x="10442" y="35125"/>
                    <a:pt x="8874" y="33424"/>
                    <a:pt x="7706" y="31423"/>
                  </a:cubicBezTo>
                  <a:lnTo>
                    <a:pt x="3670" y="32890"/>
                  </a:lnTo>
                  <a:cubicBezTo>
                    <a:pt x="3237" y="33057"/>
                    <a:pt x="2770" y="33024"/>
                    <a:pt x="2336" y="32824"/>
                  </a:cubicBezTo>
                  <a:cubicBezTo>
                    <a:pt x="1936" y="32623"/>
                    <a:pt x="1602" y="32290"/>
                    <a:pt x="1435" y="31856"/>
                  </a:cubicBezTo>
                  <a:lnTo>
                    <a:pt x="334" y="28754"/>
                  </a:lnTo>
                  <a:cubicBezTo>
                    <a:pt x="1" y="27887"/>
                    <a:pt x="468" y="26886"/>
                    <a:pt x="1368" y="26552"/>
                  </a:cubicBezTo>
                  <a:lnTo>
                    <a:pt x="5405" y="25085"/>
                  </a:lnTo>
                  <a:cubicBezTo>
                    <a:pt x="5038" y="22816"/>
                    <a:pt x="5138" y="20481"/>
                    <a:pt x="5705" y="18246"/>
                  </a:cubicBezTo>
                  <a:lnTo>
                    <a:pt x="1835" y="16412"/>
                  </a:lnTo>
                  <a:cubicBezTo>
                    <a:pt x="968" y="16012"/>
                    <a:pt x="601" y="14977"/>
                    <a:pt x="1002" y="14144"/>
                  </a:cubicBezTo>
                  <a:lnTo>
                    <a:pt x="2403" y="11175"/>
                  </a:lnTo>
                  <a:cubicBezTo>
                    <a:pt x="2569" y="10741"/>
                    <a:pt x="2936" y="10441"/>
                    <a:pt x="3370" y="10274"/>
                  </a:cubicBezTo>
                  <a:cubicBezTo>
                    <a:pt x="3804" y="10107"/>
                    <a:pt x="4271" y="10141"/>
                    <a:pt x="4704" y="10341"/>
                  </a:cubicBezTo>
                  <a:lnTo>
                    <a:pt x="8574" y="12142"/>
                  </a:lnTo>
                  <a:cubicBezTo>
                    <a:pt x="9941" y="10274"/>
                    <a:pt x="11643" y="8740"/>
                    <a:pt x="13644" y="7539"/>
                  </a:cubicBezTo>
                  <a:lnTo>
                    <a:pt x="12176" y="3503"/>
                  </a:lnTo>
                  <a:cubicBezTo>
                    <a:pt x="11843" y="2602"/>
                    <a:pt x="12310" y="1601"/>
                    <a:pt x="13210" y="1268"/>
                  </a:cubicBezTo>
                  <a:lnTo>
                    <a:pt x="16279" y="167"/>
                  </a:lnTo>
                  <a:cubicBezTo>
                    <a:pt x="16713" y="0"/>
                    <a:pt x="17213" y="33"/>
                    <a:pt x="17613" y="234"/>
                  </a:cubicBezTo>
                  <a:cubicBezTo>
                    <a:pt x="18047" y="434"/>
                    <a:pt x="18347" y="767"/>
                    <a:pt x="18514" y="1201"/>
                  </a:cubicBezTo>
                  <a:lnTo>
                    <a:pt x="19982" y="5237"/>
                  </a:lnTo>
                  <a:cubicBezTo>
                    <a:pt x="22250" y="4870"/>
                    <a:pt x="24552" y="5004"/>
                    <a:pt x="26820" y="5537"/>
                  </a:cubicBezTo>
                  <a:lnTo>
                    <a:pt x="28621" y="1668"/>
                  </a:lnTo>
                  <a:cubicBezTo>
                    <a:pt x="29055" y="801"/>
                    <a:pt x="30089" y="434"/>
                    <a:pt x="30956" y="834"/>
                  </a:cubicBezTo>
                  <a:lnTo>
                    <a:pt x="33892" y="2235"/>
                  </a:lnTo>
                  <a:cubicBezTo>
                    <a:pt x="34759" y="2635"/>
                    <a:pt x="35126" y="3669"/>
                    <a:pt x="34726" y="4537"/>
                  </a:cubicBezTo>
                  <a:lnTo>
                    <a:pt x="32924" y="8406"/>
                  </a:lnTo>
                  <a:cubicBezTo>
                    <a:pt x="34792" y="9774"/>
                    <a:pt x="36327" y="11475"/>
                    <a:pt x="37528" y="13476"/>
                  </a:cubicBezTo>
                  <a:lnTo>
                    <a:pt x="41564" y="12009"/>
                  </a:lnTo>
                  <a:cubicBezTo>
                    <a:pt x="42465" y="11708"/>
                    <a:pt x="43465" y="12175"/>
                    <a:pt x="43799" y="13043"/>
                  </a:cubicBezTo>
                  <a:lnTo>
                    <a:pt x="44900" y="16145"/>
                  </a:lnTo>
                  <a:cubicBezTo>
                    <a:pt x="45233" y="17012"/>
                    <a:pt x="44766" y="18013"/>
                    <a:pt x="43866" y="18347"/>
                  </a:cubicBezTo>
                  <a:lnTo>
                    <a:pt x="39829" y="19814"/>
                  </a:lnTo>
                  <a:cubicBezTo>
                    <a:pt x="40196" y="22116"/>
                    <a:pt x="40096" y="24418"/>
                    <a:pt x="39529" y="26652"/>
                  </a:cubicBezTo>
                  <a:lnTo>
                    <a:pt x="43399" y="28454"/>
                  </a:lnTo>
                  <a:cubicBezTo>
                    <a:pt x="44266" y="28887"/>
                    <a:pt x="44633" y="29921"/>
                    <a:pt x="44233" y="30755"/>
                  </a:cubicBezTo>
                  <a:lnTo>
                    <a:pt x="42832" y="33724"/>
                  </a:lnTo>
                  <a:cubicBezTo>
                    <a:pt x="42431" y="34591"/>
                    <a:pt x="41397" y="34958"/>
                    <a:pt x="40530" y="34558"/>
                  </a:cubicBezTo>
                  <a:lnTo>
                    <a:pt x="36660" y="32757"/>
                  </a:lnTo>
                  <a:cubicBezTo>
                    <a:pt x="35293" y="34625"/>
                    <a:pt x="33592" y="36159"/>
                    <a:pt x="31590" y="37360"/>
                  </a:cubicBezTo>
                  <a:lnTo>
                    <a:pt x="33058" y="41396"/>
                  </a:lnTo>
                  <a:lnTo>
                    <a:pt x="33058" y="41396"/>
                  </a:lnTo>
                  <a:cubicBezTo>
                    <a:pt x="33225" y="41830"/>
                    <a:pt x="33191" y="42297"/>
                    <a:pt x="32991" y="42731"/>
                  </a:cubicBezTo>
                  <a:cubicBezTo>
                    <a:pt x="32791" y="43131"/>
                    <a:pt x="32457" y="43464"/>
                    <a:pt x="32024" y="43631"/>
                  </a:cubicBezTo>
                  <a:lnTo>
                    <a:pt x="28955" y="44732"/>
                  </a:lnTo>
                  <a:cubicBezTo>
                    <a:pt x="28755" y="44799"/>
                    <a:pt x="28555" y="44832"/>
                    <a:pt x="28354" y="44832"/>
                  </a:cubicBezTo>
                  <a:close/>
                  <a:moveTo>
                    <a:pt x="25419" y="39228"/>
                  </a:moveTo>
                  <a:cubicBezTo>
                    <a:pt x="25486" y="39228"/>
                    <a:pt x="25586" y="39295"/>
                    <a:pt x="25586" y="39362"/>
                  </a:cubicBezTo>
                  <a:lnTo>
                    <a:pt x="27120" y="43565"/>
                  </a:lnTo>
                  <a:cubicBezTo>
                    <a:pt x="27354" y="44232"/>
                    <a:pt x="28121" y="44599"/>
                    <a:pt x="28788" y="44332"/>
                  </a:cubicBezTo>
                  <a:lnTo>
                    <a:pt x="31857" y="43231"/>
                  </a:lnTo>
                  <a:cubicBezTo>
                    <a:pt x="32191" y="43098"/>
                    <a:pt x="32457" y="42864"/>
                    <a:pt x="32624" y="42564"/>
                  </a:cubicBezTo>
                  <a:cubicBezTo>
                    <a:pt x="32758" y="42230"/>
                    <a:pt x="32791" y="41863"/>
                    <a:pt x="32658" y="41563"/>
                  </a:cubicBezTo>
                  <a:lnTo>
                    <a:pt x="31156" y="37360"/>
                  </a:lnTo>
                  <a:cubicBezTo>
                    <a:pt x="31123" y="37260"/>
                    <a:pt x="31156" y="37160"/>
                    <a:pt x="31223" y="37093"/>
                  </a:cubicBezTo>
                  <a:cubicBezTo>
                    <a:pt x="33291" y="35892"/>
                    <a:pt x="35026" y="34325"/>
                    <a:pt x="36427" y="32357"/>
                  </a:cubicBezTo>
                  <a:cubicBezTo>
                    <a:pt x="36494" y="32290"/>
                    <a:pt x="36594" y="32256"/>
                    <a:pt x="36694" y="32290"/>
                  </a:cubicBezTo>
                  <a:lnTo>
                    <a:pt x="40730" y="34191"/>
                  </a:lnTo>
                  <a:cubicBezTo>
                    <a:pt x="41364" y="34491"/>
                    <a:pt x="42164" y="34225"/>
                    <a:pt x="42465" y="33557"/>
                  </a:cubicBezTo>
                  <a:lnTo>
                    <a:pt x="43866" y="30589"/>
                  </a:lnTo>
                  <a:cubicBezTo>
                    <a:pt x="44166" y="29955"/>
                    <a:pt x="43866" y="29154"/>
                    <a:pt x="43232" y="28854"/>
                  </a:cubicBezTo>
                  <a:lnTo>
                    <a:pt x="39196" y="26953"/>
                  </a:lnTo>
                  <a:cubicBezTo>
                    <a:pt x="39096" y="26919"/>
                    <a:pt x="39062" y="26819"/>
                    <a:pt x="39062" y="26719"/>
                  </a:cubicBezTo>
                  <a:cubicBezTo>
                    <a:pt x="39663" y="24418"/>
                    <a:pt x="39796" y="22049"/>
                    <a:pt x="39396" y="19714"/>
                  </a:cubicBezTo>
                  <a:cubicBezTo>
                    <a:pt x="39396" y="19614"/>
                    <a:pt x="39429" y="19514"/>
                    <a:pt x="39529" y="19481"/>
                  </a:cubicBezTo>
                  <a:lnTo>
                    <a:pt x="43732" y="17946"/>
                  </a:lnTo>
                  <a:cubicBezTo>
                    <a:pt x="44399" y="17713"/>
                    <a:pt x="44766" y="16946"/>
                    <a:pt x="44499" y="16278"/>
                  </a:cubicBezTo>
                  <a:lnTo>
                    <a:pt x="43399" y="13210"/>
                  </a:lnTo>
                  <a:cubicBezTo>
                    <a:pt x="43165" y="12509"/>
                    <a:pt x="42398" y="12175"/>
                    <a:pt x="41697" y="12409"/>
                  </a:cubicBezTo>
                  <a:lnTo>
                    <a:pt x="37528" y="13943"/>
                  </a:lnTo>
                  <a:cubicBezTo>
                    <a:pt x="37428" y="13977"/>
                    <a:pt x="37328" y="13910"/>
                    <a:pt x="37261" y="13843"/>
                  </a:cubicBezTo>
                  <a:cubicBezTo>
                    <a:pt x="36060" y="11775"/>
                    <a:pt x="34459" y="10041"/>
                    <a:pt x="32524" y="8640"/>
                  </a:cubicBezTo>
                  <a:cubicBezTo>
                    <a:pt x="32457" y="8573"/>
                    <a:pt x="32424" y="8473"/>
                    <a:pt x="32457" y="8373"/>
                  </a:cubicBezTo>
                  <a:lnTo>
                    <a:pt x="34359" y="4370"/>
                  </a:lnTo>
                  <a:cubicBezTo>
                    <a:pt x="34659" y="3703"/>
                    <a:pt x="34392" y="2902"/>
                    <a:pt x="33725" y="2602"/>
                  </a:cubicBezTo>
                  <a:lnTo>
                    <a:pt x="30756" y="1234"/>
                  </a:lnTo>
                  <a:cubicBezTo>
                    <a:pt x="30122" y="901"/>
                    <a:pt x="29322" y="1201"/>
                    <a:pt x="29022" y="1868"/>
                  </a:cubicBezTo>
                  <a:lnTo>
                    <a:pt x="27120" y="5871"/>
                  </a:lnTo>
                  <a:cubicBezTo>
                    <a:pt x="27087" y="5971"/>
                    <a:pt x="26987" y="6038"/>
                    <a:pt x="26887" y="6004"/>
                  </a:cubicBezTo>
                  <a:cubicBezTo>
                    <a:pt x="24585" y="5404"/>
                    <a:pt x="22217" y="5304"/>
                    <a:pt x="19848" y="5671"/>
                  </a:cubicBezTo>
                  <a:cubicBezTo>
                    <a:pt x="19782" y="5704"/>
                    <a:pt x="19682" y="5637"/>
                    <a:pt x="19648" y="5537"/>
                  </a:cubicBezTo>
                  <a:lnTo>
                    <a:pt x="18114" y="1368"/>
                  </a:lnTo>
                  <a:cubicBezTo>
                    <a:pt x="18014" y="1034"/>
                    <a:pt x="17747" y="767"/>
                    <a:pt x="17447" y="600"/>
                  </a:cubicBezTo>
                  <a:cubicBezTo>
                    <a:pt x="17113" y="467"/>
                    <a:pt x="16780" y="434"/>
                    <a:pt x="16446" y="567"/>
                  </a:cubicBezTo>
                  <a:lnTo>
                    <a:pt x="13377" y="1668"/>
                  </a:lnTo>
                  <a:cubicBezTo>
                    <a:pt x="12677" y="1935"/>
                    <a:pt x="12343" y="2669"/>
                    <a:pt x="12577" y="3369"/>
                  </a:cubicBezTo>
                  <a:lnTo>
                    <a:pt x="14078" y="7539"/>
                  </a:lnTo>
                  <a:cubicBezTo>
                    <a:pt x="14111" y="7639"/>
                    <a:pt x="14078" y="7739"/>
                    <a:pt x="14011" y="7806"/>
                  </a:cubicBezTo>
                  <a:cubicBezTo>
                    <a:pt x="11943" y="9006"/>
                    <a:pt x="10208" y="10608"/>
                    <a:pt x="8807" y="12542"/>
                  </a:cubicBezTo>
                  <a:cubicBezTo>
                    <a:pt x="8740" y="12609"/>
                    <a:pt x="8640" y="12642"/>
                    <a:pt x="8540" y="12609"/>
                  </a:cubicBezTo>
                  <a:lnTo>
                    <a:pt x="4504" y="10708"/>
                  </a:lnTo>
                  <a:cubicBezTo>
                    <a:pt x="4204" y="10574"/>
                    <a:pt x="3837" y="10541"/>
                    <a:pt x="3503" y="10674"/>
                  </a:cubicBezTo>
                  <a:cubicBezTo>
                    <a:pt x="3170" y="10808"/>
                    <a:pt x="2903" y="11041"/>
                    <a:pt x="2770" y="11342"/>
                  </a:cubicBezTo>
                  <a:lnTo>
                    <a:pt x="1368" y="14310"/>
                  </a:lnTo>
                  <a:cubicBezTo>
                    <a:pt x="1068" y="14977"/>
                    <a:pt x="1368" y="15745"/>
                    <a:pt x="2002" y="16045"/>
                  </a:cubicBezTo>
                  <a:lnTo>
                    <a:pt x="6039" y="17946"/>
                  </a:lnTo>
                  <a:cubicBezTo>
                    <a:pt x="6139" y="17980"/>
                    <a:pt x="6172" y="18080"/>
                    <a:pt x="6172" y="18180"/>
                  </a:cubicBezTo>
                  <a:cubicBezTo>
                    <a:pt x="5572" y="20481"/>
                    <a:pt x="5438" y="22850"/>
                    <a:pt x="5838" y="25218"/>
                  </a:cubicBezTo>
                  <a:cubicBezTo>
                    <a:pt x="5838" y="25318"/>
                    <a:pt x="5805" y="25418"/>
                    <a:pt x="5705" y="25452"/>
                  </a:cubicBezTo>
                  <a:lnTo>
                    <a:pt x="1502" y="26953"/>
                  </a:lnTo>
                  <a:cubicBezTo>
                    <a:pt x="835" y="27186"/>
                    <a:pt x="468" y="27953"/>
                    <a:pt x="735" y="28621"/>
                  </a:cubicBezTo>
                  <a:lnTo>
                    <a:pt x="1835" y="31723"/>
                  </a:lnTo>
                  <a:cubicBezTo>
                    <a:pt x="1969" y="32023"/>
                    <a:pt x="2202" y="32290"/>
                    <a:pt x="2503" y="32457"/>
                  </a:cubicBezTo>
                  <a:cubicBezTo>
                    <a:pt x="2836" y="32590"/>
                    <a:pt x="3203" y="32623"/>
                    <a:pt x="3537" y="32490"/>
                  </a:cubicBezTo>
                  <a:lnTo>
                    <a:pt x="7706" y="30989"/>
                  </a:lnTo>
                  <a:cubicBezTo>
                    <a:pt x="7806" y="30956"/>
                    <a:pt x="7907" y="30989"/>
                    <a:pt x="7973" y="31089"/>
                  </a:cubicBezTo>
                  <a:cubicBezTo>
                    <a:pt x="9174" y="33124"/>
                    <a:pt x="10775" y="34892"/>
                    <a:pt x="12710" y="36259"/>
                  </a:cubicBezTo>
                  <a:cubicBezTo>
                    <a:pt x="12777" y="36326"/>
                    <a:pt x="12810" y="36426"/>
                    <a:pt x="12777" y="36526"/>
                  </a:cubicBezTo>
                  <a:lnTo>
                    <a:pt x="10875" y="40562"/>
                  </a:lnTo>
                  <a:cubicBezTo>
                    <a:pt x="10575" y="41196"/>
                    <a:pt x="10842" y="41997"/>
                    <a:pt x="11509" y="42297"/>
                  </a:cubicBezTo>
                  <a:lnTo>
                    <a:pt x="14478" y="43698"/>
                  </a:lnTo>
                  <a:cubicBezTo>
                    <a:pt x="15112" y="43998"/>
                    <a:pt x="15912" y="43731"/>
                    <a:pt x="16212" y="43064"/>
                  </a:cubicBezTo>
                  <a:lnTo>
                    <a:pt x="18114" y="39028"/>
                  </a:lnTo>
                  <a:cubicBezTo>
                    <a:pt x="18147" y="38928"/>
                    <a:pt x="18247" y="38895"/>
                    <a:pt x="18347" y="38928"/>
                  </a:cubicBezTo>
                  <a:cubicBezTo>
                    <a:pt x="20649" y="39528"/>
                    <a:pt x="23017" y="39628"/>
                    <a:pt x="25352" y="39228"/>
                  </a:cubicBezTo>
                  <a:cubicBezTo>
                    <a:pt x="25386" y="39228"/>
                    <a:pt x="25386" y="39228"/>
                    <a:pt x="25419" y="39228"/>
                  </a:cubicBezTo>
                  <a:close/>
                  <a:moveTo>
                    <a:pt x="22617" y="31523"/>
                  </a:moveTo>
                  <a:cubicBezTo>
                    <a:pt x="21450" y="31523"/>
                    <a:pt x="20249" y="31289"/>
                    <a:pt x="19148" y="30822"/>
                  </a:cubicBezTo>
                  <a:cubicBezTo>
                    <a:pt x="16913" y="29888"/>
                    <a:pt x="15178" y="28154"/>
                    <a:pt x="14244" y="25919"/>
                  </a:cubicBezTo>
                  <a:cubicBezTo>
                    <a:pt x="13344" y="23684"/>
                    <a:pt x="13344" y="21215"/>
                    <a:pt x="14244" y="18980"/>
                  </a:cubicBezTo>
                  <a:cubicBezTo>
                    <a:pt x="15178" y="16745"/>
                    <a:pt x="16913" y="15011"/>
                    <a:pt x="19148" y="14110"/>
                  </a:cubicBezTo>
                  <a:cubicBezTo>
                    <a:pt x="21416" y="13176"/>
                    <a:pt x="23851" y="13176"/>
                    <a:pt x="26086" y="14110"/>
                  </a:cubicBezTo>
                  <a:cubicBezTo>
                    <a:pt x="28321" y="15044"/>
                    <a:pt x="30056" y="16779"/>
                    <a:pt x="30990" y="19014"/>
                  </a:cubicBezTo>
                  <a:cubicBezTo>
                    <a:pt x="31890" y="21249"/>
                    <a:pt x="31890" y="23717"/>
                    <a:pt x="30956" y="25919"/>
                  </a:cubicBezTo>
                  <a:cubicBezTo>
                    <a:pt x="30056" y="28154"/>
                    <a:pt x="28288" y="29888"/>
                    <a:pt x="26053" y="30822"/>
                  </a:cubicBezTo>
                  <a:cubicBezTo>
                    <a:pt x="24952" y="31289"/>
                    <a:pt x="23785" y="31523"/>
                    <a:pt x="22617" y="31523"/>
                  </a:cubicBezTo>
                  <a:close/>
                  <a:moveTo>
                    <a:pt x="22617" y="13810"/>
                  </a:moveTo>
                  <a:cubicBezTo>
                    <a:pt x="21483" y="13810"/>
                    <a:pt x="20382" y="14043"/>
                    <a:pt x="19315" y="14477"/>
                  </a:cubicBezTo>
                  <a:cubicBezTo>
                    <a:pt x="17180" y="15344"/>
                    <a:pt x="15512" y="17012"/>
                    <a:pt x="14645" y="19147"/>
                  </a:cubicBezTo>
                  <a:cubicBezTo>
                    <a:pt x="13744" y="21282"/>
                    <a:pt x="13744" y="23617"/>
                    <a:pt x="14645" y="25752"/>
                  </a:cubicBezTo>
                  <a:cubicBezTo>
                    <a:pt x="15512" y="27887"/>
                    <a:pt x="17180" y="29555"/>
                    <a:pt x="19315" y="30422"/>
                  </a:cubicBezTo>
                  <a:cubicBezTo>
                    <a:pt x="21416" y="31322"/>
                    <a:pt x="23785" y="31322"/>
                    <a:pt x="25919" y="30422"/>
                  </a:cubicBezTo>
                  <a:cubicBezTo>
                    <a:pt x="28054" y="29555"/>
                    <a:pt x="29689" y="27887"/>
                    <a:pt x="30589" y="25785"/>
                  </a:cubicBezTo>
                  <a:cubicBezTo>
                    <a:pt x="31490" y="23650"/>
                    <a:pt x="31490" y="21282"/>
                    <a:pt x="30589" y="19147"/>
                  </a:cubicBezTo>
                  <a:cubicBezTo>
                    <a:pt x="29722" y="17046"/>
                    <a:pt x="28054" y="15378"/>
                    <a:pt x="25919" y="14477"/>
                  </a:cubicBezTo>
                  <a:cubicBezTo>
                    <a:pt x="24852" y="14043"/>
                    <a:pt x="23751" y="13810"/>
                    <a:pt x="22617" y="13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2314;p44">
              <a:extLst>
                <a:ext uri="{FF2B5EF4-FFF2-40B4-BE49-F238E27FC236}">
                  <a16:creationId xmlns:a16="http://schemas.microsoft.com/office/drawing/2014/main" id="{10A4F04D-223B-0BA4-9D56-6D53C8077F41}"/>
                </a:ext>
              </a:extLst>
            </p:cNvPr>
            <p:cNvSpPr/>
            <p:nvPr/>
          </p:nvSpPr>
          <p:spPr>
            <a:xfrm>
              <a:off x="5473327" y="1289643"/>
              <a:ext cx="90844" cy="90844"/>
            </a:xfrm>
            <a:custGeom>
              <a:avLst/>
              <a:gdLst/>
              <a:ahLst/>
              <a:cxnLst/>
              <a:rect l="l" t="t" r="r" b="b"/>
              <a:pathLst>
                <a:path w="4905" h="4905" extrusionOk="0">
                  <a:moveTo>
                    <a:pt x="2436" y="4904"/>
                  </a:moveTo>
                  <a:cubicBezTo>
                    <a:pt x="2436" y="4904"/>
                    <a:pt x="2436" y="4904"/>
                    <a:pt x="2436" y="4904"/>
                  </a:cubicBezTo>
                  <a:cubicBezTo>
                    <a:pt x="2369" y="4904"/>
                    <a:pt x="2303" y="4871"/>
                    <a:pt x="2269" y="4804"/>
                  </a:cubicBezTo>
                  <a:lnTo>
                    <a:pt x="1502" y="3403"/>
                  </a:lnTo>
                  <a:lnTo>
                    <a:pt x="101" y="2636"/>
                  </a:lnTo>
                  <a:cubicBezTo>
                    <a:pt x="34" y="2602"/>
                    <a:pt x="1" y="2536"/>
                    <a:pt x="1" y="2436"/>
                  </a:cubicBezTo>
                  <a:cubicBezTo>
                    <a:pt x="1" y="2369"/>
                    <a:pt x="34" y="2302"/>
                    <a:pt x="101" y="2269"/>
                  </a:cubicBezTo>
                  <a:lnTo>
                    <a:pt x="1502" y="1502"/>
                  </a:lnTo>
                  <a:lnTo>
                    <a:pt x="2269" y="101"/>
                  </a:lnTo>
                  <a:cubicBezTo>
                    <a:pt x="2303" y="34"/>
                    <a:pt x="2403" y="1"/>
                    <a:pt x="2469" y="1"/>
                  </a:cubicBezTo>
                  <a:lnTo>
                    <a:pt x="2469" y="1"/>
                  </a:lnTo>
                  <a:cubicBezTo>
                    <a:pt x="2536" y="1"/>
                    <a:pt x="2603" y="34"/>
                    <a:pt x="2636" y="101"/>
                  </a:cubicBezTo>
                  <a:lnTo>
                    <a:pt x="3403" y="1502"/>
                  </a:lnTo>
                  <a:lnTo>
                    <a:pt x="4804" y="2269"/>
                  </a:lnTo>
                  <a:cubicBezTo>
                    <a:pt x="4871" y="2302"/>
                    <a:pt x="4904" y="2402"/>
                    <a:pt x="4904" y="2469"/>
                  </a:cubicBezTo>
                  <a:cubicBezTo>
                    <a:pt x="4904" y="2536"/>
                    <a:pt x="4871" y="2602"/>
                    <a:pt x="4804" y="2636"/>
                  </a:cubicBezTo>
                  <a:lnTo>
                    <a:pt x="3403" y="3403"/>
                  </a:lnTo>
                  <a:lnTo>
                    <a:pt x="2636" y="4804"/>
                  </a:lnTo>
                  <a:cubicBezTo>
                    <a:pt x="2603" y="4871"/>
                    <a:pt x="2536" y="4904"/>
                    <a:pt x="2436" y="4904"/>
                  </a:cubicBezTo>
                  <a:close/>
                  <a:moveTo>
                    <a:pt x="635" y="2469"/>
                  </a:moveTo>
                  <a:lnTo>
                    <a:pt x="1769" y="3069"/>
                  </a:lnTo>
                  <a:cubicBezTo>
                    <a:pt x="1802" y="3069"/>
                    <a:pt x="1836" y="3103"/>
                    <a:pt x="1836" y="3136"/>
                  </a:cubicBezTo>
                  <a:lnTo>
                    <a:pt x="2436" y="4270"/>
                  </a:lnTo>
                  <a:lnTo>
                    <a:pt x="3070" y="3170"/>
                  </a:lnTo>
                  <a:cubicBezTo>
                    <a:pt x="3070" y="3136"/>
                    <a:pt x="3103" y="3103"/>
                    <a:pt x="3137" y="3069"/>
                  </a:cubicBezTo>
                  <a:lnTo>
                    <a:pt x="4237" y="2469"/>
                  </a:lnTo>
                  <a:lnTo>
                    <a:pt x="3137" y="1869"/>
                  </a:lnTo>
                  <a:cubicBezTo>
                    <a:pt x="3103" y="1835"/>
                    <a:pt x="3070" y="1802"/>
                    <a:pt x="3070" y="1769"/>
                  </a:cubicBezTo>
                  <a:lnTo>
                    <a:pt x="2469" y="668"/>
                  </a:lnTo>
                  <a:lnTo>
                    <a:pt x="1836" y="1769"/>
                  </a:lnTo>
                  <a:cubicBezTo>
                    <a:pt x="1836" y="1802"/>
                    <a:pt x="1802" y="1835"/>
                    <a:pt x="1769" y="1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2315;p44">
              <a:extLst>
                <a:ext uri="{FF2B5EF4-FFF2-40B4-BE49-F238E27FC236}">
                  <a16:creationId xmlns:a16="http://schemas.microsoft.com/office/drawing/2014/main" id="{230F750C-E06E-3654-E603-89439EDF670F}"/>
                </a:ext>
              </a:extLst>
            </p:cNvPr>
            <p:cNvSpPr/>
            <p:nvPr/>
          </p:nvSpPr>
          <p:spPr>
            <a:xfrm>
              <a:off x="4657231" y="2036564"/>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2316;p44">
              <a:extLst>
                <a:ext uri="{FF2B5EF4-FFF2-40B4-BE49-F238E27FC236}">
                  <a16:creationId xmlns:a16="http://schemas.microsoft.com/office/drawing/2014/main" id="{5F2CAE20-436B-29FE-E0AE-516CC7FAA486}"/>
                </a:ext>
              </a:extLst>
            </p:cNvPr>
            <p:cNvSpPr/>
            <p:nvPr/>
          </p:nvSpPr>
          <p:spPr>
            <a:xfrm>
              <a:off x="4652897" y="2032860"/>
              <a:ext cx="8056" cy="41412"/>
            </a:xfrm>
            <a:custGeom>
              <a:avLst/>
              <a:gdLst/>
              <a:ahLst/>
              <a:cxnLst/>
              <a:rect l="l" t="t" r="r" b="b"/>
              <a:pathLst>
                <a:path w="435" h="2236" extrusionOk="0">
                  <a:moveTo>
                    <a:pt x="234" y="0"/>
                  </a:moveTo>
                  <a:cubicBezTo>
                    <a:pt x="101" y="0"/>
                    <a:pt x="1" y="67"/>
                    <a:pt x="1" y="200"/>
                  </a:cubicBezTo>
                  <a:lnTo>
                    <a:pt x="1" y="2002"/>
                  </a:lnTo>
                  <a:cubicBezTo>
                    <a:pt x="1" y="2135"/>
                    <a:pt x="101" y="2235"/>
                    <a:pt x="234" y="2235"/>
                  </a:cubicBezTo>
                  <a:cubicBezTo>
                    <a:pt x="334" y="2235"/>
                    <a:pt x="434" y="2135"/>
                    <a:pt x="434" y="2002"/>
                  </a:cubicBezTo>
                  <a:lnTo>
                    <a:pt x="434" y="200"/>
                  </a:lnTo>
                  <a:cubicBezTo>
                    <a:pt x="434" y="67"/>
                    <a:pt x="33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2317;p44">
              <a:extLst>
                <a:ext uri="{FF2B5EF4-FFF2-40B4-BE49-F238E27FC236}">
                  <a16:creationId xmlns:a16="http://schemas.microsoft.com/office/drawing/2014/main" id="{963B05F3-3FDC-B35C-C815-7D0182F7C243}"/>
                </a:ext>
              </a:extLst>
            </p:cNvPr>
            <p:cNvSpPr/>
            <p:nvPr/>
          </p:nvSpPr>
          <p:spPr>
            <a:xfrm>
              <a:off x="4657231" y="2123056"/>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2318;p44">
              <a:extLst>
                <a:ext uri="{FF2B5EF4-FFF2-40B4-BE49-F238E27FC236}">
                  <a16:creationId xmlns:a16="http://schemas.microsoft.com/office/drawing/2014/main" id="{17163A17-2961-47CC-C1C6-31309D43B550}"/>
                </a:ext>
              </a:extLst>
            </p:cNvPr>
            <p:cNvSpPr/>
            <p:nvPr/>
          </p:nvSpPr>
          <p:spPr>
            <a:xfrm>
              <a:off x="4652897" y="2118722"/>
              <a:ext cx="8056" cy="41412"/>
            </a:xfrm>
            <a:custGeom>
              <a:avLst/>
              <a:gdLst/>
              <a:ahLst/>
              <a:cxnLst/>
              <a:rect l="l" t="t" r="r" b="b"/>
              <a:pathLst>
                <a:path w="435" h="2236" extrusionOk="0">
                  <a:moveTo>
                    <a:pt x="234" y="1"/>
                  </a:moveTo>
                  <a:cubicBezTo>
                    <a:pt x="101" y="1"/>
                    <a:pt x="1" y="101"/>
                    <a:pt x="1" y="234"/>
                  </a:cubicBezTo>
                  <a:lnTo>
                    <a:pt x="1" y="2036"/>
                  </a:lnTo>
                  <a:cubicBezTo>
                    <a:pt x="1" y="2169"/>
                    <a:pt x="101" y="2236"/>
                    <a:pt x="234" y="2236"/>
                  </a:cubicBezTo>
                  <a:cubicBezTo>
                    <a:pt x="334" y="2236"/>
                    <a:pt x="434" y="2136"/>
                    <a:pt x="434" y="2036"/>
                  </a:cubicBezTo>
                  <a:lnTo>
                    <a:pt x="434" y="234"/>
                  </a:lnTo>
                  <a:cubicBezTo>
                    <a:pt x="434" y="101"/>
                    <a:pt x="33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2319;p44">
              <a:extLst>
                <a:ext uri="{FF2B5EF4-FFF2-40B4-BE49-F238E27FC236}">
                  <a16:creationId xmlns:a16="http://schemas.microsoft.com/office/drawing/2014/main" id="{6D4F66D9-7EA0-88E2-54BC-1D200A4731F9}"/>
                </a:ext>
              </a:extLst>
            </p:cNvPr>
            <p:cNvSpPr/>
            <p:nvPr/>
          </p:nvSpPr>
          <p:spPr>
            <a:xfrm>
              <a:off x="4596687"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2320;p44">
              <a:extLst>
                <a:ext uri="{FF2B5EF4-FFF2-40B4-BE49-F238E27FC236}">
                  <a16:creationId xmlns:a16="http://schemas.microsoft.com/office/drawing/2014/main" id="{6BB1D797-3785-2424-E2F3-239949216A4F}"/>
                </a:ext>
              </a:extLst>
            </p:cNvPr>
            <p:cNvSpPr/>
            <p:nvPr/>
          </p:nvSpPr>
          <p:spPr>
            <a:xfrm>
              <a:off x="4592964" y="2092774"/>
              <a:ext cx="41412" cy="7445"/>
            </a:xfrm>
            <a:custGeom>
              <a:avLst/>
              <a:gdLst/>
              <a:ahLst/>
              <a:cxnLst/>
              <a:rect l="l" t="t" r="r" b="b"/>
              <a:pathLst>
                <a:path w="2236" h="402" extrusionOk="0">
                  <a:moveTo>
                    <a:pt x="234" y="1"/>
                  </a:moveTo>
                  <a:cubicBezTo>
                    <a:pt x="101" y="1"/>
                    <a:pt x="1" y="68"/>
                    <a:pt x="1" y="201"/>
                  </a:cubicBezTo>
                  <a:cubicBezTo>
                    <a:pt x="1" y="301"/>
                    <a:pt x="101" y="401"/>
                    <a:pt x="234"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2321;p44">
              <a:extLst>
                <a:ext uri="{FF2B5EF4-FFF2-40B4-BE49-F238E27FC236}">
                  <a16:creationId xmlns:a16="http://schemas.microsoft.com/office/drawing/2014/main" id="{01E04F95-42C6-423C-A28A-3AD98C683835}"/>
                </a:ext>
              </a:extLst>
            </p:cNvPr>
            <p:cNvSpPr/>
            <p:nvPr/>
          </p:nvSpPr>
          <p:spPr>
            <a:xfrm>
              <a:off x="4683179"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2322;p44">
              <a:extLst>
                <a:ext uri="{FF2B5EF4-FFF2-40B4-BE49-F238E27FC236}">
                  <a16:creationId xmlns:a16="http://schemas.microsoft.com/office/drawing/2014/main" id="{2416DAE9-DEEA-B7D4-795D-27EAB469E48A}"/>
                </a:ext>
              </a:extLst>
            </p:cNvPr>
            <p:cNvSpPr/>
            <p:nvPr/>
          </p:nvSpPr>
          <p:spPr>
            <a:xfrm>
              <a:off x="4679456" y="2092774"/>
              <a:ext cx="41412" cy="7445"/>
            </a:xfrm>
            <a:custGeom>
              <a:avLst/>
              <a:gdLst/>
              <a:ahLst/>
              <a:cxnLst/>
              <a:rect l="l" t="t" r="r" b="b"/>
              <a:pathLst>
                <a:path w="2236" h="402" extrusionOk="0">
                  <a:moveTo>
                    <a:pt x="201" y="1"/>
                  </a:moveTo>
                  <a:cubicBezTo>
                    <a:pt x="101" y="1"/>
                    <a:pt x="1" y="68"/>
                    <a:pt x="1" y="201"/>
                  </a:cubicBezTo>
                  <a:cubicBezTo>
                    <a:pt x="1" y="301"/>
                    <a:pt x="101" y="401"/>
                    <a:pt x="201"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2323;p44">
              <a:extLst>
                <a:ext uri="{FF2B5EF4-FFF2-40B4-BE49-F238E27FC236}">
                  <a16:creationId xmlns:a16="http://schemas.microsoft.com/office/drawing/2014/main" id="{4F3A5DFC-5DDB-4405-F6FA-BF625BAC92BB}"/>
                </a:ext>
              </a:extLst>
            </p:cNvPr>
            <p:cNvSpPr/>
            <p:nvPr/>
          </p:nvSpPr>
          <p:spPr>
            <a:xfrm>
              <a:off x="4675752" y="2115018"/>
              <a:ext cx="23503" cy="24114"/>
            </a:xfrm>
            <a:custGeom>
              <a:avLst/>
              <a:gdLst/>
              <a:ahLst/>
              <a:cxnLst/>
              <a:rect l="l" t="t" r="r" b="b"/>
              <a:pathLst>
                <a:path w="1269" h="1302" extrusionOk="0">
                  <a:moveTo>
                    <a:pt x="1268" y="1302"/>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2324;p44">
              <a:extLst>
                <a:ext uri="{FF2B5EF4-FFF2-40B4-BE49-F238E27FC236}">
                  <a16:creationId xmlns:a16="http://schemas.microsoft.com/office/drawing/2014/main" id="{5A5D3184-4D43-E159-B441-D25FC4F08EA1}"/>
                </a:ext>
              </a:extLst>
            </p:cNvPr>
            <p:cNvSpPr/>
            <p:nvPr/>
          </p:nvSpPr>
          <p:spPr>
            <a:xfrm>
              <a:off x="4671436" y="2111017"/>
              <a:ext cx="32133" cy="31819"/>
            </a:xfrm>
            <a:custGeom>
              <a:avLst/>
              <a:gdLst/>
              <a:ahLst/>
              <a:cxnLst/>
              <a:rect l="l" t="t" r="r" b="b"/>
              <a:pathLst>
                <a:path w="1735" h="1718" extrusionOk="0">
                  <a:moveTo>
                    <a:pt x="230" y="0"/>
                  </a:moveTo>
                  <a:cubicBezTo>
                    <a:pt x="175" y="0"/>
                    <a:pt x="117" y="17"/>
                    <a:pt x="67" y="50"/>
                  </a:cubicBezTo>
                  <a:cubicBezTo>
                    <a:pt x="0" y="150"/>
                    <a:pt x="0" y="284"/>
                    <a:pt x="67" y="350"/>
                  </a:cubicBezTo>
                  <a:lnTo>
                    <a:pt x="1368" y="1651"/>
                  </a:lnTo>
                  <a:cubicBezTo>
                    <a:pt x="1401" y="1685"/>
                    <a:pt x="1468" y="1718"/>
                    <a:pt x="1501" y="1718"/>
                  </a:cubicBezTo>
                  <a:cubicBezTo>
                    <a:pt x="1568" y="1718"/>
                    <a:pt x="1601" y="1685"/>
                    <a:pt x="1668" y="1651"/>
                  </a:cubicBezTo>
                  <a:cubicBezTo>
                    <a:pt x="1735" y="1551"/>
                    <a:pt x="1735" y="1418"/>
                    <a:pt x="1668" y="1351"/>
                  </a:cubicBezTo>
                  <a:lnTo>
                    <a:pt x="367" y="50"/>
                  </a:lnTo>
                  <a:cubicBezTo>
                    <a:pt x="334" y="17"/>
                    <a:pt x="284"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2325;p44">
              <a:extLst>
                <a:ext uri="{FF2B5EF4-FFF2-40B4-BE49-F238E27FC236}">
                  <a16:creationId xmlns:a16="http://schemas.microsoft.com/office/drawing/2014/main" id="{FA1726E5-B2B0-3442-0563-AD4378C32453}"/>
                </a:ext>
              </a:extLst>
            </p:cNvPr>
            <p:cNvSpPr/>
            <p:nvPr/>
          </p:nvSpPr>
          <p:spPr>
            <a:xfrm>
              <a:off x="4614596" y="2053862"/>
              <a:ext cx="23484" cy="24114"/>
            </a:xfrm>
            <a:custGeom>
              <a:avLst/>
              <a:gdLst/>
              <a:ahLst/>
              <a:cxnLst/>
              <a:rect l="l" t="t" r="r" b="b"/>
              <a:pathLst>
                <a:path w="1268" h="1302" extrusionOk="0">
                  <a:moveTo>
                    <a:pt x="1268" y="1301"/>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2326;p44">
              <a:extLst>
                <a:ext uri="{FF2B5EF4-FFF2-40B4-BE49-F238E27FC236}">
                  <a16:creationId xmlns:a16="http://schemas.microsoft.com/office/drawing/2014/main" id="{CFA8A5EF-8A58-C54D-BC2E-C1DF09AADE83}"/>
                </a:ext>
              </a:extLst>
            </p:cNvPr>
            <p:cNvSpPr/>
            <p:nvPr/>
          </p:nvSpPr>
          <p:spPr>
            <a:xfrm>
              <a:off x="4610263" y="2050010"/>
              <a:ext cx="32152" cy="31670"/>
            </a:xfrm>
            <a:custGeom>
              <a:avLst/>
              <a:gdLst/>
              <a:ahLst/>
              <a:cxnLst/>
              <a:rect l="l" t="t" r="r" b="b"/>
              <a:pathLst>
                <a:path w="1736" h="1710" extrusionOk="0">
                  <a:moveTo>
                    <a:pt x="234" y="0"/>
                  </a:moveTo>
                  <a:cubicBezTo>
                    <a:pt x="184" y="0"/>
                    <a:pt x="134" y="25"/>
                    <a:pt x="101" y="75"/>
                  </a:cubicBezTo>
                  <a:cubicBezTo>
                    <a:pt x="1" y="142"/>
                    <a:pt x="1" y="275"/>
                    <a:pt x="101" y="375"/>
                  </a:cubicBezTo>
                  <a:lnTo>
                    <a:pt x="1369" y="1643"/>
                  </a:lnTo>
                  <a:cubicBezTo>
                    <a:pt x="1402" y="1676"/>
                    <a:pt x="1469" y="1710"/>
                    <a:pt x="1502" y="1710"/>
                  </a:cubicBezTo>
                  <a:cubicBezTo>
                    <a:pt x="1569" y="1710"/>
                    <a:pt x="1635" y="1676"/>
                    <a:pt x="1669" y="1643"/>
                  </a:cubicBezTo>
                  <a:cubicBezTo>
                    <a:pt x="1735" y="1576"/>
                    <a:pt x="1735" y="1443"/>
                    <a:pt x="1669" y="1343"/>
                  </a:cubicBezTo>
                  <a:lnTo>
                    <a:pt x="368" y="75"/>
                  </a:lnTo>
                  <a:cubicBezTo>
                    <a:pt x="334" y="25"/>
                    <a:pt x="28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2327;p44">
              <a:extLst>
                <a:ext uri="{FF2B5EF4-FFF2-40B4-BE49-F238E27FC236}">
                  <a16:creationId xmlns:a16="http://schemas.microsoft.com/office/drawing/2014/main" id="{250D87BA-F4B2-A56C-93FF-0781667917B7}"/>
                </a:ext>
              </a:extLst>
            </p:cNvPr>
            <p:cNvSpPr/>
            <p:nvPr/>
          </p:nvSpPr>
          <p:spPr>
            <a:xfrm>
              <a:off x="4675752" y="2053862"/>
              <a:ext cx="23503" cy="24114"/>
            </a:xfrm>
            <a:custGeom>
              <a:avLst/>
              <a:gdLst/>
              <a:ahLst/>
              <a:cxnLst/>
              <a:rect l="l" t="t" r="r" b="b"/>
              <a:pathLst>
                <a:path w="1269" h="1302" extrusionOk="0">
                  <a:moveTo>
                    <a:pt x="1268" y="0"/>
                  </a:moveTo>
                  <a:lnTo>
                    <a:pt x="1" y="13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2328;p44">
              <a:extLst>
                <a:ext uri="{FF2B5EF4-FFF2-40B4-BE49-F238E27FC236}">
                  <a16:creationId xmlns:a16="http://schemas.microsoft.com/office/drawing/2014/main" id="{EC173429-6A78-E2F3-F5F1-F794BFAACE8F}"/>
                </a:ext>
              </a:extLst>
            </p:cNvPr>
            <p:cNvSpPr/>
            <p:nvPr/>
          </p:nvSpPr>
          <p:spPr>
            <a:xfrm>
              <a:off x="4671436" y="2050010"/>
              <a:ext cx="32133" cy="31670"/>
            </a:xfrm>
            <a:custGeom>
              <a:avLst/>
              <a:gdLst/>
              <a:ahLst/>
              <a:cxnLst/>
              <a:rect l="l" t="t" r="r" b="b"/>
              <a:pathLst>
                <a:path w="1735" h="1710" extrusionOk="0">
                  <a:moveTo>
                    <a:pt x="1506" y="0"/>
                  </a:moveTo>
                  <a:cubicBezTo>
                    <a:pt x="1451" y="0"/>
                    <a:pt x="1401" y="25"/>
                    <a:pt x="1368" y="75"/>
                  </a:cubicBezTo>
                  <a:lnTo>
                    <a:pt x="67" y="1343"/>
                  </a:lnTo>
                  <a:cubicBezTo>
                    <a:pt x="0" y="1443"/>
                    <a:pt x="0" y="1576"/>
                    <a:pt x="67" y="1643"/>
                  </a:cubicBezTo>
                  <a:cubicBezTo>
                    <a:pt x="100" y="1676"/>
                    <a:pt x="167" y="1710"/>
                    <a:pt x="234" y="1710"/>
                  </a:cubicBezTo>
                  <a:cubicBezTo>
                    <a:pt x="267" y="1710"/>
                    <a:pt x="334" y="1676"/>
                    <a:pt x="367" y="1643"/>
                  </a:cubicBezTo>
                  <a:lnTo>
                    <a:pt x="1668" y="375"/>
                  </a:lnTo>
                  <a:cubicBezTo>
                    <a:pt x="1735" y="275"/>
                    <a:pt x="1735" y="142"/>
                    <a:pt x="1668" y="75"/>
                  </a:cubicBezTo>
                  <a:cubicBezTo>
                    <a:pt x="1618" y="25"/>
                    <a:pt x="1560" y="0"/>
                    <a:pt x="1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2329;p44">
              <a:extLst>
                <a:ext uri="{FF2B5EF4-FFF2-40B4-BE49-F238E27FC236}">
                  <a16:creationId xmlns:a16="http://schemas.microsoft.com/office/drawing/2014/main" id="{B92F02DE-D646-28A9-C2E9-04EE05D3A229}"/>
                </a:ext>
              </a:extLst>
            </p:cNvPr>
            <p:cNvSpPr/>
            <p:nvPr/>
          </p:nvSpPr>
          <p:spPr>
            <a:xfrm>
              <a:off x="4614596" y="2115018"/>
              <a:ext cx="23484" cy="24114"/>
            </a:xfrm>
            <a:custGeom>
              <a:avLst/>
              <a:gdLst/>
              <a:ahLst/>
              <a:cxnLst/>
              <a:rect l="l" t="t" r="r" b="b"/>
              <a:pathLst>
                <a:path w="1268" h="1302" extrusionOk="0">
                  <a:moveTo>
                    <a:pt x="1268" y="1"/>
                  </a:moveTo>
                  <a:lnTo>
                    <a:pt x="0" y="13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2330;p44">
              <a:extLst>
                <a:ext uri="{FF2B5EF4-FFF2-40B4-BE49-F238E27FC236}">
                  <a16:creationId xmlns:a16="http://schemas.microsoft.com/office/drawing/2014/main" id="{C6706644-1C01-2BDC-8FAA-F1FAAA7B0243}"/>
                </a:ext>
              </a:extLst>
            </p:cNvPr>
            <p:cNvSpPr/>
            <p:nvPr/>
          </p:nvSpPr>
          <p:spPr>
            <a:xfrm>
              <a:off x="4610263" y="2111017"/>
              <a:ext cx="32152" cy="31819"/>
            </a:xfrm>
            <a:custGeom>
              <a:avLst/>
              <a:gdLst/>
              <a:ahLst/>
              <a:cxnLst/>
              <a:rect l="l" t="t" r="r" b="b"/>
              <a:pathLst>
                <a:path w="1736" h="1718" extrusionOk="0">
                  <a:moveTo>
                    <a:pt x="1519" y="0"/>
                  </a:moveTo>
                  <a:cubicBezTo>
                    <a:pt x="1469" y="0"/>
                    <a:pt x="1419" y="17"/>
                    <a:pt x="1369" y="50"/>
                  </a:cubicBezTo>
                  <a:lnTo>
                    <a:pt x="101" y="1351"/>
                  </a:lnTo>
                  <a:cubicBezTo>
                    <a:pt x="1" y="1451"/>
                    <a:pt x="1" y="1551"/>
                    <a:pt x="101" y="1651"/>
                  </a:cubicBezTo>
                  <a:cubicBezTo>
                    <a:pt x="134" y="1685"/>
                    <a:pt x="168" y="1718"/>
                    <a:pt x="234" y="1718"/>
                  </a:cubicBezTo>
                  <a:cubicBezTo>
                    <a:pt x="301" y="1718"/>
                    <a:pt x="334" y="1685"/>
                    <a:pt x="368" y="1651"/>
                  </a:cubicBezTo>
                  <a:lnTo>
                    <a:pt x="1669" y="350"/>
                  </a:lnTo>
                  <a:cubicBezTo>
                    <a:pt x="1735" y="284"/>
                    <a:pt x="1735" y="150"/>
                    <a:pt x="1669" y="50"/>
                  </a:cubicBezTo>
                  <a:cubicBezTo>
                    <a:pt x="1619" y="17"/>
                    <a:pt x="1569"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2331;p44">
              <a:extLst>
                <a:ext uri="{FF2B5EF4-FFF2-40B4-BE49-F238E27FC236}">
                  <a16:creationId xmlns:a16="http://schemas.microsoft.com/office/drawing/2014/main" id="{87E975AF-4DB8-4AE4-A730-0FEEEC6665B5}"/>
                </a:ext>
              </a:extLst>
            </p:cNvPr>
            <p:cNvSpPr/>
            <p:nvPr/>
          </p:nvSpPr>
          <p:spPr>
            <a:xfrm>
              <a:off x="5151456" y="1689987"/>
              <a:ext cx="730882" cy="647465"/>
            </a:xfrm>
            <a:custGeom>
              <a:avLst/>
              <a:gdLst/>
              <a:ahLst/>
              <a:cxnLst/>
              <a:rect l="l" t="t" r="r" b="b"/>
              <a:pathLst>
                <a:path w="39463" h="34959" extrusionOk="0">
                  <a:moveTo>
                    <a:pt x="568" y="0"/>
                  </a:moveTo>
                  <a:cubicBezTo>
                    <a:pt x="268" y="0"/>
                    <a:pt x="1" y="234"/>
                    <a:pt x="1" y="567"/>
                  </a:cubicBezTo>
                  <a:lnTo>
                    <a:pt x="1" y="34391"/>
                  </a:lnTo>
                  <a:cubicBezTo>
                    <a:pt x="1" y="34692"/>
                    <a:pt x="234" y="34925"/>
                    <a:pt x="535" y="34925"/>
                  </a:cubicBezTo>
                  <a:lnTo>
                    <a:pt x="38895" y="34958"/>
                  </a:lnTo>
                  <a:cubicBezTo>
                    <a:pt x="39196" y="34958"/>
                    <a:pt x="39429" y="34692"/>
                    <a:pt x="39462" y="34391"/>
                  </a:cubicBezTo>
                  <a:lnTo>
                    <a:pt x="39462" y="567"/>
                  </a:lnTo>
                  <a:cubicBezTo>
                    <a:pt x="39462" y="267"/>
                    <a:pt x="39229" y="33"/>
                    <a:pt x="38929" y="33"/>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2332;p44">
              <a:extLst>
                <a:ext uri="{FF2B5EF4-FFF2-40B4-BE49-F238E27FC236}">
                  <a16:creationId xmlns:a16="http://schemas.microsoft.com/office/drawing/2014/main" id="{011BA17D-59DA-4F24-FC91-A156E9ED27D5}"/>
                </a:ext>
              </a:extLst>
            </p:cNvPr>
            <p:cNvSpPr/>
            <p:nvPr/>
          </p:nvSpPr>
          <p:spPr>
            <a:xfrm>
              <a:off x="5132305" y="1672688"/>
              <a:ext cx="731493" cy="646853"/>
            </a:xfrm>
            <a:custGeom>
              <a:avLst/>
              <a:gdLst/>
              <a:ahLst/>
              <a:cxnLst/>
              <a:rect l="l" t="t" r="r" b="b"/>
              <a:pathLst>
                <a:path w="39496" h="34926" extrusionOk="0">
                  <a:moveTo>
                    <a:pt x="568" y="0"/>
                  </a:moveTo>
                  <a:cubicBezTo>
                    <a:pt x="268" y="0"/>
                    <a:pt x="34" y="234"/>
                    <a:pt x="34" y="534"/>
                  </a:cubicBezTo>
                  <a:lnTo>
                    <a:pt x="1" y="34358"/>
                  </a:lnTo>
                  <a:cubicBezTo>
                    <a:pt x="1" y="34692"/>
                    <a:pt x="268" y="34925"/>
                    <a:pt x="568" y="34925"/>
                  </a:cubicBezTo>
                  <a:lnTo>
                    <a:pt x="38929" y="34925"/>
                  </a:lnTo>
                  <a:cubicBezTo>
                    <a:pt x="39229" y="34925"/>
                    <a:pt x="39462" y="34692"/>
                    <a:pt x="39462" y="34391"/>
                  </a:cubicBezTo>
                  <a:lnTo>
                    <a:pt x="39496" y="567"/>
                  </a:lnTo>
                  <a:cubicBezTo>
                    <a:pt x="39496" y="267"/>
                    <a:pt x="39229" y="0"/>
                    <a:pt x="38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2333;p44">
              <a:extLst>
                <a:ext uri="{FF2B5EF4-FFF2-40B4-BE49-F238E27FC236}">
                  <a16:creationId xmlns:a16="http://schemas.microsoft.com/office/drawing/2014/main" id="{FA680FFA-75CC-4899-98C1-B67736C6915C}"/>
                </a:ext>
              </a:extLst>
            </p:cNvPr>
            <p:cNvSpPr/>
            <p:nvPr/>
          </p:nvSpPr>
          <p:spPr>
            <a:xfrm>
              <a:off x="5128601" y="1668966"/>
              <a:ext cx="738901" cy="654891"/>
            </a:xfrm>
            <a:custGeom>
              <a:avLst/>
              <a:gdLst/>
              <a:ahLst/>
              <a:cxnLst/>
              <a:rect l="l" t="t" r="r" b="b"/>
              <a:pathLst>
                <a:path w="39896" h="35360" extrusionOk="0">
                  <a:moveTo>
                    <a:pt x="768" y="401"/>
                  </a:moveTo>
                  <a:lnTo>
                    <a:pt x="39129" y="435"/>
                  </a:lnTo>
                  <a:cubicBezTo>
                    <a:pt x="39229" y="435"/>
                    <a:pt x="39329" y="468"/>
                    <a:pt x="39362" y="535"/>
                  </a:cubicBezTo>
                  <a:cubicBezTo>
                    <a:pt x="39429" y="601"/>
                    <a:pt x="39462" y="668"/>
                    <a:pt x="39462" y="768"/>
                  </a:cubicBezTo>
                  <a:lnTo>
                    <a:pt x="39462" y="34592"/>
                  </a:lnTo>
                  <a:cubicBezTo>
                    <a:pt x="39462" y="34692"/>
                    <a:pt x="39429" y="34759"/>
                    <a:pt x="39362" y="34826"/>
                  </a:cubicBezTo>
                  <a:cubicBezTo>
                    <a:pt x="39295" y="34893"/>
                    <a:pt x="39195" y="34926"/>
                    <a:pt x="39129" y="34926"/>
                  </a:cubicBezTo>
                  <a:lnTo>
                    <a:pt x="768" y="34926"/>
                  </a:lnTo>
                  <a:cubicBezTo>
                    <a:pt x="668" y="34926"/>
                    <a:pt x="568" y="34893"/>
                    <a:pt x="501" y="34826"/>
                  </a:cubicBezTo>
                  <a:cubicBezTo>
                    <a:pt x="468" y="34759"/>
                    <a:pt x="401" y="34659"/>
                    <a:pt x="401" y="34592"/>
                  </a:cubicBezTo>
                  <a:lnTo>
                    <a:pt x="434" y="735"/>
                  </a:lnTo>
                  <a:cubicBezTo>
                    <a:pt x="434" y="668"/>
                    <a:pt x="468" y="568"/>
                    <a:pt x="534" y="501"/>
                  </a:cubicBezTo>
                  <a:cubicBezTo>
                    <a:pt x="601" y="435"/>
                    <a:pt x="701" y="401"/>
                    <a:pt x="768" y="401"/>
                  </a:cubicBezTo>
                  <a:close/>
                  <a:moveTo>
                    <a:pt x="768" y="1"/>
                  </a:moveTo>
                  <a:cubicBezTo>
                    <a:pt x="568" y="1"/>
                    <a:pt x="401" y="68"/>
                    <a:pt x="234" y="201"/>
                  </a:cubicBezTo>
                  <a:cubicBezTo>
                    <a:pt x="101" y="368"/>
                    <a:pt x="34" y="535"/>
                    <a:pt x="34" y="735"/>
                  </a:cubicBezTo>
                  <a:lnTo>
                    <a:pt x="1" y="34592"/>
                  </a:lnTo>
                  <a:cubicBezTo>
                    <a:pt x="1" y="34793"/>
                    <a:pt x="101" y="34959"/>
                    <a:pt x="234" y="35126"/>
                  </a:cubicBezTo>
                  <a:cubicBezTo>
                    <a:pt x="368" y="35260"/>
                    <a:pt x="568" y="35326"/>
                    <a:pt x="768" y="35326"/>
                  </a:cubicBezTo>
                  <a:lnTo>
                    <a:pt x="39129" y="35360"/>
                  </a:lnTo>
                  <a:cubicBezTo>
                    <a:pt x="39329" y="35360"/>
                    <a:pt x="39496" y="35260"/>
                    <a:pt x="39662" y="35126"/>
                  </a:cubicBezTo>
                  <a:cubicBezTo>
                    <a:pt x="39796" y="34993"/>
                    <a:pt x="39862" y="34793"/>
                    <a:pt x="39862" y="34592"/>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2334;p44">
              <a:extLst>
                <a:ext uri="{FF2B5EF4-FFF2-40B4-BE49-F238E27FC236}">
                  <a16:creationId xmlns:a16="http://schemas.microsoft.com/office/drawing/2014/main" id="{26ABCC7C-3CA4-5265-C5A2-A9DA9CD3801A}"/>
                </a:ext>
              </a:extLst>
            </p:cNvPr>
            <p:cNvSpPr/>
            <p:nvPr/>
          </p:nvSpPr>
          <p:spPr>
            <a:xfrm>
              <a:off x="5132935" y="1672688"/>
              <a:ext cx="730863" cy="64267"/>
            </a:xfrm>
            <a:custGeom>
              <a:avLst/>
              <a:gdLst/>
              <a:ahLst/>
              <a:cxnLst/>
              <a:rect l="l" t="t" r="r" b="b"/>
              <a:pathLst>
                <a:path w="39462" h="3470" extrusionOk="0">
                  <a:moveTo>
                    <a:pt x="39428" y="3469"/>
                  </a:moveTo>
                  <a:lnTo>
                    <a:pt x="0" y="3436"/>
                  </a:lnTo>
                  <a:lnTo>
                    <a:pt x="0" y="534"/>
                  </a:lnTo>
                  <a:cubicBezTo>
                    <a:pt x="0" y="234"/>
                    <a:pt x="234" y="0"/>
                    <a:pt x="534" y="0"/>
                  </a:cubicBezTo>
                  <a:lnTo>
                    <a:pt x="38895" y="0"/>
                  </a:lnTo>
                  <a:cubicBezTo>
                    <a:pt x="39195" y="0"/>
                    <a:pt x="39462" y="267"/>
                    <a:pt x="39462" y="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2335;p44">
              <a:extLst>
                <a:ext uri="{FF2B5EF4-FFF2-40B4-BE49-F238E27FC236}">
                  <a16:creationId xmlns:a16="http://schemas.microsoft.com/office/drawing/2014/main" id="{BCC04B8D-DF50-B054-4333-9B17C74233AF}"/>
                </a:ext>
              </a:extLst>
            </p:cNvPr>
            <p:cNvSpPr/>
            <p:nvPr/>
          </p:nvSpPr>
          <p:spPr>
            <a:xfrm>
              <a:off x="5128601" y="1668966"/>
              <a:ext cx="738901" cy="71694"/>
            </a:xfrm>
            <a:custGeom>
              <a:avLst/>
              <a:gdLst/>
              <a:ahLst/>
              <a:cxnLst/>
              <a:rect l="l" t="t" r="r" b="b"/>
              <a:pathLst>
                <a:path w="39896" h="3871" extrusionOk="0">
                  <a:moveTo>
                    <a:pt x="768" y="401"/>
                  </a:moveTo>
                  <a:lnTo>
                    <a:pt x="39129" y="435"/>
                  </a:lnTo>
                  <a:cubicBezTo>
                    <a:pt x="39229" y="435"/>
                    <a:pt x="39295" y="468"/>
                    <a:pt x="39362" y="535"/>
                  </a:cubicBezTo>
                  <a:cubicBezTo>
                    <a:pt x="39429" y="601"/>
                    <a:pt x="39462" y="668"/>
                    <a:pt x="39462" y="768"/>
                  </a:cubicBezTo>
                  <a:lnTo>
                    <a:pt x="39462" y="3470"/>
                  </a:lnTo>
                  <a:lnTo>
                    <a:pt x="434" y="3437"/>
                  </a:lnTo>
                  <a:lnTo>
                    <a:pt x="434" y="735"/>
                  </a:lnTo>
                  <a:cubicBezTo>
                    <a:pt x="434" y="568"/>
                    <a:pt x="601" y="401"/>
                    <a:pt x="768" y="401"/>
                  </a:cubicBezTo>
                  <a:close/>
                  <a:moveTo>
                    <a:pt x="768" y="1"/>
                  </a:moveTo>
                  <a:cubicBezTo>
                    <a:pt x="368" y="1"/>
                    <a:pt x="34" y="335"/>
                    <a:pt x="34" y="735"/>
                  </a:cubicBezTo>
                  <a:lnTo>
                    <a:pt x="1" y="3637"/>
                  </a:lnTo>
                  <a:cubicBezTo>
                    <a:pt x="1" y="3704"/>
                    <a:pt x="34" y="3737"/>
                    <a:pt x="67" y="3804"/>
                  </a:cubicBezTo>
                  <a:cubicBezTo>
                    <a:pt x="101" y="3837"/>
                    <a:pt x="167" y="3837"/>
                    <a:pt x="234" y="3837"/>
                  </a:cubicBezTo>
                  <a:lnTo>
                    <a:pt x="39662" y="3870"/>
                  </a:lnTo>
                  <a:cubicBezTo>
                    <a:pt x="39796" y="3870"/>
                    <a:pt x="39896" y="3770"/>
                    <a:pt x="39896" y="3670"/>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2336;p44">
              <a:extLst>
                <a:ext uri="{FF2B5EF4-FFF2-40B4-BE49-F238E27FC236}">
                  <a16:creationId xmlns:a16="http://schemas.microsoft.com/office/drawing/2014/main" id="{99477B3E-4681-7C1A-51D6-57415EE5704B}"/>
                </a:ext>
              </a:extLst>
            </p:cNvPr>
            <p:cNvSpPr/>
            <p:nvPr/>
          </p:nvSpPr>
          <p:spPr>
            <a:xfrm>
              <a:off x="5339885" y="2386235"/>
              <a:ext cx="236028" cy="19"/>
            </a:xfrm>
            <a:custGeom>
              <a:avLst/>
              <a:gdLst/>
              <a:ahLst/>
              <a:cxnLst/>
              <a:rect l="l" t="t" r="r" b="b"/>
              <a:pathLst>
                <a:path w="12744" h="1" extrusionOk="0">
                  <a:moveTo>
                    <a:pt x="1" y="1"/>
                  </a:moveTo>
                  <a:lnTo>
                    <a:pt x="1274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2337;p44">
              <a:extLst>
                <a:ext uri="{FF2B5EF4-FFF2-40B4-BE49-F238E27FC236}">
                  <a16:creationId xmlns:a16="http://schemas.microsoft.com/office/drawing/2014/main" id="{A8572B52-18E5-65AB-6D2D-8DE4C17141F3}"/>
                </a:ext>
              </a:extLst>
            </p:cNvPr>
            <p:cNvSpPr/>
            <p:nvPr/>
          </p:nvSpPr>
          <p:spPr>
            <a:xfrm>
              <a:off x="5336181" y="2381919"/>
              <a:ext cx="243436" cy="8038"/>
            </a:xfrm>
            <a:custGeom>
              <a:avLst/>
              <a:gdLst/>
              <a:ahLst/>
              <a:cxnLst/>
              <a:rect l="l" t="t" r="r" b="b"/>
              <a:pathLst>
                <a:path w="13144" h="434" extrusionOk="0">
                  <a:moveTo>
                    <a:pt x="201" y="0"/>
                  </a:moveTo>
                  <a:cubicBezTo>
                    <a:pt x="101" y="0"/>
                    <a:pt x="1" y="100"/>
                    <a:pt x="1" y="234"/>
                  </a:cubicBezTo>
                  <a:cubicBezTo>
                    <a:pt x="1" y="334"/>
                    <a:pt x="101" y="434"/>
                    <a:pt x="201" y="434"/>
                  </a:cubicBezTo>
                  <a:lnTo>
                    <a:pt x="12943" y="434"/>
                  </a:lnTo>
                  <a:cubicBezTo>
                    <a:pt x="13043" y="434"/>
                    <a:pt x="13143" y="334"/>
                    <a:pt x="13143" y="234"/>
                  </a:cubicBezTo>
                  <a:cubicBezTo>
                    <a:pt x="13143" y="100"/>
                    <a:pt x="13043" y="0"/>
                    <a:pt x="1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2338;p44">
              <a:extLst>
                <a:ext uri="{FF2B5EF4-FFF2-40B4-BE49-F238E27FC236}">
                  <a16:creationId xmlns:a16="http://schemas.microsoft.com/office/drawing/2014/main" id="{498C020F-9CB1-504B-71BA-19718B159440}"/>
                </a:ext>
              </a:extLst>
            </p:cNvPr>
            <p:cNvSpPr/>
            <p:nvPr/>
          </p:nvSpPr>
          <p:spPr>
            <a:xfrm>
              <a:off x="5380668" y="2424535"/>
              <a:ext cx="155092" cy="8056"/>
            </a:xfrm>
            <a:custGeom>
              <a:avLst/>
              <a:gdLst/>
              <a:ahLst/>
              <a:cxnLst/>
              <a:rect l="l" t="t" r="r" b="b"/>
              <a:pathLst>
                <a:path w="8374" h="435" extrusionOk="0">
                  <a:moveTo>
                    <a:pt x="200" y="1"/>
                  </a:moveTo>
                  <a:cubicBezTo>
                    <a:pt x="67" y="1"/>
                    <a:pt x="0" y="101"/>
                    <a:pt x="0" y="234"/>
                  </a:cubicBezTo>
                  <a:cubicBezTo>
                    <a:pt x="0" y="334"/>
                    <a:pt x="67" y="434"/>
                    <a:pt x="200" y="434"/>
                  </a:cubicBezTo>
                  <a:lnTo>
                    <a:pt x="8140" y="434"/>
                  </a:lnTo>
                  <a:cubicBezTo>
                    <a:pt x="8273" y="434"/>
                    <a:pt x="8373" y="334"/>
                    <a:pt x="8373" y="234"/>
                  </a:cubicBezTo>
                  <a:cubicBezTo>
                    <a:pt x="8373" y="101"/>
                    <a:pt x="8273" y="1"/>
                    <a:pt x="8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2339;p44">
              <a:extLst>
                <a:ext uri="{FF2B5EF4-FFF2-40B4-BE49-F238E27FC236}">
                  <a16:creationId xmlns:a16="http://schemas.microsoft.com/office/drawing/2014/main" id="{BAB4EFCD-48BE-D748-E492-335653006000}"/>
                </a:ext>
              </a:extLst>
            </p:cNvPr>
            <p:cNvSpPr/>
            <p:nvPr/>
          </p:nvSpPr>
          <p:spPr>
            <a:xfrm>
              <a:off x="5279341" y="1806130"/>
              <a:ext cx="416419" cy="416401"/>
            </a:xfrm>
            <a:custGeom>
              <a:avLst/>
              <a:gdLst/>
              <a:ahLst/>
              <a:cxnLst/>
              <a:rect l="l" t="t" r="r" b="b"/>
              <a:pathLst>
                <a:path w="22484" h="22483" extrusionOk="0">
                  <a:moveTo>
                    <a:pt x="22484" y="11242"/>
                  </a:moveTo>
                  <a:cubicBezTo>
                    <a:pt x="22484" y="17446"/>
                    <a:pt x="17447" y="22483"/>
                    <a:pt x="11242" y="22483"/>
                  </a:cubicBezTo>
                  <a:cubicBezTo>
                    <a:pt x="5038" y="22483"/>
                    <a:pt x="1" y="17446"/>
                    <a:pt x="1" y="11242"/>
                  </a:cubicBezTo>
                  <a:cubicBezTo>
                    <a:pt x="1" y="5037"/>
                    <a:pt x="5038" y="0"/>
                    <a:pt x="11242" y="0"/>
                  </a:cubicBezTo>
                  <a:cubicBezTo>
                    <a:pt x="17447" y="0"/>
                    <a:pt x="22484" y="5037"/>
                    <a:pt x="22484" y="112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2340;p44">
              <a:extLst>
                <a:ext uri="{FF2B5EF4-FFF2-40B4-BE49-F238E27FC236}">
                  <a16:creationId xmlns:a16="http://schemas.microsoft.com/office/drawing/2014/main" id="{0F002F56-D875-DDAE-E8CE-FBC272AADADC}"/>
                </a:ext>
              </a:extLst>
            </p:cNvPr>
            <p:cNvSpPr/>
            <p:nvPr/>
          </p:nvSpPr>
          <p:spPr>
            <a:xfrm>
              <a:off x="5245374" y="1802277"/>
              <a:ext cx="484372" cy="424587"/>
            </a:xfrm>
            <a:custGeom>
              <a:avLst/>
              <a:gdLst/>
              <a:ahLst/>
              <a:cxnLst/>
              <a:rect l="l" t="t" r="r" b="b"/>
              <a:pathLst>
                <a:path w="26153" h="22925" extrusionOk="0">
                  <a:moveTo>
                    <a:pt x="13077" y="428"/>
                  </a:moveTo>
                  <a:cubicBezTo>
                    <a:pt x="14998" y="428"/>
                    <a:pt x="16943" y="928"/>
                    <a:pt x="18714" y="1976"/>
                  </a:cubicBezTo>
                  <a:cubicBezTo>
                    <a:pt x="23951" y="5078"/>
                    <a:pt x="25685" y="11850"/>
                    <a:pt x="22583" y="17087"/>
                  </a:cubicBezTo>
                  <a:cubicBezTo>
                    <a:pt x="20502" y="20563"/>
                    <a:pt x="16819" y="22496"/>
                    <a:pt x="13046" y="22496"/>
                  </a:cubicBezTo>
                  <a:cubicBezTo>
                    <a:pt x="11135" y="22496"/>
                    <a:pt x="9200" y="22000"/>
                    <a:pt x="7439" y="20956"/>
                  </a:cubicBezTo>
                  <a:cubicBezTo>
                    <a:pt x="2202" y="17854"/>
                    <a:pt x="467" y="11049"/>
                    <a:pt x="3569" y="5812"/>
                  </a:cubicBezTo>
                  <a:cubicBezTo>
                    <a:pt x="5645" y="2345"/>
                    <a:pt x="9314" y="428"/>
                    <a:pt x="13077" y="428"/>
                  </a:cubicBezTo>
                  <a:close/>
                  <a:moveTo>
                    <a:pt x="13079" y="1"/>
                  </a:moveTo>
                  <a:cubicBezTo>
                    <a:pt x="9168" y="1"/>
                    <a:pt x="5359" y="2007"/>
                    <a:pt x="3236" y="5612"/>
                  </a:cubicBezTo>
                  <a:cubicBezTo>
                    <a:pt x="0" y="11049"/>
                    <a:pt x="1801" y="18088"/>
                    <a:pt x="7239" y="21323"/>
                  </a:cubicBezTo>
                  <a:cubicBezTo>
                    <a:pt x="9073" y="22391"/>
                    <a:pt x="11075" y="22925"/>
                    <a:pt x="13043" y="22925"/>
                  </a:cubicBezTo>
                  <a:cubicBezTo>
                    <a:pt x="16979" y="22925"/>
                    <a:pt x="20782" y="20923"/>
                    <a:pt x="22917" y="17320"/>
                  </a:cubicBezTo>
                  <a:cubicBezTo>
                    <a:pt x="26152" y="11883"/>
                    <a:pt x="24351" y="4845"/>
                    <a:pt x="18914" y="1609"/>
                  </a:cubicBezTo>
                  <a:cubicBezTo>
                    <a:pt x="17081" y="519"/>
                    <a:pt x="15067" y="1"/>
                    <a:pt x="13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2341;p44">
              <a:extLst>
                <a:ext uri="{FF2B5EF4-FFF2-40B4-BE49-F238E27FC236}">
                  <a16:creationId xmlns:a16="http://schemas.microsoft.com/office/drawing/2014/main" id="{9E2A8E54-339F-4A04-F13B-6776ADF8DB9B}"/>
                </a:ext>
              </a:extLst>
            </p:cNvPr>
            <p:cNvSpPr/>
            <p:nvPr/>
          </p:nvSpPr>
          <p:spPr>
            <a:xfrm>
              <a:off x="5328773" y="1869767"/>
              <a:ext cx="317556" cy="289293"/>
            </a:xfrm>
            <a:custGeom>
              <a:avLst/>
              <a:gdLst/>
              <a:ahLst/>
              <a:cxnLst/>
              <a:rect l="l" t="t" r="r" b="b"/>
              <a:pathLst>
                <a:path w="17146" h="15620" extrusionOk="0">
                  <a:moveTo>
                    <a:pt x="8569" y="0"/>
                  </a:moveTo>
                  <a:cubicBezTo>
                    <a:pt x="6572" y="0"/>
                    <a:pt x="4570" y="767"/>
                    <a:pt x="3036" y="2302"/>
                  </a:cubicBezTo>
                  <a:cubicBezTo>
                    <a:pt x="0" y="5337"/>
                    <a:pt x="0" y="10274"/>
                    <a:pt x="3036" y="13343"/>
                  </a:cubicBezTo>
                  <a:cubicBezTo>
                    <a:pt x="4570" y="14861"/>
                    <a:pt x="6572" y="15620"/>
                    <a:pt x="8569" y="15620"/>
                  </a:cubicBezTo>
                  <a:cubicBezTo>
                    <a:pt x="10566" y="15620"/>
                    <a:pt x="12559" y="14861"/>
                    <a:pt x="14077" y="13343"/>
                  </a:cubicBezTo>
                  <a:cubicBezTo>
                    <a:pt x="17146" y="10274"/>
                    <a:pt x="17146" y="5337"/>
                    <a:pt x="14077" y="2302"/>
                  </a:cubicBezTo>
                  <a:cubicBezTo>
                    <a:pt x="12559" y="767"/>
                    <a:pt x="10566" y="0"/>
                    <a:pt x="8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2342;p44">
              <a:extLst>
                <a:ext uri="{FF2B5EF4-FFF2-40B4-BE49-F238E27FC236}">
                  <a16:creationId xmlns:a16="http://schemas.microsoft.com/office/drawing/2014/main" id="{6B7D94A9-D9C7-2F05-C032-9B8ED08BF28C}"/>
                </a:ext>
              </a:extLst>
            </p:cNvPr>
            <p:cNvSpPr/>
            <p:nvPr/>
          </p:nvSpPr>
          <p:spPr>
            <a:xfrm>
              <a:off x="5339274" y="1866044"/>
              <a:ext cx="296553" cy="296572"/>
            </a:xfrm>
            <a:custGeom>
              <a:avLst/>
              <a:gdLst/>
              <a:ahLst/>
              <a:cxnLst/>
              <a:rect l="l" t="t" r="r" b="b"/>
              <a:pathLst>
                <a:path w="16012" h="16013" extrusionOk="0">
                  <a:moveTo>
                    <a:pt x="8006" y="401"/>
                  </a:moveTo>
                  <a:cubicBezTo>
                    <a:pt x="12209" y="401"/>
                    <a:pt x="15612" y="3837"/>
                    <a:pt x="15612" y="8007"/>
                  </a:cubicBezTo>
                  <a:cubicBezTo>
                    <a:pt x="15612" y="12210"/>
                    <a:pt x="12209" y="15612"/>
                    <a:pt x="8006" y="15612"/>
                  </a:cubicBezTo>
                  <a:cubicBezTo>
                    <a:pt x="3803" y="15612"/>
                    <a:pt x="401" y="12210"/>
                    <a:pt x="401" y="8007"/>
                  </a:cubicBezTo>
                  <a:cubicBezTo>
                    <a:pt x="401" y="3837"/>
                    <a:pt x="3803" y="401"/>
                    <a:pt x="8006" y="401"/>
                  </a:cubicBezTo>
                  <a:close/>
                  <a:moveTo>
                    <a:pt x="8006" y="1"/>
                  </a:moveTo>
                  <a:cubicBezTo>
                    <a:pt x="3570" y="1"/>
                    <a:pt x="0" y="3603"/>
                    <a:pt x="0" y="8007"/>
                  </a:cubicBezTo>
                  <a:cubicBezTo>
                    <a:pt x="0" y="12443"/>
                    <a:pt x="3570" y="16012"/>
                    <a:pt x="8006" y="16012"/>
                  </a:cubicBezTo>
                  <a:cubicBezTo>
                    <a:pt x="12409" y="16012"/>
                    <a:pt x="16012" y="12443"/>
                    <a:pt x="16012" y="8007"/>
                  </a:cubicBezTo>
                  <a:cubicBezTo>
                    <a:pt x="16012" y="3603"/>
                    <a:pt x="12409" y="1"/>
                    <a:pt x="8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2343;p44">
              <a:extLst>
                <a:ext uri="{FF2B5EF4-FFF2-40B4-BE49-F238E27FC236}">
                  <a16:creationId xmlns:a16="http://schemas.microsoft.com/office/drawing/2014/main" id="{B4C60DA9-7E6F-0109-4B7B-A77976898A99}"/>
                </a:ext>
              </a:extLst>
            </p:cNvPr>
            <p:cNvSpPr/>
            <p:nvPr/>
          </p:nvSpPr>
          <p:spPr>
            <a:xfrm>
              <a:off x="5387465" y="1914235"/>
              <a:ext cx="200190" cy="200801"/>
            </a:xfrm>
            <a:custGeom>
              <a:avLst/>
              <a:gdLst/>
              <a:ahLst/>
              <a:cxnLst/>
              <a:rect l="l" t="t" r="r" b="b"/>
              <a:pathLst>
                <a:path w="10809" h="10842" extrusionOk="0">
                  <a:moveTo>
                    <a:pt x="1335" y="3003"/>
                  </a:moveTo>
                  <a:cubicBezTo>
                    <a:pt x="0" y="5238"/>
                    <a:pt x="734" y="8140"/>
                    <a:pt x="2969" y="9474"/>
                  </a:cubicBezTo>
                  <a:cubicBezTo>
                    <a:pt x="5237" y="10842"/>
                    <a:pt x="8139" y="10075"/>
                    <a:pt x="9474" y="7840"/>
                  </a:cubicBezTo>
                  <a:cubicBezTo>
                    <a:pt x="10808" y="5571"/>
                    <a:pt x="10074" y="2669"/>
                    <a:pt x="7839" y="1335"/>
                  </a:cubicBezTo>
                  <a:cubicBezTo>
                    <a:pt x="5571" y="1"/>
                    <a:pt x="2669" y="735"/>
                    <a:pt x="1335" y="3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2344;p44">
              <a:extLst>
                <a:ext uri="{FF2B5EF4-FFF2-40B4-BE49-F238E27FC236}">
                  <a16:creationId xmlns:a16="http://schemas.microsoft.com/office/drawing/2014/main" id="{FDFA46F7-EB81-7D98-D8C6-B6FFCE969201}"/>
                </a:ext>
              </a:extLst>
            </p:cNvPr>
            <p:cNvSpPr/>
            <p:nvPr/>
          </p:nvSpPr>
          <p:spPr>
            <a:xfrm>
              <a:off x="5383131" y="1923051"/>
              <a:ext cx="208839" cy="183336"/>
            </a:xfrm>
            <a:custGeom>
              <a:avLst/>
              <a:gdLst/>
              <a:ahLst/>
              <a:cxnLst/>
              <a:rect l="l" t="t" r="r" b="b"/>
              <a:pathLst>
                <a:path w="11276" h="9899" extrusionOk="0">
                  <a:moveTo>
                    <a:pt x="5638" y="392"/>
                  </a:moveTo>
                  <a:cubicBezTo>
                    <a:pt x="6439" y="392"/>
                    <a:pt x="7239" y="626"/>
                    <a:pt x="7940" y="1026"/>
                  </a:cubicBezTo>
                  <a:cubicBezTo>
                    <a:pt x="9007" y="1660"/>
                    <a:pt x="9741" y="2660"/>
                    <a:pt x="10041" y="3828"/>
                  </a:cubicBezTo>
                  <a:cubicBezTo>
                    <a:pt x="10342" y="4995"/>
                    <a:pt x="10141" y="6230"/>
                    <a:pt x="9541" y="7264"/>
                  </a:cubicBezTo>
                  <a:cubicBezTo>
                    <a:pt x="8701" y="8678"/>
                    <a:pt x="7187" y="9478"/>
                    <a:pt x="5641" y="9478"/>
                  </a:cubicBezTo>
                  <a:cubicBezTo>
                    <a:pt x="4853" y="9478"/>
                    <a:pt x="4057" y="9270"/>
                    <a:pt x="3337" y="8831"/>
                  </a:cubicBezTo>
                  <a:cubicBezTo>
                    <a:pt x="2269" y="8231"/>
                    <a:pt x="1535" y="7230"/>
                    <a:pt x="1235" y="6063"/>
                  </a:cubicBezTo>
                  <a:cubicBezTo>
                    <a:pt x="935" y="4895"/>
                    <a:pt x="1135" y="3661"/>
                    <a:pt x="1735" y="2627"/>
                  </a:cubicBezTo>
                  <a:cubicBezTo>
                    <a:pt x="2369" y="1593"/>
                    <a:pt x="3337" y="859"/>
                    <a:pt x="4504" y="559"/>
                  </a:cubicBezTo>
                  <a:cubicBezTo>
                    <a:pt x="4904" y="459"/>
                    <a:pt x="5271" y="392"/>
                    <a:pt x="5638" y="392"/>
                  </a:cubicBezTo>
                  <a:close/>
                  <a:moveTo>
                    <a:pt x="5651" y="0"/>
                  </a:moveTo>
                  <a:cubicBezTo>
                    <a:pt x="5237" y="0"/>
                    <a:pt x="4819" y="52"/>
                    <a:pt x="4404" y="159"/>
                  </a:cubicBezTo>
                  <a:cubicBezTo>
                    <a:pt x="3136" y="459"/>
                    <a:pt x="2069" y="1259"/>
                    <a:pt x="1368" y="2427"/>
                  </a:cubicBezTo>
                  <a:cubicBezTo>
                    <a:pt x="1" y="4762"/>
                    <a:pt x="768" y="7797"/>
                    <a:pt x="3103" y="9198"/>
                  </a:cubicBezTo>
                  <a:cubicBezTo>
                    <a:pt x="3870" y="9665"/>
                    <a:pt x="4738" y="9899"/>
                    <a:pt x="5638" y="9899"/>
                  </a:cubicBezTo>
                  <a:cubicBezTo>
                    <a:pt x="6038" y="9899"/>
                    <a:pt x="6439" y="9832"/>
                    <a:pt x="6872" y="9732"/>
                  </a:cubicBezTo>
                  <a:cubicBezTo>
                    <a:pt x="8140" y="9398"/>
                    <a:pt x="9207" y="8598"/>
                    <a:pt x="9908" y="7464"/>
                  </a:cubicBezTo>
                  <a:cubicBezTo>
                    <a:pt x="11276" y="5129"/>
                    <a:pt x="10508" y="2093"/>
                    <a:pt x="8173" y="692"/>
                  </a:cubicBezTo>
                  <a:cubicBezTo>
                    <a:pt x="7401" y="238"/>
                    <a:pt x="6535"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2345;p44">
              <a:extLst>
                <a:ext uri="{FF2B5EF4-FFF2-40B4-BE49-F238E27FC236}">
                  <a16:creationId xmlns:a16="http://schemas.microsoft.com/office/drawing/2014/main" id="{A997EB93-19AE-67EF-768C-5B1471F2233A}"/>
                </a:ext>
              </a:extLst>
            </p:cNvPr>
            <p:cNvSpPr/>
            <p:nvPr/>
          </p:nvSpPr>
          <p:spPr>
            <a:xfrm>
              <a:off x="5436878" y="1963667"/>
              <a:ext cx="101345" cy="101327"/>
            </a:xfrm>
            <a:custGeom>
              <a:avLst/>
              <a:gdLst/>
              <a:ahLst/>
              <a:cxnLst/>
              <a:rect l="l" t="t" r="r" b="b"/>
              <a:pathLst>
                <a:path w="5472" h="5471" extrusionOk="0">
                  <a:moveTo>
                    <a:pt x="2736" y="1401"/>
                  </a:moveTo>
                  <a:cubicBezTo>
                    <a:pt x="3470" y="1401"/>
                    <a:pt x="4070" y="2002"/>
                    <a:pt x="4070" y="2736"/>
                  </a:cubicBezTo>
                  <a:cubicBezTo>
                    <a:pt x="4070" y="3469"/>
                    <a:pt x="3470" y="4070"/>
                    <a:pt x="2736" y="4070"/>
                  </a:cubicBezTo>
                  <a:cubicBezTo>
                    <a:pt x="2002" y="4070"/>
                    <a:pt x="1402" y="3469"/>
                    <a:pt x="1402" y="2736"/>
                  </a:cubicBezTo>
                  <a:cubicBezTo>
                    <a:pt x="1402" y="2002"/>
                    <a:pt x="2002" y="1401"/>
                    <a:pt x="2736" y="1401"/>
                  </a:cubicBezTo>
                  <a:close/>
                  <a:moveTo>
                    <a:pt x="2736" y="0"/>
                  </a:moveTo>
                  <a:cubicBezTo>
                    <a:pt x="1235" y="0"/>
                    <a:pt x="1" y="1235"/>
                    <a:pt x="1" y="2736"/>
                  </a:cubicBezTo>
                  <a:cubicBezTo>
                    <a:pt x="1" y="4237"/>
                    <a:pt x="1235" y="5471"/>
                    <a:pt x="2736" y="5471"/>
                  </a:cubicBezTo>
                  <a:cubicBezTo>
                    <a:pt x="4237" y="5471"/>
                    <a:pt x="5471" y="4270"/>
                    <a:pt x="5471" y="2736"/>
                  </a:cubicBezTo>
                  <a:cubicBezTo>
                    <a:pt x="5471" y="1235"/>
                    <a:pt x="4237" y="0"/>
                    <a:pt x="2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2346;p44">
              <a:extLst>
                <a:ext uri="{FF2B5EF4-FFF2-40B4-BE49-F238E27FC236}">
                  <a16:creationId xmlns:a16="http://schemas.microsoft.com/office/drawing/2014/main" id="{15E2BF9D-1403-79FA-0A6C-241CFAE4175A}"/>
                </a:ext>
              </a:extLst>
            </p:cNvPr>
            <p:cNvSpPr/>
            <p:nvPr/>
          </p:nvSpPr>
          <p:spPr>
            <a:xfrm>
              <a:off x="5433174" y="1959963"/>
              <a:ext cx="108753" cy="109365"/>
            </a:xfrm>
            <a:custGeom>
              <a:avLst/>
              <a:gdLst/>
              <a:ahLst/>
              <a:cxnLst/>
              <a:rect l="l" t="t" r="r" b="b"/>
              <a:pathLst>
                <a:path w="5872" h="5905" extrusionOk="0">
                  <a:moveTo>
                    <a:pt x="2936" y="1801"/>
                  </a:moveTo>
                  <a:cubicBezTo>
                    <a:pt x="3570" y="1801"/>
                    <a:pt x="4070" y="2302"/>
                    <a:pt x="4070" y="2936"/>
                  </a:cubicBezTo>
                  <a:cubicBezTo>
                    <a:pt x="4070" y="3569"/>
                    <a:pt x="3570" y="4070"/>
                    <a:pt x="2936" y="4070"/>
                  </a:cubicBezTo>
                  <a:cubicBezTo>
                    <a:pt x="2302" y="4070"/>
                    <a:pt x="1802" y="3569"/>
                    <a:pt x="1802" y="2936"/>
                  </a:cubicBezTo>
                  <a:cubicBezTo>
                    <a:pt x="1802" y="2335"/>
                    <a:pt x="2302" y="1801"/>
                    <a:pt x="2936" y="1801"/>
                  </a:cubicBezTo>
                  <a:close/>
                  <a:moveTo>
                    <a:pt x="2936" y="1401"/>
                  </a:moveTo>
                  <a:cubicBezTo>
                    <a:pt x="2069" y="1401"/>
                    <a:pt x="1402" y="2102"/>
                    <a:pt x="1402" y="2936"/>
                  </a:cubicBezTo>
                  <a:cubicBezTo>
                    <a:pt x="1402" y="3803"/>
                    <a:pt x="2069" y="4503"/>
                    <a:pt x="2936" y="4503"/>
                  </a:cubicBezTo>
                  <a:cubicBezTo>
                    <a:pt x="3803" y="4503"/>
                    <a:pt x="4471" y="3803"/>
                    <a:pt x="4471" y="2936"/>
                  </a:cubicBezTo>
                  <a:cubicBezTo>
                    <a:pt x="4471" y="2102"/>
                    <a:pt x="3803" y="1401"/>
                    <a:pt x="2936" y="1401"/>
                  </a:cubicBezTo>
                  <a:close/>
                  <a:moveTo>
                    <a:pt x="2936" y="400"/>
                  </a:moveTo>
                  <a:cubicBezTo>
                    <a:pt x="4337" y="400"/>
                    <a:pt x="5471" y="1568"/>
                    <a:pt x="5471" y="2936"/>
                  </a:cubicBezTo>
                  <a:cubicBezTo>
                    <a:pt x="5471" y="4337"/>
                    <a:pt x="4337" y="5471"/>
                    <a:pt x="2936" y="5471"/>
                  </a:cubicBezTo>
                  <a:cubicBezTo>
                    <a:pt x="1535" y="5471"/>
                    <a:pt x="401" y="4337"/>
                    <a:pt x="401" y="2936"/>
                  </a:cubicBezTo>
                  <a:cubicBezTo>
                    <a:pt x="401" y="1535"/>
                    <a:pt x="1535" y="400"/>
                    <a:pt x="2936" y="400"/>
                  </a:cubicBezTo>
                  <a:close/>
                  <a:moveTo>
                    <a:pt x="2936" y="0"/>
                  </a:moveTo>
                  <a:cubicBezTo>
                    <a:pt x="1302" y="0"/>
                    <a:pt x="1" y="1334"/>
                    <a:pt x="1" y="2936"/>
                  </a:cubicBezTo>
                  <a:cubicBezTo>
                    <a:pt x="1" y="4570"/>
                    <a:pt x="1302" y="5904"/>
                    <a:pt x="2936" y="5904"/>
                  </a:cubicBezTo>
                  <a:cubicBezTo>
                    <a:pt x="4571" y="5904"/>
                    <a:pt x="5872" y="4570"/>
                    <a:pt x="5872" y="2936"/>
                  </a:cubicBezTo>
                  <a:cubicBezTo>
                    <a:pt x="5872" y="1334"/>
                    <a:pt x="4571"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2347;p44">
              <a:extLst>
                <a:ext uri="{FF2B5EF4-FFF2-40B4-BE49-F238E27FC236}">
                  <a16:creationId xmlns:a16="http://schemas.microsoft.com/office/drawing/2014/main" id="{BFE5ED65-06C4-6EF0-4556-C64C7A40A6B1}"/>
                </a:ext>
              </a:extLst>
            </p:cNvPr>
            <p:cNvSpPr/>
            <p:nvPr/>
          </p:nvSpPr>
          <p:spPr>
            <a:xfrm>
              <a:off x="5342367" y="1850098"/>
              <a:ext cx="148277" cy="169798"/>
            </a:xfrm>
            <a:custGeom>
              <a:avLst/>
              <a:gdLst/>
              <a:ahLst/>
              <a:cxnLst/>
              <a:rect l="l" t="t" r="r" b="b"/>
              <a:pathLst>
                <a:path w="8006" h="9168" extrusionOk="0">
                  <a:moveTo>
                    <a:pt x="287" y="1"/>
                  </a:moveTo>
                  <a:cubicBezTo>
                    <a:pt x="229" y="1"/>
                    <a:pt x="176" y="19"/>
                    <a:pt x="134" y="61"/>
                  </a:cubicBezTo>
                  <a:cubicBezTo>
                    <a:pt x="0" y="161"/>
                    <a:pt x="0" y="362"/>
                    <a:pt x="100" y="462"/>
                  </a:cubicBezTo>
                  <a:lnTo>
                    <a:pt x="7506" y="9068"/>
                  </a:lnTo>
                  <a:cubicBezTo>
                    <a:pt x="7572" y="9134"/>
                    <a:pt x="7639" y="9168"/>
                    <a:pt x="7706" y="9168"/>
                  </a:cubicBezTo>
                  <a:cubicBezTo>
                    <a:pt x="7772" y="9168"/>
                    <a:pt x="7839" y="9134"/>
                    <a:pt x="7906" y="9101"/>
                  </a:cubicBezTo>
                  <a:cubicBezTo>
                    <a:pt x="8006" y="9001"/>
                    <a:pt x="8006" y="8834"/>
                    <a:pt x="7906" y="8701"/>
                  </a:cubicBezTo>
                  <a:lnTo>
                    <a:pt x="534" y="95"/>
                  </a:lnTo>
                  <a:cubicBezTo>
                    <a:pt x="456" y="37"/>
                    <a:pt x="368"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2348;p44">
              <a:extLst>
                <a:ext uri="{FF2B5EF4-FFF2-40B4-BE49-F238E27FC236}">
                  <a16:creationId xmlns:a16="http://schemas.microsoft.com/office/drawing/2014/main" id="{9F0C61B6-7170-2EA4-D4FA-3F853A499C7A}"/>
                </a:ext>
              </a:extLst>
            </p:cNvPr>
            <p:cNvSpPr/>
            <p:nvPr/>
          </p:nvSpPr>
          <p:spPr>
            <a:xfrm>
              <a:off x="5302825" y="1811556"/>
              <a:ext cx="56859" cy="55303"/>
            </a:xfrm>
            <a:custGeom>
              <a:avLst/>
              <a:gdLst/>
              <a:ahLst/>
              <a:cxnLst/>
              <a:rect l="l" t="t" r="r" b="b"/>
              <a:pathLst>
                <a:path w="3070" h="2986" extrusionOk="0">
                  <a:moveTo>
                    <a:pt x="2256" y="1"/>
                  </a:moveTo>
                  <a:cubicBezTo>
                    <a:pt x="2238" y="1"/>
                    <a:pt x="2219" y="3"/>
                    <a:pt x="2202" y="7"/>
                  </a:cubicBezTo>
                  <a:cubicBezTo>
                    <a:pt x="2035" y="41"/>
                    <a:pt x="1968" y="174"/>
                    <a:pt x="1968" y="341"/>
                  </a:cubicBezTo>
                  <a:lnTo>
                    <a:pt x="2335" y="2009"/>
                  </a:lnTo>
                  <a:cubicBezTo>
                    <a:pt x="2335" y="2063"/>
                    <a:pt x="2291" y="2118"/>
                    <a:pt x="2238" y="2118"/>
                  </a:cubicBezTo>
                  <a:cubicBezTo>
                    <a:pt x="2226" y="2118"/>
                    <a:pt x="2214" y="2115"/>
                    <a:pt x="2202" y="2109"/>
                  </a:cubicBezTo>
                  <a:lnTo>
                    <a:pt x="434" y="1442"/>
                  </a:lnTo>
                  <a:cubicBezTo>
                    <a:pt x="405" y="1436"/>
                    <a:pt x="377" y="1433"/>
                    <a:pt x="349" y="1433"/>
                  </a:cubicBezTo>
                  <a:cubicBezTo>
                    <a:pt x="214" y="1433"/>
                    <a:pt x="95" y="1498"/>
                    <a:pt x="67" y="1609"/>
                  </a:cubicBezTo>
                  <a:cubicBezTo>
                    <a:pt x="0" y="1775"/>
                    <a:pt x="100" y="1909"/>
                    <a:pt x="234" y="1976"/>
                  </a:cubicBezTo>
                  <a:lnTo>
                    <a:pt x="2936" y="2976"/>
                  </a:lnTo>
                  <a:cubicBezTo>
                    <a:pt x="2948" y="2982"/>
                    <a:pt x="2960" y="2985"/>
                    <a:pt x="2972" y="2985"/>
                  </a:cubicBezTo>
                  <a:cubicBezTo>
                    <a:pt x="3025" y="2985"/>
                    <a:pt x="3069" y="2931"/>
                    <a:pt x="3069" y="2876"/>
                  </a:cubicBezTo>
                  <a:lnTo>
                    <a:pt x="2535" y="208"/>
                  </a:lnTo>
                  <a:cubicBezTo>
                    <a:pt x="2507" y="92"/>
                    <a:pt x="2377" y="1"/>
                    <a:pt x="2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2349;p44">
              <a:extLst>
                <a:ext uri="{FF2B5EF4-FFF2-40B4-BE49-F238E27FC236}">
                  <a16:creationId xmlns:a16="http://schemas.microsoft.com/office/drawing/2014/main" id="{438AE3DF-D1A4-8C0E-0910-3B6F30079BEF}"/>
                </a:ext>
              </a:extLst>
            </p:cNvPr>
            <p:cNvSpPr/>
            <p:nvPr/>
          </p:nvSpPr>
          <p:spPr>
            <a:xfrm>
              <a:off x="5300343" y="1808352"/>
              <a:ext cx="62415" cy="61433"/>
            </a:xfrm>
            <a:custGeom>
              <a:avLst/>
              <a:gdLst/>
              <a:ahLst/>
              <a:cxnLst/>
              <a:rect l="l" t="t" r="r" b="b"/>
              <a:pathLst>
                <a:path w="3370" h="3317" extrusionOk="0">
                  <a:moveTo>
                    <a:pt x="2369" y="314"/>
                  </a:moveTo>
                  <a:cubicBezTo>
                    <a:pt x="2403" y="314"/>
                    <a:pt x="2436" y="314"/>
                    <a:pt x="2436" y="347"/>
                  </a:cubicBezTo>
                  <a:cubicBezTo>
                    <a:pt x="2469" y="381"/>
                    <a:pt x="2503" y="381"/>
                    <a:pt x="2503" y="414"/>
                  </a:cubicBezTo>
                  <a:lnTo>
                    <a:pt x="3003" y="2949"/>
                  </a:lnTo>
                  <a:lnTo>
                    <a:pt x="401" y="2015"/>
                  </a:lnTo>
                  <a:cubicBezTo>
                    <a:pt x="368" y="1982"/>
                    <a:pt x="368" y="1982"/>
                    <a:pt x="334" y="1948"/>
                  </a:cubicBezTo>
                  <a:cubicBezTo>
                    <a:pt x="334" y="1915"/>
                    <a:pt x="334" y="1882"/>
                    <a:pt x="334" y="1848"/>
                  </a:cubicBezTo>
                  <a:cubicBezTo>
                    <a:pt x="368" y="1815"/>
                    <a:pt x="368" y="1782"/>
                    <a:pt x="401" y="1782"/>
                  </a:cubicBezTo>
                  <a:lnTo>
                    <a:pt x="501" y="1782"/>
                  </a:lnTo>
                  <a:lnTo>
                    <a:pt x="2269" y="2449"/>
                  </a:lnTo>
                  <a:cubicBezTo>
                    <a:pt x="2296" y="2458"/>
                    <a:pt x="2323" y="2462"/>
                    <a:pt x="2349" y="2462"/>
                  </a:cubicBezTo>
                  <a:cubicBezTo>
                    <a:pt x="2421" y="2462"/>
                    <a:pt x="2487" y="2431"/>
                    <a:pt x="2536" y="2382"/>
                  </a:cubicBezTo>
                  <a:cubicBezTo>
                    <a:pt x="2603" y="2349"/>
                    <a:pt x="2636" y="2249"/>
                    <a:pt x="2603" y="2149"/>
                  </a:cubicBezTo>
                  <a:lnTo>
                    <a:pt x="2269" y="481"/>
                  </a:lnTo>
                  <a:cubicBezTo>
                    <a:pt x="2269" y="414"/>
                    <a:pt x="2303" y="347"/>
                    <a:pt x="2369" y="314"/>
                  </a:cubicBezTo>
                  <a:close/>
                  <a:moveTo>
                    <a:pt x="2389" y="1"/>
                  </a:moveTo>
                  <a:cubicBezTo>
                    <a:pt x="2359" y="1"/>
                    <a:pt x="2329" y="5"/>
                    <a:pt x="2303" y="14"/>
                  </a:cubicBezTo>
                  <a:cubicBezTo>
                    <a:pt x="2069" y="80"/>
                    <a:pt x="1902" y="281"/>
                    <a:pt x="1969" y="514"/>
                  </a:cubicBezTo>
                  <a:lnTo>
                    <a:pt x="2269" y="2115"/>
                  </a:lnTo>
                  <a:lnTo>
                    <a:pt x="601" y="1481"/>
                  </a:lnTo>
                  <a:cubicBezTo>
                    <a:pt x="551" y="1465"/>
                    <a:pt x="501" y="1456"/>
                    <a:pt x="447" y="1456"/>
                  </a:cubicBezTo>
                  <a:cubicBezTo>
                    <a:pt x="393" y="1456"/>
                    <a:pt x="334" y="1465"/>
                    <a:pt x="268" y="1481"/>
                  </a:cubicBezTo>
                  <a:cubicBezTo>
                    <a:pt x="168" y="1548"/>
                    <a:pt x="101" y="1615"/>
                    <a:pt x="68" y="1748"/>
                  </a:cubicBezTo>
                  <a:cubicBezTo>
                    <a:pt x="1" y="1848"/>
                    <a:pt x="1" y="1948"/>
                    <a:pt x="68" y="2082"/>
                  </a:cubicBezTo>
                  <a:cubicBezTo>
                    <a:pt x="101" y="2182"/>
                    <a:pt x="201" y="2249"/>
                    <a:pt x="301" y="2282"/>
                  </a:cubicBezTo>
                  <a:lnTo>
                    <a:pt x="3036" y="3283"/>
                  </a:lnTo>
                  <a:cubicBezTo>
                    <a:pt x="3036" y="3316"/>
                    <a:pt x="3070" y="3316"/>
                    <a:pt x="3103" y="3316"/>
                  </a:cubicBezTo>
                  <a:cubicBezTo>
                    <a:pt x="3170" y="3316"/>
                    <a:pt x="3203" y="3283"/>
                    <a:pt x="3270" y="3249"/>
                  </a:cubicBezTo>
                  <a:cubicBezTo>
                    <a:pt x="3337" y="3183"/>
                    <a:pt x="3370" y="3116"/>
                    <a:pt x="3337" y="3016"/>
                  </a:cubicBezTo>
                  <a:lnTo>
                    <a:pt x="2803" y="347"/>
                  </a:lnTo>
                  <a:cubicBezTo>
                    <a:pt x="2803" y="247"/>
                    <a:pt x="2736" y="147"/>
                    <a:pt x="2636" y="80"/>
                  </a:cubicBezTo>
                  <a:cubicBezTo>
                    <a:pt x="2563" y="32"/>
                    <a:pt x="2472" y="1"/>
                    <a:pt x="2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2350;p44">
              <a:extLst>
                <a:ext uri="{FF2B5EF4-FFF2-40B4-BE49-F238E27FC236}">
                  <a16:creationId xmlns:a16="http://schemas.microsoft.com/office/drawing/2014/main" id="{71C15278-0048-AFA4-09E4-33E751D2C046}"/>
                </a:ext>
              </a:extLst>
            </p:cNvPr>
            <p:cNvSpPr/>
            <p:nvPr/>
          </p:nvSpPr>
          <p:spPr>
            <a:xfrm>
              <a:off x="5317642" y="1828373"/>
              <a:ext cx="56859" cy="55618"/>
            </a:xfrm>
            <a:custGeom>
              <a:avLst/>
              <a:gdLst/>
              <a:ahLst/>
              <a:cxnLst/>
              <a:rect l="l" t="t" r="r" b="b"/>
              <a:pathLst>
                <a:path w="3070" h="3003" extrusionOk="0">
                  <a:moveTo>
                    <a:pt x="2202" y="0"/>
                  </a:moveTo>
                  <a:cubicBezTo>
                    <a:pt x="2036" y="33"/>
                    <a:pt x="1936" y="200"/>
                    <a:pt x="1969" y="334"/>
                  </a:cubicBezTo>
                  <a:lnTo>
                    <a:pt x="2336" y="2035"/>
                  </a:lnTo>
                  <a:cubicBezTo>
                    <a:pt x="2336" y="2102"/>
                    <a:pt x="2269" y="2135"/>
                    <a:pt x="2202" y="2135"/>
                  </a:cubicBezTo>
                  <a:lnTo>
                    <a:pt x="401" y="1468"/>
                  </a:lnTo>
                  <a:cubicBezTo>
                    <a:pt x="372" y="1453"/>
                    <a:pt x="341" y="1447"/>
                    <a:pt x="310" y="1447"/>
                  </a:cubicBezTo>
                  <a:cubicBezTo>
                    <a:pt x="201" y="1447"/>
                    <a:pt x="94" y="1530"/>
                    <a:pt x="68" y="1635"/>
                  </a:cubicBezTo>
                  <a:cubicBezTo>
                    <a:pt x="1" y="1768"/>
                    <a:pt x="68" y="1935"/>
                    <a:pt x="234" y="2002"/>
                  </a:cubicBezTo>
                  <a:lnTo>
                    <a:pt x="2936" y="3002"/>
                  </a:lnTo>
                  <a:cubicBezTo>
                    <a:pt x="3003" y="3002"/>
                    <a:pt x="3070" y="2969"/>
                    <a:pt x="3070" y="2902"/>
                  </a:cubicBezTo>
                  <a:lnTo>
                    <a:pt x="2536" y="234"/>
                  </a:lnTo>
                  <a:cubicBezTo>
                    <a:pt x="2503" y="67"/>
                    <a:pt x="2336" y="0"/>
                    <a:pt x="2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2351;p44">
              <a:extLst>
                <a:ext uri="{FF2B5EF4-FFF2-40B4-BE49-F238E27FC236}">
                  <a16:creationId xmlns:a16="http://schemas.microsoft.com/office/drawing/2014/main" id="{3C08E2E5-C306-DB23-AD9C-4941E57C8B5D}"/>
                </a:ext>
              </a:extLst>
            </p:cNvPr>
            <p:cNvSpPr/>
            <p:nvPr/>
          </p:nvSpPr>
          <p:spPr>
            <a:xfrm>
              <a:off x="5315178" y="1825651"/>
              <a:ext cx="62415" cy="61433"/>
            </a:xfrm>
            <a:custGeom>
              <a:avLst/>
              <a:gdLst/>
              <a:ahLst/>
              <a:cxnLst/>
              <a:rect l="l" t="t" r="r" b="b"/>
              <a:pathLst>
                <a:path w="3370" h="3317" extrusionOk="0">
                  <a:moveTo>
                    <a:pt x="2369" y="314"/>
                  </a:moveTo>
                  <a:cubicBezTo>
                    <a:pt x="2402" y="314"/>
                    <a:pt x="2436" y="314"/>
                    <a:pt x="2436" y="347"/>
                  </a:cubicBezTo>
                  <a:cubicBezTo>
                    <a:pt x="2469" y="347"/>
                    <a:pt x="2502" y="381"/>
                    <a:pt x="2502" y="414"/>
                  </a:cubicBezTo>
                  <a:lnTo>
                    <a:pt x="3003" y="2949"/>
                  </a:lnTo>
                  <a:lnTo>
                    <a:pt x="3003" y="2949"/>
                  </a:lnTo>
                  <a:lnTo>
                    <a:pt x="401" y="1982"/>
                  </a:lnTo>
                  <a:cubicBezTo>
                    <a:pt x="367" y="1982"/>
                    <a:pt x="367" y="1948"/>
                    <a:pt x="334" y="1915"/>
                  </a:cubicBezTo>
                  <a:cubicBezTo>
                    <a:pt x="334" y="1915"/>
                    <a:pt x="334" y="1848"/>
                    <a:pt x="334" y="1848"/>
                  </a:cubicBezTo>
                  <a:cubicBezTo>
                    <a:pt x="334" y="1815"/>
                    <a:pt x="367" y="1782"/>
                    <a:pt x="401" y="1748"/>
                  </a:cubicBezTo>
                  <a:lnTo>
                    <a:pt x="501" y="1748"/>
                  </a:lnTo>
                  <a:lnTo>
                    <a:pt x="2269" y="2415"/>
                  </a:lnTo>
                  <a:cubicBezTo>
                    <a:pt x="2310" y="2429"/>
                    <a:pt x="2352" y="2437"/>
                    <a:pt x="2391" y="2437"/>
                  </a:cubicBezTo>
                  <a:cubicBezTo>
                    <a:pt x="2446" y="2437"/>
                    <a:pt x="2497" y="2421"/>
                    <a:pt x="2536" y="2382"/>
                  </a:cubicBezTo>
                  <a:cubicBezTo>
                    <a:pt x="2602" y="2315"/>
                    <a:pt x="2602" y="2249"/>
                    <a:pt x="2602" y="2149"/>
                  </a:cubicBezTo>
                  <a:lnTo>
                    <a:pt x="2269" y="447"/>
                  </a:lnTo>
                  <a:cubicBezTo>
                    <a:pt x="2235" y="381"/>
                    <a:pt x="2302" y="314"/>
                    <a:pt x="2369" y="314"/>
                  </a:cubicBezTo>
                  <a:close/>
                  <a:moveTo>
                    <a:pt x="2388" y="1"/>
                  </a:moveTo>
                  <a:cubicBezTo>
                    <a:pt x="2358" y="1"/>
                    <a:pt x="2329" y="5"/>
                    <a:pt x="2302" y="14"/>
                  </a:cubicBezTo>
                  <a:cubicBezTo>
                    <a:pt x="2069" y="47"/>
                    <a:pt x="1902" y="281"/>
                    <a:pt x="1969" y="514"/>
                  </a:cubicBezTo>
                  <a:lnTo>
                    <a:pt x="2269" y="2082"/>
                  </a:lnTo>
                  <a:lnTo>
                    <a:pt x="601" y="1481"/>
                  </a:lnTo>
                  <a:cubicBezTo>
                    <a:pt x="551" y="1448"/>
                    <a:pt x="493" y="1431"/>
                    <a:pt x="434" y="1431"/>
                  </a:cubicBezTo>
                  <a:cubicBezTo>
                    <a:pt x="376" y="1431"/>
                    <a:pt x="317" y="1448"/>
                    <a:pt x="267" y="1481"/>
                  </a:cubicBezTo>
                  <a:cubicBezTo>
                    <a:pt x="167" y="1515"/>
                    <a:pt x="101" y="1615"/>
                    <a:pt x="34" y="1715"/>
                  </a:cubicBezTo>
                  <a:cubicBezTo>
                    <a:pt x="0" y="1815"/>
                    <a:pt x="0" y="1948"/>
                    <a:pt x="67" y="2048"/>
                  </a:cubicBezTo>
                  <a:cubicBezTo>
                    <a:pt x="101" y="2149"/>
                    <a:pt x="201" y="2249"/>
                    <a:pt x="301" y="2282"/>
                  </a:cubicBezTo>
                  <a:lnTo>
                    <a:pt x="3036" y="3283"/>
                  </a:lnTo>
                  <a:cubicBezTo>
                    <a:pt x="3036" y="3283"/>
                    <a:pt x="3069" y="3316"/>
                    <a:pt x="3103" y="3316"/>
                  </a:cubicBezTo>
                  <a:cubicBezTo>
                    <a:pt x="3169" y="3316"/>
                    <a:pt x="3203" y="3283"/>
                    <a:pt x="3269" y="3249"/>
                  </a:cubicBezTo>
                  <a:cubicBezTo>
                    <a:pt x="3336" y="3183"/>
                    <a:pt x="3370" y="3083"/>
                    <a:pt x="3336" y="3016"/>
                  </a:cubicBezTo>
                  <a:lnTo>
                    <a:pt x="2802" y="347"/>
                  </a:lnTo>
                  <a:cubicBezTo>
                    <a:pt x="2769" y="247"/>
                    <a:pt x="2702" y="147"/>
                    <a:pt x="2636" y="80"/>
                  </a:cubicBezTo>
                  <a:cubicBezTo>
                    <a:pt x="2562" y="32"/>
                    <a:pt x="2471" y="1"/>
                    <a:pt x="2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342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74FD7E3A-55F9-03D2-081A-8942B1CE56CF}"/>
            </a:ext>
          </a:extLst>
        </p:cNvPr>
        <p:cNvGrpSpPr/>
        <p:nvPr/>
      </p:nvGrpSpPr>
      <p:grpSpPr>
        <a:xfrm>
          <a:off x="0" y="0"/>
          <a:ext cx="0" cy="0"/>
          <a:chOff x="0" y="0"/>
          <a:chExt cx="0" cy="0"/>
        </a:xfrm>
      </p:grpSpPr>
      <p:sp>
        <p:nvSpPr>
          <p:cNvPr id="1212" name="Google Shape;1212;p27">
            <a:extLst>
              <a:ext uri="{FF2B5EF4-FFF2-40B4-BE49-F238E27FC236}">
                <a16:creationId xmlns:a16="http://schemas.microsoft.com/office/drawing/2014/main" id="{5E2C2471-F483-CBF1-3AB1-75120209C7E5}"/>
              </a:ext>
            </a:extLst>
          </p:cNvPr>
          <p:cNvSpPr txBox="1">
            <a:spLocks noGrp="1"/>
          </p:cNvSpPr>
          <p:nvPr>
            <p:ph type="subTitle" idx="1"/>
          </p:nvPr>
        </p:nvSpPr>
        <p:spPr>
          <a:xfrm>
            <a:off x="687249" y="1174223"/>
            <a:ext cx="7717550" cy="1066028"/>
          </a:xfrm>
          <a:prstGeom prst="rect">
            <a:avLst/>
          </a:prstGeom>
        </p:spPr>
        <p:txBody>
          <a:bodyPr spcFirstLastPara="1" wrap="square" lIns="91425" tIns="91425" rIns="91425" bIns="91425" anchor="t" anchorCtr="0">
            <a:noAutofit/>
          </a:bodyPr>
          <a:lstStyle/>
          <a:p>
            <a:pPr marL="0" indent="0">
              <a:lnSpc>
                <a:spcPct val="150000"/>
              </a:lnSpc>
              <a:buNone/>
            </a:pPr>
            <a:r>
              <a:rPr lang="fr-FR" sz="1200" dirty="0">
                <a:solidFill>
                  <a:srgbClr val="151617"/>
                </a:solidFill>
                <a:latin typeface="Open Sans" panose="020B0604020202020204" charset="0"/>
                <a:ea typeface="Open Sans" panose="020B0604020202020204" charset="0"/>
                <a:cs typeface="Open Sans" panose="020B0604020202020204" charset="0"/>
              </a:rPr>
              <a:t>Données d'Entraînement: 6 fichiers × 9000 lignes</a:t>
            </a:r>
          </a:p>
          <a:p>
            <a:pPr marL="0" indent="0">
              <a:lnSpc>
                <a:spcPct val="150000"/>
              </a:lnSpc>
              <a:buNone/>
            </a:pPr>
            <a:r>
              <a:rPr lang="fr-FR" sz="1200" dirty="0">
                <a:solidFill>
                  <a:srgbClr val="151617"/>
                </a:solidFill>
                <a:latin typeface="Open Sans" panose="020B0604020202020204" charset="0"/>
                <a:ea typeface="Open Sans" panose="020B0604020202020204" charset="0"/>
                <a:cs typeface="Open Sans" panose="020B0604020202020204" charset="0"/>
              </a:rPr>
              <a:t>Données de Test: 2 fichiers × 9000 lignes</a:t>
            </a:r>
            <a:endParaRPr lang="en-US" sz="1200" dirty="0">
              <a:latin typeface="Open Sans" panose="020B0604020202020204" charset="0"/>
              <a:ea typeface="Open Sans" panose="020B0604020202020204" charset="0"/>
              <a:cs typeface="Open Sans" panose="020B0604020202020204" charset="0"/>
            </a:endParaRPr>
          </a:p>
        </p:txBody>
      </p:sp>
      <p:grpSp>
        <p:nvGrpSpPr>
          <p:cNvPr id="1215" name="Google Shape;1215;p27">
            <a:extLst>
              <a:ext uri="{FF2B5EF4-FFF2-40B4-BE49-F238E27FC236}">
                <a16:creationId xmlns:a16="http://schemas.microsoft.com/office/drawing/2014/main" id="{9F0C5F5B-C847-4ED9-D164-AAADED0933DB}"/>
              </a:ext>
            </a:extLst>
          </p:cNvPr>
          <p:cNvGrpSpPr/>
          <p:nvPr/>
        </p:nvGrpSpPr>
        <p:grpSpPr>
          <a:xfrm>
            <a:off x="6919790" y="2501799"/>
            <a:ext cx="1466650" cy="1625713"/>
            <a:chOff x="6964178" y="2817557"/>
            <a:chExt cx="1466650" cy="1625713"/>
          </a:xfrm>
        </p:grpSpPr>
        <p:sp>
          <p:nvSpPr>
            <p:cNvPr id="1216" name="Google Shape;1216;p27">
              <a:extLst>
                <a:ext uri="{FF2B5EF4-FFF2-40B4-BE49-F238E27FC236}">
                  <a16:creationId xmlns:a16="http://schemas.microsoft.com/office/drawing/2014/main" id="{2A63C297-4D33-3E81-057D-056EA6A57BE1}"/>
                </a:ext>
              </a:extLst>
            </p:cNvPr>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27">
              <a:extLst>
                <a:ext uri="{FF2B5EF4-FFF2-40B4-BE49-F238E27FC236}">
                  <a16:creationId xmlns:a16="http://schemas.microsoft.com/office/drawing/2014/main" id="{DB8B2F7D-26AC-2F98-9A1A-C14D85F1344E}"/>
                </a:ext>
              </a:extLst>
            </p:cNvPr>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27">
              <a:extLst>
                <a:ext uri="{FF2B5EF4-FFF2-40B4-BE49-F238E27FC236}">
                  <a16:creationId xmlns:a16="http://schemas.microsoft.com/office/drawing/2014/main" id="{E9BCF1B0-53AE-4B1D-17A1-E4B6F109A50E}"/>
                </a:ext>
              </a:extLst>
            </p:cNvPr>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27">
              <a:extLst>
                <a:ext uri="{FF2B5EF4-FFF2-40B4-BE49-F238E27FC236}">
                  <a16:creationId xmlns:a16="http://schemas.microsoft.com/office/drawing/2014/main" id="{6275130D-E58E-0069-B468-EE5DFA74D517}"/>
                </a:ext>
              </a:extLst>
            </p:cNvPr>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27">
              <a:extLst>
                <a:ext uri="{FF2B5EF4-FFF2-40B4-BE49-F238E27FC236}">
                  <a16:creationId xmlns:a16="http://schemas.microsoft.com/office/drawing/2014/main" id="{717BDFE6-D686-8A8A-425C-C9DF96BB5C48}"/>
                </a:ext>
              </a:extLst>
            </p:cNvPr>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27">
              <a:extLst>
                <a:ext uri="{FF2B5EF4-FFF2-40B4-BE49-F238E27FC236}">
                  <a16:creationId xmlns:a16="http://schemas.microsoft.com/office/drawing/2014/main" id="{F5915729-DCB6-AA20-E219-B7ED3E1FEDDE}"/>
                </a:ext>
              </a:extLst>
            </p:cNvPr>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27">
              <a:extLst>
                <a:ext uri="{FF2B5EF4-FFF2-40B4-BE49-F238E27FC236}">
                  <a16:creationId xmlns:a16="http://schemas.microsoft.com/office/drawing/2014/main" id="{EA5A0986-09CC-ED73-6FD4-4E7672FC37BA}"/>
                </a:ext>
              </a:extLst>
            </p:cNvPr>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27">
              <a:extLst>
                <a:ext uri="{FF2B5EF4-FFF2-40B4-BE49-F238E27FC236}">
                  <a16:creationId xmlns:a16="http://schemas.microsoft.com/office/drawing/2014/main" id="{E9F824A3-A396-5E53-5A3D-89EC75C6B0BC}"/>
                </a:ext>
              </a:extLst>
            </p:cNvPr>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27">
              <a:extLst>
                <a:ext uri="{FF2B5EF4-FFF2-40B4-BE49-F238E27FC236}">
                  <a16:creationId xmlns:a16="http://schemas.microsoft.com/office/drawing/2014/main" id="{EFCCCCFE-0BE9-BCD8-A99F-B5CA5808CAA4}"/>
                </a:ext>
              </a:extLst>
            </p:cNvPr>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27">
              <a:extLst>
                <a:ext uri="{FF2B5EF4-FFF2-40B4-BE49-F238E27FC236}">
                  <a16:creationId xmlns:a16="http://schemas.microsoft.com/office/drawing/2014/main" id="{55A9438A-4512-F89E-8C16-6E2E1EEEF1D1}"/>
                </a:ext>
              </a:extLst>
            </p:cNvPr>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27">
              <a:extLst>
                <a:ext uri="{FF2B5EF4-FFF2-40B4-BE49-F238E27FC236}">
                  <a16:creationId xmlns:a16="http://schemas.microsoft.com/office/drawing/2014/main" id="{58357C4F-3285-6D30-EF46-2066206E4700}"/>
                </a:ext>
              </a:extLst>
            </p:cNvPr>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27">
              <a:extLst>
                <a:ext uri="{FF2B5EF4-FFF2-40B4-BE49-F238E27FC236}">
                  <a16:creationId xmlns:a16="http://schemas.microsoft.com/office/drawing/2014/main" id="{342DDFBB-FBE8-B6EA-478D-4657FAF0CD40}"/>
                </a:ext>
              </a:extLst>
            </p:cNvPr>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27">
              <a:extLst>
                <a:ext uri="{FF2B5EF4-FFF2-40B4-BE49-F238E27FC236}">
                  <a16:creationId xmlns:a16="http://schemas.microsoft.com/office/drawing/2014/main" id="{AC94BBEF-54F2-BACD-13C9-13B394FF8F9D}"/>
                </a:ext>
              </a:extLst>
            </p:cNvPr>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27">
              <a:extLst>
                <a:ext uri="{FF2B5EF4-FFF2-40B4-BE49-F238E27FC236}">
                  <a16:creationId xmlns:a16="http://schemas.microsoft.com/office/drawing/2014/main" id="{39E18BE5-D908-8E74-B781-7673AF9E02B6}"/>
                </a:ext>
              </a:extLst>
            </p:cNvPr>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27">
              <a:extLst>
                <a:ext uri="{FF2B5EF4-FFF2-40B4-BE49-F238E27FC236}">
                  <a16:creationId xmlns:a16="http://schemas.microsoft.com/office/drawing/2014/main" id="{05D51D90-2673-DAEC-326E-2B2933B03125}"/>
                </a:ext>
              </a:extLst>
            </p:cNvPr>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27">
              <a:extLst>
                <a:ext uri="{FF2B5EF4-FFF2-40B4-BE49-F238E27FC236}">
                  <a16:creationId xmlns:a16="http://schemas.microsoft.com/office/drawing/2014/main" id="{80299225-874F-C247-2865-9FFB41F846A0}"/>
                </a:ext>
              </a:extLst>
            </p:cNvPr>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27">
              <a:extLst>
                <a:ext uri="{FF2B5EF4-FFF2-40B4-BE49-F238E27FC236}">
                  <a16:creationId xmlns:a16="http://schemas.microsoft.com/office/drawing/2014/main" id="{F05E2D27-9165-6CCE-6B55-686B21F59943}"/>
                </a:ext>
              </a:extLst>
            </p:cNvPr>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27">
              <a:extLst>
                <a:ext uri="{FF2B5EF4-FFF2-40B4-BE49-F238E27FC236}">
                  <a16:creationId xmlns:a16="http://schemas.microsoft.com/office/drawing/2014/main" id="{21F0873F-328D-3EF2-6076-3C3F5A9A748E}"/>
                </a:ext>
              </a:extLst>
            </p:cNvPr>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27">
              <a:extLst>
                <a:ext uri="{FF2B5EF4-FFF2-40B4-BE49-F238E27FC236}">
                  <a16:creationId xmlns:a16="http://schemas.microsoft.com/office/drawing/2014/main" id="{EEAE6250-22FC-7854-DB82-3417BE46DAC1}"/>
                </a:ext>
              </a:extLst>
            </p:cNvPr>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27">
              <a:extLst>
                <a:ext uri="{FF2B5EF4-FFF2-40B4-BE49-F238E27FC236}">
                  <a16:creationId xmlns:a16="http://schemas.microsoft.com/office/drawing/2014/main" id="{24F48F2F-7DF9-AB44-5F63-3B159E964497}"/>
                </a:ext>
              </a:extLst>
            </p:cNvPr>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27">
              <a:extLst>
                <a:ext uri="{FF2B5EF4-FFF2-40B4-BE49-F238E27FC236}">
                  <a16:creationId xmlns:a16="http://schemas.microsoft.com/office/drawing/2014/main" id="{E4048C16-5BD3-8D91-E86B-FF0AF7D6875D}"/>
                </a:ext>
              </a:extLst>
            </p:cNvPr>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27">
              <a:extLst>
                <a:ext uri="{FF2B5EF4-FFF2-40B4-BE49-F238E27FC236}">
                  <a16:creationId xmlns:a16="http://schemas.microsoft.com/office/drawing/2014/main" id="{B41A631F-1F01-221B-D07E-5D3455B3C620}"/>
                </a:ext>
              </a:extLst>
            </p:cNvPr>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27">
              <a:extLst>
                <a:ext uri="{FF2B5EF4-FFF2-40B4-BE49-F238E27FC236}">
                  <a16:creationId xmlns:a16="http://schemas.microsoft.com/office/drawing/2014/main" id="{0EEC7FD7-50EB-4E41-70E7-4034BF6D99E9}"/>
                </a:ext>
              </a:extLst>
            </p:cNvPr>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27">
              <a:extLst>
                <a:ext uri="{FF2B5EF4-FFF2-40B4-BE49-F238E27FC236}">
                  <a16:creationId xmlns:a16="http://schemas.microsoft.com/office/drawing/2014/main" id="{B926E196-FCE4-B1EC-164B-F89393826159}"/>
                </a:ext>
              </a:extLst>
            </p:cNvPr>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27">
              <a:extLst>
                <a:ext uri="{FF2B5EF4-FFF2-40B4-BE49-F238E27FC236}">
                  <a16:creationId xmlns:a16="http://schemas.microsoft.com/office/drawing/2014/main" id="{11CC045F-CA78-4144-DAA2-850D774E7FDE}"/>
                </a:ext>
              </a:extLst>
            </p:cNvPr>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27">
              <a:extLst>
                <a:ext uri="{FF2B5EF4-FFF2-40B4-BE49-F238E27FC236}">
                  <a16:creationId xmlns:a16="http://schemas.microsoft.com/office/drawing/2014/main" id="{61F1500C-607F-4FB8-14C3-8D3EC4A86B27}"/>
                </a:ext>
              </a:extLst>
            </p:cNvPr>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27">
              <a:extLst>
                <a:ext uri="{FF2B5EF4-FFF2-40B4-BE49-F238E27FC236}">
                  <a16:creationId xmlns:a16="http://schemas.microsoft.com/office/drawing/2014/main" id="{ACE9C0D8-275C-1AF5-027B-63DC187CD195}"/>
                </a:ext>
              </a:extLst>
            </p:cNvPr>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27">
              <a:extLst>
                <a:ext uri="{FF2B5EF4-FFF2-40B4-BE49-F238E27FC236}">
                  <a16:creationId xmlns:a16="http://schemas.microsoft.com/office/drawing/2014/main" id="{D7744CAC-FFDB-5FFB-CA06-4EC6F559D6FC}"/>
                </a:ext>
              </a:extLst>
            </p:cNvPr>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27">
              <a:extLst>
                <a:ext uri="{FF2B5EF4-FFF2-40B4-BE49-F238E27FC236}">
                  <a16:creationId xmlns:a16="http://schemas.microsoft.com/office/drawing/2014/main" id="{81350F31-AC62-4495-5E43-23DA22DB9E71}"/>
                </a:ext>
              </a:extLst>
            </p:cNvPr>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27">
              <a:extLst>
                <a:ext uri="{FF2B5EF4-FFF2-40B4-BE49-F238E27FC236}">
                  <a16:creationId xmlns:a16="http://schemas.microsoft.com/office/drawing/2014/main" id="{59F70E2C-D90D-A625-86E8-E247766B01C6}"/>
                </a:ext>
              </a:extLst>
            </p:cNvPr>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27">
              <a:extLst>
                <a:ext uri="{FF2B5EF4-FFF2-40B4-BE49-F238E27FC236}">
                  <a16:creationId xmlns:a16="http://schemas.microsoft.com/office/drawing/2014/main" id="{E3F7F333-7A81-97A3-AE38-F79793B9EBD2}"/>
                </a:ext>
              </a:extLst>
            </p:cNvPr>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27">
              <a:extLst>
                <a:ext uri="{FF2B5EF4-FFF2-40B4-BE49-F238E27FC236}">
                  <a16:creationId xmlns:a16="http://schemas.microsoft.com/office/drawing/2014/main" id="{5E1A57EB-6ABD-461E-D322-294BD7B19826}"/>
                </a:ext>
              </a:extLst>
            </p:cNvPr>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27">
              <a:extLst>
                <a:ext uri="{FF2B5EF4-FFF2-40B4-BE49-F238E27FC236}">
                  <a16:creationId xmlns:a16="http://schemas.microsoft.com/office/drawing/2014/main" id="{F4DE85AD-7905-408C-FEAA-8143461DBDFA}"/>
                </a:ext>
              </a:extLst>
            </p:cNvPr>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27">
              <a:extLst>
                <a:ext uri="{FF2B5EF4-FFF2-40B4-BE49-F238E27FC236}">
                  <a16:creationId xmlns:a16="http://schemas.microsoft.com/office/drawing/2014/main" id="{CD0CD333-8C35-463C-D025-FE054D17AE76}"/>
                </a:ext>
              </a:extLst>
            </p:cNvPr>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27">
              <a:extLst>
                <a:ext uri="{FF2B5EF4-FFF2-40B4-BE49-F238E27FC236}">
                  <a16:creationId xmlns:a16="http://schemas.microsoft.com/office/drawing/2014/main" id="{43AA6610-D560-BD31-079C-754A9078C7B2}"/>
                </a:ext>
              </a:extLst>
            </p:cNvPr>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27">
              <a:extLst>
                <a:ext uri="{FF2B5EF4-FFF2-40B4-BE49-F238E27FC236}">
                  <a16:creationId xmlns:a16="http://schemas.microsoft.com/office/drawing/2014/main" id="{17DE43E4-4544-9CC3-88CA-41818C596425}"/>
                </a:ext>
              </a:extLst>
            </p:cNvPr>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27">
              <a:extLst>
                <a:ext uri="{FF2B5EF4-FFF2-40B4-BE49-F238E27FC236}">
                  <a16:creationId xmlns:a16="http://schemas.microsoft.com/office/drawing/2014/main" id="{35D3E179-B5E7-4634-5C69-41476DABDDB7}"/>
                </a:ext>
              </a:extLst>
            </p:cNvPr>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27">
              <a:extLst>
                <a:ext uri="{FF2B5EF4-FFF2-40B4-BE49-F238E27FC236}">
                  <a16:creationId xmlns:a16="http://schemas.microsoft.com/office/drawing/2014/main" id="{29D75BD0-3289-E303-78DA-A26BFF78DD4E}"/>
                </a:ext>
              </a:extLst>
            </p:cNvPr>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27">
              <a:extLst>
                <a:ext uri="{FF2B5EF4-FFF2-40B4-BE49-F238E27FC236}">
                  <a16:creationId xmlns:a16="http://schemas.microsoft.com/office/drawing/2014/main" id="{C351E6DC-CC09-F8AD-616D-174CD1887A38}"/>
                </a:ext>
              </a:extLst>
            </p:cNvPr>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27">
              <a:extLst>
                <a:ext uri="{FF2B5EF4-FFF2-40B4-BE49-F238E27FC236}">
                  <a16:creationId xmlns:a16="http://schemas.microsoft.com/office/drawing/2014/main" id="{9F039B71-292D-87B5-E7D3-5B1F48E90CA8}"/>
                </a:ext>
              </a:extLst>
            </p:cNvPr>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27">
              <a:extLst>
                <a:ext uri="{FF2B5EF4-FFF2-40B4-BE49-F238E27FC236}">
                  <a16:creationId xmlns:a16="http://schemas.microsoft.com/office/drawing/2014/main" id="{D00548D6-8909-392A-1F36-F6CC7FB44B3E}"/>
                </a:ext>
              </a:extLst>
            </p:cNvPr>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27">
              <a:extLst>
                <a:ext uri="{FF2B5EF4-FFF2-40B4-BE49-F238E27FC236}">
                  <a16:creationId xmlns:a16="http://schemas.microsoft.com/office/drawing/2014/main" id="{0F902F25-F6D4-04A6-EF8A-CC74A8CB1811}"/>
                </a:ext>
              </a:extLst>
            </p:cNvPr>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27">
              <a:extLst>
                <a:ext uri="{FF2B5EF4-FFF2-40B4-BE49-F238E27FC236}">
                  <a16:creationId xmlns:a16="http://schemas.microsoft.com/office/drawing/2014/main" id="{21D6D50F-A711-DD0D-ADF8-34EB9E2BEE8C}"/>
                </a:ext>
              </a:extLst>
            </p:cNvPr>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27">
              <a:extLst>
                <a:ext uri="{FF2B5EF4-FFF2-40B4-BE49-F238E27FC236}">
                  <a16:creationId xmlns:a16="http://schemas.microsoft.com/office/drawing/2014/main" id="{84304E57-FFD6-FD7D-55DF-85A1C1A2801E}"/>
                </a:ext>
              </a:extLst>
            </p:cNvPr>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27">
              <a:extLst>
                <a:ext uri="{FF2B5EF4-FFF2-40B4-BE49-F238E27FC236}">
                  <a16:creationId xmlns:a16="http://schemas.microsoft.com/office/drawing/2014/main" id="{F8A9AD5F-FD45-6E19-31FB-B3BB294DE1A0}"/>
                </a:ext>
              </a:extLst>
            </p:cNvPr>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27">
              <a:extLst>
                <a:ext uri="{FF2B5EF4-FFF2-40B4-BE49-F238E27FC236}">
                  <a16:creationId xmlns:a16="http://schemas.microsoft.com/office/drawing/2014/main" id="{E506D6F0-1BB0-8E21-633B-2370DD1D3E4C}"/>
                </a:ext>
              </a:extLst>
            </p:cNvPr>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27">
              <a:extLst>
                <a:ext uri="{FF2B5EF4-FFF2-40B4-BE49-F238E27FC236}">
                  <a16:creationId xmlns:a16="http://schemas.microsoft.com/office/drawing/2014/main" id="{CAABDB5F-7EE2-4790-8EF4-AF2DF5114EAC}"/>
                </a:ext>
              </a:extLst>
            </p:cNvPr>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27">
              <a:extLst>
                <a:ext uri="{FF2B5EF4-FFF2-40B4-BE49-F238E27FC236}">
                  <a16:creationId xmlns:a16="http://schemas.microsoft.com/office/drawing/2014/main" id="{3506BE7B-49EF-545F-6180-ACC4871586C1}"/>
                </a:ext>
              </a:extLst>
            </p:cNvPr>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27">
              <a:extLst>
                <a:ext uri="{FF2B5EF4-FFF2-40B4-BE49-F238E27FC236}">
                  <a16:creationId xmlns:a16="http://schemas.microsoft.com/office/drawing/2014/main" id="{2557E73F-A8EA-3F24-B245-EE5554BD6606}"/>
                </a:ext>
              </a:extLst>
            </p:cNvPr>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27">
              <a:extLst>
                <a:ext uri="{FF2B5EF4-FFF2-40B4-BE49-F238E27FC236}">
                  <a16:creationId xmlns:a16="http://schemas.microsoft.com/office/drawing/2014/main" id="{5D97689B-7D28-F04A-3275-C850D4E4542D}"/>
                </a:ext>
              </a:extLst>
            </p:cNvPr>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27">
              <a:extLst>
                <a:ext uri="{FF2B5EF4-FFF2-40B4-BE49-F238E27FC236}">
                  <a16:creationId xmlns:a16="http://schemas.microsoft.com/office/drawing/2014/main" id="{61AF87BB-46D8-BCFF-A60D-118F28D5C90E}"/>
                </a:ext>
              </a:extLst>
            </p:cNvPr>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27">
              <a:extLst>
                <a:ext uri="{FF2B5EF4-FFF2-40B4-BE49-F238E27FC236}">
                  <a16:creationId xmlns:a16="http://schemas.microsoft.com/office/drawing/2014/main" id="{501D72D8-7224-2E2F-EBC5-E8F53A56B065}"/>
                </a:ext>
              </a:extLst>
            </p:cNvPr>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27">
              <a:extLst>
                <a:ext uri="{FF2B5EF4-FFF2-40B4-BE49-F238E27FC236}">
                  <a16:creationId xmlns:a16="http://schemas.microsoft.com/office/drawing/2014/main" id="{5DAC9724-1C9A-5AA5-44C3-DE8855DA397A}"/>
                </a:ext>
              </a:extLst>
            </p:cNvPr>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27">
              <a:extLst>
                <a:ext uri="{FF2B5EF4-FFF2-40B4-BE49-F238E27FC236}">
                  <a16:creationId xmlns:a16="http://schemas.microsoft.com/office/drawing/2014/main" id="{52A55689-A44A-65F3-0754-B3F56C878004}"/>
                </a:ext>
              </a:extLst>
            </p:cNvPr>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27">
              <a:extLst>
                <a:ext uri="{FF2B5EF4-FFF2-40B4-BE49-F238E27FC236}">
                  <a16:creationId xmlns:a16="http://schemas.microsoft.com/office/drawing/2014/main" id="{ED7A545D-5B85-520D-76F6-979EA267F6DD}"/>
                </a:ext>
              </a:extLst>
            </p:cNvPr>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27">
              <a:extLst>
                <a:ext uri="{FF2B5EF4-FFF2-40B4-BE49-F238E27FC236}">
                  <a16:creationId xmlns:a16="http://schemas.microsoft.com/office/drawing/2014/main" id="{D4632431-77C0-F902-75C4-DF446F6B854E}"/>
                </a:ext>
              </a:extLst>
            </p:cNvPr>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27">
              <a:extLst>
                <a:ext uri="{FF2B5EF4-FFF2-40B4-BE49-F238E27FC236}">
                  <a16:creationId xmlns:a16="http://schemas.microsoft.com/office/drawing/2014/main" id="{79794D16-4BA7-EA5C-3072-0E6687AE0824}"/>
                </a:ext>
              </a:extLst>
            </p:cNvPr>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27">
              <a:extLst>
                <a:ext uri="{FF2B5EF4-FFF2-40B4-BE49-F238E27FC236}">
                  <a16:creationId xmlns:a16="http://schemas.microsoft.com/office/drawing/2014/main" id="{7389ADE5-5BEF-517A-1BE9-C0A03D9C7D44}"/>
                </a:ext>
              </a:extLst>
            </p:cNvPr>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27">
              <a:extLst>
                <a:ext uri="{FF2B5EF4-FFF2-40B4-BE49-F238E27FC236}">
                  <a16:creationId xmlns:a16="http://schemas.microsoft.com/office/drawing/2014/main" id="{E3F4469C-5106-FF8E-547A-DF88C2E718CF}"/>
                </a:ext>
              </a:extLst>
            </p:cNvPr>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27">
              <a:extLst>
                <a:ext uri="{FF2B5EF4-FFF2-40B4-BE49-F238E27FC236}">
                  <a16:creationId xmlns:a16="http://schemas.microsoft.com/office/drawing/2014/main" id="{73277A9A-CF87-ED6C-FDF5-8FC5FCC2F77E}"/>
                </a:ext>
              </a:extLst>
            </p:cNvPr>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27">
              <a:extLst>
                <a:ext uri="{FF2B5EF4-FFF2-40B4-BE49-F238E27FC236}">
                  <a16:creationId xmlns:a16="http://schemas.microsoft.com/office/drawing/2014/main" id="{89ECB110-B2D8-63C2-C29B-5141317161B2}"/>
                </a:ext>
              </a:extLst>
            </p:cNvPr>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27">
              <a:extLst>
                <a:ext uri="{FF2B5EF4-FFF2-40B4-BE49-F238E27FC236}">
                  <a16:creationId xmlns:a16="http://schemas.microsoft.com/office/drawing/2014/main" id="{F2189058-B4D4-9612-D47C-6A016D34AB83}"/>
                </a:ext>
              </a:extLst>
            </p:cNvPr>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27">
              <a:extLst>
                <a:ext uri="{FF2B5EF4-FFF2-40B4-BE49-F238E27FC236}">
                  <a16:creationId xmlns:a16="http://schemas.microsoft.com/office/drawing/2014/main" id="{FF99F09B-8178-A082-7D80-071DFC2FA3D0}"/>
                </a:ext>
              </a:extLst>
            </p:cNvPr>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27">
              <a:extLst>
                <a:ext uri="{FF2B5EF4-FFF2-40B4-BE49-F238E27FC236}">
                  <a16:creationId xmlns:a16="http://schemas.microsoft.com/office/drawing/2014/main" id="{4C650D94-6991-FB4B-F159-3AE0F2BB3020}"/>
                </a:ext>
              </a:extLst>
            </p:cNvPr>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27">
              <a:extLst>
                <a:ext uri="{FF2B5EF4-FFF2-40B4-BE49-F238E27FC236}">
                  <a16:creationId xmlns:a16="http://schemas.microsoft.com/office/drawing/2014/main" id="{749BB159-D2B7-E22C-F3E0-CF6338143AA4}"/>
                </a:ext>
              </a:extLst>
            </p:cNvPr>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27">
              <a:extLst>
                <a:ext uri="{FF2B5EF4-FFF2-40B4-BE49-F238E27FC236}">
                  <a16:creationId xmlns:a16="http://schemas.microsoft.com/office/drawing/2014/main" id="{DCB67AF7-C762-B16C-EDAE-58E6767CD096}"/>
                </a:ext>
              </a:extLst>
            </p:cNvPr>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27">
              <a:extLst>
                <a:ext uri="{FF2B5EF4-FFF2-40B4-BE49-F238E27FC236}">
                  <a16:creationId xmlns:a16="http://schemas.microsoft.com/office/drawing/2014/main" id="{8F0A2542-98F9-3924-4F81-BF49DFA83FD0}"/>
                </a:ext>
              </a:extLst>
            </p:cNvPr>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27">
              <a:extLst>
                <a:ext uri="{FF2B5EF4-FFF2-40B4-BE49-F238E27FC236}">
                  <a16:creationId xmlns:a16="http://schemas.microsoft.com/office/drawing/2014/main" id="{F8618BF7-ED15-52E9-8EB1-898C607E1B78}"/>
                </a:ext>
              </a:extLst>
            </p:cNvPr>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27">
              <a:extLst>
                <a:ext uri="{FF2B5EF4-FFF2-40B4-BE49-F238E27FC236}">
                  <a16:creationId xmlns:a16="http://schemas.microsoft.com/office/drawing/2014/main" id="{56F71A75-F16A-CFC8-CEAE-03FE8FE23859}"/>
                </a:ext>
              </a:extLst>
            </p:cNvPr>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Google Shape;2007;p40">
            <a:extLst>
              <a:ext uri="{FF2B5EF4-FFF2-40B4-BE49-F238E27FC236}">
                <a16:creationId xmlns:a16="http://schemas.microsoft.com/office/drawing/2014/main" id="{45E6C702-E5D3-C594-ECEF-1D5B120B4796}"/>
              </a:ext>
            </a:extLst>
          </p:cNvPr>
          <p:cNvSpPr txBox="1">
            <a:spLocks/>
          </p:cNvSpPr>
          <p:nvPr/>
        </p:nvSpPr>
        <p:spPr>
          <a:xfrm>
            <a:off x="687249" y="578251"/>
            <a:ext cx="7710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fr-FR" dirty="0"/>
              <a:t>Données utilisées</a:t>
            </a:r>
          </a:p>
        </p:txBody>
      </p:sp>
      <p:sp>
        <p:nvSpPr>
          <p:cNvPr id="3" name="Google Shape;2008;p40">
            <a:extLst>
              <a:ext uri="{FF2B5EF4-FFF2-40B4-BE49-F238E27FC236}">
                <a16:creationId xmlns:a16="http://schemas.microsoft.com/office/drawing/2014/main" id="{2C7BFB9A-29BF-D1D5-AC03-6CD71D804B03}"/>
              </a:ext>
            </a:extLst>
          </p:cNvPr>
          <p:cNvSpPr txBox="1"/>
          <p:nvPr/>
        </p:nvSpPr>
        <p:spPr>
          <a:xfrm>
            <a:off x="1831885" y="2087550"/>
            <a:ext cx="1392476" cy="484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1"/>
                </a:solidFill>
                <a:latin typeface="Sora"/>
                <a:ea typeface="Sora"/>
                <a:cs typeface="Sora"/>
                <a:sym typeface="Sora"/>
              </a:rPr>
              <a:t>Unités</a:t>
            </a:r>
            <a:endParaRPr sz="1800" b="1" dirty="0">
              <a:solidFill>
                <a:schemeClr val="dk1"/>
              </a:solidFill>
              <a:latin typeface="Sora"/>
              <a:ea typeface="Sora"/>
              <a:cs typeface="Sora"/>
              <a:sym typeface="Sora"/>
            </a:endParaRPr>
          </a:p>
        </p:txBody>
      </p:sp>
      <p:sp>
        <p:nvSpPr>
          <p:cNvPr id="4" name="Google Shape;2010;p40">
            <a:extLst>
              <a:ext uri="{FF2B5EF4-FFF2-40B4-BE49-F238E27FC236}">
                <a16:creationId xmlns:a16="http://schemas.microsoft.com/office/drawing/2014/main" id="{AC7C6965-6174-4352-99BB-15E4CE99258A}"/>
              </a:ext>
            </a:extLst>
          </p:cNvPr>
          <p:cNvSpPr txBox="1"/>
          <p:nvPr/>
        </p:nvSpPr>
        <p:spPr>
          <a:xfrm>
            <a:off x="687249" y="2087550"/>
            <a:ext cx="1098300" cy="484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1"/>
                </a:solidFill>
                <a:latin typeface="Sora"/>
                <a:ea typeface="Sora"/>
                <a:cs typeface="Sora"/>
                <a:sym typeface="Sora"/>
              </a:rPr>
              <a:t>Nom</a:t>
            </a:r>
            <a:endParaRPr sz="1800" b="1" dirty="0">
              <a:solidFill>
                <a:schemeClr val="dk1"/>
              </a:solidFill>
              <a:latin typeface="Sora"/>
              <a:ea typeface="Sora"/>
              <a:cs typeface="Sora"/>
              <a:sym typeface="Sora"/>
            </a:endParaRPr>
          </a:p>
        </p:txBody>
      </p:sp>
      <p:sp>
        <p:nvSpPr>
          <p:cNvPr id="5" name="Google Shape;2011;p40">
            <a:extLst>
              <a:ext uri="{FF2B5EF4-FFF2-40B4-BE49-F238E27FC236}">
                <a16:creationId xmlns:a16="http://schemas.microsoft.com/office/drawing/2014/main" id="{90C88D00-F0C5-2062-A44C-621CEF2A00D0}"/>
              </a:ext>
            </a:extLst>
          </p:cNvPr>
          <p:cNvSpPr txBox="1"/>
          <p:nvPr/>
        </p:nvSpPr>
        <p:spPr>
          <a:xfrm>
            <a:off x="687261" y="2661758"/>
            <a:ext cx="1098300" cy="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Open Sans"/>
                <a:ea typeface="Open Sans"/>
                <a:cs typeface="Open Sans"/>
                <a:sym typeface="Open Sans"/>
              </a:rPr>
              <a:t>Temps</a:t>
            </a:r>
            <a:endParaRPr sz="1200" b="1" dirty="0">
              <a:solidFill>
                <a:schemeClr val="dk1"/>
              </a:solidFill>
              <a:latin typeface="Open Sans"/>
              <a:ea typeface="Open Sans"/>
              <a:cs typeface="Open Sans"/>
              <a:sym typeface="Open Sans"/>
            </a:endParaRPr>
          </a:p>
        </p:txBody>
      </p:sp>
      <p:sp>
        <p:nvSpPr>
          <p:cNvPr id="6" name="Google Shape;2012;p40">
            <a:extLst>
              <a:ext uri="{FF2B5EF4-FFF2-40B4-BE49-F238E27FC236}">
                <a16:creationId xmlns:a16="http://schemas.microsoft.com/office/drawing/2014/main" id="{8A0D8276-9EA1-9101-63AE-E26F47C446EF}"/>
              </a:ext>
            </a:extLst>
          </p:cNvPr>
          <p:cNvSpPr txBox="1"/>
          <p:nvPr/>
        </p:nvSpPr>
        <p:spPr>
          <a:xfrm>
            <a:off x="687261" y="3171214"/>
            <a:ext cx="1098300" cy="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Open Sans"/>
                <a:ea typeface="Open Sans"/>
                <a:cs typeface="Open Sans"/>
                <a:sym typeface="Open Sans"/>
              </a:rPr>
              <a:t>Tension</a:t>
            </a:r>
            <a:endParaRPr sz="1200" b="1" dirty="0">
              <a:solidFill>
                <a:schemeClr val="dk1"/>
              </a:solidFill>
              <a:latin typeface="Open Sans"/>
              <a:ea typeface="Open Sans"/>
              <a:cs typeface="Open Sans"/>
              <a:sym typeface="Open Sans"/>
            </a:endParaRPr>
          </a:p>
        </p:txBody>
      </p:sp>
      <p:sp>
        <p:nvSpPr>
          <p:cNvPr id="7" name="Google Shape;2013;p40">
            <a:extLst>
              <a:ext uri="{FF2B5EF4-FFF2-40B4-BE49-F238E27FC236}">
                <a16:creationId xmlns:a16="http://schemas.microsoft.com/office/drawing/2014/main" id="{ABBABE98-C688-D54A-7BCF-92EA1A31EC36}"/>
              </a:ext>
            </a:extLst>
          </p:cNvPr>
          <p:cNvSpPr txBox="1"/>
          <p:nvPr/>
        </p:nvSpPr>
        <p:spPr>
          <a:xfrm>
            <a:off x="687261" y="3680671"/>
            <a:ext cx="1098300" cy="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Open Sans"/>
                <a:ea typeface="Open Sans"/>
                <a:cs typeface="Open Sans"/>
                <a:sym typeface="Open Sans"/>
              </a:rPr>
              <a:t>Puissance</a:t>
            </a:r>
            <a:endParaRPr sz="1200" b="1" dirty="0">
              <a:solidFill>
                <a:schemeClr val="dk1"/>
              </a:solidFill>
              <a:latin typeface="Open Sans"/>
              <a:ea typeface="Open Sans"/>
              <a:cs typeface="Open Sans"/>
              <a:sym typeface="Open Sans"/>
            </a:endParaRPr>
          </a:p>
        </p:txBody>
      </p:sp>
      <p:sp>
        <p:nvSpPr>
          <p:cNvPr id="8" name="Google Shape;2015;p40">
            <a:extLst>
              <a:ext uri="{FF2B5EF4-FFF2-40B4-BE49-F238E27FC236}">
                <a16:creationId xmlns:a16="http://schemas.microsoft.com/office/drawing/2014/main" id="{CD87880B-190B-2CBA-F405-704864851825}"/>
              </a:ext>
            </a:extLst>
          </p:cNvPr>
          <p:cNvSpPr txBox="1"/>
          <p:nvPr/>
        </p:nvSpPr>
        <p:spPr>
          <a:xfrm>
            <a:off x="1785561" y="2661758"/>
            <a:ext cx="1438800" cy="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pen Sans"/>
                <a:ea typeface="Open Sans"/>
                <a:cs typeface="Open Sans"/>
                <a:sym typeface="Open Sans"/>
              </a:rPr>
              <a:t>secondes</a:t>
            </a:r>
            <a:endParaRPr sz="1200" dirty="0">
              <a:solidFill>
                <a:schemeClr val="dk1"/>
              </a:solidFill>
              <a:latin typeface="Open Sans"/>
              <a:ea typeface="Open Sans"/>
              <a:cs typeface="Open Sans"/>
              <a:sym typeface="Open Sans"/>
            </a:endParaRPr>
          </a:p>
        </p:txBody>
      </p:sp>
      <p:sp>
        <p:nvSpPr>
          <p:cNvPr id="9" name="Google Shape;2016;p40">
            <a:extLst>
              <a:ext uri="{FF2B5EF4-FFF2-40B4-BE49-F238E27FC236}">
                <a16:creationId xmlns:a16="http://schemas.microsoft.com/office/drawing/2014/main" id="{5E1688D7-72DB-8A26-5438-FE691FD2137E}"/>
              </a:ext>
            </a:extLst>
          </p:cNvPr>
          <p:cNvSpPr txBox="1"/>
          <p:nvPr/>
        </p:nvSpPr>
        <p:spPr>
          <a:xfrm>
            <a:off x="1785561" y="3171214"/>
            <a:ext cx="1438800" cy="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pen Sans"/>
                <a:ea typeface="Open Sans"/>
                <a:cs typeface="Open Sans"/>
                <a:sym typeface="Open Sans"/>
              </a:rPr>
              <a:t>volts</a:t>
            </a:r>
            <a:endParaRPr sz="1200" dirty="0">
              <a:solidFill>
                <a:schemeClr val="dk1"/>
              </a:solidFill>
              <a:latin typeface="Open Sans"/>
              <a:ea typeface="Open Sans"/>
              <a:cs typeface="Open Sans"/>
              <a:sym typeface="Open Sans"/>
            </a:endParaRPr>
          </a:p>
        </p:txBody>
      </p:sp>
      <p:sp>
        <p:nvSpPr>
          <p:cNvPr id="10" name="Google Shape;2017;p40">
            <a:extLst>
              <a:ext uri="{FF2B5EF4-FFF2-40B4-BE49-F238E27FC236}">
                <a16:creationId xmlns:a16="http://schemas.microsoft.com/office/drawing/2014/main" id="{D85CC32B-9DB8-DCF9-507F-731D73CCE03D}"/>
              </a:ext>
            </a:extLst>
          </p:cNvPr>
          <p:cNvSpPr txBox="1"/>
          <p:nvPr/>
        </p:nvSpPr>
        <p:spPr>
          <a:xfrm>
            <a:off x="1785561" y="3698642"/>
            <a:ext cx="1438800" cy="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Open Sans"/>
                <a:ea typeface="Open Sans"/>
                <a:cs typeface="Open Sans"/>
                <a:sym typeface="Open Sans"/>
              </a:rPr>
              <a:t>watts</a:t>
            </a:r>
            <a:endParaRPr sz="1200" dirty="0">
              <a:solidFill>
                <a:schemeClr val="dk1"/>
              </a:solidFill>
              <a:latin typeface="Open Sans"/>
              <a:ea typeface="Open Sans"/>
              <a:cs typeface="Open Sans"/>
              <a:sym typeface="Open Sans"/>
            </a:endParaRPr>
          </a:p>
        </p:txBody>
      </p:sp>
      <p:sp>
        <p:nvSpPr>
          <p:cNvPr id="11" name="Google Shape;2019;p40">
            <a:extLst>
              <a:ext uri="{FF2B5EF4-FFF2-40B4-BE49-F238E27FC236}">
                <a16:creationId xmlns:a16="http://schemas.microsoft.com/office/drawing/2014/main" id="{FDE197A6-F63B-A1C9-7834-006A6BD7A4F7}"/>
              </a:ext>
            </a:extLst>
          </p:cNvPr>
          <p:cNvSpPr txBox="1"/>
          <p:nvPr/>
        </p:nvSpPr>
        <p:spPr>
          <a:xfrm>
            <a:off x="3472463" y="2087550"/>
            <a:ext cx="2537100" cy="484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1"/>
                </a:solidFill>
                <a:latin typeface="Sora"/>
                <a:ea typeface="Sora"/>
                <a:cs typeface="Sora"/>
                <a:sym typeface="Sora"/>
              </a:rPr>
              <a:t>Description</a:t>
            </a:r>
            <a:endParaRPr sz="1800" b="1" dirty="0">
              <a:solidFill>
                <a:schemeClr val="dk1"/>
              </a:solidFill>
              <a:latin typeface="Sora"/>
              <a:ea typeface="Sora"/>
              <a:cs typeface="Sora"/>
              <a:sym typeface="Sora"/>
            </a:endParaRPr>
          </a:p>
        </p:txBody>
      </p:sp>
      <p:sp>
        <p:nvSpPr>
          <p:cNvPr id="12" name="Google Shape;2015;p40">
            <a:extLst>
              <a:ext uri="{FF2B5EF4-FFF2-40B4-BE49-F238E27FC236}">
                <a16:creationId xmlns:a16="http://schemas.microsoft.com/office/drawing/2014/main" id="{AA02B4FF-CBDC-F2C1-46C4-95583072B358}"/>
              </a:ext>
            </a:extLst>
          </p:cNvPr>
          <p:cNvSpPr txBox="1"/>
          <p:nvPr/>
        </p:nvSpPr>
        <p:spPr>
          <a:xfrm>
            <a:off x="3474898" y="2644442"/>
            <a:ext cx="1438800" cy="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Open Sans"/>
                <a:ea typeface="Open Sans"/>
                <a:cs typeface="Open Sans"/>
                <a:sym typeface="Open Sans"/>
              </a:rPr>
              <a:t>T</a:t>
            </a:r>
            <a:r>
              <a:rPr lang="en" sz="1200" dirty="0">
                <a:solidFill>
                  <a:schemeClr val="dk1"/>
                </a:solidFill>
                <a:latin typeface="Open Sans"/>
                <a:ea typeface="Open Sans"/>
                <a:cs typeface="Open Sans"/>
                <a:sym typeface="Open Sans"/>
              </a:rPr>
              <a:t>emps</a:t>
            </a:r>
            <a:endParaRPr sz="1200" dirty="0">
              <a:solidFill>
                <a:schemeClr val="dk1"/>
              </a:solidFill>
              <a:latin typeface="Open Sans"/>
              <a:ea typeface="Open Sans"/>
              <a:cs typeface="Open Sans"/>
              <a:sym typeface="Open Sans"/>
            </a:endParaRPr>
          </a:p>
        </p:txBody>
      </p:sp>
      <p:sp>
        <p:nvSpPr>
          <p:cNvPr id="13" name="Google Shape;2016;p40">
            <a:extLst>
              <a:ext uri="{FF2B5EF4-FFF2-40B4-BE49-F238E27FC236}">
                <a16:creationId xmlns:a16="http://schemas.microsoft.com/office/drawing/2014/main" id="{108B6DB0-31F1-37D0-0F21-67D7BFBDBBA1}"/>
              </a:ext>
            </a:extLst>
          </p:cNvPr>
          <p:cNvSpPr txBox="1"/>
          <p:nvPr/>
        </p:nvSpPr>
        <p:spPr>
          <a:xfrm>
            <a:off x="3474897" y="3171214"/>
            <a:ext cx="2379265" cy="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Open Sans"/>
                <a:ea typeface="Open Sans"/>
                <a:cs typeface="Open Sans"/>
                <a:sym typeface="Open Sans"/>
              </a:rPr>
              <a:t>Tension électrique alimentant le système de la micro turbine</a:t>
            </a:r>
          </a:p>
        </p:txBody>
      </p:sp>
      <p:sp>
        <p:nvSpPr>
          <p:cNvPr id="14" name="Google Shape;2017;p40">
            <a:extLst>
              <a:ext uri="{FF2B5EF4-FFF2-40B4-BE49-F238E27FC236}">
                <a16:creationId xmlns:a16="http://schemas.microsoft.com/office/drawing/2014/main" id="{D98D5137-B4AD-391D-C429-807C13D74124}"/>
              </a:ext>
            </a:extLst>
          </p:cNvPr>
          <p:cNvSpPr txBox="1"/>
          <p:nvPr/>
        </p:nvSpPr>
        <p:spPr>
          <a:xfrm>
            <a:off x="3503918" y="3680671"/>
            <a:ext cx="2788515"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latin typeface="Open Sans" panose="020B0604020202020204" charset="0"/>
                <a:ea typeface="Open Sans" panose="020B0604020202020204" charset="0"/>
                <a:cs typeface="Open Sans" panose="020B0604020202020204" charset="0"/>
              </a:rPr>
              <a:t>Quantité d'énergie électrique produite par la micro turbine à gaz</a:t>
            </a:r>
            <a:endParaRPr sz="1200" dirty="0">
              <a:solidFill>
                <a:schemeClr val="dk1"/>
              </a:solidFill>
              <a:latin typeface="Open Sans" panose="020B0604020202020204" charset="0"/>
              <a:ea typeface="Open Sans" panose="020B0604020202020204" charset="0"/>
              <a:cs typeface="Open Sans" panose="020B0604020202020204" charset="0"/>
              <a:sym typeface="Open Sans"/>
            </a:endParaRPr>
          </a:p>
        </p:txBody>
      </p:sp>
      <p:grpSp>
        <p:nvGrpSpPr>
          <p:cNvPr id="15" name="Google Shape;1515;p29">
            <a:extLst>
              <a:ext uri="{FF2B5EF4-FFF2-40B4-BE49-F238E27FC236}">
                <a16:creationId xmlns:a16="http://schemas.microsoft.com/office/drawing/2014/main" id="{74F85256-F655-2000-8CA8-70F8EE2432C7}"/>
              </a:ext>
            </a:extLst>
          </p:cNvPr>
          <p:cNvGrpSpPr/>
          <p:nvPr/>
        </p:nvGrpSpPr>
        <p:grpSpPr>
          <a:xfrm>
            <a:off x="6989071" y="1442158"/>
            <a:ext cx="1298848" cy="1015848"/>
            <a:chOff x="781983" y="2939892"/>
            <a:chExt cx="1298848" cy="1015848"/>
          </a:xfrm>
        </p:grpSpPr>
        <p:sp>
          <p:nvSpPr>
            <p:cNvPr id="16" name="Google Shape;1516;p29">
              <a:extLst>
                <a:ext uri="{FF2B5EF4-FFF2-40B4-BE49-F238E27FC236}">
                  <a16:creationId xmlns:a16="http://schemas.microsoft.com/office/drawing/2014/main" id="{86AB9716-4B32-A10B-0DC0-6244547D4D5E}"/>
                </a:ext>
              </a:extLst>
            </p:cNvPr>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517;p29">
              <a:extLst>
                <a:ext uri="{FF2B5EF4-FFF2-40B4-BE49-F238E27FC236}">
                  <a16:creationId xmlns:a16="http://schemas.microsoft.com/office/drawing/2014/main" id="{9E4DC9F4-0933-AE09-A4BB-5F2C4BF0CF41}"/>
                </a:ext>
              </a:extLst>
            </p:cNvPr>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18;p29">
              <a:extLst>
                <a:ext uri="{FF2B5EF4-FFF2-40B4-BE49-F238E27FC236}">
                  <a16:creationId xmlns:a16="http://schemas.microsoft.com/office/drawing/2014/main" id="{7DED6B50-0977-3674-15D1-D4D68EDA75D7}"/>
                </a:ext>
              </a:extLst>
            </p:cNvPr>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519;p29">
              <a:extLst>
                <a:ext uri="{FF2B5EF4-FFF2-40B4-BE49-F238E27FC236}">
                  <a16:creationId xmlns:a16="http://schemas.microsoft.com/office/drawing/2014/main" id="{289E62F6-F9E8-8F27-0D0F-AB91E2D6D046}"/>
                </a:ext>
              </a:extLst>
            </p:cNvPr>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520;p29">
              <a:extLst>
                <a:ext uri="{FF2B5EF4-FFF2-40B4-BE49-F238E27FC236}">
                  <a16:creationId xmlns:a16="http://schemas.microsoft.com/office/drawing/2014/main" id="{F892F56B-4617-F8DA-E9E5-ACA4E737DEAB}"/>
                </a:ext>
              </a:extLst>
            </p:cNvPr>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521;p29">
              <a:extLst>
                <a:ext uri="{FF2B5EF4-FFF2-40B4-BE49-F238E27FC236}">
                  <a16:creationId xmlns:a16="http://schemas.microsoft.com/office/drawing/2014/main" id="{21D0B17F-2FFA-9CC3-B195-491AA5E93290}"/>
                </a:ext>
              </a:extLst>
            </p:cNvPr>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522;p29">
              <a:extLst>
                <a:ext uri="{FF2B5EF4-FFF2-40B4-BE49-F238E27FC236}">
                  <a16:creationId xmlns:a16="http://schemas.microsoft.com/office/drawing/2014/main" id="{ED7A0053-0C26-714C-A012-782C94864CDF}"/>
                </a:ext>
              </a:extLst>
            </p:cNvPr>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523;p29">
              <a:extLst>
                <a:ext uri="{FF2B5EF4-FFF2-40B4-BE49-F238E27FC236}">
                  <a16:creationId xmlns:a16="http://schemas.microsoft.com/office/drawing/2014/main" id="{845A4F1E-DA33-4DC1-0E26-36D9E5BCFDAA}"/>
                </a:ext>
              </a:extLst>
            </p:cNvPr>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524;p29">
              <a:extLst>
                <a:ext uri="{FF2B5EF4-FFF2-40B4-BE49-F238E27FC236}">
                  <a16:creationId xmlns:a16="http://schemas.microsoft.com/office/drawing/2014/main" id="{0B820D09-794D-9007-B4E5-486E3F45CFB4}"/>
                </a:ext>
              </a:extLst>
            </p:cNvPr>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525;p29">
              <a:extLst>
                <a:ext uri="{FF2B5EF4-FFF2-40B4-BE49-F238E27FC236}">
                  <a16:creationId xmlns:a16="http://schemas.microsoft.com/office/drawing/2014/main" id="{F0F8E535-06B4-5DD2-0F57-50FDEA089CA1}"/>
                </a:ext>
              </a:extLst>
            </p:cNvPr>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526;p29">
              <a:extLst>
                <a:ext uri="{FF2B5EF4-FFF2-40B4-BE49-F238E27FC236}">
                  <a16:creationId xmlns:a16="http://schemas.microsoft.com/office/drawing/2014/main" id="{55503239-C702-7F24-39DF-02596107FB4E}"/>
                </a:ext>
              </a:extLst>
            </p:cNvPr>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527;p29">
              <a:extLst>
                <a:ext uri="{FF2B5EF4-FFF2-40B4-BE49-F238E27FC236}">
                  <a16:creationId xmlns:a16="http://schemas.microsoft.com/office/drawing/2014/main" id="{D0809CA6-876E-7B32-E536-175997BE513F}"/>
                </a:ext>
              </a:extLst>
            </p:cNvPr>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528;p29">
              <a:extLst>
                <a:ext uri="{FF2B5EF4-FFF2-40B4-BE49-F238E27FC236}">
                  <a16:creationId xmlns:a16="http://schemas.microsoft.com/office/drawing/2014/main" id="{BEB416E3-79C2-CD66-C239-ACFAF97EA652}"/>
                </a:ext>
              </a:extLst>
            </p:cNvPr>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529;p29">
              <a:extLst>
                <a:ext uri="{FF2B5EF4-FFF2-40B4-BE49-F238E27FC236}">
                  <a16:creationId xmlns:a16="http://schemas.microsoft.com/office/drawing/2014/main" id="{DDDAEF5E-3493-FB97-676E-5B48057366F6}"/>
                </a:ext>
              </a:extLst>
            </p:cNvPr>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530;p29">
              <a:extLst>
                <a:ext uri="{FF2B5EF4-FFF2-40B4-BE49-F238E27FC236}">
                  <a16:creationId xmlns:a16="http://schemas.microsoft.com/office/drawing/2014/main" id="{66E3AE89-7605-EEDD-EC0A-AAADCB9F0D7D}"/>
                </a:ext>
              </a:extLst>
            </p:cNvPr>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531;p29">
              <a:extLst>
                <a:ext uri="{FF2B5EF4-FFF2-40B4-BE49-F238E27FC236}">
                  <a16:creationId xmlns:a16="http://schemas.microsoft.com/office/drawing/2014/main" id="{D7CB262C-8A52-E74B-B356-845464793769}"/>
                </a:ext>
              </a:extLst>
            </p:cNvPr>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532;p29">
              <a:extLst>
                <a:ext uri="{FF2B5EF4-FFF2-40B4-BE49-F238E27FC236}">
                  <a16:creationId xmlns:a16="http://schemas.microsoft.com/office/drawing/2014/main" id="{826D0428-FFAE-90A6-DFEA-0EB170CF010D}"/>
                </a:ext>
              </a:extLst>
            </p:cNvPr>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533;p29">
              <a:extLst>
                <a:ext uri="{FF2B5EF4-FFF2-40B4-BE49-F238E27FC236}">
                  <a16:creationId xmlns:a16="http://schemas.microsoft.com/office/drawing/2014/main" id="{7C236CDF-8286-7AE8-CBE6-26311F1026F1}"/>
                </a:ext>
              </a:extLst>
            </p:cNvPr>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534;p29">
              <a:extLst>
                <a:ext uri="{FF2B5EF4-FFF2-40B4-BE49-F238E27FC236}">
                  <a16:creationId xmlns:a16="http://schemas.microsoft.com/office/drawing/2014/main" id="{E36A9B99-3D41-C069-0D34-3F6BD440C69D}"/>
                </a:ext>
              </a:extLst>
            </p:cNvPr>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535;p29">
              <a:extLst>
                <a:ext uri="{FF2B5EF4-FFF2-40B4-BE49-F238E27FC236}">
                  <a16:creationId xmlns:a16="http://schemas.microsoft.com/office/drawing/2014/main" id="{92D79514-09C4-68B9-35C6-6C17F3F6702B}"/>
                </a:ext>
              </a:extLst>
            </p:cNvPr>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536;p29">
              <a:extLst>
                <a:ext uri="{FF2B5EF4-FFF2-40B4-BE49-F238E27FC236}">
                  <a16:creationId xmlns:a16="http://schemas.microsoft.com/office/drawing/2014/main" id="{A96B7489-4074-2C4B-30EB-9D3A23084DF4}"/>
                </a:ext>
              </a:extLst>
            </p:cNvPr>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537;p29">
              <a:extLst>
                <a:ext uri="{FF2B5EF4-FFF2-40B4-BE49-F238E27FC236}">
                  <a16:creationId xmlns:a16="http://schemas.microsoft.com/office/drawing/2014/main" id="{DCF3974C-8EBA-7F05-AB25-ADE8A959A4AD}"/>
                </a:ext>
              </a:extLst>
            </p:cNvPr>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538;p29">
              <a:extLst>
                <a:ext uri="{FF2B5EF4-FFF2-40B4-BE49-F238E27FC236}">
                  <a16:creationId xmlns:a16="http://schemas.microsoft.com/office/drawing/2014/main" id="{3523003F-6DE4-FCAA-A721-3CA3BE3F6482}"/>
                </a:ext>
              </a:extLst>
            </p:cNvPr>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539;p29">
              <a:extLst>
                <a:ext uri="{FF2B5EF4-FFF2-40B4-BE49-F238E27FC236}">
                  <a16:creationId xmlns:a16="http://schemas.microsoft.com/office/drawing/2014/main" id="{18BE1D39-CBAC-4ECF-C99D-E3195479ADB4}"/>
                </a:ext>
              </a:extLst>
            </p:cNvPr>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540;p29">
              <a:extLst>
                <a:ext uri="{FF2B5EF4-FFF2-40B4-BE49-F238E27FC236}">
                  <a16:creationId xmlns:a16="http://schemas.microsoft.com/office/drawing/2014/main" id="{43D6104F-4ED2-F2A1-9C63-F2C16F0D26F0}"/>
                </a:ext>
              </a:extLst>
            </p:cNvPr>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541;p29">
              <a:extLst>
                <a:ext uri="{FF2B5EF4-FFF2-40B4-BE49-F238E27FC236}">
                  <a16:creationId xmlns:a16="http://schemas.microsoft.com/office/drawing/2014/main" id="{E4F03C74-7E95-4FEC-210D-78209F107F46}"/>
                </a:ext>
              </a:extLst>
            </p:cNvPr>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542;p29">
              <a:extLst>
                <a:ext uri="{FF2B5EF4-FFF2-40B4-BE49-F238E27FC236}">
                  <a16:creationId xmlns:a16="http://schemas.microsoft.com/office/drawing/2014/main" id="{105EEBC2-FA0E-A543-8D5E-F32433FBD906}"/>
                </a:ext>
              </a:extLst>
            </p:cNvPr>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543;p29">
              <a:extLst>
                <a:ext uri="{FF2B5EF4-FFF2-40B4-BE49-F238E27FC236}">
                  <a16:creationId xmlns:a16="http://schemas.microsoft.com/office/drawing/2014/main" id="{8546CF33-4169-3214-8A79-CFB6018E6C52}"/>
                </a:ext>
              </a:extLst>
            </p:cNvPr>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042090640"/>
      </p:ext>
    </p:extLst>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6358</TotalTime>
  <Words>1826</Words>
  <Application>Microsoft Office PowerPoint</Application>
  <PresentationFormat>Affichage à l'écran (16:9)</PresentationFormat>
  <Paragraphs>377</Paragraphs>
  <Slides>39</Slides>
  <Notes>39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39</vt:i4>
      </vt:variant>
    </vt:vector>
  </HeadingPairs>
  <TitlesOfParts>
    <vt:vector size="43" baseType="lpstr">
      <vt:lpstr>Arial</vt:lpstr>
      <vt:lpstr>Open Sans</vt:lpstr>
      <vt:lpstr>Sora</vt:lpstr>
      <vt:lpstr>Software Engineering Business Plan by Slidesgo</vt:lpstr>
      <vt:lpstr>Prévision de la Production Électrique</vt:lpstr>
      <vt:lpstr>Sommaire</vt:lpstr>
      <vt:lpstr>Presentation</vt:lpstr>
      <vt:lpstr>Introduction</vt:lpstr>
      <vt:lpstr>Introduction</vt:lpstr>
      <vt:lpstr>Description</vt:lpstr>
      <vt:lpstr>Problème à resoudre</vt:lpstr>
      <vt:lpstr>Solution Proposées</vt:lpstr>
      <vt:lpstr>Présentation PowerPoint</vt:lpstr>
      <vt:lpstr>Pre-processing</vt:lpstr>
      <vt:lpstr>Pre-processing</vt:lpstr>
      <vt:lpstr>Analyse exploratoire des données (EDA)</vt:lpstr>
      <vt:lpstr>Methodologie</vt:lpstr>
      <vt:lpstr>Algorithmes utilisés</vt:lpstr>
      <vt:lpstr>Algorithmes utilisés</vt:lpstr>
      <vt:lpstr>Justification du Choix des Modèles</vt:lpstr>
      <vt:lpstr>Justification du Choix des Modèles</vt:lpstr>
      <vt:lpstr>Outils et Technologies</vt:lpstr>
      <vt:lpstr>Post-processing</vt:lpstr>
      <vt:lpstr>Analyse des résidus</vt:lpstr>
      <vt:lpstr>Visualisation des Resultats</vt:lpstr>
      <vt:lpstr>Visualisation des Resultats</vt:lpstr>
      <vt:lpstr>Analyse des résidus</vt:lpstr>
      <vt:lpstr>Analyse des résidus</vt:lpstr>
      <vt:lpstr>Visualisation des Resultats</vt:lpstr>
      <vt:lpstr>Visualisation des Resultats</vt:lpstr>
      <vt:lpstr>Analyse des résidus</vt:lpstr>
      <vt:lpstr>Optimisation des Hyperparamètres</vt:lpstr>
      <vt:lpstr>Optimisation des Hyperparamètres</vt:lpstr>
      <vt:lpstr>Visualisation des Resultats</vt:lpstr>
      <vt:lpstr>Techniques d’ensemble</vt:lpstr>
      <vt:lpstr>Discussion-Analyse</vt:lpstr>
      <vt:lpstr>Interpretation des Resultats Obtenus</vt:lpstr>
      <vt:lpstr>Difficultés rencontrées et solutions apportées</vt:lpstr>
      <vt:lpstr>Limites du projet et perspectives d'amélioration.</vt:lpstr>
      <vt:lpstr>Conclusion</vt:lpstr>
      <vt:lpstr>Conclusion</vt:lpstr>
      <vt:lpstr>Questions</vt:lpstr>
      <vt:lpstr>Propositions de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Lidao Majoie FAYA</dc:creator>
  <cp:lastModifiedBy>Lidao Majoie FAYA</cp:lastModifiedBy>
  <cp:revision>175</cp:revision>
  <dcterms:modified xsi:type="dcterms:W3CDTF">2025-01-15T08:48:26Z</dcterms:modified>
</cp:coreProperties>
</file>