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58" r:id="rId3"/>
    <p:sldId id="262" r:id="rId4"/>
    <p:sldId id="341" r:id="rId5"/>
    <p:sldId id="339" r:id="rId6"/>
    <p:sldId id="300" r:id="rId7"/>
    <p:sldId id="303" r:id="rId8"/>
    <p:sldId id="298" r:id="rId9"/>
    <p:sldId id="302" r:id="rId10"/>
    <p:sldId id="307" r:id="rId11"/>
    <p:sldId id="277" r:id="rId12"/>
    <p:sldId id="326" r:id="rId13"/>
    <p:sldId id="327" r:id="rId14"/>
    <p:sldId id="267" r:id="rId15"/>
    <p:sldId id="328" r:id="rId16"/>
    <p:sldId id="342" r:id="rId17"/>
    <p:sldId id="313" r:id="rId18"/>
    <p:sldId id="343" r:id="rId19"/>
    <p:sldId id="316" r:id="rId20"/>
    <p:sldId id="329" r:id="rId21"/>
    <p:sldId id="314" r:id="rId22"/>
    <p:sldId id="332" r:id="rId23"/>
    <p:sldId id="333" r:id="rId24"/>
    <p:sldId id="336" r:id="rId25"/>
    <p:sldId id="338" r:id="rId26"/>
  </p:sldIdLst>
  <p:sldSz cx="9144000" cy="5143500" type="screen16x9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Sora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14BBB-C176-40E5-99DC-66289CAE7288}">
  <a:tblStyle styleId="{02114BBB-C176-40E5-99DC-66289CAE7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DB6BAA-8259-42CF-94E4-5F1D9D5E7B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95B85-B24E-489D-A52C-1D6BA83BBBB5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5445B7-CF4E-4084-9BD6-55C92AF4AEF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Meilleur modèle </a:t>
          </a:r>
          <a:r>
            <a:rPr lang="fr-FR" dirty="0"/>
            <a:t>: MLP avec les meilleures performances (MSE : 91.07, RMSE : 9.54, MAE : 7.58, R² : 0.9998).</a:t>
          </a:r>
          <a:endParaRPr lang="en-US" dirty="0"/>
        </a:p>
      </dgm:t>
    </dgm:pt>
    <dgm:pt modelId="{27ED0568-76C3-4B46-B622-EC9DDFDF2A30}" type="parTrans" cxnId="{41C650DC-1C5B-4B82-B9A5-1BC1CFA77068}">
      <dgm:prSet/>
      <dgm:spPr/>
      <dgm:t>
        <a:bodyPr/>
        <a:lstStyle/>
        <a:p>
          <a:endParaRPr lang="en-US"/>
        </a:p>
      </dgm:t>
    </dgm:pt>
    <dgm:pt modelId="{80350033-202B-4D38-ACAC-4B63B8D915F1}" type="sibTrans" cxnId="{41C650DC-1C5B-4B82-B9A5-1BC1CFA77068}">
      <dgm:prSet/>
      <dgm:spPr/>
      <dgm:t>
        <a:bodyPr/>
        <a:lstStyle/>
        <a:p>
          <a:endParaRPr lang="en-US"/>
        </a:p>
      </dgm:t>
    </dgm:pt>
    <dgm:pt modelId="{3FA5F574-8DA3-44D7-8590-74D469C2BCC2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Alternatives solides </a:t>
          </a:r>
          <a:r>
            <a:rPr lang="fr-FR" dirty="0"/>
            <a:t>: </a:t>
          </a:r>
          <a:r>
            <a:rPr lang="fr-FR" dirty="0" err="1"/>
            <a:t>Random</a:t>
          </a:r>
          <a:r>
            <a:rPr lang="fr-FR" dirty="0"/>
            <a:t> Forest et Extra-</a:t>
          </a:r>
          <a:r>
            <a:rPr lang="fr-FR" dirty="0" err="1"/>
            <a:t>Trees</a:t>
          </a:r>
          <a:r>
            <a:rPr lang="fr-FR" dirty="0"/>
            <a:t> pour leurs Robustesse face au bruit des données</a:t>
          </a:r>
          <a:endParaRPr lang="en-US" dirty="0"/>
        </a:p>
      </dgm:t>
    </dgm:pt>
    <dgm:pt modelId="{C4EB236E-247B-488E-9C7A-D6A31944886B}" type="parTrans" cxnId="{83877535-E212-4D94-B4E6-E23255EE813F}">
      <dgm:prSet/>
      <dgm:spPr/>
      <dgm:t>
        <a:bodyPr/>
        <a:lstStyle/>
        <a:p>
          <a:endParaRPr lang="en-US"/>
        </a:p>
      </dgm:t>
    </dgm:pt>
    <dgm:pt modelId="{446FF255-F0AD-43D6-8DC9-BD377B74E1FF}" type="sibTrans" cxnId="{83877535-E212-4D94-B4E6-E23255EE813F}">
      <dgm:prSet/>
      <dgm:spPr/>
      <dgm:t>
        <a:bodyPr/>
        <a:lstStyle/>
        <a:p>
          <a:endParaRPr lang="en-US"/>
        </a:p>
      </dgm:t>
    </dgm:pt>
    <dgm:pt modelId="{1CE2C980-1B28-430D-9DFD-89D8B9CF7BAD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Modèle le moins performant </a:t>
          </a:r>
          <a:r>
            <a:rPr lang="fr-FR" dirty="0"/>
            <a:t>: Decision </a:t>
          </a:r>
          <a:r>
            <a:rPr lang="fr-FR" dirty="0" err="1"/>
            <a:t>Tree</a:t>
          </a:r>
          <a:r>
            <a:rPr lang="fr-FR" dirty="0"/>
            <a:t>, avec des erreurs nettement supérieures, manque de généralisation.</a:t>
          </a:r>
          <a:endParaRPr lang="en-US" dirty="0"/>
        </a:p>
      </dgm:t>
    </dgm:pt>
    <dgm:pt modelId="{5A0C83B5-00CD-4847-A3DF-50A1A4DCC5C3}" type="parTrans" cxnId="{AB8ABDD8-8FB9-49F6-9023-86467BD9E582}">
      <dgm:prSet/>
      <dgm:spPr/>
      <dgm:t>
        <a:bodyPr/>
        <a:lstStyle/>
        <a:p>
          <a:endParaRPr lang="en-US"/>
        </a:p>
      </dgm:t>
    </dgm:pt>
    <dgm:pt modelId="{CAFCBDC3-954C-4CD6-B43D-77A73CAB7A0A}" type="sibTrans" cxnId="{AB8ABDD8-8FB9-49F6-9023-86467BD9E582}">
      <dgm:prSet/>
      <dgm:spPr/>
      <dgm:t>
        <a:bodyPr/>
        <a:lstStyle/>
        <a:p>
          <a:endParaRPr lang="en-US"/>
        </a:p>
      </dgm:t>
    </dgm:pt>
    <dgm:pt modelId="{A9F70E82-8E57-405F-9324-2A1D1EA99A4B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Perspectives d'améliorations:</a:t>
          </a:r>
          <a:endParaRPr lang="en-US" dirty="0"/>
        </a:p>
      </dgm:t>
    </dgm:pt>
    <dgm:pt modelId="{05407888-F970-4CAA-A8C2-EB29C6E1277A}" type="parTrans" cxnId="{55F80596-E38B-486D-ADC0-0FCFE6DF614E}">
      <dgm:prSet/>
      <dgm:spPr/>
      <dgm:t>
        <a:bodyPr/>
        <a:lstStyle/>
        <a:p>
          <a:endParaRPr lang="en-US"/>
        </a:p>
      </dgm:t>
    </dgm:pt>
    <dgm:pt modelId="{439CE802-300D-4B29-9B72-CA82E9DBBECA}" type="sibTrans" cxnId="{55F80596-E38B-486D-ADC0-0FCFE6DF614E}">
      <dgm:prSet/>
      <dgm:spPr/>
      <dgm:t>
        <a:bodyPr/>
        <a:lstStyle/>
        <a:p>
          <a:endParaRPr lang="en-US"/>
        </a:p>
      </dgm:t>
    </dgm:pt>
    <dgm:pt modelId="{F172E036-2B9A-4326-B1E3-FAADC4E1D8CE}">
      <dgm:prSet custT="1"/>
      <dgm:spPr/>
      <dgm:t>
        <a:bodyPr/>
        <a:lstStyle/>
        <a:p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Optimisation des hyperparamètres : Ajuster les paramètres (profondeur, nombre d'arbres, etc.) pour </a:t>
          </a:r>
          <a:r>
            <a:rPr lang="fr-FR" sz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Random</a:t>
          </a:r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Forest et Extra-</a:t>
          </a:r>
          <a:r>
            <a:rPr lang="fr-FR" sz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Trees</a:t>
          </a:r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.</a:t>
          </a:r>
          <a:endParaRPr lang="en-US" sz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2C77DE7-FD42-4EE1-91C3-EFFE55D6792E}" type="parTrans" cxnId="{9B30F1F8-8770-4CE4-86F0-66C7F4528F6E}">
      <dgm:prSet/>
      <dgm:spPr/>
      <dgm:t>
        <a:bodyPr/>
        <a:lstStyle/>
        <a:p>
          <a:endParaRPr lang="en-US"/>
        </a:p>
      </dgm:t>
    </dgm:pt>
    <dgm:pt modelId="{FEA6F14F-D6E8-444A-8C04-CE6C51225550}" type="sibTrans" cxnId="{9B30F1F8-8770-4CE4-86F0-66C7F4528F6E}">
      <dgm:prSet/>
      <dgm:spPr/>
      <dgm:t>
        <a:bodyPr/>
        <a:lstStyle/>
        <a:p>
          <a:endParaRPr lang="en-US"/>
        </a:p>
      </dgm:t>
    </dgm:pt>
    <dgm:pt modelId="{3C900DA3-4E64-4383-8261-CD15023B6528}">
      <dgm:prSet custT="1"/>
      <dgm:spPr/>
      <dgm:t>
        <a:bodyPr/>
        <a:lstStyle/>
        <a:p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Ensembles : Combiner les modèles (</a:t>
          </a:r>
          <a:r>
            <a:rPr lang="fr-FR" sz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stacking</a:t>
          </a:r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) pour renforcer la robustesse.</a:t>
          </a:r>
          <a:endParaRPr lang="en-US" sz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4E9C2F74-6A60-4218-BBAF-75C94CEC416B}" type="parTrans" cxnId="{C93E2664-EF65-4AB3-BA99-AEB5118CFF35}">
      <dgm:prSet/>
      <dgm:spPr/>
      <dgm:t>
        <a:bodyPr/>
        <a:lstStyle/>
        <a:p>
          <a:endParaRPr lang="en-US"/>
        </a:p>
      </dgm:t>
    </dgm:pt>
    <dgm:pt modelId="{028AF9DF-5938-400C-AAB1-F6C4964490C9}" type="sibTrans" cxnId="{C93E2664-EF65-4AB3-BA99-AEB5118CFF35}">
      <dgm:prSet/>
      <dgm:spPr/>
      <dgm:t>
        <a:bodyPr/>
        <a:lstStyle/>
        <a:p>
          <a:endParaRPr lang="en-US"/>
        </a:p>
      </dgm:t>
    </dgm:pt>
    <dgm:pt modelId="{5B0643EF-23B9-4FFF-A224-D09746B4E4F5}">
      <dgm:prSet custT="1"/>
      <dgm:spPr/>
      <dgm:t>
        <a:bodyPr/>
        <a:lstStyle/>
        <a:p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Analyse des données : Détection et traitement des </a:t>
          </a:r>
          <a:r>
            <a:rPr lang="fr-FR" sz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outliers</a:t>
          </a:r>
          <a:r>
            <a: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pour réduire les erreurs résiduelles.</a:t>
          </a:r>
          <a:endParaRPr lang="en-US" sz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A804FEE-7651-4037-B414-DC590248B9AC}" type="parTrans" cxnId="{B99812AC-F3E7-48DD-8B13-DCBD3E1D4F22}">
      <dgm:prSet/>
      <dgm:spPr/>
      <dgm:t>
        <a:bodyPr/>
        <a:lstStyle/>
        <a:p>
          <a:endParaRPr lang="en-US"/>
        </a:p>
      </dgm:t>
    </dgm:pt>
    <dgm:pt modelId="{383D5C38-267D-426B-BDDA-4CEB80151FFD}" type="sibTrans" cxnId="{B99812AC-F3E7-48DD-8B13-DCBD3E1D4F22}">
      <dgm:prSet/>
      <dgm:spPr/>
      <dgm:t>
        <a:bodyPr/>
        <a:lstStyle/>
        <a:p>
          <a:endParaRPr lang="en-US"/>
        </a:p>
      </dgm:t>
    </dgm:pt>
    <dgm:pt modelId="{AD903A80-38CB-4969-991F-AB201156F980}" type="pres">
      <dgm:prSet presAssocID="{39995B85-B24E-489D-A52C-1D6BA83BBBB5}" presName="linear" presStyleCnt="0">
        <dgm:presLayoutVars>
          <dgm:animLvl val="lvl"/>
          <dgm:resizeHandles val="exact"/>
        </dgm:presLayoutVars>
      </dgm:prSet>
      <dgm:spPr/>
    </dgm:pt>
    <dgm:pt modelId="{8519E986-F374-4331-AB0A-F7CA8647478C}" type="pres">
      <dgm:prSet presAssocID="{695445B7-CF4E-4084-9BD6-55C92AF4AEF1}" presName="parentText" presStyleLbl="node1" presStyleIdx="0" presStyleCnt="4" custLinFactY="5486" custLinFactNeighborY="100000">
        <dgm:presLayoutVars>
          <dgm:chMax val="0"/>
          <dgm:bulletEnabled val="1"/>
        </dgm:presLayoutVars>
      </dgm:prSet>
      <dgm:spPr/>
    </dgm:pt>
    <dgm:pt modelId="{B56F84A4-E567-470C-8C6E-02177208BF53}" type="pres">
      <dgm:prSet presAssocID="{80350033-202B-4D38-ACAC-4B63B8D915F1}" presName="spacer" presStyleCnt="0"/>
      <dgm:spPr/>
    </dgm:pt>
    <dgm:pt modelId="{E31296BE-FC43-4132-B9F3-CF195FAEA424}" type="pres">
      <dgm:prSet presAssocID="{3FA5F574-8DA3-44D7-8590-74D469C2BC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06F24A-D27C-42CF-8A7E-B7761E7AA59C}" type="pres">
      <dgm:prSet presAssocID="{446FF255-F0AD-43D6-8DC9-BD377B74E1FF}" presName="spacer" presStyleCnt="0"/>
      <dgm:spPr/>
    </dgm:pt>
    <dgm:pt modelId="{6001DA3C-2AC4-405E-B611-8E61E134B622}" type="pres">
      <dgm:prSet presAssocID="{1CE2C980-1B28-430D-9DFD-89D8B9CF7B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C9A12A-1332-4D6E-800D-099504ADD1AE}" type="pres">
      <dgm:prSet presAssocID="{CAFCBDC3-954C-4CD6-B43D-77A73CAB7A0A}" presName="spacer" presStyleCnt="0"/>
      <dgm:spPr/>
    </dgm:pt>
    <dgm:pt modelId="{7DE97A1B-0A62-4E19-9B65-EEAF4D271F20}" type="pres">
      <dgm:prSet presAssocID="{A9F70E82-8E57-405F-9324-2A1D1EA99A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6A149D3-0F4B-45D6-A8AB-2DB0844167AE}" type="pres">
      <dgm:prSet presAssocID="{A9F70E82-8E57-405F-9324-2A1D1EA99A4B}" presName="childText" presStyleLbl="revTx" presStyleIdx="0" presStyleCnt="1" custScaleY="157066">
        <dgm:presLayoutVars>
          <dgm:bulletEnabled val="1"/>
        </dgm:presLayoutVars>
      </dgm:prSet>
      <dgm:spPr/>
    </dgm:pt>
  </dgm:ptLst>
  <dgm:cxnLst>
    <dgm:cxn modelId="{4B020227-86F0-4A4E-8B0D-706263E4528B}" type="presOf" srcId="{695445B7-CF4E-4084-9BD6-55C92AF4AEF1}" destId="{8519E986-F374-4331-AB0A-F7CA8647478C}" srcOrd="0" destOrd="0" presId="urn:microsoft.com/office/officeart/2005/8/layout/vList2"/>
    <dgm:cxn modelId="{83877535-E212-4D94-B4E6-E23255EE813F}" srcId="{39995B85-B24E-489D-A52C-1D6BA83BBBB5}" destId="{3FA5F574-8DA3-44D7-8590-74D469C2BCC2}" srcOrd="1" destOrd="0" parTransId="{C4EB236E-247B-488E-9C7A-D6A31944886B}" sibTransId="{446FF255-F0AD-43D6-8DC9-BD377B74E1FF}"/>
    <dgm:cxn modelId="{C93E2664-EF65-4AB3-BA99-AEB5118CFF35}" srcId="{A9F70E82-8E57-405F-9324-2A1D1EA99A4B}" destId="{3C900DA3-4E64-4383-8261-CD15023B6528}" srcOrd="1" destOrd="0" parTransId="{4E9C2F74-6A60-4218-BBAF-75C94CEC416B}" sibTransId="{028AF9DF-5938-400C-AAB1-F6C4964490C9}"/>
    <dgm:cxn modelId="{10E2424D-CB03-400D-A339-6D184E34B554}" type="presOf" srcId="{3FA5F574-8DA3-44D7-8590-74D469C2BCC2}" destId="{E31296BE-FC43-4132-B9F3-CF195FAEA424}" srcOrd="0" destOrd="0" presId="urn:microsoft.com/office/officeart/2005/8/layout/vList2"/>
    <dgm:cxn modelId="{69772D4F-5C73-4397-AC92-F1603E7B8089}" type="presOf" srcId="{3C900DA3-4E64-4383-8261-CD15023B6528}" destId="{96A149D3-0F4B-45D6-A8AB-2DB0844167AE}" srcOrd="0" destOrd="1" presId="urn:microsoft.com/office/officeart/2005/8/layout/vList2"/>
    <dgm:cxn modelId="{0B516573-D9BD-4F53-8EBB-A3B3C7226A1A}" type="presOf" srcId="{F172E036-2B9A-4326-B1E3-FAADC4E1D8CE}" destId="{96A149D3-0F4B-45D6-A8AB-2DB0844167AE}" srcOrd="0" destOrd="0" presId="urn:microsoft.com/office/officeart/2005/8/layout/vList2"/>
    <dgm:cxn modelId="{55F80596-E38B-486D-ADC0-0FCFE6DF614E}" srcId="{39995B85-B24E-489D-A52C-1D6BA83BBBB5}" destId="{A9F70E82-8E57-405F-9324-2A1D1EA99A4B}" srcOrd="3" destOrd="0" parTransId="{05407888-F970-4CAA-A8C2-EB29C6E1277A}" sibTransId="{439CE802-300D-4B29-9B72-CA82E9DBBECA}"/>
    <dgm:cxn modelId="{B99812AC-F3E7-48DD-8B13-DCBD3E1D4F22}" srcId="{A9F70E82-8E57-405F-9324-2A1D1EA99A4B}" destId="{5B0643EF-23B9-4FFF-A224-D09746B4E4F5}" srcOrd="2" destOrd="0" parTransId="{FA804FEE-7651-4037-B414-DC590248B9AC}" sibTransId="{383D5C38-267D-426B-BDDA-4CEB80151FFD}"/>
    <dgm:cxn modelId="{AB8ABDD8-8FB9-49F6-9023-86467BD9E582}" srcId="{39995B85-B24E-489D-A52C-1D6BA83BBBB5}" destId="{1CE2C980-1B28-430D-9DFD-89D8B9CF7BAD}" srcOrd="2" destOrd="0" parTransId="{5A0C83B5-00CD-4847-A3DF-50A1A4DCC5C3}" sibTransId="{CAFCBDC3-954C-4CD6-B43D-77A73CAB7A0A}"/>
    <dgm:cxn modelId="{41C650DC-1C5B-4B82-B9A5-1BC1CFA77068}" srcId="{39995B85-B24E-489D-A52C-1D6BA83BBBB5}" destId="{695445B7-CF4E-4084-9BD6-55C92AF4AEF1}" srcOrd="0" destOrd="0" parTransId="{27ED0568-76C3-4B46-B622-EC9DDFDF2A30}" sibTransId="{80350033-202B-4D38-ACAC-4B63B8D915F1}"/>
    <dgm:cxn modelId="{5048FBDD-2665-4C10-8A64-BB58991CBFDF}" type="presOf" srcId="{A9F70E82-8E57-405F-9324-2A1D1EA99A4B}" destId="{7DE97A1B-0A62-4E19-9B65-EEAF4D271F20}" srcOrd="0" destOrd="0" presId="urn:microsoft.com/office/officeart/2005/8/layout/vList2"/>
    <dgm:cxn modelId="{67CF5BE1-520F-4FE7-8499-D96531256E3D}" type="presOf" srcId="{1CE2C980-1B28-430D-9DFD-89D8B9CF7BAD}" destId="{6001DA3C-2AC4-405E-B611-8E61E134B622}" srcOrd="0" destOrd="0" presId="urn:microsoft.com/office/officeart/2005/8/layout/vList2"/>
    <dgm:cxn modelId="{CFA936E8-65D4-43F5-8510-87CA5057A96F}" type="presOf" srcId="{5B0643EF-23B9-4FFF-A224-D09746B4E4F5}" destId="{96A149D3-0F4B-45D6-A8AB-2DB0844167AE}" srcOrd="0" destOrd="2" presId="urn:microsoft.com/office/officeart/2005/8/layout/vList2"/>
    <dgm:cxn modelId="{3A7BB1F5-139D-4C09-B9D6-1F470D8829E0}" type="presOf" srcId="{39995B85-B24E-489D-A52C-1D6BA83BBBB5}" destId="{AD903A80-38CB-4969-991F-AB201156F980}" srcOrd="0" destOrd="0" presId="urn:microsoft.com/office/officeart/2005/8/layout/vList2"/>
    <dgm:cxn modelId="{9B30F1F8-8770-4CE4-86F0-66C7F4528F6E}" srcId="{A9F70E82-8E57-405F-9324-2A1D1EA99A4B}" destId="{F172E036-2B9A-4326-B1E3-FAADC4E1D8CE}" srcOrd="0" destOrd="0" parTransId="{92C77DE7-FD42-4EE1-91C3-EFFE55D6792E}" sibTransId="{FEA6F14F-D6E8-444A-8C04-CE6C51225550}"/>
    <dgm:cxn modelId="{6B396831-5828-4667-88B4-742B10C65374}" type="presParOf" srcId="{AD903A80-38CB-4969-991F-AB201156F980}" destId="{8519E986-F374-4331-AB0A-F7CA8647478C}" srcOrd="0" destOrd="0" presId="urn:microsoft.com/office/officeart/2005/8/layout/vList2"/>
    <dgm:cxn modelId="{BE0211F4-F32B-42B6-909F-586AE8569E96}" type="presParOf" srcId="{AD903A80-38CB-4969-991F-AB201156F980}" destId="{B56F84A4-E567-470C-8C6E-02177208BF53}" srcOrd="1" destOrd="0" presId="urn:microsoft.com/office/officeart/2005/8/layout/vList2"/>
    <dgm:cxn modelId="{B0EDDCCE-ED82-48B7-A51D-BCC7DFADE19F}" type="presParOf" srcId="{AD903A80-38CB-4969-991F-AB201156F980}" destId="{E31296BE-FC43-4132-B9F3-CF195FAEA424}" srcOrd="2" destOrd="0" presId="urn:microsoft.com/office/officeart/2005/8/layout/vList2"/>
    <dgm:cxn modelId="{4A699627-CB80-4145-A3FA-7B226731BE33}" type="presParOf" srcId="{AD903A80-38CB-4969-991F-AB201156F980}" destId="{A506F24A-D27C-42CF-8A7E-B7761E7AA59C}" srcOrd="3" destOrd="0" presId="urn:microsoft.com/office/officeart/2005/8/layout/vList2"/>
    <dgm:cxn modelId="{3FBE5119-8AA7-4128-A67D-ED260E2E5147}" type="presParOf" srcId="{AD903A80-38CB-4969-991F-AB201156F980}" destId="{6001DA3C-2AC4-405E-B611-8E61E134B622}" srcOrd="4" destOrd="0" presId="urn:microsoft.com/office/officeart/2005/8/layout/vList2"/>
    <dgm:cxn modelId="{BFEBAFD4-7DFB-415F-8867-67EC494063A4}" type="presParOf" srcId="{AD903A80-38CB-4969-991F-AB201156F980}" destId="{F9C9A12A-1332-4D6E-800D-099504ADD1AE}" srcOrd="5" destOrd="0" presId="urn:microsoft.com/office/officeart/2005/8/layout/vList2"/>
    <dgm:cxn modelId="{15F2AE00-B9E0-47ED-901F-2085706B9B96}" type="presParOf" srcId="{AD903A80-38CB-4969-991F-AB201156F980}" destId="{7DE97A1B-0A62-4E19-9B65-EEAF4D271F20}" srcOrd="6" destOrd="0" presId="urn:microsoft.com/office/officeart/2005/8/layout/vList2"/>
    <dgm:cxn modelId="{7FEEC501-248C-498B-A246-97D7CD57DD93}" type="presParOf" srcId="{AD903A80-38CB-4969-991F-AB201156F980}" destId="{96A149D3-0F4B-45D6-A8AB-2DB0844167A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B0CA9-97A0-4E3A-9B7A-7FB563436D28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EE1D1-AC23-4189-9D04-372FACAB0D3D}">
      <dgm:prSet/>
      <dgm:spPr/>
      <dgm:t>
        <a:bodyPr/>
        <a:lstStyle/>
        <a:p>
          <a:r>
            <a:rPr lang="fr-FR" b="1" i="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Decision </a:t>
          </a:r>
          <a:r>
            <a:rPr lang="fr-FR" b="1" i="0" u="sng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Tree</a:t>
          </a:r>
          <a:r>
            <a:rPr lang="fr-FR" b="0" i="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min_samples_split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min_samples_leaf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4,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30F4145-5379-4EAC-A46F-3230B359ADEF}" type="parTrans" cxnId="{878F5D6B-00C2-4F5C-B186-B39A13A1FDF7}">
      <dgm:prSet/>
      <dgm:spPr/>
      <dgm:t>
        <a:bodyPr/>
        <a:lstStyle/>
        <a:p>
          <a:endParaRPr lang="en-US"/>
        </a:p>
      </dgm:t>
    </dgm:pt>
    <dgm:pt modelId="{DDFBAF9A-4FFC-480D-B0FB-D18FF044E2F2}" type="sibTrans" cxnId="{878F5D6B-00C2-4F5C-B186-B39A13A1FDF7}">
      <dgm:prSet/>
      <dgm:spPr/>
      <dgm:t>
        <a:bodyPr/>
        <a:lstStyle/>
        <a:p>
          <a:endParaRPr lang="en-US"/>
        </a:p>
      </dgm:t>
    </dgm:pt>
    <dgm:pt modelId="{A6396547-4858-4918-8C5D-5517FB219FED}">
      <dgm:prSet/>
      <dgm:spPr/>
      <dgm:t>
        <a:bodyPr/>
        <a:lstStyle/>
        <a:p>
          <a:r>
            <a:rPr lang="fr-FR" b="1" i="0" u="sng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Random</a:t>
          </a:r>
          <a:r>
            <a:rPr lang="fr-FR" b="1" i="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Forest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50,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min_samples_split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min_samples_leaf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4,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B4A23CD-262C-4A94-AC13-93E601059369}" type="parTrans" cxnId="{8981A209-942B-44F8-A9FE-DF953453583C}">
      <dgm:prSet/>
      <dgm:spPr/>
      <dgm:t>
        <a:bodyPr/>
        <a:lstStyle/>
        <a:p>
          <a:endParaRPr lang="en-US"/>
        </a:p>
      </dgm:t>
    </dgm:pt>
    <dgm:pt modelId="{7C16076E-11B8-4A70-8AE3-DAB717C58C7F}" type="sibTrans" cxnId="{8981A209-942B-44F8-A9FE-DF953453583C}">
      <dgm:prSet/>
      <dgm:spPr/>
      <dgm:t>
        <a:bodyPr/>
        <a:lstStyle/>
        <a:p>
          <a:endParaRPr lang="en-US"/>
        </a:p>
      </dgm:t>
    </dgm:pt>
    <dgm:pt modelId="{EA91CE1D-CCF8-48AF-AE17-78FA3C878F92}">
      <dgm:prSet/>
      <dgm:spPr/>
      <dgm:t>
        <a:bodyPr/>
        <a:lstStyle/>
        <a:p>
          <a:r>
            <a:rPr lang="fr-FR" b="1" i="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Extra-</a:t>
          </a:r>
          <a:r>
            <a:rPr lang="fr-FR" b="1" i="0" u="sng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Trees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200,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min_samples_split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min_samples_leaf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20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DF211AB-C289-4B39-A16E-D70EB96B671D}" type="parTrans" cxnId="{1DB24627-C2D9-4D8F-B9BF-C99ABD76D393}">
      <dgm:prSet/>
      <dgm:spPr/>
      <dgm:t>
        <a:bodyPr/>
        <a:lstStyle/>
        <a:p>
          <a:endParaRPr lang="en-US"/>
        </a:p>
      </dgm:t>
    </dgm:pt>
    <dgm:pt modelId="{3234D0E5-BFD3-4FCF-96E9-5B20DE05BBB9}" type="sibTrans" cxnId="{1DB24627-C2D9-4D8F-B9BF-C99ABD76D393}">
      <dgm:prSet/>
      <dgm:spPr/>
      <dgm:t>
        <a:bodyPr/>
        <a:lstStyle/>
        <a:p>
          <a:endParaRPr lang="en-US"/>
        </a:p>
      </dgm:t>
    </dgm:pt>
    <dgm:pt modelId="{F94458CC-65E4-453F-8DAD-72090DBFE0AE}">
      <dgm:prSet/>
      <dgm:spPr/>
      <dgm:t>
        <a:bodyPr/>
        <a:lstStyle/>
        <a:p>
          <a:r>
            <a:rPr lang="fr-FR" b="1" i="0" u="sng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XGBoost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subsample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0.7,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6,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learning_rate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0.1,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colsample_bytree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1.0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E9D6B48-CC45-422B-93EB-9DC9511A304E}" type="parTrans" cxnId="{7A73AD64-B2FB-425E-AF2D-EA7E1D1F3181}">
      <dgm:prSet/>
      <dgm:spPr/>
      <dgm:t>
        <a:bodyPr/>
        <a:lstStyle/>
        <a:p>
          <a:endParaRPr lang="en-US"/>
        </a:p>
      </dgm:t>
    </dgm:pt>
    <dgm:pt modelId="{3DC889E7-39FF-42D9-885C-777652BC76AA}" type="sibTrans" cxnId="{7A73AD64-B2FB-425E-AF2D-EA7E1D1F3181}">
      <dgm:prSet/>
      <dgm:spPr/>
      <dgm:t>
        <a:bodyPr/>
        <a:lstStyle/>
        <a:p>
          <a:endParaRPr lang="en-US"/>
        </a:p>
      </dgm:t>
    </dgm:pt>
    <dgm:pt modelId="{B590931E-9624-4CF5-918A-13C1754560E7}">
      <dgm:prSet/>
      <dgm:spPr/>
      <dgm:t>
        <a:bodyPr/>
        <a:lstStyle/>
        <a:p>
          <a:r>
            <a:rPr lang="fr-FR" b="1" i="0" u="sng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LightGBM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num_leaves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31,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50,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learning_rate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0.2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C4851D1-377D-4B7B-B43C-9D1142E0334E}" type="parTrans" cxnId="{D87BD03D-E49B-4D75-8F53-5EB444D547C4}">
      <dgm:prSet/>
      <dgm:spPr/>
      <dgm:t>
        <a:bodyPr/>
        <a:lstStyle/>
        <a:p>
          <a:endParaRPr lang="en-US"/>
        </a:p>
      </dgm:t>
    </dgm:pt>
    <dgm:pt modelId="{EF0B0E62-6B76-484C-ACB9-F29E9A159043}" type="sibTrans" cxnId="{D87BD03D-E49B-4D75-8F53-5EB444D547C4}">
      <dgm:prSet/>
      <dgm:spPr/>
      <dgm:t>
        <a:bodyPr/>
        <a:lstStyle/>
        <a:p>
          <a:endParaRPr lang="en-US"/>
        </a:p>
      </dgm:t>
    </dgm:pt>
    <dgm:pt modelId="{E81F03F5-51D1-4C60-8DA4-4A06C687C7D3}">
      <dgm:prSet/>
      <dgm:spPr/>
      <dgm:t>
        <a:bodyPr/>
        <a:lstStyle/>
        <a:p>
          <a:r>
            <a:rPr lang="fr-FR" b="1" i="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Multi-Layer Perceptron</a:t>
          </a:r>
          <a:r>
            <a:rPr lang="fr-FR" b="1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solver: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adam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hidden_layer_sizes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(10), alpha: 0.1,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activation:relu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542013A-766C-4E69-9B70-70075815F56F}" type="parTrans" cxnId="{A851D14D-ED02-4AB6-B7CF-D3C7CF59DE6E}">
      <dgm:prSet/>
      <dgm:spPr/>
      <dgm:t>
        <a:bodyPr/>
        <a:lstStyle/>
        <a:p>
          <a:endParaRPr lang="en-US"/>
        </a:p>
      </dgm:t>
    </dgm:pt>
    <dgm:pt modelId="{7516C40A-78B6-43B9-A4B1-158077FA8ACD}" type="sibTrans" cxnId="{A851D14D-ED02-4AB6-B7CF-D3C7CF59DE6E}">
      <dgm:prSet/>
      <dgm:spPr/>
      <dgm:t>
        <a:bodyPr/>
        <a:lstStyle/>
        <a:p>
          <a:endParaRPr lang="en-US"/>
        </a:p>
      </dgm:t>
    </dgm:pt>
    <dgm:pt modelId="{E0163540-B3EF-43C9-99A3-363EDC416363}">
      <dgm:prSet/>
      <dgm:spPr/>
      <dgm:t>
        <a:bodyPr/>
        <a:lstStyle/>
        <a:p>
          <a:r>
            <a:rPr lang="fr-FR" b="1" i="0" u="sng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CatBoost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learning_rate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0.1, l2_leaf_reg: 3,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iterations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500, </a:t>
          </a:r>
          <a:r>
            <a:rPr lang="fr-FR" b="0" i="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depth</a:t>
          </a:r>
          <a:r>
            <a:rPr lang="fr-FR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6</a:t>
          </a:r>
          <a:endParaRPr lang="en-US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B45830F-75F2-481A-A536-9F374EB91425}" type="parTrans" cxnId="{366D0944-5FE7-4A8D-B712-29C325DECA2A}">
      <dgm:prSet/>
      <dgm:spPr/>
      <dgm:t>
        <a:bodyPr/>
        <a:lstStyle/>
        <a:p>
          <a:endParaRPr lang="en-US"/>
        </a:p>
      </dgm:t>
    </dgm:pt>
    <dgm:pt modelId="{AC67C8AD-FEBE-4473-BB36-93BF6B78491D}" type="sibTrans" cxnId="{366D0944-5FE7-4A8D-B712-29C325DECA2A}">
      <dgm:prSet/>
      <dgm:spPr/>
      <dgm:t>
        <a:bodyPr/>
        <a:lstStyle/>
        <a:p>
          <a:endParaRPr lang="en-US"/>
        </a:p>
      </dgm:t>
    </dgm:pt>
    <dgm:pt modelId="{F36B5BB6-FC0F-46DB-B815-70C3B5783B25}" type="pres">
      <dgm:prSet presAssocID="{304B0CA9-97A0-4E3A-9B7A-7FB563436D28}" presName="diagram" presStyleCnt="0">
        <dgm:presLayoutVars>
          <dgm:dir/>
          <dgm:resizeHandles val="exact"/>
        </dgm:presLayoutVars>
      </dgm:prSet>
      <dgm:spPr/>
    </dgm:pt>
    <dgm:pt modelId="{0F5F061A-EE5D-48BA-B489-155F1B850642}" type="pres">
      <dgm:prSet presAssocID="{051EE1D1-AC23-4189-9D04-372FACAB0D3D}" presName="node" presStyleLbl="node1" presStyleIdx="0" presStyleCnt="7">
        <dgm:presLayoutVars>
          <dgm:bulletEnabled val="1"/>
        </dgm:presLayoutVars>
      </dgm:prSet>
      <dgm:spPr/>
    </dgm:pt>
    <dgm:pt modelId="{488AAE31-D3B9-4B1D-AA48-D266CA4140EA}" type="pres">
      <dgm:prSet presAssocID="{DDFBAF9A-4FFC-480D-B0FB-D18FF044E2F2}" presName="sibTrans" presStyleCnt="0"/>
      <dgm:spPr/>
    </dgm:pt>
    <dgm:pt modelId="{070B4498-D1F0-40C8-A892-9FEA8E43BBE1}" type="pres">
      <dgm:prSet presAssocID="{A6396547-4858-4918-8C5D-5517FB219FED}" presName="node" presStyleLbl="node1" presStyleIdx="1" presStyleCnt="7">
        <dgm:presLayoutVars>
          <dgm:bulletEnabled val="1"/>
        </dgm:presLayoutVars>
      </dgm:prSet>
      <dgm:spPr/>
    </dgm:pt>
    <dgm:pt modelId="{5A35B930-EEA7-46A6-9DA9-D90D8841148F}" type="pres">
      <dgm:prSet presAssocID="{7C16076E-11B8-4A70-8AE3-DAB717C58C7F}" presName="sibTrans" presStyleCnt="0"/>
      <dgm:spPr/>
    </dgm:pt>
    <dgm:pt modelId="{187D59BE-3DCE-4A8E-A6E5-22ACAF8CA9A9}" type="pres">
      <dgm:prSet presAssocID="{EA91CE1D-CCF8-48AF-AE17-78FA3C878F92}" presName="node" presStyleLbl="node1" presStyleIdx="2" presStyleCnt="7">
        <dgm:presLayoutVars>
          <dgm:bulletEnabled val="1"/>
        </dgm:presLayoutVars>
      </dgm:prSet>
      <dgm:spPr/>
    </dgm:pt>
    <dgm:pt modelId="{8E7B13FC-4BEB-4B24-8163-9D9706260EF8}" type="pres">
      <dgm:prSet presAssocID="{3234D0E5-BFD3-4FCF-96E9-5B20DE05BBB9}" presName="sibTrans" presStyleCnt="0"/>
      <dgm:spPr/>
    </dgm:pt>
    <dgm:pt modelId="{D1204CB1-F18D-439C-B2F7-8403A21E3314}" type="pres">
      <dgm:prSet presAssocID="{F94458CC-65E4-453F-8DAD-72090DBFE0AE}" presName="node" presStyleLbl="node1" presStyleIdx="3" presStyleCnt="7">
        <dgm:presLayoutVars>
          <dgm:bulletEnabled val="1"/>
        </dgm:presLayoutVars>
      </dgm:prSet>
      <dgm:spPr/>
    </dgm:pt>
    <dgm:pt modelId="{0E659A40-387E-4643-A675-8288E86CB5E6}" type="pres">
      <dgm:prSet presAssocID="{3DC889E7-39FF-42D9-885C-777652BC76AA}" presName="sibTrans" presStyleCnt="0"/>
      <dgm:spPr/>
    </dgm:pt>
    <dgm:pt modelId="{493BE66B-C850-45C5-99DE-7F690A7A06CA}" type="pres">
      <dgm:prSet presAssocID="{B590931E-9624-4CF5-918A-13C1754560E7}" presName="node" presStyleLbl="node1" presStyleIdx="4" presStyleCnt="7">
        <dgm:presLayoutVars>
          <dgm:bulletEnabled val="1"/>
        </dgm:presLayoutVars>
      </dgm:prSet>
      <dgm:spPr/>
    </dgm:pt>
    <dgm:pt modelId="{6F414E68-ACDA-4DDD-9B01-32BC19BC019A}" type="pres">
      <dgm:prSet presAssocID="{EF0B0E62-6B76-484C-ACB9-F29E9A159043}" presName="sibTrans" presStyleCnt="0"/>
      <dgm:spPr/>
    </dgm:pt>
    <dgm:pt modelId="{8F484911-E4AE-448A-854C-7AC284425C52}" type="pres">
      <dgm:prSet presAssocID="{E81F03F5-51D1-4C60-8DA4-4A06C687C7D3}" presName="node" presStyleLbl="node1" presStyleIdx="5" presStyleCnt="7">
        <dgm:presLayoutVars>
          <dgm:bulletEnabled val="1"/>
        </dgm:presLayoutVars>
      </dgm:prSet>
      <dgm:spPr/>
    </dgm:pt>
    <dgm:pt modelId="{7CBC6B7C-3D90-41BB-8C73-84529D5A8E50}" type="pres">
      <dgm:prSet presAssocID="{7516C40A-78B6-43B9-A4B1-158077FA8ACD}" presName="sibTrans" presStyleCnt="0"/>
      <dgm:spPr/>
    </dgm:pt>
    <dgm:pt modelId="{EE183AEA-B9F1-4280-90B9-0CB961E11989}" type="pres">
      <dgm:prSet presAssocID="{E0163540-B3EF-43C9-99A3-363EDC416363}" presName="node" presStyleLbl="node1" presStyleIdx="6" presStyleCnt="7">
        <dgm:presLayoutVars>
          <dgm:bulletEnabled val="1"/>
        </dgm:presLayoutVars>
      </dgm:prSet>
      <dgm:spPr/>
    </dgm:pt>
  </dgm:ptLst>
  <dgm:cxnLst>
    <dgm:cxn modelId="{8981A209-942B-44F8-A9FE-DF953453583C}" srcId="{304B0CA9-97A0-4E3A-9B7A-7FB563436D28}" destId="{A6396547-4858-4918-8C5D-5517FB219FED}" srcOrd="1" destOrd="0" parTransId="{DB4A23CD-262C-4A94-AC13-93E601059369}" sibTransId="{7C16076E-11B8-4A70-8AE3-DAB717C58C7F}"/>
    <dgm:cxn modelId="{1DB24627-C2D9-4D8F-B9BF-C99ABD76D393}" srcId="{304B0CA9-97A0-4E3A-9B7A-7FB563436D28}" destId="{EA91CE1D-CCF8-48AF-AE17-78FA3C878F92}" srcOrd="2" destOrd="0" parTransId="{2DF211AB-C289-4B39-A16E-D70EB96B671D}" sibTransId="{3234D0E5-BFD3-4FCF-96E9-5B20DE05BBB9}"/>
    <dgm:cxn modelId="{07E2C42E-1352-4A5E-AA5E-1258F770B67D}" type="presOf" srcId="{EA91CE1D-CCF8-48AF-AE17-78FA3C878F92}" destId="{187D59BE-3DCE-4A8E-A6E5-22ACAF8CA9A9}" srcOrd="0" destOrd="0" presId="urn:microsoft.com/office/officeart/2005/8/layout/default"/>
    <dgm:cxn modelId="{D87BD03D-E49B-4D75-8F53-5EB444D547C4}" srcId="{304B0CA9-97A0-4E3A-9B7A-7FB563436D28}" destId="{B590931E-9624-4CF5-918A-13C1754560E7}" srcOrd="4" destOrd="0" parTransId="{9C4851D1-377D-4B7B-B43C-9D1142E0334E}" sibTransId="{EF0B0E62-6B76-484C-ACB9-F29E9A159043}"/>
    <dgm:cxn modelId="{66FF4D5F-3712-4E1E-9CFE-E1EC72222DAD}" type="presOf" srcId="{E81F03F5-51D1-4C60-8DA4-4A06C687C7D3}" destId="{8F484911-E4AE-448A-854C-7AC284425C52}" srcOrd="0" destOrd="0" presId="urn:microsoft.com/office/officeart/2005/8/layout/default"/>
    <dgm:cxn modelId="{82135D62-CEFC-4B37-9FFC-5D015DFAB515}" type="presOf" srcId="{E0163540-B3EF-43C9-99A3-363EDC416363}" destId="{EE183AEA-B9F1-4280-90B9-0CB961E11989}" srcOrd="0" destOrd="0" presId="urn:microsoft.com/office/officeart/2005/8/layout/default"/>
    <dgm:cxn modelId="{366D0944-5FE7-4A8D-B712-29C325DECA2A}" srcId="{304B0CA9-97A0-4E3A-9B7A-7FB563436D28}" destId="{E0163540-B3EF-43C9-99A3-363EDC416363}" srcOrd="6" destOrd="0" parTransId="{FB45830F-75F2-481A-A536-9F374EB91425}" sibTransId="{AC67C8AD-FEBE-4473-BB36-93BF6B78491D}"/>
    <dgm:cxn modelId="{7A73AD64-B2FB-425E-AF2D-EA7E1D1F3181}" srcId="{304B0CA9-97A0-4E3A-9B7A-7FB563436D28}" destId="{F94458CC-65E4-453F-8DAD-72090DBFE0AE}" srcOrd="3" destOrd="0" parTransId="{AE9D6B48-CC45-422B-93EB-9DC9511A304E}" sibTransId="{3DC889E7-39FF-42D9-885C-777652BC76AA}"/>
    <dgm:cxn modelId="{887A5A67-1E23-419A-A98A-A6EF25BB289E}" type="presOf" srcId="{304B0CA9-97A0-4E3A-9B7A-7FB563436D28}" destId="{F36B5BB6-FC0F-46DB-B815-70C3B5783B25}" srcOrd="0" destOrd="0" presId="urn:microsoft.com/office/officeart/2005/8/layout/default"/>
    <dgm:cxn modelId="{878F5D6B-00C2-4F5C-B186-B39A13A1FDF7}" srcId="{304B0CA9-97A0-4E3A-9B7A-7FB563436D28}" destId="{051EE1D1-AC23-4189-9D04-372FACAB0D3D}" srcOrd="0" destOrd="0" parTransId="{B30F4145-5379-4EAC-A46F-3230B359ADEF}" sibTransId="{DDFBAF9A-4FFC-480D-B0FB-D18FF044E2F2}"/>
    <dgm:cxn modelId="{A851D14D-ED02-4AB6-B7CF-D3C7CF59DE6E}" srcId="{304B0CA9-97A0-4E3A-9B7A-7FB563436D28}" destId="{E81F03F5-51D1-4C60-8DA4-4A06C687C7D3}" srcOrd="5" destOrd="0" parTransId="{D542013A-766C-4E69-9B70-70075815F56F}" sibTransId="{7516C40A-78B6-43B9-A4B1-158077FA8ACD}"/>
    <dgm:cxn modelId="{AC82A24E-CE05-4871-8F55-914CFD198AA3}" type="presOf" srcId="{A6396547-4858-4918-8C5D-5517FB219FED}" destId="{070B4498-D1F0-40C8-A892-9FEA8E43BBE1}" srcOrd="0" destOrd="0" presId="urn:microsoft.com/office/officeart/2005/8/layout/default"/>
    <dgm:cxn modelId="{D9484C8C-C5E0-45E1-803D-603270209E6B}" type="presOf" srcId="{F94458CC-65E4-453F-8DAD-72090DBFE0AE}" destId="{D1204CB1-F18D-439C-B2F7-8403A21E3314}" srcOrd="0" destOrd="0" presId="urn:microsoft.com/office/officeart/2005/8/layout/default"/>
    <dgm:cxn modelId="{5E4E09CD-14D4-420A-8DDA-6009E8695B97}" type="presOf" srcId="{B590931E-9624-4CF5-918A-13C1754560E7}" destId="{493BE66B-C850-45C5-99DE-7F690A7A06CA}" srcOrd="0" destOrd="0" presId="urn:microsoft.com/office/officeart/2005/8/layout/default"/>
    <dgm:cxn modelId="{B2C962E3-7CC6-4D82-89BF-DDCFDB660376}" type="presOf" srcId="{051EE1D1-AC23-4189-9D04-372FACAB0D3D}" destId="{0F5F061A-EE5D-48BA-B489-155F1B850642}" srcOrd="0" destOrd="0" presId="urn:microsoft.com/office/officeart/2005/8/layout/default"/>
    <dgm:cxn modelId="{A13BA827-13D3-4BA2-8D31-776474AC0ABD}" type="presParOf" srcId="{F36B5BB6-FC0F-46DB-B815-70C3B5783B25}" destId="{0F5F061A-EE5D-48BA-B489-155F1B850642}" srcOrd="0" destOrd="0" presId="urn:microsoft.com/office/officeart/2005/8/layout/default"/>
    <dgm:cxn modelId="{C44598C6-565C-47F9-A115-66F927CF4BF0}" type="presParOf" srcId="{F36B5BB6-FC0F-46DB-B815-70C3B5783B25}" destId="{488AAE31-D3B9-4B1D-AA48-D266CA4140EA}" srcOrd="1" destOrd="0" presId="urn:microsoft.com/office/officeart/2005/8/layout/default"/>
    <dgm:cxn modelId="{DDC41FFA-6D21-4D14-B3BC-099F7ACF269A}" type="presParOf" srcId="{F36B5BB6-FC0F-46DB-B815-70C3B5783B25}" destId="{070B4498-D1F0-40C8-A892-9FEA8E43BBE1}" srcOrd="2" destOrd="0" presId="urn:microsoft.com/office/officeart/2005/8/layout/default"/>
    <dgm:cxn modelId="{B9431E10-112F-4B76-B2AF-8F1258A985CA}" type="presParOf" srcId="{F36B5BB6-FC0F-46DB-B815-70C3B5783B25}" destId="{5A35B930-EEA7-46A6-9DA9-D90D8841148F}" srcOrd="3" destOrd="0" presId="urn:microsoft.com/office/officeart/2005/8/layout/default"/>
    <dgm:cxn modelId="{3C4CDFB6-399E-4E79-94E8-1A25EF33B673}" type="presParOf" srcId="{F36B5BB6-FC0F-46DB-B815-70C3B5783B25}" destId="{187D59BE-3DCE-4A8E-A6E5-22ACAF8CA9A9}" srcOrd="4" destOrd="0" presId="urn:microsoft.com/office/officeart/2005/8/layout/default"/>
    <dgm:cxn modelId="{BD0BFEAC-9642-4425-B994-7884817F7B00}" type="presParOf" srcId="{F36B5BB6-FC0F-46DB-B815-70C3B5783B25}" destId="{8E7B13FC-4BEB-4B24-8163-9D9706260EF8}" srcOrd="5" destOrd="0" presId="urn:microsoft.com/office/officeart/2005/8/layout/default"/>
    <dgm:cxn modelId="{E00431BB-4D8F-45C9-818C-456EEC91B312}" type="presParOf" srcId="{F36B5BB6-FC0F-46DB-B815-70C3B5783B25}" destId="{D1204CB1-F18D-439C-B2F7-8403A21E3314}" srcOrd="6" destOrd="0" presId="urn:microsoft.com/office/officeart/2005/8/layout/default"/>
    <dgm:cxn modelId="{C6A0736F-7E89-4A57-8B60-DE1D1C2484C2}" type="presParOf" srcId="{F36B5BB6-FC0F-46DB-B815-70C3B5783B25}" destId="{0E659A40-387E-4643-A675-8288E86CB5E6}" srcOrd="7" destOrd="0" presId="urn:microsoft.com/office/officeart/2005/8/layout/default"/>
    <dgm:cxn modelId="{B4F250CD-91AE-4A67-9F39-9F0949F74045}" type="presParOf" srcId="{F36B5BB6-FC0F-46DB-B815-70C3B5783B25}" destId="{493BE66B-C850-45C5-99DE-7F690A7A06CA}" srcOrd="8" destOrd="0" presId="urn:microsoft.com/office/officeart/2005/8/layout/default"/>
    <dgm:cxn modelId="{ECC01B59-D033-4F7B-9E5A-A1A54EC06345}" type="presParOf" srcId="{F36B5BB6-FC0F-46DB-B815-70C3B5783B25}" destId="{6F414E68-ACDA-4DDD-9B01-32BC19BC019A}" srcOrd="9" destOrd="0" presId="urn:microsoft.com/office/officeart/2005/8/layout/default"/>
    <dgm:cxn modelId="{130B3CEB-4100-4A15-BCD9-720EA7D19435}" type="presParOf" srcId="{F36B5BB6-FC0F-46DB-B815-70C3B5783B25}" destId="{8F484911-E4AE-448A-854C-7AC284425C52}" srcOrd="10" destOrd="0" presId="urn:microsoft.com/office/officeart/2005/8/layout/default"/>
    <dgm:cxn modelId="{A2B4FFD0-CB22-4867-8377-618F1DCF4829}" type="presParOf" srcId="{F36B5BB6-FC0F-46DB-B815-70C3B5783B25}" destId="{7CBC6B7C-3D90-41BB-8C73-84529D5A8E50}" srcOrd="11" destOrd="0" presId="urn:microsoft.com/office/officeart/2005/8/layout/default"/>
    <dgm:cxn modelId="{CDB7E7DD-FB13-46AD-8747-0F5E4F7C628B}" type="presParOf" srcId="{F36B5BB6-FC0F-46DB-B815-70C3B5783B25}" destId="{EE183AEA-B9F1-4280-90B9-0CB961E1198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D17AFD-2ED4-436F-9D12-D5E6191520E0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A35E11-D494-4EC3-B170-6E68F0ACA2B2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 dirty="0"/>
            <a:t>Excellent R² Score pour tous les modèles (&gt; 0.999)</a:t>
          </a:r>
          <a:endParaRPr lang="en-US" dirty="0"/>
        </a:p>
      </dgm:t>
    </dgm:pt>
    <dgm:pt modelId="{4EDCE148-6E2A-479D-9ECC-DC9EDD954A29}" type="parTrans" cxnId="{8E33352F-8048-44C8-AA22-BC0D83188279}">
      <dgm:prSet/>
      <dgm:spPr/>
      <dgm:t>
        <a:bodyPr/>
        <a:lstStyle/>
        <a:p>
          <a:endParaRPr lang="en-US"/>
        </a:p>
      </dgm:t>
    </dgm:pt>
    <dgm:pt modelId="{21590FD1-6F5A-48A7-93B9-B75A098E37F4}" type="sibTrans" cxnId="{8E33352F-8048-44C8-AA22-BC0D83188279}">
      <dgm:prSet/>
      <dgm:spPr/>
      <dgm:t>
        <a:bodyPr/>
        <a:lstStyle/>
        <a:p>
          <a:endParaRPr lang="en-US"/>
        </a:p>
      </dgm:t>
    </dgm:pt>
    <dgm:pt modelId="{34CE90B3-44C4-4E69-BAF7-CE21AC7E2B1C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/>
            <a:t>Robustesse des prédictions</a:t>
          </a:r>
          <a:endParaRPr lang="en-US"/>
        </a:p>
      </dgm:t>
    </dgm:pt>
    <dgm:pt modelId="{D81E83A2-3CCC-49ED-9476-9EEAA9FFC1DE}" type="parTrans" cxnId="{068752CC-1145-4228-98F9-E8D7E81D33D8}">
      <dgm:prSet/>
      <dgm:spPr/>
      <dgm:t>
        <a:bodyPr/>
        <a:lstStyle/>
        <a:p>
          <a:endParaRPr lang="en-US"/>
        </a:p>
      </dgm:t>
    </dgm:pt>
    <dgm:pt modelId="{9229C07C-99F8-48A1-ABA7-14BDFA1113EC}" type="sibTrans" cxnId="{068752CC-1145-4228-98F9-E8D7E81D33D8}">
      <dgm:prSet/>
      <dgm:spPr/>
      <dgm:t>
        <a:bodyPr/>
        <a:lstStyle/>
        <a:p>
          <a:endParaRPr lang="en-US"/>
        </a:p>
      </dgm:t>
    </dgm:pt>
    <dgm:pt modelId="{08F48554-A1BF-44F3-80F5-6ABF06388BD6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/>
            <a:t>Efficacité du feature engineering temporel</a:t>
          </a:r>
          <a:endParaRPr lang="en-US"/>
        </a:p>
      </dgm:t>
    </dgm:pt>
    <dgm:pt modelId="{00C4EAE8-F767-4CBB-9156-7ECBD5A40C34}" type="parTrans" cxnId="{0DA3EEED-0FB3-4D58-A26F-EB0BF341B3B4}">
      <dgm:prSet/>
      <dgm:spPr/>
      <dgm:t>
        <a:bodyPr/>
        <a:lstStyle/>
        <a:p>
          <a:endParaRPr lang="en-US"/>
        </a:p>
      </dgm:t>
    </dgm:pt>
    <dgm:pt modelId="{0501B236-E819-409E-8CC0-277B38815388}" type="sibTrans" cxnId="{0DA3EEED-0FB3-4D58-A26F-EB0BF341B3B4}">
      <dgm:prSet/>
      <dgm:spPr/>
      <dgm:t>
        <a:bodyPr/>
        <a:lstStyle/>
        <a:p>
          <a:endParaRPr lang="en-US"/>
        </a:p>
      </dgm:t>
    </dgm:pt>
    <dgm:pt modelId="{6760BC4D-03FB-4AF8-9719-9E940DC4412A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 dirty="0"/>
            <a:t>Les techniques d'ajustement des hyperparamètres ont significativement boosté les performances des modèles, avec un MLP atteignant un MSE de </a:t>
          </a:r>
          <a:r>
            <a:rPr lang="fr-FR" b="0" i="0" u="none" strike="noStrike" cap="none" dirty="0">
              <a:solidFill>
                <a:schemeClr val="bg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rPr>
            <a:t>89.8137</a:t>
          </a:r>
          <a:r>
            <a:rPr lang="fr-FR" b="0" i="0" dirty="0"/>
            <a:t> et un R² de 0.9999. Ces résultats soulignent l'importance d'un bon prétraitement et d'une sélection judicieuse des caractéristiques.</a:t>
          </a:r>
          <a:endParaRPr lang="en-US" dirty="0"/>
        </a:p>
      </dgm:t>
    </dgm:pt>
    <dgm:pt modelId="{2BB8046E-A863-495D-A5B3-BA9A35D73AC0}" type="parTrans" cxnId="{46F7070B-C9F6-4C25-8CDF-4CA5CDFFCBF8}">
      <dgm:prSet/>
      <dgm:spPr/>
      <dgm:t>
        <a:bodyPr/>
        <a:lstStyle/>
        <a:p>
          <a:endParaRPr lang="en-US"/>
        </a:p>
      </dgm:t>
    </dgm:pt>
    <dgm:pt modelId="{00BEA49F-65D5-49E5-AB3D-DD4A1472E1F7}" type="sibTrans" cxnId="{46F7070B-C9F6-4C25-8CDF-4CA5CDFFCBF8}">
      <dgm:prSet/>
      <dgm:spPr/>
      <dgm:t>
        <a:bodyPr/>
        <a:lstStyle/>
        <a:p>
          <a:endParaRPr lang="en-US"/>
        </a:p>
      </dgm:t>
    </dgm:pt>
    <dgm:pt modelId="{42D39718-B40C-4DC9-ACE6-51E947ECD96C}" type="pres">
      <dgm:prSet presAssocID="{36D17AFD-2ED4-436F-9D12-D5E6191520E0}" presName="outerComposite" presStyleCnt="0">
        <dgm:presLayoutVars>
          <dgm:chMax val="5"/>
          <dgm:dir/>
          <dgm:resizeHandles val="exact"/>
        </dgm:presLayoutVars>
      </dgm:prSet>
      <dgm:spPr/>
    </dgm:pt>
    <dgm:pt modelId="{40B738D4-5964-4FB3-9D6D-D3D8946D6AFF}" type="pres">
      <dgm:prSet presAssocID="{36D17AFD-2ED4-436F-9D12-D5E6191520E0}" presName="dummyMaxCanvas" presStyleCnt="0">
        <dgm:presLayoutVars/>
      </dgm:prSet>
      <dgm:spPr/>
    </dgm:pt>
    <dgm:pt modelId="{C065B7D2-8F71-4F51-BF20-019D569595A7}" type="pres">
      <dgm:prSet presAssocID="{36D17AFD-2ED4-436F-9D12-D5E6191520E0}" presName="FourNodes_1" presStyleLbl="node1" presStyleIdx="0" presStyleCnt="4">
        <dgm:presLayoutVars>
          <dgm:bulletEnabled val="1"/>
        </dgm:presLayoutVars>
      </dgm:prSet>
      <dgm:spPr/>
    </dgm:pt>
    <dgm:pt modelId="{E0015EA7-891F-455D-A628-D7D764082354}" type="pres">
      <dgm:prSet presAssocID="{36D17AFD-2ED4-436F-9D12-D5E6191520E0}" presName="FourNodes_2" presStyleLbl="node1" presStyleIdx="1" presStyleCnt="4">
        <dgm:presLayoutVars>
          <dgm:bulletEnabled val="1"/>
        </dgm:presLayoutVars>
      </dgm:prSet>
      <dgm:spPr/>
    </dgm:pt>
    <dgm:pt modelId="{1550E602-3D81-4DE2-A665-93978637FB24}" type="pres">
      <dgm:prSet presAssocID="{36D17AFD-2ED4-436F-9D12-D5E6191520E0}" presName="FourNodes_3" presStyleLbl="node1" presStyleIdx="2" presStyleCnt="4">
        <dgm:presLayoutVars>
          <dgm:bulletEnabled val="1"/>
        </dgm:presLayoutVars>
      </dgm:prSet>
      <dgm:spPr/>
    </dgm:pt>
    <dgm:pt modelId="{4677A73D-0B35-4EB6-A279-02B376210863}" type="pres">
      <dgm:prSet presAssocID="{36D17AFD-2ED4-436F-9D12-D5E6191520E0}" presName="FourNodes_4" presStyleLbl="node1" presStyleIdx="3" presStyleCnt="4">
        <dgm:presLayoutVars>
          <dgm:bulletEnabled val="1"/>
        </dgm:presLayoutVars>
      </dgm:prSet>
      <dgm:spPr/>
    </dgm:pt>
    <dgm:pt modelId="{D56624EB-0843-4D25-82A3-FC49D04E2F05}" type="pres">
      <dgm:prSet presAssocID="{36D17AFD-2ED4-436F-9D12-D5E6191520E0}" presName="FourConn_1-2" presStyleLbl="fgAccFollowNode1" presStyleIdx="0" presStyleCnt="3">
        <dgm:presLayoutVars>
          <dgm:bulletEnabled val="1"/>
        </dgm:presLayoutVars>
      </dgm:prSet>
      <dgm:spPr/>
    </dgm:pt>
    <dgm:pt modelId="{071840C9-6FB0-4824-9B6F-26227C863F4F}" type="pres">
      <dgm:prSet presAssocID="{36D17AFD-2ED4-436F-9D12-D5E6191520E0}" presName="FourConn_2-3" presStyleLbl="fgAccFollowNode1" presStyleIdx="1" presStyleCnt="3">
        <dgm:presLayoutVars>
          <dgm:bulletEnabled val="1"/>
        </dgm:presLayoutVars>
      </dgm:prSet>
      <dgm:spPr/>
    </dgm:pt>
    <dgm:pt modelId="{A7D14053-7891-4B61-BC73-CC4A9A46452D}" type="pres">
      <dgm:prSet presAssocID="{36D17AFD-2ED4-436F-9D12-D5E6191520E0}" presName="FourConn_3-4" presStyleLbl="fgAccFollowNode1" presStyleIdx="2" presStyleCnt="3">
        <dgm:presLayoutVars>
          <dgm:bulletEnabled val="1"/>
        </dgm:presLayoutVars>
      </dgm:prSet>
      <dgm:spPr/>
    </dgm:pt>
    <dgm:pt modelId="{EB321CAF-B114-4C6D-ABA7-6D490BB402D4}" type="pres">
      <dgm:prSet presAssocID="{36D17AFD-2ED4-436F-9D12-D5E6191520E0}" presName="FourNodes_1_text" presStyleLbl="node1" presStyleIdx="3" presStyleCnt="4">
        <dgm:presLayoutVars>
          <dgm:bulletEnabled val="1"/>
        </dgm:presLayoutVars>
      </dgm:prSet>
      <dgm:spPr/>
    </dgm:pt>
    <dgm:pt modelId="{0FCD377F-5D2A-43A0-9404-5B6C3DD216C8}" type="pres">
      <dgm:prSet presAssocID="{36D17AFD-2ED4-436F-9D12-D5E6191520E0}" presName="FourNodes_2_text" presStyleLbl="node1" presStyleIdx="3" presStyleCnt="4">
        <dgm:presLayoutVars>
          <dgm:bulletEnabled val="1"/>
        </dgm:presLayoutVars>
      </dgm:prSet>
      <dgm:spPr/>
    </dgm:pt>
    <dgm:pt modelId="{E34962C9-FCC8-4CD9-BB89-08A053CE30CE}" type="pres">
      <dgm:prSet presAssocID="{36D17AFD-2ED4-436F-9D12-D5E6191520E0}" presName="FourNodes_3_text" presStyleLbl="node1" presStyleIdx="3" presStyleCnt="4">
        <dgm:presLayoutVars>
          <dgm:bulletEnabled val="1"/>
        </dgm:presLayoutVars>
      </dgm:prSet>
      <dgm:spPr/>
    </dgm:pt>
    <dgm:pt modelId="{2C86FCF4-52CF-42FF-9665-5FEB08B113CE}" type="pres">
      <dgm:prSet presAssocID="{36D17AFD-2ED4-436F-9D12-D5E6191520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02E701-B65D-4473-8333-B536506FE109}" type="presOf" srcId="{34CE90B3-44C4-4E69-BAF7-CE21AC7E2B1C}" destId="{0FCD377F-5D2A-43A0-9404-5B6C3DD216C8}" srcOrd="1" destOrd="0" presId="urn:microsoft.com/office/officeart/2005/8/layout/vProcess5"/>
    <dgm:cxn modelId="{46F7070B-C9F6-4C25-8CDF-4CA5CDFFCBF8}" srcId="{36D17AFD-2ED4-436F-9D12-D5E6191520E0}" destId="{6760BC4D-03FB-4AF8-9719-9E940DC4412A}" srcOrd="3" destOrd="0" parTransId="{2BB8046E-A863-495D-A5B3-BA9A35D73AC0}" sibTransId="{00BEA49F-65D5-49E5-AB3D-DD4A1472E1F7}"/>
    <dgm:cxn modelId="{7FF0D017-649E-4EA8-AEAD-3903978294C3}" type="presOf" srcId="{08F48554-A1BF-44F3-80F5-6ABF06388BD6}" destId="{E34962C9-FCC8-4CD9-BB89-08A053CE30CE}" srcOrd="1" destOrd="0" presId="urn:microsoft.com/office/officeart/2005/8/layout/vProcess5"/>
    <dgm:cxn modelId="{8E33352F-8048-44C8-AA22-BC0D83188279}" srcId="{36D17AFD-2ED4-436F-9D12-D5E6191520E0}" destId="{6FA35E11-D494-4EC3-B170-6E68F0ACA2B2}" srcOrd="0" destOrd="0" parTransId="{4EDCE148-6E2A-479D-9ECC-DC9EDD954A29}" sibTransId="{21590FD1-6F5A-48A7-93B9-B75A098E37F4}"/>
    <dgm:cxn modelId="{C7B6493D-748E-4BF9-B706-15335F79B92A}" type="presOf" srcId="{34CE90B3-44C4-4E69-BAF7-CE21AC7E2B1C}" destId="{E0015EA7-891F-455D-A628-D7D764082354}" srcOrd="0" destOrd="0" presId="urn:microsoft.com/office/officeart/2005/8/layout/vProcess5"/>
    <dgm:cxn modelId="{E11A2F71-27C8-4DC2-A98F-EB08AF5A6712}" type="presOf" srcId="{6760BC4D-03FB-4AF8-9719-9E940DC4412A}" destId="{2C86FCF4-52CF-42FF-9665-5FEB08B113CE}" srcOrd="1" destOrd="0" presId="urn:microsoft.com/office/officeart/2005/8/layout/vProcess5"/>
    <dgm:cxn modelId="{57C0AA73-FC08-4B58-85AE-ECB1CC234F9E}" type="presOf" srcId="{36D17AFD-2ED4-436F-9D12-D5E6191520E0}" destId="{42D39718-B40C-4DC9-ACE6-51E947ECD96C}" srcOrd="0" destOrd="0" presId="urn:microsoft.com/office/officeart/2005/8/layout/vProcess5"/>
    <dgm:cxn modelId="{51E5DE79-F0AC-452F-B523-4150886B0787}" type="presOf" srcId="{21590FD1-6F5A-48A7-93B9-B75A098E37F4}" destId="{D56624EB-0843-4D25-82A3-FC49D04E2F05}" srcOrd="0" destOrd="0" presId="urn:microsoft.com/office/officeart/2005/8/layout/vProcess5"/>
    <dgm:cxn modelId="{D0FA198C-C116-4D9A-80CB-3BC1EC5FA56E}" type="presOf" srcId="{6760BC4D-03FB-4AF8-9719-9E940DC4412A}" destId="{4677A73D-0B35-4EB6-A279-02B376210863}" srcOrd="0" destOrd="0" presId="urn:microsoft.com/office/officeart/2005/8/layout/vProcess5"/>
    <dgm:cxn modelId="{D69950B1-DA5C-484B-9C12-1B5CD2BE70D9}" type="presOf" srcId="{0501B236-E819-409E-8CC0-277B38815388}" destId="{A7D14053-7891-4B61-BC73-CC4A9A46452D}" srcOrd="0" destOrd="0" presId="urn:microsoft.com/office/officeart/2005/8/layout/vProcess5"/>
    <dgm:cxn modelId="{A99B69B4-F1D5-4C0F-8244-413CB2B8E7B8}" type="presOf" srcId="{08F48554-A1BF-44F3-80F5-6ABF06388BD6}" destId="{1550E602-3D81-4DE2-A665-93978637FB24}" srcOrd="0" destOrd="0" presId="urn:microsoft.com/office/officeart/2005/8/layout/vProcess5"/>
    <dgm:cxn modelId="{317E30C7-35F8-459A-8ABC-0FE6A9832B7E}" type="presOf" srcId="{6FA35E11-D494-4EC3-B170-6E68F0ACA2B2}" destId="{C065B7D2-8F71-4F51-BF20-019D569595A7}" srcOrd="0" destOrd="0" presId="urn:microsoft.com/office/officeart/2005/8/layout/vProcess5"/>
    <dgm:cxn modelId="{068752CC-1145-4228-98F9-E8D7E81D33D8}" srcId="{36D17AFD-2ED4-436F-9D12-D5E6191520E0}" destId="{34CE90B3-44C4-4E69-BAF7-CE21AC7E2B1C}" srcOrd="1" destOrd="0" parTransId="{D81E83A2-3CCC-49ED-9476-9EEAA9FFC1DE}" sibTransId="{9229C07C-99F8-48A1-ABA7-14BDFA1113EC}"/>
    <dgm:cxn modelId="{8D818DEC-E9F9-47C0-9896-A92BE54B31CD}" type="presOf" srcId="{9229C07C-99F8-48A1-ABA7-14BDFA1113EC}" destId="{071840C9-6FB0-4824-9B6F-26227C863F4F}" srcOrd="0" destOrd="0" presId="urn:microsoft.com/office/officeart/2005/8/layout/vProcess5"/>
    <dgm:cxn modelId="{0DA3EEED-0FB3-4D58-A26F-EB0BF341B3B4}" srcId="{36D17AFD-2ED4-436F-9D12-D5E6191520E0}" destId="{08F48554-A1BF-44F3-80F5-6ABF06388BD6}" srcOrd="2" destOrd="0" parTransId="{00C4EAE8-F767-4CBB-9156-7ECBD5A40C34}" sibTransId="{0501B236-E819-409E-8CC0-277B38815388}"/>
    <dgm:cxn modelId="{50FEEBF3-8D58-4834-BB19-490C5D839F06}" type="presOf" srcId="{6FA35E11-D494-4EC3-B170-6E68F0ACA2B2}" destId="{EB321CAF-B114-4C6D-ABA7-6D490BB402D4}" srcOrd="1" destOrd="0" presId="urn:microsoft.com/office/officeart/2005/8/layout/vProcess5"/>
    <dgm:cxn modelId="{09049620-6686-4480-A6E9-41F03F7A0A2E}" type="presParOf" srcId="{42D39718-B40C-4DC9-ACE6-51E947ECD96C}" destId="{40B738D4-5964-4FB3-9D6D-D3D8946D6AFF}" srcOrd="0" destOrd="0" presId="urn:microsoft.com/office/officeart/2005/8/layout/vProcess5"/>
    <dgm:cxn modelId="{4F1D3B34-0352-46E8-9413-13C8ADB07C85}" type="presParOf" srcId="{42D39718-B40C-4DC9-ACE6-51E947ECD96C}" destId="{C065B7D2-8F71-4F51-BF20-019D569595A7}" srcOrd="1" destOrd="0" presId="urn:microsoft.com/office/officeart/2005/8/layout/vProcess5"/>
    <dgm:cxn modelId="{278C556C-AD0F-456B-936E-B34F5F73784F}" type="presParOf" srcId="{42D39718-B40C-4DC9-ACE6-51E947ECD96C}" destId="{E0015EA7-891F-455D-A628-D7D764082354}" srcOrd="2" destOrd="0" presId="urn:microsoft.com/office/officeart/2005/8/layout/vProcess5"/>
    <dgm:cxn modelId="{A9A22EB6-A632-4CFC-BFCE-38729D87E296}" type="presParOf" srcId="{42D39718-B40C-4DC9-ACE6-51E947ECD96C}" destId="{1550E602-3D81-4DE2-A665-93978637FB24}" srcOrd="3" destOrd="0" presId="urn:microsoft.com/office/officeart/2005/8/layout/vProcess5"/>
    <dgm:cxn modelId="{9BE155E7-3559-4DD5-BE19-4844F0221BCE}" type="presParOf" srcId="{42D39718-B40C-4DC9-ACE6-51E947ECD96C}" destId="{4677A73D-0B35-4EB6-A279-02B376210863}" srcOrd="4" destOrd="0" presId="urn:microsoft.com/office/officeart/2005/8/layout/vProcess5"/>
    <dgm:cxn modelId="{DB1C40B8-193F-427B-84FC-F3FD7B6A9600}" type="presParOf" srcId="{42D39718-B40C-4DC9-ACE6-51E947ECD96C}" destId="{D56624EB-0843-4D25-82A3-FC49D04E2F05}" srcOrd="5" destOrd="0" presId="urn:microsoft.com/office/officeart/2005/8/layout/vProcess5"/>
    <dgm:cxn modelId="{BBEB31EC-975F-4902-BD9F-CC9F0D98804D}" type="presParOf" srcId="{42D39718-B40C-4DC9-ACE6-51E947ECD96C}" destId="{071840C9-6FB0-4824-9B6F-26227C863F4F}" srcOrd="6" destOrd="0" presId="urn:microsoft.com/office/officeart/2005/8/layout/vProcess5"/>
    <dgm:cxn modelId="{00703F60-E52A-41C1-87A3-5B3538954ED9}" type="presParOf" srcId="{42D39718-B40C-4DC9-ACE6-51E947ECD96C}" destId="{A7D14053-7891-4B61-BC73-CC4A9A46452D}" srcOrd="7" destOrd="0" presId="urn:microsoft.com/office/officeart/2005/8/layout/vProcess5"/>
    <dgm:cxn modelId="{26C88795-AAB2-41E5-8277-33F4B6D2DB44}" type="presParOf" srcId="{42D39718-B40C-4DC9-ACE6-51E947ECD96C}" destId="{EB321CAF-B114-4C6D-ABA7-6D490BB402D4}" srcOrd="8" destOrd="0" presId="urn:microsoft.com/office/officeart/2005/8/layout/vProcess5"/>
    <dgm:cxn modelId="{0AD16C07-5690-4AE7-B527-338F2EFA1FF0}" type="presParOf" srcId="{42D39718-B40C-4DC9-ACE6-51E947ECD96C}" destId="{0FCD377F-5D2A-43A0-9404-5B6C3DD216C8}" srcOrd="9" destOrd="0" presId="urn:microsoft.com/office/officeart/2005/8/layout/vProcess5"/>
    <dgm:cxn modelId="{14B9881F-70B6-4D4C-BBB1-46E948A9ACDD}" type="presParOf" srcId="{42D39718-B40C-4DC9-ACE6-51E947ECD96C}" destId="{E34962C9-FCC8-4CD9-BB89-08A053CE30CE}" srcOrd="10" destOrd="0" presId="urn:microsoft.com/office/officeart/2005/8/layout/vProcess5"/>
    <dgm:cxn modelId="{90197D62-DDEF-479E-BFFA-B82F2ED77640}" type="presParOf" srcId="{42D39718-B40C-4DC9-ACE6-51E947ECD96C}" destId="{2C86FCF4-52CF-42FF-9665-5FEB08B113C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656E6-F6E3-41DA-B0C7-2289FA57D2B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DC84BB-6158-4F7B-A953-52F1B042454B}">
      <dgm:prSet/>
      <dgm:spPr/>
      <dgm:t>
        <a:bodyPr/>
        <a:lstStyle/>
        <a:p>
          <a:r>
            <a:rPr lang="en-US" b="0" i="0"/>
            <a:t>Synthèse</a:t>
          </a:r>
          <a:endParaRPr lang="en-US"/>
        </a:p>
      </dgm:t>
    </dgm:pt>
    <dgm:pt modelId="{E0E64525-CA51-4749-86EF-54741F96EF37}" type="parTrans" cxnId="{F74EE663-D4A3-431D-A015-00E3CB98170B}">
      <dgm:prSet/>
      <dgm:spPr/>
      <dgm:t>
        <a:bodyPr/>
        <a:lstStyle/>
        <a:p>
          <a:endParaRPr lang="en-US"/>
        </a:p>
      </dgm:t>
    </dgm:pt>
    <dgm:pt modelId="{7A5E84A4-4EF5-41C8-8959-0BA33D6F70A4}" type="sibTrans" cxnId="{F74EE663-D4A3-431D-A015-00E3CB98170B}">
      <dgm:prSet/>
      <dgm:spPr/>
      <dgm:t>
        <a:bodyPr/>
        <a:lstStyle/>
        <a:p>
          <a:endParaRPr lang="en-US"/>
        </a:p>
      </dgm:t>
    </dgm:pt>
    <dgm:pt modelId="{95021C1F-D8E5-4F4B-950A-1D8947A377D1}">
      <dgm:prSet/>
      <dgm:spPr/>
      <dgm:t>
        <a:bodyPr/>
        <a:lstStyle/>
        <a:p>
          <a:r>
            <a:rPr lang="en-US" b="0" i="0"/>
            <a:t>Succès dans la prédiction de la production électrique</a:t>
          </a:r>
          <a:endParaRPr lang="en-US"/>
        </a:p>
      </dgm:t>
    </dgm:pt>
    <dgm:pt modelId="{5D86C3B6-4C2F-4256-80EF-DA8132FFCECD}" type="parTrans" cxnId="{514C47D4-F9A7-42AA-91F6-402F25CE186B}">
      <dgm:prSet/>
      <dgm:spPr/>
      <dgm:t>
        <a:bodyPr/>
        <a:lstStyle/>
        <a:p>
          <a:endParaRPr lang="en-US"/>
        </a:p>
      </dgm:t>
    </dgm:pt>
    <dgm:pt modelId="{136842FF-BF6A-43DE-BDCD-AD5322C5641C}" type="sibTrans" cxnId="{514C47D4-F9A7-42AA-91F6-402F25CE186B}">
      <dgm:prSet/>
      <dgm:spPr/>
      <dgm:t>
        <a:bodyPr/>
        <a:lstStyle/>
        <a:p>
          <a:endParaRPr lang="en-US"/>
        </a:p>
      </dgm:t>
    </dgm:pt>
    <dgm:pt modelId="{277B119E-66F2-440D-AE4C-1C1797F996EA}">
      <dgm:prSet/>
      <dgm:spPr/>
      <dgm:t>
        <a:bodyPr/>
        <a:lstStyle/>
        <a:p>
          <a:r>
            <a:rPr lang="en-US" b="0" i="0"/>
            <a:t>Importance cruciale du prétraitement des données</a:t>
          </a:r>
          <a:endParaRPr lang="en-US"/>
        </a:p>
      </dgm:t>
    </dgm:pt>
    <dgm:pt modelId="{5E25400E-5946-46B6-AA7E-3679B205C6A3}" type="parTrans" cxnId="{CF3D2530-98FB-43EB-82BC-E355A6D3CAEA}">
      <dgm:prSet/>
      <dgm:spPr/>
      <dgm:t>
        <a:bodyPr/>
        <a:lstStyle/>
        <a:p>
          <a:endParaRPr lang="en-US"/>
        </a:p>
      </dgm:t>
    </dgm:pt>
    <dgm:pt modelId="{E5D9A345-1987-4C43-8986-11B28EAA88E2}" type="sibTrans" cxnId="{CF3D2530-98FB-43EB-82BC-E355A6D3CAEA}">
      <dgm:prSet/>
      <dgm:spPr/>
      <dgm:t>
        <a:bodyPr/>
        <a:lstStyle/>
        <a:p>
          <a:endParaRPr lang="en-US"/>
        </a:p>
      </dgm:t>
    </dgm:pt>
    <dgm:pt modelId="{CCAFE1C0-2A40-4C32-89DA-65FEB262C0A0}">
      <dgm:prSet/>
      <dgm:spPr/>
      <dgm:t>
        <a:bodyPr/>
        <a:lstStyle/>
        <a:p>
          <a:r>
            <a:rPr lang="en-US" b="0" i="0"/>
            <a:t>Efficacité prouvée de l’optimisation des Hyperparamètres</a:t>
          </a:r>
          <a:endParaRPr lang="en-US"/>
        </a:p>
      </dgm:t>
    </dgm:pt>
    <dgm:pt modelId="{27A85CED-3069-4E45-9524-327DF2D0355E}" type="parTrans" cxnId="{71EFDCC7-1399-4CCF-88E0-2970282E5EAE}">
      <dgm:prSet/>
      <dgm:spPr/>
      <dgm:t>
        <a:bodyPr/>
        <a:lstStyle/>
        <a:p>
          <a:endParaRPr lang="en-US"/>
        </a:p>
      </dgm:t>
    </dgm:pt>
    <dgm:pt modelId="{25745CF0-7AA8-4A2C-AA66-B49A22C94DA5}" type="sibTrans" cxnId="{71EFDCC7-1399-4CCF-88E0-2970282E5EAE}">
      <dgm:prSet/>
      <dgm:spPr/>
      <dgm:t>
        <a:bodyPr/>
        <a:lstStyle/>
        <a:p>
          <a:endParaRPr lang="en-US"/>
        </a:p>
      </dgm:t>
    </dgm:pt>
    <dgm:pt modelId="{61B24F01-477D-4321-B9B9-FA1A09321D90}">
      <dgm:prSet/>
      <dgm:spPr/>
      <dgm:t>
        <a:bodyPr/>
        <a:lstStyle/>
        <a:p>
          <a:r>
            <a:rPr lang="en-US" b="0" i="0"/>
            <a:t>Perspectives</a:t>
          </a:r>
          <a:endParaRPr lang="en-US"/>
        </a:p>
      </dgm:t>
    </dgm:pt>
    <dgm:pt modelId="{687E4A83-610F-4F28-BF9C-9E63F7D25A3B}" type="parTrans" cxnId="{10D40A90-E10C-43B7-AC62-F2336C78786D}">
      <dgm:prSet/>
      <dgm:spPr/>
      <dgm:t>
        <a:bodyPr/>
        <a:lstStyle/>
        <a:p>
          <a:endParaRPr lang="en-US"/>
        </a:p>
      </dgm:t>
    </dgm:pt>
    <dgm:pt modelId="{D458E29A-8774-4FDB-B6C9-46C3BC4FC4D2}" type="sibTrans" cxnId="{10D40A90-E10C-43B7-AC62-F2336C78786D}">
      <dgm:prSet/>
      <dgm:spPr/>
      <dgm:t>
        <a:bodyPr/>
        <a:lstStyle/>
        <a:p>
          <a:endParaRPr lang="en-US"/>
        </a:p>
      </dgm:t>
    </dgm:pt>
    <dgm:pt modelId="{CE48AB6C-F153-48C4-AADA-BFE8AB62C66E}">
      <dgm:prSet/>
      <dgm:spPr/>
      <dgm:t>
        <a:bodyPr/>
        <a:lstStyle/>
        <a:p>
          <a:r>
            <a:rPr lang="en-US" b="0" i="0"/>
            <a:t>Application possible à d'autres systèmes de production électrique</a:t>
          </a:r>
          <a:endParaRPr lang="en-US"/>
        </a:p>
      </dgm:t>
    </dgm:pt>
    <dgm:pt modelId="{F1F04391-B9BC-4F97-B131-0E26C7B10CDE}" type="parTrans" cxnId="{47DEF356-677F-4765-8AFB-549908BE1755}">
      <dgm:prSet/>
      <dgm:spPr/>
      <dgm:t>
        <a:bodyPr/>
        <a:lstStyle/>
        <a:p>
          <a:endParaRPr lang="en-US"/>
        </a:p>
      </dgm:t>
    </dgm:pt>
    <dgm:pt modelId="{B5500896-FCB7-425A-B432-3C9D9228E290}" type="sibTrans" cxnId="{47DEF356-677F-4765-8AFB-549908BE1755}">
      <dgm:prSet/>
      <dgm:spPr/>
      <dgm:t>
        <a:bodyPr/>
        <a:lstStyle/>
        <a:p>
          <a:endParaRPr lang="en-US"/>
        </a:p>
      </dgm:t>
    </dgm:pt>
    <dgm:pt modelId="{3DBED0F4-45AB-44B3-9DE2-1967D7DFE3F4}">
      <dgm:prSet/>
      <dgm:spPr/>
      <dgm:t>
        <a:bodyPr/>
        <a:lstStyle/>
        <a:p>
          <a:r>
            <a:rPr lang="en-US" b="0" i="0"/>
            <a:t>Intégration potentielle dans des systèmes de gestion énergétique</a:t>
          </a:r>
          <a:endParaRPr lang="en-US"/>
        </a:p>
      </dgm:t>
    </dgm:pt>
    <dgm:pt modelId="{48E423B9-16AE-42E0-B1C4-76D4A4E11C47}" type="parTrans" cxnId="{1878343D-0A94-40CD-9EE1-20DB66A195BE}">
      <dgm:prSet/>
      <dgm:spPr/>
      <dgm:t>
        <a:bodyPr/>
        <a:lstStyle/>
        <a:p>
          <a:endParaRPr lang="en-US"/>
        </a:p>
      </dgm:t>
    </dgm:pt>
    <dgm:pt modelId="{2B2FED8A-9861-4C4F-AA00-0282CE7FA666}" type="sibTrans" cxnId="{1878343D-0A94-40CD-9EE1-20DB66A195BE}">
      <dgm:prSet/>
      <dgm:spPr/>
      <dgm:t>
        <a:bodyPr/>
        <a:lstStyle/>
        <a:p>
          <a:endParaRPr lang="en-US"/>
        </a:p>
      </dgm:t>
    </dgm:pt>
    <dgm:pt modelId="{78F9C48C-2B23-4DB3-8FEC-EE389CB7D924}">
      <dgm:prSet/>
      <dgm:spPr/>
      <dgm:t>
        <a:bodyPr/>
        <a:lstStyle/>
        <a:p>
          <a:r>
            <a:rPr lang="en-US" b="0" i="0"/>
            <a:t>Développement de fonctionnalités prédictives plus avancées.</a:t>
          </a:r>
          <a:endParaRPr lang="en-US"/>
        </a:p>
      </dgm:t>
    </dgm:pt>
    <dgm:pt modelId="{05846708-DDFB-4BD6-A343-BC43447487E3}" type="parTrans" cxnId="{E402461A-39F1-4E3B-91E4-7C11F5911E58}">
      <dgm:prSet/>
      <dgm:spPr/>
      <dgm:t>
        <a:bodyPr/>
        <a:lstStyle/>
        <a:p>
          <a:endParaRPr lang="en-US"/>
        </a:p>
      </dgm:t>
    </dgm:pt>
    <dgm:pt modelId="{1B6A6E9F-F14F-4F16-AB32-EFA60F58E59C}" type="sibTrans" cxnId="{E402461A-39F1-4E3B-91E4-7C11F5911E58}">
      <dgm:prSet/>
      <dgm:spPr/>
      <dgm:t>
        <a:bodyPr/>
        <a:lstStyle/>
        <a:p>
          <a:endParaRPr lang="en-US"/>
        </a:p>
      </dgm:t>
    </dgm:pt>
    <dgm:pt modelId="{C1E30CD3-C45D-4BA9-BD18-BDE551054306}" type="pres">
      <dgm:prSet presAssocID="{891656E6-F6E3-41DA-B0C7-2289FA57D2BB}" presName="Name0" presStyleCnt="0">
        <dgm:presLayoutVars>
          <dgm:dir/>
          <dgm:resizeHandles val="exact"/>
        </dgm:presLayoutVars>
      </dgm:prSet>
      <dgm:spPr/>
    </dgm:pt>
    <dgm:pt modelId="{1B26B5DF-505C-457C-BCA6-F3F2235C6AA3}" type="pres">
      <dgm:prSet presAssocID="{CFDC84BB-6158-4F7B-A953-52F1B042454B}" presName="node" presStyleLbl="node1" presStyleIdx="0" presStyleCnt="8">
        <dgm:presLayoutVars>
          <dgm:bulletEnabled val="1"/>
        </dgm:presLayoutVars>
      </dgm:prSet>
      <dgm:spPr/>
    </dgm:pt>
    <dgm:pt modelId="{4EBED8B0-F897-4416-A21A-548890B91627}" type="pres">
      <dgm:prSet presAssocID="{7A5E84A4-4EF5-41C8-8959-0BA33D6F70A4}" presName="sibTrans" presStyleLbl="sibTrans1D1" presStyleIdx="0" presStyleCnt="7"/>
      <dgm:spPr/>
    </dgm:pt>
    <dgm:pt modelId="{E1B95CC6-52C3-4417-85E6-A89C65B0C03A}" type="pres">
      <dgm:prSet presAssocID="{7A5E84A4-4EF5-41C8-8959-0BA33D6F70A4}" presName="connectorText" presStyleLbl="sibTrans1D1" presStyleIdx="0" presStyleCnt="7"/>
      <dgm:spPr/>
    </dgm:pt>
    <dgm:pt modelId="{471CB532-77A1-4702-AB1F-9A8DC6DBF315}" type="pres">
      <dgm:prSet presAssocID="{95021C1F-D8E5-4F4B-950A-1D8947A377D1}" presName="node" presStyleLbl="node1" presStyleIdx="1" presStyleCnt="8">
        <dgm:presLayoutVars>
          <dgm:bulletEnabled val="1"/>
        </dgm:presLayoutVars>
      </dgm:prSet>
      <dgm:spPr/>
    </dgm:pt>
    <dgm:pt modelId="{39F78A16-C9B8-471B-9C37-F8E38044876F}" type="pres">
      <dgm:prSet presAssocID="{136842FF-BF6A-43DE-BDCD-AD5322C5641C}" presName="sibTrans" presStyleLbl="sibTrans1D1" presStyleIdx="1" presStyleCnt="7"/>
      <dgm:spPr/>
    </dgm:pt>
    <dgm:pt modelId="{293A80A9-5C6A-48F7-9148-38F9B2F26392}" type="pres">
      <dgm:prSet presAssocID="{136842FF-BF6A-43DE-BDCD-AD5322C5641C}" presName="connectorText" presStyleLbl="sibTrans1D1" presStyleIdx="1" presStyleCnt="7"/>
      <dgm:spPr/>
    </dgm:pt>
    <dgm:pt modelId="{6EC00736-7BD5-488E-B4AE-C73BC0FD8CB8}" type="pres">
      <dgm:prSet presAssocID="{277B119E-66F2-440D-AE4C-1C1797F996EA}" presName="node" presStyleLbl="node1" presStyleIdx="2" presStyleCnt="8">
        <dgm:presLayoutVars>
          <dgm:bulletEnabled val="1"/>
        </dgm:presLayoutVars>
      </dgm:prSet>
      <dgm:spPr/>
    </dgm:pt>
    <dgm:pt modelId="{01B23334-D4BE-4A09-8625-9F23E4F0AE3A}" type="pres">
      <dgm:prSet presAssocID="{E5D9A345-1987-4C43-8986-11B28EAA88E2}" presName="sibTrans" presStyleLbl="sibTrans1D1" presStyleIdx="2" presStyleCnt="7"/>
      <dgm:spPr/>
    </dgm:pt>
    <dgm:pt modelId="{B3030A04-E3C1-4BBB-9E4D-BF3037458032}" type="pres">
      <dgm:prSet presAssocID="{E5D9A345-1987-4C43-8986-11B28EAA88E2}" presName="connectorText" presStyleLbl="sibTrans1D1" presStyleIdx="2" presStyleCnt="7"/>
      <dgm:spPr/>
    </dgm:pt>
    <dgm:pt modelId="{423FD1ED-597E-4DB8-9FDF-B1ECBF502DA0}" type="pres">
      <dgm:prSet presAssocID="{CCAFE1C0-2A40-4C32-89DA-65FEB262C0A0}" presName="node" presStyleLbl="node1" presStyleIdx="3" presStyleCnt="8">
        <dgm:presLayoutVars>
          <dgm:bulletEnabled val="1"/>
        </dgm:presLayoutVars>
      </dgm:prSet>
      <dgm:spPr/>
    </dgm:pt>
    <dgm:pt modelId="{92FF8F10-A169-4844-8325-6B966FDA53DB}" type="pres">
      <dgm:prSet presAssocID="{25745CF0-7AA8-4A2C-AA66-B49A22C94DA5}" presName="sibTrans" presStyleLbl="sibTrans1D1" presStyleIdx="3" presStyleCnt="7"/>
      <dgm:spPr/>
    </dgm:pt>
    <dgm:pt modelId="{515AACBB-26CB-412B-BB06-88197406756A}" type="pres">
      <dgm:prSet presAssocID="{25745CF0-7AA8-4A2C-AA66-B49A22C94DA5}" presName="connectorText" presStyleLbl="sibTrans1D1" presStyleIdx="3" presStyleCnt="7"/>
      <dgm:spPr/>
    </dgm:pt>
    <dgm:pt modelId="{B1EBFC22-B9DF-454B-AF83-8C7691ECEDC4}" type="pres">
      <dgm:prSet presAssocID="{61B24F01-477D-4321-B9B9-FA1A09321D90}" presName="node" presStyleLbl="node1" presStyleIdx="4" presStyleCnt="8">
        <dgm:presLayoutVars>
          <dgm:bulletEnabled val="1"/>
        </dgm:presLayoutVars>
      </dgm:prSet>
      <dgm:spPr/>
    </dgm:pt>
    <dgm:pt modelId="{F615399F-6B6D-48D6-BEF6-8DCB1ED2FE32}" type="pres">
      <dgm:prSet presAssocID="{D458E29A-8774-4FDB-B6C9-46C3BC4FC4D2}" presName="sibTrans" presStyleLbl="sibTrans1D1" presStyleIdx="4" presStyleCnt="7"/>
      <dgm:spPr/>
    </dgm:pt>
    <dgm:pt modelId="{420FC8DA-97F7-4C65-8672-01B66EE4E742}" type="pres">
      <dgm:prSet presAssocID="{D458E29A-8774-4FDB-B6C9-46C3BC4FC4D2}" presName="connectorText" presStyleLbl="sibTrans1D1" presStyleIdx="4" presStyleCnt="7"/>
      <dgm:spPr/>
    </dgm:pt>
    <dgm:pt modelId="{9407D5B5-1AA5-4F46-B4FB-560E3F8AE3C5}" type="pres">
      <dgm:prSet presAssocID="{CE48AB6C-F153-48C4-AADA-BFE8AB62C66E}" presName="node" presStyleLbl="node1" presStyleIdx="5" presStyleCnt="8">
        <dgm:presLayoutVars>
          <dgm:bulletEnabled val="1"/>
        </dgm:presLayoutVars>
      </dgm:prSet>
      <dgm:spPr/>
    </dgm:pt>
    <dgm:pt modelId="{C46C8CA4-F9D8-41FF-8429-F8DBC374FE95}" type="pres">
      <dgm:prSet presAssocID="{B5500896-FCB7-425A-B432-3C9D9228E290}" presName="sibTrans" presStyleLbl="sibTrans1D1" presStyleIdx="5" presStyleCnt="7"/>
      <dgm:spPr/>
    </dgm:pt>
    <dgm:pt modelId="{0DD42145-4418-46ED-87B5-30CAEFF931D0}" type="pres">
      <dgm:prSet presAssocID="{B5500896-FCB7-425A-B432-3C9D9228E290}" presName="connectorText" presStyleLbl="sibTrans1D1" presStyleIdx="5" presStyleCnt="7"/>
      <dgm:spPr/>
    </dgm:pt>
    <dgm:pt modelId="{BDD27766-6C9A-4B9A-B738-C398C3049376}" type="pres">
      <dgm:prSet presAssocID="{3DBED0F4-45AB-44B3-9DE2-1967D7DFE3F4}" presName="node" presStyleLbl="node1" presStyleIdx="6" presStyleCnt="8">
        <dgm:presLayoutVars>
          <dgm:bulletEnabled val="1"/>
        </dgm:presLayoutVars>
      </dgm:prSet>
      <dgm:spPr/>
    </dgm:pt>
    <dgm:pt modelId="{792674D1-2EEA-42FD-AA7E-90BBD1D8E478}" type="pres">
      <dgm:prSet presAssocID="{2B2FED8A-9861-4C4F-AA00-0282CE7FA666}" presName="sibTrans" presStyleLbl="sibTrans1D1" presStyleIdx="6" presStyleCnt="7"/>
      <dgm:spPr/>
    </dgm:pt>
    <dgm:pt modelId="{55C3D9E0-0093-4946-A938-84304B095DC3}" type="pres">
      <dgm:prSet presAssocID="{2B2FED8A-9861-4C4F-AA00-0282CE7FA666}" presName="connectorText" presStyleLbl="sibTrans1D1" presStyleIdx="6" presStyleCnt="7"/>
      <dgm:spPr/>
    </dgm:pt>
    <dgm:pt modelId="{C5C6F7E7-CDD8-44F6-8D15-F61C6C744B3C}" type="pres">
      <dgm:prSet presAssocID="{78F9C48C-2B23-4DB3-8FEC-EE389CB7D924}" presName="node" presStyleLbl="node1" presStyleIdx="7" presStyleCnt="8">
        <dgm:presLayoutVars>
          <dgm:bulletEnabled val="1"/>
        </dgm:presLayoutVars>
      </dgm:prSet>
      <dgm:spPr/>
    </dgm:pt>
  </dgm:ptLst>
  <dgm:cxnLst>
    <dgm:cxn modelId="{2C037309-5B19-4473-B6EB-830EA7768C3C}" type="presOf" srcId="{2B2FED8A-9861-4C4F-AA00-0282CE7FA666}" destId="{55C3D9E0-0093-4946-A938-84304B095DC3}" srcOrd="1" destOrd="0" presId="urn:microsoft.com/office/officeart/2016/7/layout/RepeatingBendingProcessNew"/>
    <dgm:cxn modelId="{CB6C580B-52DA-48BB-97B1-88868C8F014E}" type="presOf" srcId="{B5500896-FCB7-425A-B432-3C9D9228E290}" destId="{0DD42145-4418-46ED-87B5-30CAEFF931D0}" srcOrd="1" destOrd="0" presId="urn:microsoft.com/office/officeart/2016/7/layout/RepeatingBendingProcessNew"/>
    <dgm:cxn modelId="{D6A5CF12-DBB2-4BC9-AACA-F14086D10450}" type="presOf" srcId="{E5D9A345-1987-4C43-8986-11B28EAA88E2}" destId="{01B23334-D4BE-4A09-8625-9F23E4F0AE3A}" srcOrd="0" destOrd="0" presId="urn:microsoft.com/office/officeart/2016/7/layout/RepeatingBendingProcessNew"/>
    <dgm:cxn modelId="{E402461A-39F1-4E3B-91E4-7C11F5911E58}" srcId="{891656E6-F6E3-41DA-B0C7-2289FA57D2BB}" destId="{78F9C48C-2B23-4DB3-8FEC-EE389CB7D924}" srcOrd="7" destOrd="0" parTransId="{05846708-DDFB-4BD6-A343-BC43447487E3}" sibTransId="{1B6A6E9F-F14F-4F16-AB32-EFA60F58E59C}"/>
    <dgm:cxn modelId="{CF3D2530-98FB-43EB-82BC-E355A6D3CAEA}" srcId="{891656E6-F6E3-41DA-B0C7-2289FA57D2BB}" destId="{277B119E-66F2-440D-AE4C-1C1797F996EA}" srcOrd="2" destOrd="0" parTransId="{5E25400E-5946-46B6-AA7E-3679B205C6A3}" sibTransId="{E5D9A345-1987-4C43-8986-11B28EAA88E2}"/>
    <dgm:cxn modelId="{ADBB6932-9F11-4AA5-9147-BFB28F6F44B4}" type="presOf" srcId="{CFDC84BB-6158-4F7B-A953-52F1B042454B}" destId="{1B26B5DF-505C-457C-BCA6-F3F2235C6AA3}" srcOrd="0" destOrd="0" presId="urn:microsoft.com/office/officeart/2016/7/layout/RepeatingBendingProcessNew"/>
    <dgm:cxn modelId="{7A09A534-824C-43F3-80E2-8206EA9F80FF}" type="presOf" srcId="{CCAFE1C0-2A40-4C32-89DA-65FEB262C0A0}" destId="{423FD1ED-597E-4DB8-9FDF-B1ECBF502DA0}" srcOrd="0" destOrd="0" presId="urn:microsoft.com/office/officeart/2016/7/layout/RepeatingBendingProcessNew"/>
    <dgm:cxn modelId="{D9920B35-046A-47FA-8585-B655A3DAC4C3}" type="presOf" srcId="{25745CF0-7AA8-4A2C-AA66-B49A22C94DA5}" destId="{92FF8F10-A169-4844-8325-6B966FDA53DB}" srcOrd="0" destOrd="0" presId="urn:microsoft.com/office/officeart/2016/7/layout/RepeatingBendingProcessNew"/>
    <dgm:cxn modelId="{78B5F836-3DB2-4AC6-9F50-B3CFC2BA2DEB}" type="presOf" srcId="{B5500896-FCB7-425A-B432-3C9D9228E290}" destId="{C46C8CA4-F9D8-41FF-8429-F8DBC374FE95}" srcOrd="0" destOrd="0" presId="urn:microsoft.com/office/officeart/2016/7/layout/RepeatingBendingProcessNew"/>
    <dgm:cxn modelId="{1878343D-0A94-40CD-9EE1-20DB66A195BE}" srcId="{891656E6-F6E3-41DA-B0C7-2289FA57D2BB}" destId="{3DBED0F4-45AB-44B3-9DE2-1967D7DFE3F4}" srcOrd="6" destOrd="0" parTransId="{48E423B9-16AE-42E0-B1C4-76D4A4E11C47}" sibTransId="{2B2FED8A-9861-4C4F-AA00-0282CE7FA666}"/>
    <dgm:cxn modelId="{49BADC3E-8BA4-4014-B5AC-92614AA07B73}" type="presOf" srcId="{7A5E84A4-4EF5-41C8-8959-0BA33D6F70A4}" destId="{E1B95CC6-52C3-4417-85E6-A89C65B0C03A}" srcOrd="1" destOrd="0" presId="urn:microsoft.com/office/officeart/2016/7/layout/RepeatingBendingProcessNew"/>
    <dgm:cxn modelId="{F74EE663-D4A3-431D-A015-00E3CB98170B}" srcId="{891656E6-F6E3-41DA-B0C7-2289FA57D2BB}" destId="{CFDC84BB-6158-4F7B-A953-52F1B042454B}" srcOrd="0" destOrd="0" parTransId="{E0E64525-CA51-4749-86EF-54741F96EF37}" sibTransId="{7A5E84A4-4EF5-41C8-8959-0BA33D6F70A4}"/>
    <dgm:cxn modelId="{20AF2369-9AE5-419E-B08B-AEC783214462}" type="presOf" srcId="{891656E6-F6E3-41DA-B0C7-2289FA57D2BB}" destId="{C1E30CD3-C45D-4BA9-BD18-BDE551054306}" srcOrd="0" destOrd="0" presId="urn:microsoft.com/office/officeart/2016/7/layout/RepeatingBendingProcessNew"/>
    <dgm:cxn modelId="{6E22B84B-1E9C-42C4-82B1-DA146FFC2DB9}" type="presOf" srcId="{2B2FED8A-9861-4C4F-AA00-0282CE7FA666}" destId="{792674D1-2EEA-42FD-AA7E-90BBD1D8E478}" srcOrd="0" destOrd="0" presId="urn:microsoft.com/office/officeart/2016/7/layout/RepeatingBendingProcessNew"/>
    <dgm:cxn modelId="{3FC19A54-CA6A-4129-A25F-1EDF74E66153}" type="presOf" srcId="{3DBED0F4-45AB-44B3-9DE2-1967D7DFE3F4}" destId="{BDD27766-6C9A-4B9A-B738-C398C3049376}" srcOrd="0" destOrd="0" presId="urn:microsoft.com/office/officeart/2016/7/layout/RepeatingBendingProcessNew"/>
    <dgm:cxn modelId="{47DEF356-677F-4765-8AFB-549908BE1755}" srcId="{891656E6-F6E3-41DA-B0C7-2289FA57D2BB}" destId="{CE48AB6C-F153-48C4-AADA-BFE8AB62C66E}" srcOrd="5" destOrd="0" parTransId="{F1F04391-B9BC-4F97-B131-0E26C7B10CDE}" sibTransId="{B5500896-FCB7-425A-B432-3C9D9228E290}"/>
    <dgm:cxn modelId="{650A0259-492E-41B4-9F04-1E6558375315}" type="presOf" srcId="{61B24F01-477D-4321-B9B9-FA1A09321D90}" destId="{B1EBFC22-B9DF-454B-AF83-8C7691ECEDC4}" srcOrd="0" destOrd="0" presId="urn:microsoft.com/office/officeart/2016/7/layout/RepeatingBendingProcessNew"/>
    <dgm:cxn modelId="{1C795980-5742-445E-8C49-282870D53FCC}" type="presOf" srcId="{CE48AB6C-F153-48C4-AADA-BFE8AB62C66E}" destId="{9407D5B5-1AA5-4F46-B4FB-560E3F8AE3C5}" srcOrd="0" destOrd="0" presId="urn:microsoft.com/office/officeart/2016/7/layout/RepeatingBendingProcessNew"/>
    <dgm:cxn modelId="{3834E880-8C13-4300-A42D-034537882290}" type="presOf" srcId="{25745CF0-7AA8-4A2C-AA66-B49A22C94DA5}" destId="{515AACBB-26CB-412B-BB06-88197406756A}" srcOrd="1" destOrd="0" presId="urn:microsoft.com/office/officeart/2016/7/layout/RepeatingBendingProcessNew"/>
    <dgm:cxn modelId="{10D40A90-E10C-43B7-AC62-F2336C78786D}" srcId="{891656E6-F6E3-41DA-B0C7-2289FA57D2BB}" destId="{61B24F01-477D-4321-B9B9-FA1A09321D90}" srcOrd="4" destOrd="0" parTransId="{687E4A83-610F-4F28-BF9C-9E63F7D25A3B}" sibTransId="{D458E29A-8774-4FDB-B6C9-46C3BC4FC4D2}"/>
    <dgm:cxn modelId="{1EEE3494-8BC3-46E2-A157-88AF47AD2805}" type="presOf" srcId="{D458E29A-8774-4FDB-B6C9-46C3BC4FC4D2}" destId="{F615399F-6B6D-48D6-BEF6-8DCB1ED2FE32}" srcOrd="0" destOrd="0" presId="urn:microsoft.com/office/officeart/2016/7/layout/RepeatingBendingProcessNew"/>
    <dgm:cxn modelId="{10CCCC9C-E73A-40D7-B3F3-06D85CB86F89}" type="presOf" srcId="{277B119E-66F2-440D-AE4C-1C1797F996EA}" destId="{6EC00736-7BD5-488E-B4AE-C73BC0FD8CB8}" srcOrd="0" destOrd="0" presId="urn:microsoft.com/office/officeart/2016/7/layout/RepeatingBendingProcessNew"/>
    <dgm:cxn modelId="{443824A7-F4A8-4728-9241-0F31B484A43D}" type="presOf" srcId="{78F9C48C-2B23-4DB3-8FEC-EE389CB7D924}" destId="{C5C6F7E7-CDD8-44F6-8D15-F61C6C744B3C}" srcOrd="0" destOrd="0" presId="urn:microsoft.com/office/officeart/2016/7/layout/RepeatingBendingProcessNew"/>
    <dgm:cxn modelId="{C74A8AB9-78F8-4983-8C26-6BA9B9AFC998}" type="presOf" srcId="{E5D9A345-1987-4C43-8986-11B28EAA88E2}" destId="{B3030A04-E3C1-4BBB-9E4D-BF3037458032}" srcOrd="1" destOrd="0" presId="urn:microsoft.com/office/officeart/2016/7/layout/RepeatingBendingProcessNew"/>
    <dgm:cxn modelId="{71EFDCC7-1399-4CCF-88E0-2970282E5EAE}" srcId="{891656E6-F6E3-41DA-B0C7-2289FA57D2BB}" destId="{CCAFE1C0-2A40-4C32-89DA-65FEB262C0A0}" srcOrd="3" destOrd="0" parTransId="{27A85CED-3069-4E45-9524-327DF2D0355E}" sibTransId="{25745CF0-7AA8-4A2C-AA66-B49A22C94DA5}"/>
    <dgm:cxn modelId="{74E727CD-73F5-46D4-B769-5E8C0A292CE5}" type="presOf" srcId="{136842FF-BF6A-43DE-BDCD-AD5322C5641C}" destId="{293A80A9-5C6A-48F7-9148-38F9B2F26392}" srcOrd="1" destOrd="0" presId="urn:microsoft.com/office/officeart/2016/7/layout/RepeatingBendingProcessNew"/>
    <dgm:cxn modelId="{BA95E6CE-1356-41C5-969C-0566012FB860}" type="presOf" srcId="{7A5E84A4-4EF5-41C8-8959-0BA33D6F70A4}" destId="{4EBED8B0-F897-4416-A21A-548890B91627}" srcOrd="0" destOrd="0" presId="urn:microsoft.com/office/officeart/2016/7/layout/RepeatingBendingProcessNew"/>
    <dgm:cxn modelId="{514C47D4-F9A7-42AA-91F6-402F25CE186B}" srcId="{891656E6-F6E3-41DA-B0C7-2289FA57D2BB}" destId="{95021C1F-D8E5-4F4B-950A-1D8947A377D1}" srcOrd="1" destOrd="0" parTransId="{5D86C3B6-4C2F-4256-80EF-DA8132FFCECD}" sibTransId="{136842FF-BF6A-43DE-BDCD-AD5322C5641C}"/>
    <dgm:cxn modelId="{AE0A49E1-E83E-4368-892C-B9FA9515CF52}" type="presOf" srcId="{95021C1F-D8E5-4F4B-950A-1D8947A377D1}" destId="{471CB532-77A1-4702-AB1F-9A8DC6DBF315}" srcOrd="0" destOrd="0" presId="urn:microsoft.com/office/officeart/2016/7/layout/RepeatingBendingProcessNew"/>
    <dgm:cxn modelId="{1D8D5DF2-D717-4B91-B35E-6698B606B6D4}" type="presOf" srcId="{D458E29A-8774-4FDB-B6C9-46C3BC4FC4D2}" destId="{420FC8DA-97F7-4C65-8672-01B66EE4E742}" srcOrd="1" destOrd="0" presId="urn:microsoft.com/office/officeart/2016/7/layout/RepeatingBendingProcessNew"/>
    <dgm:cxn modelId="{6820FBFB-706E-4590-9D03-60DBD4516C44}" type="presOf" srcId="{136842FF-BF6A-43DE-BDCD-AD5322C5641C}" destId="{39F78A16-C9B8-471B-9C37-F8E38044876F}" srcOrd="0" destOrd="0" presId="urn:microsoft.com/office/officeart/2016/7/layout/RepeatingBendingProcessNew"/>
    <dgm:cxn modelId="{FE6A9959-3738-4018-88ED-95C0F6545FA1}" type="presParOf" srcId="{C1E30CD3-C45D-4BA9-BD18-BDE551054306}" destId="{1B26B5DF-505C-457C-BCA6-F3F2235C6AA3}" srcOrd="0" destOrd="0" presId="urn:microsoft.com/office/officeart/2016/7/layout/RepeatingBendingProcessNew"/>
    <dgm:cxn modelId="{3361F378-4168-428A-A147-AF4052941BA7}" type="presParOf" srcId="{C1E30CD3-C45D-4BA9-BD18-BDE551054306}" destId="{4EBED8B0-F897-4416-A21A-548890B91627}" srcOrd="1" destOrd="0" presId="urn:microsoft.com/office/officeart/2016/7/layout/RepeatingBendingProcessNew"/>
    <dgm:cxn modelId="{AA3717B3-A31C-48DB-A916-C857283A9A3F}" type="presParOf" srcId="{4EBED8B0-F897-4416-A21A-548890B91627}" destId="{E1B95CC6-52C3-4417-85E6-A89C65B0C03A}" srcOrd="0" destOrd="0" presId="urn:microsoft.com/office/officeart/2016/7/layout/RepeatingBendingProcessNew"/>
    <dgm:cxn modelId="{27932398-6144-4D01-AC60-51C8AF3C38A0}" type="presParOf" srcId="{C1E30CD3-C45D-4BA9-BD18-BDE551054306}" destId="{471CB532-77A1-4702-AB1F-9A8DC6DBF315}" srcOrd="2" destOrd="0" presId="urn:microsoft.com/office/officeart/2016/7/layout/RepeatingBendingProcessNew"/>
    <dgm:cxn modelId="{8D16977A-E398-4C9C-BE98-E6FAB847C76B}" type="presParOf" srcId="{C1E30CD3-C45D-4BA9-BD18-BDE551054306}" destId="{39F78A16-C9B8-471B-9C37-F8E38044876F}" srcOrd="3" destOrd="0" presId="urn:microsoft.com/office/officeart/2016/7/layout/RepeatingBendingProcessNew"/>
    <dgm:cxn modelId="{4709D92E-BF51-40E9-9392-F05B653FAE39}" type="presParOf" srcId="{39F78A16-C9B8-471B-9C37-F8E38044876F}" destId="{293A80A9-5C6A-48F7-9148-38F9B2F26392}" srcOrd="0" destOrd="0" presId="urn:microsoft.com/office/officeart/2016/7/layout/RepeatingBendingProcessNew"/>
    <dgm:cxn modelId="{A164939A-FEF0-47DD-B608-D4EEC9748B46}" type="presParOf" srcId="{C1E30CD3-C45D-4BA9-BD18-BDE551054306}" destId="{6EC00736-7BD5-488E-B4AE-C73BC0FD8CB8}" srcOrd="4" destOrd="0" presId="urn:microsoft.com/office/officeart/2016/7/layout/RepeatingBendingProcessNew"/>
    <dgm:cxn modelId="{23DF4766-CEF6-4B26-892F-D814A5D38E36}" type="presParOf" srcId="{C1E30CD3-C45D-4BA9-BD18-BDE551054306}" destId="{01B23334-D4BE-4A09-8625-9F23E4F0AE3A}" srcOrd="5" destOrd="0" presId="urn:microsoft.com/office/officeart/2016/7/layout/RepeatingBendingProcessNew"/>
    <dgm:cxn modelId="{D6E5556D-7006-4138-A5FC-DAE53C0660F7}" type="presParOf" srcId="{01B23334-D4BE-4A09-8625-9F23E4F0AE3A}" destId="{B3030A04-E3C1-4BBB-9E4D-BF3037458032}" srcOrd="0" destOrd="0" presId="urn:microsoft.com/office/officeart/2016/7/layout/RepeatingBendingProcessNew"/>
    <dgm:cxn modelId="{A267FB47-D4C8-4DCD-B5AA-4B13E8A50897}" type="presParOf" srcId="{C1E30CD3-C45D-4BA9-BD18-BDE551054306}" destId="{423FD1ED-597E-4DB8-9FDF-B1ECBF502DA0}" srcOrd="6" destOrd="0" presId="urn:microsoft.com/office/officeart/2016/7/layout/RepeatingBendingProcessNew"/>
    <dgm:cxn modelId="{3C0BCE3A-E761-4AC7-828A-8F274F54E126}" type="presParOf" srcId="{C1E30CD3-C45D-4BA9-BD18-BDE551054306}" destId="{92FF8F10-A169-4844-8325-6B966FDA53DB}" srcOrd="7" destOrd="0" presId="urn:microsoft.com/office/officeart/2016/7/layout/RepeatingBendingProcessNew"/>
    <dgm:cxn modelId="{36AD72C8-B310-4748-9033-633898722515}" type="presParOf" srcId="{92FF8F10-A169-4844-8325-6B966FDA53DB}" destId="{515AACBB-26CB-412B-BB06-88197406756A}" srcOrd="0" destOrd="0" presId="urn:microsoft.com/office/officeart/2016/7/layout/RepeatingBendingProcessNew"/>
    <dgm:cxn modelId="{8A1C4AC7-5D13-4BB4-9D53-A5A290876C19}" type="presParOf" srcId="{C1E30CD3-C45D-4BA9-BD18-BDE551054306}" destId="{B1EBFC22-B9DF-454B-AF83-8C7691ECEDC4}" srcOrd="8" destOrd="0" presId="urn:microsoft.com/office/officeart/2016/7/layout/RepeatingBendingProcessNew"/>
    <dgm:cxn modelId="{6951DE72-87E8-4305-B0E4-DA7894513BF9}" type="presParOf" srcId="{C1E30CD3-C45D-4BA9-BD18-BDE551054306}" destId="{F615399F-6B6D-48D6-BEF6-8DCB1ED2FE32}" srcOrd="9" destOrd="0" presId="urn:microsoft.com/office/officeart/2016/7/layout/RepeatingBendingProcessNew"/>
    <dgm:cxn modelId="{AE7D2FD1-F724-4516-AE2D-A6AA9A061B2E}" type="presParOf" srcId="{F615399F-6B6D-48D6-BEF6-8DCB1ED2FE32}" destId="{420FC8DA-97F7-4C65-8672-01B66EE4E742}" srcOrd="0" destOrd="0" presId="urn:microsoft.com/office/officeart/2016/7/layout/RepeatingBendingProcessNew"/>
    <dgm:cxn modelId="{840CE10D-9A5B-403F-99C8-4A5F96C8778F}" type="presParOf" srcId="{C1E30CD3-C45D-4BA9-BD18-BDE551054306}" destId="{9407D5B5-1AA5-4F46-B4FB-560E3F8AE3C5}" srcOrd="10" destOrd="0" presId="urn:microsoft.com/office/officeart/2016/7/layout/RepeatingBendingProcessNew"/>
    <dgm:cxn modelId="{B9FAAE8D-52BA-4C9C-A70D-345936918430}" type="presParOf" srcId="{C1E30CD3-C45D-4BA9-BD18-BDE551054306}" destId="{C46C8CA4-F9D8-41FF-8429-F8DBC374FE95}" srcOrd="11" destOrd="0" presId="urn:microsoft.com/office/officeart/2016/7/layout/RepeatingBendingProcessNew"/>
    <dgm:cxn modelId="{6D7B6529-2614-41A9-90FB-302472638E57}" type="presParOf" srcId="{C46C8CA4-F9D8-41FF-8429-F8DBC374FE95}" destId="{0DD42145-4418-46ED-87B5-30CAEFF931D0}" srcOrd="0" destOrd="0" presId="urn:microsoft.com/office/officeart/2016/7/layout/RepeatingBendingProcessNew"/>
    <dgm:cxn modelId="{63F21692-4732-46FD-9A98-0CE805411E67}" type="presParOf" srcId="{C1E30CD3-C45D-4BA9-BD18-BDE551054306}" destId="{BDD27766-6C9A-4B9A-B738-C398C3049376}" srcOrd="12" destOrd="0" presId="urn:microsoft.com/office/officeart/2016/7/layout/RepeatingBendingProcessNew"/>
    <dgm:cxn modelId="{88C32965-9078-46F5-9FB6-3AA2166B2EA0}" type="presParOf" srcId="{C1E30CD3-C45D-4BA9-BD18-BDE551054306}" destId="{792674D1-2EEA-42FD-AA7E-90BBD1D8E478}" srcOrd="13" destOrd="0" presId="urn:microsoft.com/office/officeart/2016/7/layout/RepeatingBendingProcessNew"/>
    <dgm:cxn modelId="{D587FFDA-A4DD-4A9E-95AF-6A516A70CDF5}" type="presParOf" srcId="{792674D1-2EEA-42FD-AA7E-90BBD1D8E478}" destId="{55C3D9E0-0093-4946-A938-84304B095DC3}" srcOrd="0" destOrd="0" presId="urn:microsoft.com/office/officeart/2016/7/layout/RepeatingBendingProcessNew"/>
    <dgm:cxn modelId="{60803560-1BF6-49A4-AF1E-90C1E28D5674}" type="presParOf" srcId="{C1E30CD3-C45D-4BA9-BD18-BDE551054306}" destId="{C5C6F7E7-CDD8-44F6-8D15-F61C6C744B3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9E986-F374-4331-AB0A-F7CA8647478C}">
      <dsp:nvSpPr>
        <dsp:cNvPr id="0" name=""/>
        <dsp:cNvSpPr/>
      </dsp:nvSpPr>
      <dsp:spPr>
        <a:xfrm>
          <a:off x="0" y="112291"/>
          <a:ext cx="7717500" cy="50193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Meilleur modèle </a:t>
          </a:r>
          <a:r>
            <a:rPr lang="fr-FR" sz="1300" kern="1200" dirty="0"/>
            <a:t>: MLP avec les meilleures performances (MSE : 91.07, RMSE : 9.54, MAE : 7.58, R² : 0.9998).</a:t>
          </a:r>
          <a:endParaRPr lang="en-US" sz="1300" kern="1200" dirty="0"/>
        </a:p>
      </dsp:txBody>
      <dsp:txXfrm>
        <a:off x="24502" y="136793"/>
        <a:ext cx="7668496" cy="452926"/>
      </dsp:txXfrm>
    </dsp:sp>
    <dsp:sp modelId="{E31296BE-FC43-4132-B9F3-CF195FAEA424}">
      <dsp:nvSpPr>
        <dsp:cNvPr id="0" name=""/>
        <dsp:cNvSpPr/>
      </dsp:nvSpPr>
      <dsp:spPr>
        <a:xfrm>
          <a:off x="0" y="586685"/>
          <a:ext cx="7717500" cy="50193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Alternatives solides </a:t>
          </a:r>
          <a:r>
            <a:rPr lang="fr-FR" sz="1300" kern="1200" dirty="0"/>
            <a:t>: </a:t>
          </a:r>
          <a:r>
            <a:rPr lang="fr-FR" sz="1300" kern="1200" dirty="0" err="1"/>
            <a:t>Random</a:t>
          </a:r>
          <a:r>
            <a:rPr lang="fr-FR" sz="1300" kern="1200" dirty="0"/>
            <a:t> Forest et Extra-</a:t>
          </a:r>
          <a:r>
            <a:rPr lang="fr-FR" sz="1300" kern="1200" dirty="0" err="1"/>
            <a:t>Trees</a:t>
          </a:r>
          <a:r>
            <a:rPr lang="fr-FR" sz="1300" kern="1200" dirty="0"/>
            <a:t> pour leurs Robustesse face au bruit des données</a:t>
          </a:r>
          <a:endParaRPr lang="en-US" sz="1300" kern="1200" dirty="0"/>
        </a:p>
      </dsp:txBody>
      <dsp:txXfrm>
        <a:off x="24502" y="611187"/>
        <a:ext cx="7668496" cy="452926"/>
      </dsp:txXfrm>
    </dsp:sp>
    <dsp:sp modelId="{6001DA3C-2AC4-405E-B611-8E61E134B622}">
      <dsp:nvSpPr>
        <dsp:cNvPr id="0" name=""/>
        <dsp:cNvSpPr/>
      </dsp:nvSpPr>
      <dsp:spPr>
        <a:xfrm>
          <a:off x="0" y="1126055"/>
          <a:ext cx="7717500" cy="50193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Modèle le moins performant </a:t>
          </a:r>
          <a:r>
            <a:rPr lang="fr-FR" sz="1300" kern="1200" dirty="0"/>
            <a:t>: Decision </a:t>
          </a:r>
          <a:r>
            <a:rPr lang="fr-FR" sz="1300" kern="1200" dirty="0" err="1"/>
            <a:t>Tree</a:t>
          </a:r>
          <a:r>
            <a:rPr lang="fr-FR" sz="1300" kern="1200" dirty="0"/>
            <a:t>, avec des erreurs nettement supérieures, manque de généralisation.</a:t>
          </a:r>
          <a:endParaRPr lang="en-US" sz="1300" kern="1200" dirty="0"/>
        </a:p>
      </dsp:txBody>
      <dsp:txXfrm>
        <a:off x="24502" y="1150557"/>
        <a:ext cx="7668496" cy="452926"/>
      </dsp:txXfrm>
    </dsp:sp>
    <dsp:sp modelId="{7DE97A1B-0A62-4E19-9B65-EEAF4D271F20}">
      <dsp:nvSpPr>
        <dsp:cNvPr id="0" name=""/>
        <dsp:cNvSpPr/>
      </dsp:nvSpPr>
      <dsp:spPr>
        <a:xfrm>
          <a:off x="0" y="1665425"/>
          <a:ext cx="7717500" cy="50193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Perspectives d'améliorations:</a:t>
          </a:r>
          <a:endParaRPr lang="en-US" sz="1300" kern="1200" dirty="0"/>
        </a:p>
      </dsp:txBody>
      <dsp:txXfrm>
        <a:off x="24502" y="1689927"/>
        <a:ext cx="7668496" cy="452926"/>
      </dsp:txXfrm>
    </dsp:sp>
    <dsp:sp modelId="{96A149D3-0F4B-45D6-A8AB-2DB0844167AE}">
      <dsp:nvSpPr>
        <dsp:cNvPr id="0" name=""/>
        <dsp:cNvSpPr/>
      </dsp:nvSpPr>
      <dsp:spPr>
        <a:xfrm>
          <a:off x="0" y="2167355"/>
          <a:ext cx="7717500" cy="135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3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Optimisation des hyperparamètres : Ajuster les paramètres (profondeur, nombre d'arbres, etc.) pour </a:t>
          </a:r>
          <a:r>
            <a:rPr lang="fr-FR" sz="12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Random</a:t>
          </a: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Forest et Extra-</a:t>
          </a:r>
          <a:r>
            <a:rPr lang="fr-FR" sz="12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Trees</a:t>
          </a: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.</a:t>
          </a:r>
          <a:endParaRPr lang="en-US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Ensembles : Combiner les modèles (</a:t>
          </a:r>
          <a:r>
            <a:rPr lang="fr-FR" sz="12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stacking</a:t>
          </a: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) pour renforcer la robustesse.</a:t>
          </a:r>
          <a:endParaRPr lang="en-US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Analyse des données : Détection et traitement des </a:t>
          </a:r>
          <a:r>
            <a:rPr lang="fr-FR" sz="12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outliers</a:t>
          </a:r>
          <a:r>
            <a:rPr lang="fr-F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pour réduire les erreurs résiduelles.</a:t>
          </a:r>
          <a:endParaRPr lang="en-US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0" y="2167355"/>
        <a:ext cx="7717500" cy="135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F061A-EE5D-48BA-B489-155F1B850642}">
      <dsp:nvSpPr>
        <dsp:cNvPr id="0" name=""/>
        <dsp:cNvSpPr/>
      </dsp:nvSpPr>
      <dsp:spPr>
        <a:xfrm>
          <a:off x="2260" y="466288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Decision </a:t>
          </a:r>
          <a:r>
            <a:rPr lang="fr-FR" sz="1100" b="1" i="0" u="sng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Tree</a:t>
          </a:r>
          <a:r>
            <a:rPr lang="fr-FR" sz="1100" b="0" i="0" u="sng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min_samples_split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min_samples_leaf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4,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260" y="466288"/>
        <a:ext cx="1793715" cy="1076229"/>
      </dsp:txXfrm>
    </dsp:sp>
    <dsp:sp modelId="{070B4498-D1F0-40C8-A892-9FEA8E43BBE1}">
      <dsp:nvSpPr>
        <dsp:cNvPr id="0" name=""/>
        <dsp:cNvSpPr/>
      </dsp:nvSpPr>
      <dsp:spPr>
        <a:xfrm>
          <a:off x="1975348" y="466288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Random</a:t>
          </a:r>
          <a:r>
            <a:rPr lang="fr-FR" sz="1100" b="1" i="0" u="sng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Forest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50,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min_samples_split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min_samples_leaf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4,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1975348" y="466288"/>
        <a:ext cx="1793715" cy="1076229"/>
      </dsp:txXfrm>
    </dsp:sp>
    <dsp:sp modelId="{187D59BE-3DCE-4A8E-A6E5-22ACAF8CA9A9}">
      <dsp:nvSpPr>
        <dsp:cNvPr id="0" name=""/>
        <dsp:cNvSpPr/>
      </dsp:nvSpPr>
      <dsp:spPr>
        <a:xfrm>
          <a:off x="3948435" y="466288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Extra-</a:t>
          </a:r>
          <a:r>
            <a:rPr lang="fr-FR" sz="1100" b="1" i="0" u="sng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Trees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200,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min_samples_split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min_samples_leaf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20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3948435" y="466288"/>
        <a:ext cx="1793715" cy="1076229"/>
      </dsp:txXfrm>
    </dsp:sp>
    <dsp:sp modelId="{D1204CB1-F18D-439C-B2F7-8403A21E3314}">
      <dsp:nvSpPr>
        <dsp:cNvPr id="0" name=""/>
        <dsp:cNvSpPr/>
      </dsp:nvSpPr>
      <dsp:spPr>
        <a:xfrm>
          <a:off x="5921523" y="466288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XGBoost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subsample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0.7,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100,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6,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learning_rate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0.1,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colsample_bytree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1.0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921523" y="466288"/>
        <a:ext cx="1793715" cy="1076229"/>
      </dsp:txXfrm>
    </dsp:sp>
    <dsp:sp modelId="{493BE66B-C850-45C5-99DE-7F690A7A06CA}">
      <dsp:nvSpPr>
        <dsp:cNvPr id="0" name=""/>
        <dsp:cNvSpPr/>
      </dsp:nvSpPr>
      <dsp:spPr>
        <a:xfrm>
          <a:off x="988804" y="1721889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LightGBM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num_leaves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31,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n_estimators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50,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max_depth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20,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learning_rate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0.2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988804" y="1721889"/>
        <a:ext cx="1793715" cy="1076229"/>
      </dsp:txXfrm>
    </dsp:sp>
    <dsp:sp modelId="{8F484911-E4AE-448A-854C-7AC284425C52}">
      <dsp:nvSpPr>
        <dsp:cNvPr id="0" name=""/>
        <dsp:cNvSpPr/>
      </dsp:nvSpPr>
      <dsp:spPr>
        <a:xfrm>
          <a:off x="2961892" y="1721889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Multi-Layer Perceptron</a:t>
          </a:r>
          <a:r>
            <a:rPr lang="fr-FR" sz="1100" b="1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solver: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adam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hidden_layer_sizes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(10), alpha: 0.1,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activation:relu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961892" y="1721889"/>
        <a:ext cx="1793715" cy="1076229"/>
      </dsp:txXfrm>
    </dsp:sp>
    <dsp:sp modelId="{EE183AEA-B9F1-4280-90B9-0CB961E11989}">
      <dsp:nvSpPr>
        <dsp:cNvPr id="0" name=""/>
        <dsp:cNvSpPr/>
      </dsp:nvSpPr>
      <dsp:spPr>
        <a:xfrm>
          <a:off x="4934979" y="1721889"/>
          <a:ext cx="1793715" cy="107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u="sng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CatBoost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learning_rate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0.1, l2_leaf_reg: 3,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iterations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500, </a:t>
          </a:r>
          <a:r>
            <a:rPr lang="fr-FR" sz="1100" b="0" i="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depth</a:t>
          </a:r>
          <a:r>
            <a:rPr lang="fr-FR" sz="1100" b="0" i="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: 6</a:t>
          </a:r>
          <a:endParaRPr lang="en-US" sz="1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934979" y="1721889"/>
        <a:ext cx="1793715" cy="1076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B7D2-8F71-4F51-BF20-019D569595A7}">
      <dsp:nvSpPr>
        <dsp:cNvPr id="0" name=""/>
        <dsp:cNvSpPr/>
      </dsp:nvSpPr>
      <dsp:spPr>
        <a:xfrm>
          <a:off x="0" y="0"/>
          <a:ext cx="6174000" cy="838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Excellent R² Score pour tous les modèles (&gt; 0.999)</a:t>
          </a:r>
          <a:endParaRPr lang="en-US" sz="1200" kern="1200" dirty="0"/>
        </a:p>
      </dsp:txBody>
      <dsp:txXfrm>
        <a:off x="24554" y="24554"/>
        <a:ext cx="5198520" cy="789237"/>
      </dsp:txXfrm>
    </dsp:sp>
    <dsp:sp modelId="{E0015EA7-891F-455D-A628-D7D764082354}">
      <dsp:nvSpPr>
        <dsp:cNvPr id="0" name=""/>
        <dsp:cNvSpPr/>
      </dsp:nvSpPr>
      <dsp:spPr>
        <a:xfrm>
          <a:off x="517072" y="990772"/>
          <a:ext cx="6174000" cy="838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Robustesse des prédictions</a:t>
          </a:r>
          <a:endParaRPr lang="en-US" sz="1200" kern="1200"/>
        </a:p>
      </dsp:txBody>
      <dsp:txXfrm>
        <a:off x="541626" y="1015326"/>
        <a:ext cx="5062894" cy="789237"/>
      </dsp:txXfrm>
    </dsp:sp>
    <dsp:sp modelId="{1550E602-3D81-4DE2-A665-93978637FB24}">
      <dsp:nvSpPr>
        <dsp:cNvPr id="0" name=""/>
        <dsp:cNvSpPr/>
      </dsp:nvSpPr>
      <dsp:spPr>
        <a:xfrm>
          <a:off x="1026427" y="1981544"/>
          <a:ext cx="6174000" cy="838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Efficacité du feature engineering temporel</a:t>
          </a:r>
          <a:endParaRPr lang="en-US" sz="1200" kern="1200"/>
        </a:p>
      </dsp:txBody>
      <dsp:txXfrm>
        <a:off x="1050981" y="2006098"/>
        <a:ext cx="5070612" cy="789237"/>
      </dsp:txXfrm>
    </dsp:sp>
    <dsp:sp modelId="{4677A73D-0B35-4EB6-A279-02B376210863}">
      <dsp:nvSpPr>
        <dsp:cNvPr id="0" name=""/>
        <dsp:cNvSpPr/>
      </dsp:nvSpPr>
      <dsp:spPr>
        <a:xfrm>
          <a:off x="1543500" y="2972316"/>
          <a:ext cx="6174000" cy="838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Les techniques d'ajustement des hyperparamètres ont significativement boosté les performances des modèles, avec un MLP atteignant un MSE de </a:t>
          </a:r>
          <a:r>
            <a:rPr lang="fr-FR" sz="1200" b="0" i="0" u="none" strike="noStrike" kern="1200" cap="none" dirty="0">
              <a:solidFill>
                <a:schemeClr val="bg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rPr>
            <a:t>89.8137</a:t>
          </a:r>
          <a:r>
            <a:rPr lang="fr-FR" sz="1200" b="0" i="0" kern="1200" dirty="0"/>
            <a:t> et un R² de 0.9999. Ces résultats soulignent l'importance d'un bon prétraitement et d'une sélection judicieuse des caractéristiques.</a:t>
          </a:r>
          <a:endParaRPr lang="en-US" sz="1200" kern="1200" dirty="0"/>
        </a:p>
      </dsp:txBody>
      <dsp:txXfrm>
        <a:off x="1568054" y="2996870"/>
        <a:ext cx="5062894" cy="789237"/>
      </dsp:txXfrm>
    </dsp:sp>
    <dsp:sp modelId="{D56624EB-0843-4D25-82A3-FC49D04E2F05}">
      <dsp:nvSpPr>
        <dsp:cNvPr id="0" name=""/>
        <dsp:cNvSpPr/>
      </dsp:nvSpPr>
      <dsp:spPr>
        <a:xfrm>
          <a:off x="5629075" y="642096"/>
          <a:ext cx="544924" cy="54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51683" y="642096"/>
        <a:ext cx="299708" cy="410055"/>
      </dsp:txXfrm>
    </dsp:sp>
    <dsp:sp modelId="{071840C9-6FB0-4824-9B6F-26227C863F4F}">
      <dsp:nvSpPr>
        <dsp:cNvPr id="0" name=""/>
        <dsp:cNvSpPr/>
      </dsp:nvSpPr>
      <dsp:spPr>
        <a:xfrm>
          <a:off x="6146147" y="1632868"/>
          <a:ext cx="544924" cy="54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268755" y="1632868"/>
        <a:ext cx="299708" cy="410055"/>
      </dsp:txXfrm>
    </dsp:sp>
    <dsp:sp modelId="{A7D14053-7891-4B61-BC73-CC4A9A46452D}">
      <dsp:nvSpPr>
        <dsp:cNvPr id="0" name=""/>
        <dsp:cNvSpPr/>
      </dsp:nvSpPr>
      <dsp:spPr>
        <a:xfrm>
          <a:off x="6655502" y="2623640"/>
          <a:ext cx="544924" cy="54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778110" y="2623640"/>
        <a:ext cx="299708" cy="41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ED8B0-F897-4416-A21A-548890B91627}">
      <dsp:nvSpPr>
        <dsp:cNvPr id="0" name=""/>
        <dsp:cNvSpPr/>
      </dsp:nvSpPr>
      <dsp:spPr>
        <a:xfrm>
          <a:off x="1644603" y="903863"/>
          <a:ext cx="347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004" y="947692"/>
        <a:ext cx="18915" cy="3783"/>
      </dsp:txXfrm>
    </dsp:sp>
    <dsp:sp modelId="{1B26B5DF-505C-457C-BCA6-F3F2235C6AA3}">
      <dsp:nvSpPr>
        <dsp:cNvPr id="0" name=""/>
        <dsp:cNvSpPr/>
      </dsp:nvSpPr>
      <dsp:spPr>
        <a:xfrm>
          <a:off x="1535" y="45612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Synthèse</a:t>
          </a:r>
          <a:endParaRPr lang="en-US" sz="1300" kern="1200"/>
        </a:p>
      </dsp:txBody>
      <dsp:txXfrm>
        <a:off x="1535" y="456123"/>
        <a:ext cx="1644867" cy="986920"/>
      </dsp:txXfrm>
    </dsp:sp>
    <dsp:sp modelId="{39F78A16-C9B8-471B-9C37-F8E38044876F}">
      <dsp:nvSpPr>
        <dsp:cNvPr id="0" name=""/>
        <dsp:cNvSpPr/>
      </dsp:nvSpPr>
      <dsp:spPr>
        <a:xfrm>
          <a:off x="3667790" y="903863"/>
          <a:ext cx="347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2192" y="947692"/>
        <a:ext cx="18915" cy="3783"/>
      </dsp:txXfrm>
    </dsp:sp>
    <dsp:sp modelId="{471CB532-77A1-4702-AB1F-9A8DC6DBF315}">
      <dsp:nvSpPr>
        <dsp:cNvPr id="0" name=""/>
        <dsp:cNvSpPr/>
      </dsp:nvSpPr>
      <dsp:spPr>
        <a:xfrm>
          <a:off x="2024722" y="45612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Succès dans la prédiction de la production électrique</a:t>
          </a:r>
          <a:endParaRPr lang="en-US" sz="1300" kern="1200"/>
        </a:p>
      </dsp:txBody>
      <dsp:txXfrm>
        <a:off x="2024722" y="456123"/>
        <a:ext cx="1644867" cy="986920"/>
      </dsp:txXfrm>
    </dsp:sp>
    <dsp:sp modelId="{01B23334-D4BE-4A09-8625-9F23E4F0AE3A}">
      <dsp:nvSpPr>
        <dsp:cNvPr id="0" name=""/>
        <dsp:cNvSpPr/>
      </dsp:nvSpPr>
      <dsp:spPr>
        <a:xfrm>
          <a:off x="5690977" y="903863"/>
          <a:ext cx="347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5379" y="947692"/>
        <a:ext cx="18915" cy="3783"/>
      </dsp:txXfrm>
    </dsp:sp>
    <dsp:sp modelId="{6EC00736-7BD5-488E-B4AE-C73BC0FD8CB8}">
      <dsp:nvSpPr>
        <dsp:cNvPr id="0" name=""/>
        <dsp:cNvSpPr/>
      </dsp:nvSpPr>
      <dsp:spPr>
        <a:xfrm>
          <a:off x="4047909" y="45612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Importance cruciale du prétraitement des données</a:t>
          </a:r>
          <a:endParaRPr lang="en-US" sz="1300" kern="1200"/>
        </a:p>
      </dsp:txBody>
      <dsp:txXfrm>
        <a:off x="4047909" y="456123"/>
        <a:ext cx="1644867" cy="986920"/>
      </dsp:txXfrm>
    </dsp:sp>
    <dsp:sp modelId="{92FF8F10-A169-4844-8325-6B966FDA53DB}">
      <dsp:nvSpPr>
        <dsp:cNvPr id="0" name=""/>
        <dsp:cNvSpPr/>
      </dsp:nvSpPr>
      <dsp:spPr>
        <a:xfrm>
          <a:off x="823969" y="1441244"/>
          <a:ext cx="6069561" cy="347719"/>
        </a:xfrm>
        <a:custGeom>
          <a:avLst/>
          <a:gdLst/>
          <a:ahLst/>
          <a:cxnLst/>
          <a:rect l="0" t="0" r="0" b="0"/>
          <a:pathLst>
            <a:path>
              <a:moveTo>
                <a:pt x="6069561" y="0"/>
              </a:moveTo>
              <a:lnTo>
                <a:pt x="6069561" y="190959"/>
              </a:lnTo>
              <a:lnTo>
                <a:pt x="0" y="190959"/>
              </a:lnTo>
              <a:lnTo>
                <a:pt x="0" y="347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716" y="1613212"/>
        <a:ext cx="304067" cy="3783"/>
      </dsp:txXfrm>
    </dsp:sp>
    <dsp:sp modelId="{423FD1ED-597E-4DB8-9FDF-B1ECBF502DA0}">
      <dsp:nvSpPr>
        <dsp:cNvPr id="0" name=""/>
        <dsp:cNvSpPr/>
      </dsp:nvSpPr>
      <dsp:spPr>
        <a:xfrm>
          <a:off x="6071096" y="45612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Efficacité prouvée de l’optimisation des Hyperparamètres</a:t>
          </a:r>
          <a:endParaRPr lang="en-US" sz="1300" kern="1200"/>
        </a:p>
      </dsp:txBody>
      <dsp:txXfrm>
        <a:off x="6071096" y="456123"/>
        <a:ext cx="1644867" cy="986920"/>
      </dsp:txXfrm>
    </dsp:sp>
    <dsp:sp modelId="{F615399F-6B6D-48D6-BEF6-8DCB1ED2FE32}">
      <dsp:nvSpPr>
        <dsp:cNvPr id="0" name=""/>
        <dsp:cNvSpPr/>
      </dsp:nvSpPr>
      <dsp:spPr>
        <a:xfrm>
          <a:off x="1644603" y="2269104"/>
          <a:ext cx="347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004" y="2312932"/>
        <a:ext cx="18915" cy="3783"/>
      </dsp:txXfrm>
    </dsp:sp>
    <dsp:sp modelId="{B1EBFC22-B9DF-454B-AF83-8C7691ECEDC4}">
      <dsp:nvSpPr>
        <dsp:cNvPr id="0" name=""/>
        <dsp:cNvSpPr/>
      </dsp:nvSpPr>
      <dsp:spPr>
        <a:xfrm>
          <a:off x="1535" y="182136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Perspectives</a:t>
          </a:r>
          <a:endParaRPr lang="en-US" sz="1300" kern="1200"/>
        </a:p>
      </dsp:txBody>
      <dsp:txXfrm>
        <a:off x="1535" y="1821363"/>
        <a:ext cx="1644867" cy="986920"/>
      </dsp:txXfrm>
    </dsp:sp>
    <dsp:sp modelId="{C46C8CA4-F9D8-41FF-8429-F8DBC374FE95}">
      <dsp:nvSpPr>
        <dsp:cNvPr id="0" name=""/>
        <dsp:cNvSpPr/>
      </dsp:nvSpPr>
      <dsp:spPr>
        <a:xfrm>
          <a:off x="3667790" y="2269104"/>
          <a:ext cx="347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2192" y="2312932"/>
        <a:ext cx="18915" cy="3783"/>
      </dsp:txXfrm>
    </dsp:sp>
    <dsp:sp modelId="{9407D5B5-1AA5-4F46-B4FB-560E3F8AE3C5}">
      <dsp:nvSpPr>
        <dsp:cNvPr id="0" name=""/>
        <dsp:cNvSpPr/>
      </dsp:nvSpPr>
      <dsp:spPr>
        <a:xfrm>
          <a:off x="2024722" y="182136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Application possible à d'autres systèmes de production électrique</a:t>
          </a:r>
          <a:endParaRPr lang="en-US" sz="1300" kern="1200"/>
        </a:p>
      </dsp:txBody>
      <dsp:txXfrm>
        <a:off x="2024722" y="1821363"/>
        <a:ext cx="1644867" cy="986920"/>
      </dsp:txXfrm>
    </dsp:sp>
    <dsp:sp modelId="{792674D1-2EEA-42FD-AA7E-90BBD1D8E478}">
      <dsp:nvSpPr>
        <dsp:cNvPr id="0" name=""/>
        <dsp:cNvSpPr/>
      </dsp:nvSpPr>
      <dsp:spPr>
        <a:xfrm>
          <a:off x="5690977" y="2269104"/>
          <a:ext cx="347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5379" y="2312932"/>
        <a:ext cx="18915" cy="3783"/>
      </dsp:txXfrm>
    </dsp:sp>
    <dsp:sp modelId="{BDD27766-6C9A-4B9A-B738-C398C3049376}">
      <dsp:nvSpPr>
        <dsp:cNvPr id="0" name=""/>
        <dsp:cNvSpPr/>
      </dsp:nvSpPr>
      <dsp:spPr>
        <a:xfrm>
          <a:off x="4047909" y="182136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Intégration potentielle dans des systèmes de gestion énergétique</a:t>
          </a:r>
          <a:endParaRPr lang="en-US" sz="1300" kern="1200"/>
        </a:p>
      </dsp:txBody>
      <dsp:txXfrm>
        <a:off x="4047909" y="1821363"/>
        <a:ext cx="1644867" cy="986920"/>
      </dsp:txXfrm>
    </dsp:sp>
    <dsp:sp modelId="{C5C6F7E7-CDD8-44F6-8D15-F61C6C744B3C}">
      <dsp:nvSpPr>
        <dsp:cNvPr id="0" name=""/>
        <dsp:cNvSpPr/>
      </dsp:nvSpPr>
      <dsp:spPr>
        <a:xfrm>
          <a:off x="6071096" y="1821363"/>
          <a:ext cx="1644867" cy="986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600" tIns="84604" rIns="80600" bIns="846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Développement de fonctionnalités prédictives plus avancées.</a:t>
          </a:r>
          <a:endParaRPr lang="en-US" sz="1300" kern="1200"/>
        </a:p>
      </dsp:txBody>
      <dsp:txXfrm>
        <a:off x="6071096" y="1821363"/>
        <a:ext cx="1644867" cy="9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>
          <a:extLst>
            <a:ext uri="{FF2B5EF4-FFF2-40B4-BE49-F238E27FC236}">
              <a16:creationId xmlns:a16="http://schemas.microsoft.com/office/drawing/2014/main" id="{06AD88A9-648E-1E0B-5BF6-B0D3951C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72b1845856_1_191:notes">
            <a:extLst>
              <a:ext uri="{FF2B5EF4-FFF2-40B4-BE49-F238E27FC236}">
                <a16:creationId xmlns:a16="http://schemas.microsoft.com/office/drawing/2014/main" id="{8916965E-0A2B-A9FB-F0AD-FEBB261E24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72b1845856_1_191:notes">
            <a:extLst>
              <a:ext uri="{FF2B5EF4-FFF2-40B4-BE49-F238E27FC236}">
                <a16:creationId xmlns:a16="http://schemas.microsoft.com/office/drawing/2014/main" id="{F924FCE0-388B-4E9B-6C28-8CBE02EEF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5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C82AA6A8-3496-E8F5-5D58-4245BD975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1AEE8DE7-79CE-A275-34BC-BEB659AC6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3DC05D5E-EDDA-33D4-D307-91D38B5A2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97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F9649F36-A33E-E89C-E7B2-58B289A7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90707D1D-8C09-7A9E-F75F-0AE883F2E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65C66ECC-58ED-A396-1767-305787840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92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4BED8A8A-5DFB-8D0B-D8A2-DA1D8334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EB197994-57CF-26E2-3FD5-7C701858A0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74DEB872-3819-EB07-9DE0-54351F05F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57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EFB61A92-68D7-83AB-8791-117F6BBE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6912CC13-52AF-C407-9AAD-45876EA87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4ED222B3-8FF7-5A1D-ED0A-426237583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37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D5D08C06-9155-5598-0C2A-8E386A5E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016A1F47-DB09-360F-4A7F-252136F5D7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F460AFC6-A327-B476-827A-D6123AE524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46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3CDA0199-27F0-9D4B-1BF3-56544266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FE0A05A4-DD88-5772-FBD4-1BE6129625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2F182CFA-1071-F7A0-BA18-349B2EB62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57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9471263A-4A06-D33F-F55B-FC004552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DB4FDCB4-2CD6-F276-BA4F-4541E57ADA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D474D4AB-5055-3987-6637-CA1DE47E4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26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8B973DFA-3FFD-5210-6FD6-6D3132A20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7DAEF9BB-CA95-1EB3-C7C1-5A56ED86A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5F374E1D-B3E0-1582-EEAD-DA99AD9F7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59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EF56BC62-D831-A162-8633-0878B82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38889D6F-7327-0AE5-D5CD-32B2C50BA2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F3E27CB9-1182-C896-411D-54EA2C2C9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622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D085CFD8-1DCE-2523-DF4E-8CE3A5DEE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A9BD028B-5AAF-7D6D-A8CF-25858CCE3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50AC87D9-D886-7A42-173D-EF0D2DCC6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949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F0B807F3-5E0E-4827-1932-F7185498A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9689E1BC-F3A7-EC01-5352-89B5414F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96411B62-FC96-47D6-B8B2-A6D05F658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494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>
          <a:extLst>
            <a:ext uri="{FF2B5EF4-FFF2-40B4-BE49-F238E27FC236}">
              <a16:creationId xmlns:a16="http://schemas.microsoft.com/office/drawing/2014/main" id="{F4792B13-5650-D7DC-7AE7-0DA7EC60D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>
            <a:extLst>
              <a:ext uri="{FF2B5EF4-FFF2-40B4-BE49-F238E27FC236}">
                <a16:creationId xmlns:a16="http://schemas.microsoft.com/office/drawing/2014/main" id="{BFAE9771-9237-C128-5DFB-BBF4D9888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>
            <a:extLst>
              <a:ext uri="{FF2B5EF4-FFF2-40B4-BE49-F238E27FC236}">
                <a16:creationId xmlns:a16="http://schemas.microsoft.com/office/drawing/2014/main" id="{C1475656-BBB4-88E2-D96B-53C32EC1B6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7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3736133B-F374-392A-3725-E85193B8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6F25533E-0C34-E7B9-C08D-7273CE180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0AAD792E-29EB-B89C-BBDE-FFA87B164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52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DA9EC5D9-0821-421D-1CDF-D051C1B22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4A55DBE6-ABAC-4FD8-9367-FB66D19AE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538FDFE7-F3B2-1C0C-EDF8-B2F92C5CE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2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FE71EEA3-1F0F-4FE9-0C3A-62A461DB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9C5A0A45-30C8-52E0-378A-D3B23D775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89998170-8551-83FA-8690-84253858B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63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BB5509E9-9470-3D68-3D49-439AD347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2E5E65C1-D2F2-E971-1A88-F45D504DA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EE11019C-D75D-2B3C-C6CD-E398D2D689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55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>
          <a:extLst>
            <a:ext uri="{FF2B5EF4-FFF2-40B4-BE49-F238E27FC236}">
              <a16:creationId xmlns:a16="http://schemas.microsoft.com/office/drawing/2014/main" id="{D0C0D729-8281-F8DA-459D-C205BBA08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>
            <a:extLst>
              <a:ext uri="{FF2B5EF4-FFF2-40B4-BE49-F238E27FC236}">
                <a16:creationId xmlns:a16="http://schemas.microsoft.com/office/drawing/2014/main" id="{F5600D18-6365-1DAE-3FBC-2AC6CEA63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>
            <a:extLst>
              <a:ext uri="{FF2B5EF4-FFF2-40B4-BE49-F238E27FC236}">
                <a16:creationId xmlns:a16="http://schemas.microsoft.com/office/drawing/2014/main" id="{37044A71-F736-7979-9E74-2B9F552E2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226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9A1CBDFE-B733-B519-8C78-EDFA44FD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>
            <a:extLst>
              <a:ext uri="{FF2B5EF4-FFF2-40B4-BE49-F238E27FC236}">
                <a16:creationId xmlns:a16="http://schemas.microsoft.com/office/drawing/2014/main" id="{23F4372D-9B79-531A-DECF-919D74CCF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>
            <a:extLst>
              <a:ext uri="{FF2B5EF4-FFF2-40B4-BE49-F238E27FC236}">
                <a16:creationId xmlns:a16="http://schemas.microsoft.com/office/drawing/2014/main" id="{38CE78FD-3AC6-A5CD-B1D2-21E2A311B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8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30658"/>
            <a:ext cx="4370100" cy="1754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3600" dirty="0">
                <a:solidFill>
                  <a:srgbClr val="151617"/>
                </a:solidFill>
                <a:latin typeface="Sora" panose="020B0604020202020204" charset="0"/>
                <a:ea typeface="Montserrat Black" pitchFamily="34" charset="-122"/>
                <a:cs typeface="Sora" panose="020B0604020202020204" charset="0"/>
              </a:rPr>
              <a:t>Prévision</a:t>
            </a:r>
            <a:r>
              <a:rPr lang="en-US" sz="3600" dirty="0">
                <a:solidFill>
                  <a:srgbClr val="151617"/>
                </a:solidFill>
                <a:latin typeface="Sora" panose="020B0604020202020204" charset="0"/>
                <a:ea typeface="Montserrat Black" pitchFamily="34" charset="-122"/>
                <a:cs typeface="Sora" panose="020B0604020202020204" charset="0"/>
              </a:rPr>
              <a:t> de la Production </a:t>
            </a:r>
            <a:r>
              <a:rPr lang="fr-FR" sz="3600" dirty="0">
                <a:solidFill>
                  <a:srgbClr val="151617"/>
                </a:solidFill>
                <a:latin typeface="Sora" panose="020B0604020202020204" charset="0"/>
                <a:ea typeface="Montserrat Black" pitchFamily="34" charset="-122"/>
                <a:cs typeface="Sora" panose="020B0604020202020204" charset="0"/>
              </a:rPr>
              <a:t>Électrique</a:t>
            </a:r>
            <a:endParaRPr lang="fr-FR" sz="36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95727" y="3051115"/>
            <a:ext cx="3240008" cy="68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400" dirty="0"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Modèles de Régression pour Micro-Turbines à Gaz</a:t>
            </a:r>
            <a:endParaRPr lang="en-US" sz="1400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F272D4-747D-620E-DFFF-2E453A3710D0}"/>
              </a:ext>
            </a:extLst>
          </p:cNvPr>
          <p:cNvSpPr txBox="1"/>
          <p:nvPr/>
        </p:nvSpPr>
        <p:spPr>
          <a:xfrm>
            <a:off x="6562600" y="4136486"/>
            <a:ext cx="1894114" cy="41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/>
              <a:t>FAYA Lidao Majoie</a:t>
            </a:r>
          </a:p>
        </p:txBody>
      </p:sp>
      <p:grpSp>
        <p:nvGrpSpPr>
          <p:cNvPr id="6" name="Google Shape;54;p13">
            <a:extLst>
              <a:ext uri="{FF2B5EF4-FFF2-40B4-BE49-F238E27FC236}">
                <a16:creationId xmlns:a16="http://schemas.microsoft.com/office/drawing/2014/main" id="{4F5B191E-528A-EB1E-A9C5-352AAE6AD1E7}"/>
              </a:ext>
            </a:extLst>
          </p:cNvPr>
          <p:cNvGrpSpPr/>
          <p:nvPr/>
        </p:nvGrpSpPr>
        <p:grpSpPr>
          <a:xfrm>
            <a:off x="4223360" y="1088670"/>
            <a:ext cx="4207415" cy="2966160"/>
            <a:chOff x="2523825" y="1354400"/>
            <a:chExt cx="4476450" cy="3155825"/>
          </a:xfrm>
        </p:grpSpPr>
        <p:sp>
          <p:nvSpPr>
            <p:cNvPr id="7" name="Google Shape;55;p13">
              <a:extLst>
                <a:ext uri="{FF2B5EF4-FFF2-40B4-BE49-F238E27FC236}">
                  <a16:creationId xmlns:a16="http://schemas.microsoft.com/office/drawing/2014/main" id="{0CC80D9F-C0AD-5600-CC41-C36259A9C90C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6;p13">
              <a:extLst>
                <a:ext uri="{FF2B5EF4-FFF2-40B4-BE49-F238E27FC236}">
                  <a16:creationId xmlns:a16="http://schemas.microsoft.com/office/drawing/2014/main" id="{EB6C7012-20CC-CA89-F566-DE4BFD7A2BCD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30D588C2-5A01-7E9A-E515-D76A0FC552F9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8;p13">
              <a:extLst>
                <a:ext uri="{FF2B5EF4-FFF2-40B4-BE49-F238E27FC236}">
                  <a16:creationId xmlns:a16="http://schemas.microsoft.com/office/drawing/2014/main" id="{FDC76F26-1EB8-6307-86F3-99013F61E8F0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9;p13">
              <a:extLst>
                <a:ext uri="{FF2B5EF4-FFF2-40B4-BE49-F238E27FC236}">
                  <a16:creationId xmlns:a16="http://schemas.microsoft.com/office/drawing/2014/main" id="{7FCD1718-0700-0B00-39BA-3B71B1FBE734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0;p13">
              <a:extLst>
                <a:ext uri="{FF2B5EF4-FFF2-40B4-BE49-F238E27FC236}">
                  <a16:creationId xmlns:a16="http://schemas.microsoft.com/office/drawing/2014/main" id="{84F12B9A-2E7E-0038-B642-420148ECC3F3}"/>
                </a:ext>
              </a:extLst>
            </p:cNvPr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1;p13">
              <a:extLst>
                <a:ext uri="{FF2B5EF4-FFF2-40B4-BE49-F238E27FC236}">
                  <a16:creationId xmlns:a16="http://schemas.microsoft.com/office/drawing/2014/main" id="{B7526396-082E-8C43-28C5-EB3FC33C8336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62;p13">
              <a:extLst>
                <a:ext uri="{FF2B5EF4-FFF2-40B4-BE49-F238E27FC236}">
                  <a16:creationId xmlns:a16="http://schemas.microsoft.com/office/drawing/2014/main" id="{B032D385-976F-BC1F-0569-B2800018B419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63;p13">
              <a:extLst>
                <a:ext uri="{FF2B5EF4-FFF2-40B4-BE49-F238E27FC236}">
                  <a16:creationId xmlns:a16="http://schemas.microsoft.com/office/drawing/2014/main" id="{D93D7E0B-6FBF-3C23-E973-AC9609F961D3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4;p13">
              <a:extLst>
                <a:ext uri="{FF2B5EF4-FFF2-40B4-BE49-F238E27FC236}">
                  <a16:creationId xmlns:a16="http://schemas.microsoft.com/office/drawing/2014/main" id="{A31F2C58-4CB2-7707-DF3A-EC892638E8A3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65;p13">
              <a:extLst>
                <a:ext uri="{FF2B5EF4-FFF2-40B4-BE49-F238E27FC236}">
                  <a16:creationId xmlns:a16="http://schemas.microsoft.com/office/drawing/2014/main" id="{F6027501-E12E-FA0C-8406-58A4195B0998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66;p13">
              <a:extLst>
                <a:ext uri="{FF2B5EF4-FFF2-40B4-BE49-F238E27FC236}">
                  <a16:creationId xmlns:a16="http://schemas.microsoft.com/office/drawing/2014/main" id="{3DE66BCA-C29E-C738-BEB9-F649CDFA07F4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7;p13">
              <a:extLst>
                <a:ext uri="{FF2B5EF4-FFF2-40B4-BE49-F238E27FC236}">
                  <a16:creationId xmlns:a16="http://schemas.microsoft.com/office/drawing/2014/main" id="{3739F1F6-99E2-1F57-34CF-7B982B90F800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68;p13">
              <a:extLst>
                <a:ext uri="{FF2B5EF4-FFF2-40B4-BE49-F238E27FC236}">
                  <a16:creationId xmlns:a16="http://schemas.microsoft.com/office/drawing/2014/main" id="{C09178B9-784A-DFF7-B42E-376FFF6B2155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9;p13">
              <a:extLst>
                <a:ext uri="{FF2B5EF4-FFF2-40B4-BE49-F238E27FC236}">
                  <a16:creationId xmlns:a16="http://schemas.microsoft.com/office/drawing/2014/main" id="{7E835C9F-F935-6781-8207-40C89C08878A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70;p13">
              <a:extLst>
                <a:ext uri="{FF2B5EF4-FFF2-40B4-BE49-F238E27FC236}">
                  <a16:creationId xmlns:a16="http://schemas.microsoft.com/office/drawing/2014/main" id="{52E3EF07-18DE-0983-37A1-55CE5BECFEF1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71;p13">
              <a:extLst>
                <a:ext uri="{FF2B5EF4-FFF2-40B4-BE49-F238E27FC236}">
                  <a16:creationId xmlns:a16="http://schemas.microsoft.com/office/drawing/2014/main" id="{4667AF8A-B8DF-57E1-707A-8459B06ACABA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2;p13">
              <a:extLst>
                <a:ext uri="{FF2B5EF4-FFF2-40B4-BE49-F238E27FC236}">
                  <a16:creationId xmlns:a16="http://schemas.microsoft.com/office/drawing/2014/main" id="{C61D5D4D-F8C1-2BDC-13B5-4935A12E12B2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3;p13">
              <a:extLst>
                <a:ext uri="{FF2B5EF4-FFF2-40B4-BE49-F238E27FC236}">
                  <a16:creationId xmlns:a16="http://schemas.microsoft.com/office/drawing/2014/main" id="{5E817264-8259-E082-FFD7-9B4C315C7442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74;p13">
              <a:extLst>
                <a:ext uri="{FF2B5EF4-FFF2-40B4-BE49-F238E27FC236}">
                  <a16:creationId xmlns:a16="http://schemas.microsoft.com/office/drawing/2014/main" id="{18223A70-E613-177B-A45F-707E2CE74004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75;p13">
              <a:extLst>
                <a:ext uri="{FF2B5EF4-FFF2-40B4-BE49-F238E27FC236}">
                  <a16:creationId xmlns:a16="http://schemas.microsoft.com/office/drawing/2014/main" id="{7BCF74DB-5890-E943-A577-A494F09F538A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6;p13">
              <a:extLst>
                <a:ext uri="{FF2B5EF4-FFF2-40B4-BE49-F238E27FC236}">
                  <a16:creationId xmlns:a16="http://schemas.microsoft.com/office/drawing/2014/main" id="{7FCC5BE6-197E-4DED-CE8E-274D57B0D8A8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77;p13">
              <a:extLst>
                <a:ext uri="{FF2B5EF4-FFF2-40B4-BE49-F238E27FC236}">
                  <a16:creationId xmlns:a16="http://schemas.microsoft.com/office/drawing/2014/main" id="{ED2C0804-72B8-0CF7-8640-69CD9510BCFF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78;p13">
              <a:extLst>
                <a:ext uri="{FF2B5EF4-FFF2-40B4-BE49-F238E27FC236}">
                  <a16:creationId xmlns:a16="http://schemas.microsoft.com/office/drawing/2014/main" id="{773B2C45-AE19-B5CD-3B49-0F478752F74F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79;p13">
              <a:extLst>
                <a:ext uri="{FF2B5EF4-FFF2-40B4-BE49-F238E27FC236}">
                  <a16:creationId xmlns:a16="http://schemas.microsoft.com/office/drawing/2014/main" id="{B25B4ABF-C7F8-162C-0826-16A2701B28B6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0;p13">
              <a:extLst>
                <a:ext uri="{FF2B5EF4-FFF2-40B4-BE49-F238E27FC236}">
                  <a16:creationId xmlns:a16="http://schemas.microsoft.com/office/drawing/2014/main" id="{2CB68A9E-3785-553C-4141-634042A4E3B8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1;p13">
              <a:extLst>
                <a:ext uri="{FF2B5EF4-FFF2-40B4-BE49-F238E27FC236}">
                  <a16:creationId xmlns:a16="http://schemas.microsoft.com/office/drawing/2014/main" id="{FF4D4943-9C2C-C1A9-C38F-1A6F2AB8F82C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2;p13">
              <a:extLst>
                <a:ext uri="{FF2B5EF4-FFF2-40B4-BE49-F238E27FC236}">
                  <a16:creationId xmlns:a16="http://schemas.microsoft.com/office/drawing/2014/main" id="{3B7CB2F4-B523-9E72-AA51-832BA7BFBD7B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3;p13">
              <a:extLst>
                <a:ext uri="{FF2B5EF4-FFF2-40B4-BE49-F238E27FC236}">
                  <a16:creationId xmlns:a16="http://schemas.microsoft.com/office/drawing/2014/main" id="{0D523888-C465-0068-D91B-5F675ABEB7EA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4;p13">
              <a:extLst>
                <a:ext uri="{FF2B5EF4-FFF2-40B4-BE49-F238E27FC236}">
                  <a16:creationId xmlns:a16="http://schemas.microsoft.com/office/drawing/2014/main" id="{D915E666-49D2-405D-8119-D0042304221E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5;p13">
              <a:extLst>
                <a:ext uri="{FF2B5EF4-FFF2-40B4-BE49-F238E27FC236}">
                  <a16:creationId xmlns:a16="http://schemas.microsoft.com/office/drawing/2014/main" id="{1E413E0E-7CE9-B8EF-C802-68817CAE2CA9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6;p13">
              <a:extLst>
                <a:ext uri="{FF2B5EF4-FFF2-40B4-BE49-F238E27FC236}">
                  <a16:creationId xmlns:a16="http://schemas.microsoft.com/office/drawing/2014/main" id="{BAEA14E3-3F63-DDD8-3A17-A48046401A49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7;p13">
              <a:extLst>
                <a:ext uri="{FF2B5EF4-FFF2-40B4-BE49-F238E27FC236}">
                  <a16:creationId xmlns:a16="http://schemas.microsoft.com/office/drawing/2014/main" id="{2BECA82A-6118-8754-C6F0-48D5181B63EA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8;p13">
              <a:extLst>
                <a:ext uri="{FF2B5EF4-FFF2-40B4-BE49-F238E27FC236}">
                  <a16:creationId xmlns:a16="http://schemas.microsoft.com/office/drawing/2014/main" id="{64EECC08-ED9D-689B-493C-804E0B4A9D90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89;p13">
              <a:extLst>
                <a:ext uri="{FF2B5EF4-FFF2-40B4-BE49-F238E27FC236}">
                  <a16:creationId xmlns:a16="http://schemas.microsoft.com/office/drawing/2014/main" id="{78F78C0D-618B-642A-7512-8988BAB73EB2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90;p13">
              <a:extLst>
                <a:ext uri="{FF2B5EF4-FFF2-40B4-BE49-F238E27FC236}">
                  <a16:creationId xmlns:a16="http://schemas.microsoft.com/office/drawing/2014/main" id="{E56FA2E3-75ED-EEF4-A94B-A891C2D982F5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91;p13">
              <a:extLst>
                <a:ext uri="{FF2B5EF4-FFF2-40B4-BE49-F238E27FC236}">
                  <a16:creationId xmlns:a16="http://schemas.microsoft.com/office/drawing/2014/main" id="{39D0429D-A849-46EB-914A-6A12C098EC46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92;p13">
              <a:extLst>
                <a:ext uri="{FF2B5EF4-FFF2-40B4-BE49-F238E27FC236}">
                  <a16:creationId xmlns:a16="http://schemas.microsoft.com/office/drawing/2014/main" id="{2040735B-99BB-71DA-1FC4-B5F94998A66E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93;p13">
              <a:extLst>
                <a:ext uri="{FF2B5EF4-FFF2-40B4-BE49-F238E27FC236}">
                  <a16:creationId xmlns:a16="http://schemas.microsoft.com/office/drawing/2014/main" id="{789CEEE1-65C0-5DF1-C873-B5B85C8729B1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94;p13">
              <a:extLst>
                <a:ext uri="{FF2B5EF4-FFF2-40B4-BE49-F238E27FC236}">
                  <a16:creationId xmlns:a16="http://schemas.microsoft.com/office/drawing/2014/main" id="{DB6A285A-DB5F-84BE-9345-67CDDAC425B3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95;p13">
              <a:extLst>
                <a:ext uri="{FF2B5EF4-FFF2-40B4-BE49-F238E27FC236}">
                  <a16:creationId xmlns:a16="http://schemas.microsoft.com/office/drawing/2014/main" id="{8B7C245E-D2AA-9A75-8574-65A5EF828568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96;p13">
              <a:extLst>
                <a:ext uri="{FF2B5EF4-FFF2-40B4-BE49-F238E27FC236}">
                  <a16:creationId xmlns:a16="http://schemas.microsoft.com/office/drawing/2014/main" id="{2315877E-98FE-C9B6-A817-59F35E810F44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97;p13">
              <a:extLst>
                <a:ext uri="{FF2B5EF4-FFF2-40B4-BE49-F238E27FC236}">
                  <a16:creationId xmlns:a16="http://schemas.microsoft.com/office/drawing/2014/main" id="{46C86503-F0A0-F088-8C85-46DA14BC0E48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98;p13">
              <a:extLst>
                <a:ext uri="{FF2B5EF4-FFF2-40B4-BE49-F238E27FC236}">
                  <a16:creationId xmlns:a16="http://schemas.microsoft.com/office/drawing/2014/main" id="{C8AC145A-F1EC-A026-2338-17D1DCB82A09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9;p13">
              <a:extLst>
                <a:ext uri="{FF2B5EF4-FFF2-40B4-BE49-F238E27FC236}">
                  <a16:creationId xmlns:a16="http://schemas.microsoft.com/office/drawing/2014/main" id="{A9325C20-0B29-F39F-6D5B-9B05C78D4D26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0;p13">
              <a:extLst>
                <a:ext uri="{FF2B5EF4-FFF2-40B4-BE49-F238E27FC236}">
                  <a16:creationId xmlns:a16="http://schemas.microsoft.com/office/drawing/2014/main" id="{617E7F52-4F46-5215-278E-8DD12518298B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1;p13">
              <a:extLst>
                <a:ext uri="{FF2B5EF4-FFF2-40B4-BE49-F238E27FC236}">
                  <a16:creationId xmlns:a16="http://schemas.microsoft.com/office/drawing/2014/main" id="{F8311DFF-88BE-5BEB-C7CB-191AEAE8E21F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02;p13">
              <a:extLst>
                <a:ext uri="{FF2B5EF4-FFF2-40B4-BE49-F238E27FC236}">
                  <a16:creationId xmlns:a16="http://schemas.microsoft.com/office/drawing/2014/main" id="{6CBD7EA8-61AE-702D-4ECF-1DAE3A5DB1B1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3;p13">
              <a:extLst>
                <a:ext uri="{FF2B5EF4-FFF2-40B4-BE49-F238E27FC236}">
                  <a16:creationId xmlns:a16="http://schemas.microsoft.com/office/drawing/2014/main" id="{4007BA36-F7D2-CB01-7B92-F9EB56F0A73F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04;p13">
              <a:extLst>
                <a:ext uri="{FF2B5EF4-FFF2-40B4-BE49-F238E27FC236}">
                  <a16:creationId xmlns:a16="http://schemas.microsoft.com/office/drawing/2014/main" id="{8D5C9743-9AFB-1EFF-1922-A2FA46D814C1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;p13">
              <a:extLst>
                <a:ext uri="{FF2B5EF4-FFF2-40B4-BE49-F238E27FC236}">
                  <a16:creationId xmlns:a16="http://schemas.microsoft.com/office/drawing/2014/main" id="{65308EA5-4594-2470-AA8D-01BA38DF3ED0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6;p13">
              <a:extLst>
                <a:ext uri="{FF2B5EF4-FFF2-40B4-BE49-F238E27FC236}">
                  <a16:creationId xmlns:a16="http://schemas.microsoft.com/office/drawing/2014/main" id="{D87D12BF-19DB-6836-7108-7319BFE5A947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7;p13">
              <a:extLst>
                <a:ext uri="{FF2B5EF4-FFF2-40B4-BE49-F238E27FC236}">
                  <a16:creationId xmlns:a16="http://schemas.microsoft.com/office/drawing/2014/main" id="{37130E4F-67C8-0716-F2B4-1A7C156AC43A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08;p13">
              <a:extLst>
                <a:ext uri="{FF2B5EF4-FFF2-40B4-BE49-F238E27FC236}">
                  <a16:creationId xmlns:a16="http://schemas.microsoft.com/office/drawing/2014/main" id="{C6131C07-36AA-61DC-BF0A-1AB8BA9E5D9B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09;p13">
              <a:extLst>
                <a:ext uri="{FF2B5EF4-FFF2-40B4-BE49-F238E27FC236}">
                  <a16:creationId xmlns:a16="http://schemas.microsoft.com/office/drawing/2014/main" id="{B49960EB-07B6-6FF7-E6FD-BD78A65EE68B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0;p13">
              <a:extLst>
                <a:ext uri="{FF2B5EF4-FFF2-40B4-BE49-F238E27FC236}">
                  <a16:creationId xmlns:a16="http://schemas.microsoft.com/office/drawing/2014/main" id="{E3BC03BB-383C-733F-ED89-08C900574716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11;p13">
              <a:extLst>
                <a:ext uri="{FF2B5EF4-FFF2-40B4-BE49-F238E27FC236}">
                  <a16:creationId xmlns:a16="http://schemas.microsoft.com/office/drawing/2014/main" id="{A9365CA4-743C-80F5-8915-5122ACEFC4B6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12;p13">
              <a:extLst>
                <a:ext uri="{FF2B5EF4-FFF2-40B4-BE49-F238E27FC236}">
                  <a16:creationId xmlns:a16="http://schemas.microsoft.com/office/drawing/2014/main" id="{3A7FA1CA-B961-5F78-4B71-1245C69F437E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13;p13">
              <a:extLst>
                <a:ext uri="{FF2B5EF4-FFF2-40B4-BE49-F238E27FC236}">
                  <a16:creationId xmlns:a16="http://schemas.microsoft.com/office/drawing/2014/main" id="{F5628446-4ED1-B9ED-3661-9C0787D88E87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14;p13">
              <a:extLst>
                <a:ext uri="{FF2B5EF4-FFF2-40B4-BE49-F238E27FC236}">
                  <a16:creationId xmlns:a16="http://schemas.microsoft.com/office/drawing/2014/main" id="{D3CBC5CA-7085-7A31-0193-6F57E7BA18AC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15;p13">
              <a:extLst>
                <a:ext uri="{FF2B5EF4-FFF2-40B4-BE49-F238E27FC236}">
                  <a16:creationId xmlns:a16="http://schemas.microsoft.com/office/drawing/2014/main" id="{21B1AAC5-7428-0776-4CE6-CE9232EB497B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16;p13">
              <a:extLst>
                <a:ext uri="{FF2B5EF4-FFF2-40B4-BE49-F238E27FC236}">
                  <a16:creationId xmlns:a16="http://schemas.microsoft.com/office/drawing/2014/main" id="{DF89FA5C-127A-72A6-C719-43BDC51ACDA2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17;p13">
              <a:extLst>
                <a:ext uri="{FF2B5EF4-FFF2-40B4-BE49-F238E27FC236}">
                  <a16:creationId xmlns:a16="http://schemas.microsoft.com/office/drawing/2014/main" id="{1B7B9C0F-28ED-042D-9B0A-C9C2FBFF593F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18;p13">
              <a:extLst>
                <a:ext uri="{FF2B5EF4-FFF2-40B4-BE49-F238E27FC236}">
                  <a16:creationId xmlns:a16="http://schemas.microsoft.com/office/drawing/2014/main" id="{9EB085C0-6FD1-4A3A-A294-1C0C61D0A57B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19;p13">
              <a:extLst>
                <a:ext uri="{FF2B5EF4-FFF2-40B4-BE49-F238E27FC236}">
                  <a16:creationId xmlns:a16="http://schemas.microsoft.com/office/drawing/2014/main" id="{6EB4807F-3FDE-FB66-B02D-305EB46BEAC5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28;p13">
              <a:extLst>
                <a:ext uri="{FF2B5EF4-FFF2-40B4-BE49-F238E27FC236}">
                  <a16:creationId xmlns:a16="http://schemas.microsoft.com/office/drawing/2014/main" id="{3595884C-5C56-3F85-F361-DB2C8D46C9DF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29;p13">
              <a:extLst>
                <a:ext uri="{FF2B5EF4-FFF2-40B4-BE49-F238E27FC236}">
                  <a16:creationId xmlns:a16="http://schemas.microsoft.com/office/drawing/2014/main" id="{16D0D8E7-7C27-40F9-3F5E-4DDC12E2502F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30;p13">
              <a:extLst>
                <a:ext uri="{FF2B5EF4-FFF2-40B4-BE49-F238E27FC236}">
                  <a16:creationId xmlns:a16="http://schemas.microsoft.com/office/drawing/2014/main" id="{819CF682-D157-1B72-1DFC-C301046F3069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31;p13">
              <a:extLst>
                <a:ext uri="{FF2B5EF4-FFF2-40B4-BE49-F238E27FC236}">
                  <a16:creationId xmlns:a16="http://schemas.microsoft.com/office/drawing/2014/main" id="{43A8F08C-75C4-DDB3-1ADB-6FE6F47246D0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32;p13">
              <a:extLst>
                <a:ext uri="{FF2B5EF4-FFF2-40B4-BE49-F238E27FC236}">
                  <a16:creationId xmlns:a16="http://schemas.microsoft.com/office/drawing/2014/main" id="{79AEF15A-001B-6010-4618-54BBD86E6AA0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33;p13">
              <a:extLst>
                <a:ext uri="{FF2B5EF4-FFF2-40B4-BE49-F238E27FC236}">
                  <a16:creationId xmlns:a16="http://schemas.microsoft.com/office/drawing/2014/main" id="{1ECBA03F-7F48-B866-8A1F-4B0B15F74830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34;p13">
              <a:extLst>
                <a:ext uri="{FF2B5EF4-FFF2-40B4-BE49-F238E27FC236}">
                  <a16:creationId xmlns:a16="http://schemas.microsoft.com/office/drawing/2014/main" id="{C3F0C1E7-15A2-964D-6880-ABE8E9790E71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35;p13">
              <a:extLst>
                <a:ext uri="{FF2B5EF4-FFF2-40B4-BE49-F238E27FC236}">
                  <a16:creationId xmlns:a16="http://schemas.microsoft.com/office/drawing/2014/main" id="{194D35DB-109C-F8D7-FC53-4D4DF4BA5F47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36;p13">
              <a:extLst>
                <a:ext uri="{FF2B5EF4-FFF2-40B4-BE49-F238E27FC236}">
                  <a16:creationId xmlns:a16="http://schemas.microsoft.com/office/drawing/2014/main" id="{EB0A5374-6068-C02F-7BAE-CE9F25373FC6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37;p13">
              <a:extLst>
                <a:ext uri="{FF2B5EF4-FFF2-40B4-BE49-F238E27FC236}">
                  <a16:creationId xmlns:a16="http://schemas.microsoft.com/office/drawing/2014/main" id="{55F7660C-7366-C165-4166-214CADF0DE02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38;p13">
              <a:extLst>
                <a:ext uri="{FF2B5EF4-FFF2-40B4-BE49-F238E27FC236}">
                  <a16:creationId xmlns:a16="http://schemas.microsoft.com/office/drawing/2014/main" id="{05500291-FDA7-1491-8E51-642CC439F1B8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39;p13">
              <a:extLst>
                <a:ext uri="{FF2B5EF4-FFF2-40B4-BE49-F238E27FC236}">
                  <a16:creationId xmlns:a16="http://schemas.microsoft.com/office/drawing/2014/main" id="{E1EF4EBD-5F1C-54B3-FDAB-562318D47769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40;p13">
              <a:extLst>
                <a:ext uri="{FF2B5EF4-FFF2-40B4-BE49-F238E27FC236}">
                  <a16:creationId xmlns:a16="http://schemas.microsoft.com/office/drawing/2014/main" id="{0EBDBDA0-7C32-BC39-93F4-1DF0048E3F58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41;p13">
              <a:extLst>
                <a:ext uri="{FF2B5EF4-FFF2-40B4-BE49-F238E27FC236}">
                  <a16:creationId xmlns:a16="http://schemas.microsoft.com/office/drawing/2014/main" id="{AD9250F3-E300-3451-B02D-644F79000ADB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42;p13">
              <a:extLst>
                <a:ext uri="{FF2B5EF4-FFF2-40B4-BE49-F238E27FC236}">
                  <a16:creationId xmlns:a16="http://schemas.microsoft.com/office/drawing/2014/main" id="{6F5B2A16-512D-D435-2E1D-D5A3EDB4993D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43;p13">
              <a:extLst>
                <a:ext uri="{FF2B5EF4-FFF2-40B4-BE49-F238E27FC236}">
                  <a16:creationId xmlns:a16="http://schemas.microsoft.com/office/drawing/2014/main" id="{6571CDE6-E9CA-7586-BF1C-82DACF344194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44;p13">
              <a:extLst>
                <a:ext uri="{FF2B5EF4-FFF2-40B4-BE49-F238E27FC236}">
                  <a16:creationId xmlns:a16="http://schemas.microsoft.com/office/drawing/2014/main" id="{64F325C9-3898-F400-C627-DA7E17057998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45;p13">
              <a:extLst>
                <a:ext uri="{FF2B5EF4-FFF2-40B4-BE49-F238E27FC236}">
                  <a16:creationId xmlns:a16="http://schemas.microsoft.com/office/drawing/2014/main" id="{AAC9B125-FD33-1F92-378E-BD6B94126B8C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46;p13">
              <a:extLst>
                <a:ext uri="{FF2B5EF4-FFF2-40B4-BE49-F238E27FC236}">
                  <a16:creationId xmlns:a16="http://schemas.microsoft.com/office/drawing/2014/main" id="{3E8EFC9F-DDB4-211B-C529-C2653B9F9293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47;p13">
              <a:extLst>
                <a:ext uri="{FF2B5EF4-FFF2-40B4-BE49-F238E27FC236}">
                  <a16:creationId xmlns:a16="http://schemas.microsoft.com/office/drawing/2014/main" id="{2AB5D0B9-0CFE-05B8-9775-E255F1269AFD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48;p13">
              <a:extLst>
                <a:ext uri="{FF2B5EF4-FFF2-40B4-BE49-F238E27FC236}">
                  <a16:creationId xmlns:a16="http://schemas.microsoft.com/office/drawing/2014/main" id="{7334094E-094D-4715-5706-95C8C66429E4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49;p13">
              <a:extLst>
                <a:ext uri="{FF2B5EF4-FFF2-40B4-BE49-F238E27FC236}">
                  <a16:creationId xmlns:a16="http://schemas.microsoft.com/office/drawing/2014/main" id="{6DD9D6A0-E971-C7BD-3342-6AB10F2E760C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50;p13">
              <a:extLst>
                <a:ext uri="{FF2B5EF4-FFF2-40B4-BE49-F238E27FC236}">
                  <a16:creationId xmlns:a16="http://schemas.microsoft.com/office/drawing/2014/main" id="{EF6B88C5-4230-B8C6-AB91-3C7A9E7E862C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51;p13">
              <a:extLst>
                <a:ext uri="{FF2B5EF4-FFF2-40B4-BE49-F238E27FC236}">
                  <a16:creationId xmlns:a16="http://schemas.microsoft.com/office/drawing/2014/main" id="{97D299B4-E032-CBED-D0B8-6F909AC318D2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52;p13">
              <a:extLst>
                <a:ext uri="{FF2B5EF4-FFF2-40B4-BE49-F238E27FC236}">
                  <a16:creationId xmlns:a16="http://schemas.microsoft.com/office/drawing/2014/main" id="{D837D558-E387-A4FB-0974-A3EB0BC597E2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53;p13">
              <a:extLst>
                <a:ext uri="{FF2B5EF4-FFF2-40B4-BE49-F238E27FC236}">
                  <a16:creationId xmlns:a16="http://schemas.microsoft.com/office/drawing/2014/main" id="{3458F083-6B05-4C58-18FD-F2D7C6D2EB13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54;p13">
              <a:extLst>
                <a:ext uri="{FF2B5EF4-FFF2-40B4-BE49-F238E27FC236}">
                  <a16:creationId xmlns:a16="http://schemas.microsoft.com/office/drawing/2014/main" id="{607C878D-7CC1-83C1-3AA5-DD8A436B5794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55;p13">
              <a:extLst>
                <a:ext uri="{FF2B5EF4-FFF2-40B4-BE49-F238E27FC236}">
                  <a16:creationId xmlns:a16="http://schemas.microsoft.com/office/drawing/2014/main" id="{C6FAA19C-3C5A-F15D-3269-BDC2545D2900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56;p13">
              <a:extLst>
                <a:ext uri="{FF2B5EF4-FFF2-40B4-BE49-F238E27FC236}">
                  <a16:creationId xmlns:a16="http://schemas.microsoft.com/office/drawing/2014/main" id="{580795DD-A5FA-4E25-1F5A-16D4F54A5EE6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57;p13">
              <a:extLst>
                <a:ext uri="{FF2B5EF4-FFF2-40B4-BE49-F238E27FC236}">
                  <a16:creationId xmlns:a16="http://schemas.microsoft.com/office/drawing/2014/main" id="{4DD000B0-34A4-3F2A-AFA7-6337CD68F434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58;p13">
              <a:extLst>
                <a:ext uri="{FF2B5EF4-FFF2-40B4-BE49-F238E27FC236}">
                  <a16:creationId xmlns:a16="http://schemas.microsoft.com/office/drawing/2014/main" id="{20565404-A387-9DAD-70CC-C16463E1E538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59;p13">
              <a:extLst>
                <a:ext uri="{FF2B5EF4-FFF2-40B4-BE49-F238E27FC236}">
                  <a16:creationId xmlns:a16="http://schemas.microsoft.com/office/drawing/2014/main" id="{8C289FC2-9E82-B111-4245-E6B5638AF097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60;p13">
              <a:extLst>
                <a:ext uri="{FF2B5EF4-FFF2-40B4-BE49-F238E27FC236}">
                  <a16:creationId xmlns:a16="http://schemas.microsoft.com/office/drawing/2014/main" id="{575B94F0-5586-10C8-9030-99BBA680C58E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61;p13">
              <a:extLst>
                <a:ext uri="{FF2B5EF4-FFF2-40B4-BE49-F238E27FC236}">
                  <a16:creationId xmlns:a16="http://schemas.microsoft.com/office/drawing/2014/main" id="{C796F0C6-70CC-6988-D0EF-4E8E62859B62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62;p13">
              <a:extLst>
                <a:ext uri="{FF2B5EF4-FFF2-40B4-BE49-F238E27FC236}">
                  <a16:creationId xmlns:a16="http://schemas.microsoft.com/office/drawing/2014/main" id="{298B7D0A-F0E8-DF1C-3848-28911CB797B9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63;p13">
              <a:extLst>
                <a:ext uri="{FF2B5EF4-FFF2-40B4-BE49-F238E27FC236}">
                  <a16:creationId xmlns:a16="http://schemas.microsoft.com/office/drawing/2014/main" id="{6C804564-741C-617A-F442-9F212B7C0D74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6A029A10-3F68-62F9-1A32-8324715C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97" y="4221561"/>
            <a:ext cx="319405" cy="32702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6FE3F93-DFAB-6E57-B86A-15222B56A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6" y="408113"/>
            <a:ext cx="1003777" cy="756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>
          <a:extLst>
            <a:ext uri="{FF2B5EF4-FFF2-40B4-BE49-F238E27FC236}">
              <a16:creationId xmlns:a16="http://schemas.microsoft.com/office/drawing/2014/main" id="{5D352366-7857-48E9-3CE5-06BF741E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9">
            <a:extLst>
              <a:ext uri="{FF2B5EF4-FFF2-40B4-BE49-F238E27FC236}">
                <a16:creationId xmlns:a16="http://schemas.microsoft.com/office/drawing/2014/main" id="{E0E900FD-1957-FA39-1D3E-0F0AC0568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 et Technologies</a:t>
            </a:r>
            <a:endParaRPr dirty="0"/>
          </a:p>
        </p:txBody>
      </p:sp>
      <p:sp>
        <p:nvSpPr>
          <p:cNvPr id="1963" name="Google Shape;1963;p39">
            <a:extLst>
              <a:ext uri="{FF2B5EF4-FFF2-40B4-BE49-F238E27FC236}">
                <a16:creationId xmlns:a16="http://schemas.microsoft.com/office/drawing/2014/main" id="{1BE0CC9C-B8E1-92DA-5317-578C3FE4C6E6}"/>
              </a:ext>
            </a:extLst>
          </p:cNvPr>
          <p:cNvSpPr/>
          <p:nvPr/>
        </p:nvSpPr>
        <p:spPr>
          <a:xfrm>
            <a:off x="720000" y="1114375"/>
            <a:ext cx="7717500" cy="3906831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9">
            <a:extLst>
              <a:ext uri="{FF2B5EF4-FFF2-40B4-BE49-F238E27FC236}">
                <a16:creationId xmlns:a16="http://schemas.microsoft.com/office/drawing/2014/main" id="{0D73C83B-A0BF-5CC4-13A9-B3EB802087B7}"/>
              </a:ext>
            </a:extLst>
          </p:cNvPr>
          <p:cNvSpPr/>
          <p:nvPr/>
        </p:nvSpPr>
        <p:spPr>
          <a:xfrm>
            <a:off x="720000" y="3167743"/>
            <a:ext cx="3714837" cy="11168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800" b="1" u="sng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Environnement de Développement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ora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Google </a:t>
            </a:r>
            <a:r>
              <a:rPr lang="fr-FR" sz="800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Coolab</a:t>
            </a:r>
            <a:endParaRPr lang="fr-FR" sz="8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ora"/>
            </a:endParaRPr>
          </a:p>
        </p:txBody>
      </p:sp>
      <p:sp>
        <p:nvSpPr>
          <p:cNvPr id="1970" name="Google Shape;1970;p39">
            <a:extLst>
              <a:ext uri="{FF2B5EF4-FFF2-40B4-BE49-F238E27FC236}">
                <a16:creationId xmlns:a16="http://schemas.microsoft.com/office/drawing/2014/main" id="{76DB60F3-B0D1-917D-9EF0-FE43C5AB3570}"/>
              </a:ext>
            </a:extLst>
          </p:cNvPr>
          <p:cNvSpPr/>
          <p:nvPr/>
        </p:nvSpPr>
        <p:spPr>
          <a:xfrm>
            <a:off x="4709163" y="3167743"/>
            <a:ext cx="2313800" cy="11168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800" b="1" u="sng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Workflow de Modélisation</a:t>
            </a:r>
          </a:p>
          <a:p>
            <a:endParaRPr lang="fr-FR" sz="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fr-FR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Prétraitement des données</a:t>
            </a:r>
          </a:p>
          <a:p>
            <a:pPr>
              <a:buFont typeface="+mj-lt"/>
              <a:buAutoNum type="arabicPeriod"/>
            </a:pPr>
            <a:r>
              <a:rPr lang="fr-FR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Séparation train/test</a:t>
            </a:r>
          </a:p>
          <a:p>
            <a:pPr>
              <a:buFont typeface="+mj-lt"/>
              <a:buAutoNum type="arabicPeriod"/>
            </a:pPr>
            <a:r>
              <a:rPr lang="fr-FR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Entraînement des modèles</a:t>
            </a:r>
          </a:p>
          <a:p>
            <a:pPr>
              <a:buFont typeface="+mj-lt"/>
              <a:buAutoNum type="arabicPeriod"/>
            </a:pPr>
            <a:r>
              <a:rPr lang="fr-FR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Évaluation des performances</a:t>
            </a:r>
          </a:p>
          <a:p>
            <a:pPr>
              <a:buFont typeface="+mj-lt"/>
              <a:buAutoNum type="arabicPeriod"/>
            </a:pPr>
            <a:r>
              <a:rPr lang="fr-FR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Comparaison et sélection</a:t>
            </a:r>
          </a:p>
          <a:p>
            <a:pPr>
              <a:buFont typeface="+mj-lt"/>
              <a:buAutoNum type="arabicPeriod"/>
            </a:pPr>
            <a:r>
              <a:rPr lang="fr-FR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Optimisation des hyperparamètres</a:t>
            </a:r>
          </a:p>
        </p:txBody>
      </p:sp>
      <p:sp>
        <p:nvSpPr>
          <p:cNvPr id="1971" name="Google Shape;1971;p39">
            <a:extLst>
              <a:ext uri="{FF2B5EF4-FFF2-40B4-BE49-F238E27FC236}">
                <a16:creationId xmlns:a16="http://schemas.microsoft.com/office/drawing/2014/main" id="{7C8521E8-06BC-B75C-DA72-ADFB6DD2C6C5}"/>
              </a:ext>
            </a:extLst>
          </p:cNvPr>
          <p:cNvSpPr/>
          <p:nvPr/>
        </p:nvSpPr>
        <p:spPr>
          <a:xfrm>
            <a:off x="713224" y="1218795"/>
            <a:ext cx="3721615" cy="17660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800" b="1" u="sng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Bibliothèques Python</a:t>
            </a:r>
          </a:p>
          <a:p>
            <a:pPr algn="just"/>
            <a:endParaRPr lang="fr-FR" sz="800" b="1" u="sng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ora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1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Scikit-learn</a:t>
            </a:r>
            <a:r>
              <a:rPr lang="fr-FR" sz="800" b="1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 :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Implémentation des algorithmes de régression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Outils de prétraitement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Métriques d'évaluation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1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NumPy</a:t>
            </a:r>
            <a:r>
              <a:rPr lang="fr-FR" sz="800" b="1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 :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Calculs numériques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Manipulation de tableaux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Opérations mathématiques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Pandas :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Manipulation et analyse de données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Prétraitement</a:t>
            </a:r>
          </a:p>
          <a:p>
            <a:pPr marL="171450" lvl="0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Exploration des données</a:t>
            </a:r>
          </a:p>
        </p:txBody>
      </p:sp>
      <p:grpSp>
        <p:nvGrpSpPr>
          <p:cNvPr id="1972" name="Google Shape;1972;p39">
            <a:extLst>
              <a:ext uri="{FF2B5EF4-FFF2-40B4-BE49-F238E27FC236}">
                <a16:creationId xmlns:a16="http://schemas.microsoft.com/office/drawing/2014/main" id="{8B2B5837-326B-C2D9-4878-5B392B6132A7}"/>
              </a:ext>
            </a:extLst>
          </p:cNvPr>
          <p:cNvGrpSpPr/>
          <p:nvPr/>
        </p:nvGrpSpPr>
        <p:grpSpPr>
          <a:xfrm flipH="1">
            <a:off x="7205717" y="1218796"/>
            <a:ext cx="1225000" cy="576722"/>
            <a:chOff x="835132" y="1750471"/>
            <a:chExt cx="1225000" cy="576722"/>
          </a:xfrm>
        </p:grpSpPr>
        <p:sp>
          <p:nvSpPr>
            <p:cNvPr id="1973" name="Google Shape;1973;p39">
              <a:extLst>
                <a:ext uri="{FF2B5EF4-FFF2-40B4-BE49-F238E27FC236}">
                  <a16:creationId xmlns:a16="http://schemas.microsoft.com/office/drawing/2014/main" id="{2BB2D296-7BE7-DDD2-7B2F-B5CD328F5633}"/>
                </a:ext>
              </a:extLst>
            </p:cNvPr>
            <p:cNvSpPr/>
            <p:nvPr/>
          </p:nvSpPr>
          <p:spPr>
            <a:xfrm>
              <a:off x="840244" y="1926561"/>
              <a:ext cx="300669" cy="37987"/>
            </a:xfrm>
            <a:custGeom>
              <a:avLst/>
              <a:gdLst/>
              <a:ahLst/>
              <a:cxnLst/>
              <a:rect l="l" t="t" r="r" b="b"/>
              <a:pathLst>
                <a:path w="3823" h="483" extrusionOk="0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9">
              <a:extLst>
                <a:ext uri="{FF2B5EF4-FFF2-40B4-BE49-F238E27FC236}">
                  <a16:creationId xmlns:a16="http://schemas.microsoft.com/office/drawing/2014/main" id="{CE7FBCB8-5563-94BC-D264-4DD4A6327FF6}"/>
                </a:ext>
              </a:extLst>
            </p:cNvPr>
            <p:cNvSpPr/>
            <p:nvPr/>
          </p:nvSpPr>
          <p:spPr>
            <a:xfrm>
              <a:off x="835132" y="1921449"/>
              <a:ext cx="310107" cy="48211"/>
            </a:xfrm>
            <a:custGeom>
              <a:avLst/>
              <a:gdLst/>
              <a:ahLst/>
              <a:cxnLst/>
              <a:rect l="l" t="t" r="r" b="b"/>
              <a:pathLst>
                <a:path w="3943" h="613" extrusionOk="0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9">
              <a:extLst>
                <a:ext uri="{FF2B5EF4-FFF2-40B4-BE49-F238E27FC236}">
                  <a16:creationId xmlns:a16="http://schemas.microsoft.com/office/drawing/2014/main" id="{4B9D8822-36EE-4D42-4F54-30054F1FCD7A}"/>
                </a:ext>
              </a:extLst>
            </p:cNvPr>
            <p:cNvSpPr/>
            <p:nvPr/>
          </p:nvSpPr>
          <p:spPr>
            <a:xfrm>
              <a:off x="967887" y="201189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9">
              <a:extLst>
                <a:ext uri="{FF2B5EF4-FFF2-40B4-BE49-F238E27FC236}">
                  <a16:creationId xmlns:a16="http://schemas.microsoft.com/office/drawing/2014/main" id="{64A7D916-3188-9625-9EDA-000DE6865175}"/>
                </a:ext>
              </a:extLst>
            </p:cNvPr>
            <p:cNvSpPr/>
            <p:nvPr/>
          </p:nvSpPr>
          <p:spPr>
            <a:xfrm>
              <a:off x="963483" y="2006780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9">
              <a:extLst>
                <a:ext uri="{FF2B5EF4-FFF2-40B4-BE49-F238E27FC236}">
                  <a16:creationId xmlns:a16="http://schemas.microsoft.com/office/drawing/2014/main" id="{C582D3EE-772F-F945-D145-CF3C890139FC}"/>
                </a:ext>
              </a:extLst>
            </p:cNvPr>
            <p:cNvSpPr/>
            <p:nvPr/>
          </p:nvSpPr>
          <p:spPr>
            <a:xfrm>
              <a:off x="967887" y="208338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9">
              <a:extLst>
                <a:ext uri="{FF2B5EF4-FFF2-40B4-BE49-F238E27FC236}">
                  <a16:creationId xmlns:a16="http://schemas.microsoft.com/office/drawing/2014/main" id="{85DCC209-03A8-D38B-A3E3-B0CB0A5F81E2}"/>
                </a:ext>
              </a:extLst>
            </p:cNvPr>
            <p:cNvSpPr/>
            <p:nvPr/>
          </p:nvSpPr>
          <p:spPr>
            <a:xfrm>
              <a:off x="963483" y="2079057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9">
              <a:extLst>
                <a:ext uri="{FF2B5EF4-FFF2-40B4-BE49-F238E27FC236}">
                  <a16:creationId xmlns:a16="http://schemas.microsoft.com/office/drawing/2014/main" id="{D22CDB2E-7FAC-BEE2-D859-35BE26CBDB7C}"/>
                </a:ext>
              </a:extLst>
            </p:cNvPr>
            <p:cNvSpPr/>
            <p:nvPr/>
          </p:nvSpPr>
          <p:spPr>
            <a:xfrm>
              <a:off x="1724468" y="2138277"/>
              <a:ext cx="302164" cy="134880"/>
            </a:xfrm>
            <a:custGeom>
              <a:avLst/>
              <a:gdLst/>
              <a:ahLst/>
              <a:cxnLst/>
              <a:rect l="l" t="t" r="r" b="b"/>
              <a:pathLst>
                <a:path w="3842" h="1715" extrusionOk="0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9">
              <a:extLst>
                <a:ext uri="{FF2B5EF4-FFF2-40B4-BE49-F238E27FC236}">
                  <a16:creationId xmlns:a16="http://schemas.microsoft.com/office/drawing/2014/main" id="{C9BCBF7D-98CE-98B5-4959-BA5B864C0F13}"/>
                </a:ext>
              </a:extLst>
            </p:cNvPr>
            <p:cNvSpPr/>
            <p:nvPr/>
          </p:nvSpPr>
          <p:spPr>
            <a:xfrm>
              <a:off x="2007517" y="2249012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9">
              <a:extLst>
                <a:ext uri="{FF2B5EF4-FFF2-40B4-BE49-F238E27FC236}">
                  <a16:creationId xmlns:a16="http://schemas.microsoft.com/office/drawing/2014/main" id="{F2A0F5DA-0694-D788-AECA-70847380FE60}"/>
                </a:ext>
              </a:extLst>
            </p:cNvPr>
            <p:cNvSpPr/>
            <p:nvPr/>
          </p:nvSpPr>
          <p:spPr>
            <a:xfrm>
              <a:off x="2002405" y="2244844"/>
              <a:ext cx="57727" cy="56783"/>
            </a:xfrm>
            <a:custGeom>
              <a:avLst/>
              <a:gdLst/>
              <a:ahLst/>
              <a:cxnLst/>
              <a:rect l="l" t="t" r="r" b="b"/>
              <a:pathLst>
                <a:path w="734" h="722" extrusionOk="0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9">
              <a:extLst>
                <a:ext uri="{FF2B5EF4-FFF2-40B4-BE49-F238E27FC236}">
                  <a16:creationId xmlns:a16="http://schemas.microsoft.com/office/drawing/2014/main" id="{3046C1B8-32DC-BA91-D0FF-CF7CBA39DDC8}"/>
                </a:ext>
              </a:extLst>
            </p:cNvPr>
            <p:cNvSpPr/>
            <p:nvPr/>
          </p:nvSpPr>
          <p:spPr>
            <a:xfrm>
              <a:off x="1161987" y="1777525"/>
              <a:ext cx="583722" cy="544791"/>
            </a:xfrm>
            <a:custGeom>
              <a:avLst/>
              <a:gdLst/>
              <a:ahLst/>
              <a:cxnLst/>
              <a:rect l="l" t="t" r="r" b="b"/>
              <a:pathLst>
                <a:path w="7422" h="6927" extrusionOk="0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9">
              <a:extLst>
                <a:ext uri="{FF2B5EF4-FFF2-40B4-BE49-F238E27FC236}">
                  <a16:creationId xmlns:a16="http://schemas.microsoft.com/office/drawing/2014/main" id="{32F17DAD-C894-175F-7AD5-3114BF83E3A8}"/>
                </a:ext>
              </a:extLst>
            </p:cNvPr>
            <p:cNvSpPr/>
            <p:nvPr/>
          </p:nvSpPr>
          <p:spPr>
            <a:xfrm>
              <a:off x="1168515" y="1772964"/>
              <a:ext cx="582306" cy="554229"/>
            </a:xfrm>
            <a:custGeom>
              <a:avLst/>
              <a:gdLst/>
              <a:ahLst/>
              <a:cxnLst/>
              <a:rect l="l" t="t" r="r" b="b"/>
              <a:pathLst>
                <a:path w="7404" h="7047" extrusionOk="0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9">
              <a:extLst>
                <a:ext uri="{FF2B5EF4-FFF2-40B4-BE49-F238E27FC236}">
                  <a16:creationId xmlns:a16="http://schemas.microsoft.com/office/drawing/2014/main" id="{71355584-D233-8AD9-081B-D636E5306827}"/>
                </a:ext>
              </a:extLst>
            </p:cNvPr>
            <p:cNvSpPr/>
            <p:nvPr/>
          </p:nvSpPr>
          <p:spPr>
            <a:xfrm>
              <a:off x="1170717" y="1754875"/>
              <a:ext cx="620214" cy="545027"/>
            </a:xfrm>
            <a:custGeom>
              <a:avLst/>
              <a:gdLst/>
              <a:ahLst/>
              <a:cxnLst/>
              <a:rect l="l" t="t" r="r" b="b"/>
              <a:pathLst>
                <a:path w="7886" h="6930" extrusionOk="0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9">
              <a:extLst>
                <a:ext uri="{FF2B5EF4-FFF2-40B4-BE49-F238E27FC236}">
                  <a16:creationId xmlns:a16="http://schemas.microsoft.com/office/drawing/2014/main" id="{438F7C6D-3E91-5819-4970-27B6694C56C2}"/>
                </a:ext>
              </a:extLst>
            </p:cNvPr>
            <p:cNvSpPr/>
            <p:nvPr/>
          </p:nvSpPr>
          <p:spPr>
            <a:xfrm>
              <a:off x="1184559" y="1750471"/>
              <a:ext cx="593238" cy="554072"/>
            </a:xfrm>
            <a:custGeom>
              <a:avLst/>
              <a:gdLst/>
              <a:ahLst/>
              <a:cxnLst/>
              <a:rect l="l" t="t" r="r" b="b"/>
              <a:pathLst>
                <a:path w="7543" h="7045" extrusionOk="0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9">
              <a:extLst>
                <a:ext uri="{FF2B5EF4-FFF2-40B4-BE49-F238E27FC236}">
                  <a16:creationId xmlns:a16="http://schemas.microsoft.com/office/drawing/2014/main" id="{09DDEB8D-1A3B-E49C-6AC0-5CC4EDE0FEA3}"/>
                </a:ext>
              </a:extLst>
            </p:cNvPr>
            <p:cNvSpPr/>
            <p:nvPr/>
          </p:nvSpPr>
          <p:spPr>
            <a:xfrm>
              <a:off x="1571972" y="1801985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9">
              <a:extLst>
                <a:ext uri="{FF2B5EF4-FFF2-40B4-BE49-F238E27FC236}">
                  <a16:creationId xmlns:a16="http://schemas.microsoft.com/office/drawing/2014/main" id="{EA298E61-CFC6-4290-CC30-59C4F20003C4}"/>
                </a:ext>
              </a:extLst>
            </p:cNvPr>
            <p:cNvSpPr/>
            <p:nvPr/>
          </p:nvSpPr>
          <p:spPr>
            <a:xfrm>
              <a:off x="1333437" y="1933088"/>
              <a:ext cx="144475" cy="248133"/>
            </a:xfrm>
            <a:custGeom>
              <a:avLst/>
              <a:gdLst/>
              <a:ahLst/>
              <a:cxnLst/>
              <a:rect l="l" t="t" r="r" b="b"/>
              <a:pathLst>
                <a:path w="1837" h="3155" extrusionOk="0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9">
              <a:extLst>
                <a:ext uri="{FF2B5EF4-FFF2-40B4-BE49-F238E27FC236}">
                  <a16:creationId xmlns:a16="http://schemas.microsoft.com/office/drawing/2014/main" id="{9658055F-118F-18AF-A9CA-2181BFA852C3}"/>
                </a:ext>
              </a:extLst>
            </p:cNvPr>
            <p:cNvSpPr/>
            <p:nvPr/>
          </p:nvSpPr>
          <p:spPr>
            <a:xfrm>
              <a:off x="1329033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9">
              <a:extLst>
                <a:ext uri="{FF2B5EF4-FFF2-40B4-BE49-F238E27FC236}">
                  <a16:creationId xmlns:a16="http://schemas.microsoft.com/office/drawing/2014/main" id="{5B86F905-B9B4-A868-D98F-882B5D9AB035}"/>
                </a:ext>
              </a:extLst>
            </p:cNvPr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9">
              <a:extLst>
                <a:ext uri="{FF2B5EF4-FFF2-40B4-BE49-F238E27FC236}">
                  <a16:creationId xmlns:a16="http://schemas.microsoft.com/office/drawing/2014/main" id="{DD4BE4C0-8DCA-F1D3-48D5-05018A09D660}"/>
                </a:ext>
              </a:extLst>
            </p:cNvPr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9">
              <a:extLst>
                <a:ext uri="{FF2B5EF4-FFF2-40B4-BE49-F238E27FC236}">
                  <a16:creationId xmlns:a16="http://schemas.microsoft.com/office/drawing/2014/main" id="{ABF3C779-BCF9-3580-487D-57BF733B4435}"/>
                </a:ext>
              </a:extLst>
            </p:cNvPr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9">
              <a:extLst>
                <a:ext uri="{FF2B5EF4-FFF2-40B4-BE49-F238E27FC236}">
                  <a16:creationId xmlns:a16="http://schemas.microsoft.com/office/drawing/2014/main" id="{038614DD-B60C-E87D-FD95-BFB938DF2FF6}"/>
                </a:ext>
              </a:extLst>
            </p:cNvPr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9">
              <a:extLst>
                <a:ext uri="{FF2B5EF4-FFF2-40B4-BE49-F238E27FC236}">
                  <a16:creationId xmlns:a16="http://schemas.microsoft.com/office/drawing/2014/main" id="{A071D55E-0394-850B-53E1-EFCA02C910C0}"/>
                </a:ext>
              </a:extLst>
            </p:cNvPr>
            <p:cNvSpPr/>
            <p:nvPr/>
          </p:nvSpPr>
          <p:spPr>
            <a:xfrm>
              <a:off x="1534772" y="1955739"/>
              <a:ext cx="32167" cy="54817"/>
            </a:xfrm>
            <a:custGeom>
              <a:avLst/>
              <a:gdLst/>
              <a:ahLst/>
              <a:cxnLst/>
              <a:rect l="l" t="t" r="r" b="b"/>
              <a:pathLst>
                <a:path w="409" h="697" extrusionOk="0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9">
              <a:extLst>
                <a:ext uri="{FF2B5EF4-FFF2-40B4-BE49-F238E27FC236}">
                  <a16:creationId xmlns:a16="http://schemas.microsoft.com/office/drawing/2014/main" id="{DDBBBEC5-3C43-B571-8437-1A70A3D6DE81}"/>
                </a:ext>
              </a:extLst>
            </p:cNvPr>
            <p:cNvSpPr/>
            <p:nvPr/>
          </p:nvSpPr>
          <p:spPr>
            <a:xfrm>
              <a:off x="1530368" y="1951020"/>
              <a:ext cx="40975" cy="63862"/>
            </a:xfrm>
            <a:custGeom>
              <a:avLst/>
              <a:gdLst/>
              <a:ahLst/>
              <a:cxnLst/>
              <a:rect l="l" t="t" r="r" b="b"/>
              <a:pathLst>
                <a:path w="521" h="812" extrusionOk="0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9">
              <a:extLst>
                <a:ext uri="{FF2B5EF4-FFF2-40B4-BE49-F238E27FC236}">
                  <a16:creationId xmlns:a16="http://schemas.microsoft.com/office/drawing/2014/main" id="{F20217E3-3A89-3F27-89FC-98962E76D361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9">
              <a:extLst>
                <a:ext uri="{FF2B5EF4-FFF2-40B4-BE49-F238E27FC236}">
                  <a16:creationId xmlns:a16="http://schemas.microsoft.com/office/drawing/2014/main" id="{D043E91B-EDA0-4A0D-724B-A7ECC380D2BF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9">
              <a:extLst>
                <a:ext uri="{FF2B5EF4-FFF2-40B4-BE49-F238E27FC236}">
                  <a16:creationId xmlns:a16="http://schemas.microsoft.com/office/drawing/2014/main" id="{847F6431-D267-6578-807A-0EB478F15CD7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9">
              <a:extLst>
                <a:ext uri="{FF2B5EF4-FFF2-40B4-BE49-F238E27FC236}">
                  <a16:creationId xmlns:a16="http://schemas.microsoft.com/office/drawing/2014/main" id="{65280900-80C1-9F64-C82E-4101EB8A6816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9">
              <a:extLst>
                <a:ext uri="{FF2B5EF4-FFF2-40B4-BE49-F238E27FC236}">
                  <a16:creationId xmlns:a16="http://schemas.microsoft.com/office/drawing/2014/main" id="{A89A8AF8-3DB2-5630-1111-7DB04355AE37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9">
              <a:extLst>
                <a:ext uri="{FF2B5EF4-FFF2-40B4-BE49-F238E27FC236}">
                  <a16:creationId xmlns:a16="http://schemas.microsoft.com/office/drawing/2014/main" id="{8054B799-8BDA-DF64-7E0F-71E6549D6277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9">
              <a:extLst>
                <a:ext uri="{FF2B5EF4-FFF2-40B4-BE49-F238E27FC236}">
                  <a16:creationId xmlns:a16="http://schemas.microsoft.com/office/drawing/2014/main" id="{736BB031-B9ED-F0BF-A07A-A6CF73571E74}"/>
                </a:ext>
              </a:extLst>
            </p:cNvPr>
            <p:cNvSpPr/>
            <p:nvPr/>
          </p:nvSpPr>
          <p:spPr>
            <a:xfrm>
              <a:off x="1407129" y="1891484"/>
              <a:ext cx="159812" cy="75973"/>
            </a:xfrm>
            <a:custGeom>
              <a:avLst/>
              <a:gdLst/>
              <a:ahLst/>
              <a:cxnLst/>
              <a:rect l="l" t="t" r="r" b="b"/>
              <a:pathLst>
                <a:path w="2032" h="966" extrusionOk="0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9">
              <a:extLst>
                <a:ext uri="{FF2B5EF4-FFF2-40B4-BE49-F238E27FC236}">
                  <a16:creationId xmlns:a16="http://schemas.microsoft.com/office/drawing/2014/main" id="{A006A593-B49B-08ED-A7C0-C33B0CFAE9EA}"/>
                </a:ext>
              </a:extLst>
            </p:cNvPr>
            <p:cNvSpPr/>
            <p:nvPr/>
          </p:nvSpPr>
          <p:spPr>
            <a:xfrm>
              <a:off x="1402017" y="1887159"/>
              <a:ext cx="169328" cy="85411"/>
            </a:xfrm>
            <a:custGeom>
              <a:avLst/>
              <a:gdLst/>
              <a:ahLst/>
              <a:cxnLst/>
              <a:rect l="l" t="t" r="r" b="b"/>
              <a:pathLst>
                <a:path w="2153" h="1086" extrusionOk="0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971;p39">
            <a:extLst>
              <a:ext uri="{FF2B5EF4-FFF2-40B4-BE49-F238E27FC236}">
                <a16:creationId xmlns:a16="http://schemas.microsoft.com/office/drawing/2014/main" id="{27B813A6-A117-3872-CF1A-6DD8FAC3A5FD}"/>
              </a:ext>
            </a:extLst>
          </p:cNvPr>
          <p:cNvSpPr/>
          <p:nvPr/>
        </p:nvSpPr>
        <p:spPr>
          <a:xfrm>
            <a:off x="4709163" y="1218794"/>
            <a:ext cx="2313800" cy="1766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1" u="sng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Librairies de Machine Learning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8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ora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b="1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XGBoost</a:t>
            </a: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 : Implémentation du modèle de </a:t>
            </a:r>
            <a:r>
              <a:rPr lang="fr-FR" sz="800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boosting</a:t>
            </a:r>
            <a:endParaRPr lang="fr-FR" sz="8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ora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b="1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LightGBM</a:t>
            </a:r>
            <a:r>
              <a:rPr lang="fr-FR" sz="8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 : Modèle de gradient </a:t>
            </a:r>
            <a:r>
              <a:rPr lang="fr-FR" sz="800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ora"/>
              </a:rPr>
              <a:t>boosting</a:t>
            </a:r>
            <a:endParaRPr lang="fr-FR" sz="8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15422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45"/>
          <p:cNvSpPr txBox="1">
            <a:spLocks noGrp="1"/>
          </p:cNvSpPr>
          <p:nvPr>
            <p:ph type="body" idx="4294967295"/>
          </p:nvPr>
        </p:nvSpPr>
        <p:spPr>
          <a:xfrm>
            <a:off x="713225" y="3418493"/>
            <a:ext cx="3668250" cy="122283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Ainsi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les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metriques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performances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suivantes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pt-BR" sz="1100" b="0" i="0" dirty="0">
                <a:solidFill>
                  <a:srgbClr val="1F1F1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MSE: </a:t>
            </a:r>
            <a:r>
              <a:rPr lang="fr-TG" sz="1100" b="0" i="0" dirty="0">
                <a:solidFill>
                  <a:srgbClr val="1F1F1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89.5962</a:t>
            </a:r>
            <a:endParaRPr lang="pt-BR" sz="1100" b="0" i="0" dirty="0">
              <a:solidFill>
                <a:srgbClr val="1F1F1F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pt-BR" sz="1100" b="0" i="0" dirty="0">
                <a:solidFill>
                  <a:srgbClr val="1F1F1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RMSE: </a:t>
            </a:r>
            <a:r>
              <a:rPr lang="fr-TG" sz="1100" b="0" i="0" dirty="0">
                <a:solidFill>
                  <a:srgbClr val="1F1F1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9.4655</a:t>
            </a:r>
            <a:endParaRPr lang="pt-BR" sz="1100" b="0" i="0" dirty="0">
              <a:solidFill>
                <a:srgbClr val="1F1F1F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pt-BR" sz="1100" b="0" i="0" dirty="0">
                <a:solidFill>
                  <a:srgbClr val="1F1F1F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R²: 0.9999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217B4-5E3C-7968-CA58-A1945E763DD2}"/>
              </a:ext>
            </a:extLst>
          </p:cNvPr>
          <p:cNvSpPr txBox="1"/>
          <p:nvPr/>
        </p:nvSpPr>
        <p:spPr>
          <a:xfrm>
            <a:off x="790957" y="1193927"/>
            <a:ext cx="76397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Nous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avons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effectué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une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regression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linéaire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obtenus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les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resultats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suivants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</p:txBody>
      </p:sp>
      <p:sp>
        <p:nvSpPr>
          <p:cNvPr id="4" name="Google Shape;1591;p30">
            <a:extLst>
              <a:ext uri="{FF2B5EF4-FFF2-40B4-BE49-F238E27FC236}">
                <a16:creationId xmlns:a16="http://schemas.microsoft.com/office/drawing/2014/main" id="{377550C4-25DC-F2E4-D840-3D798C17E4A5}"/>
              </a:ext>
            </a:extLst>
          </p:cNvPr>
          <p:cNvSpPr txBox="1">
            <a:spLocks/>
          </p:cNvSpPr>
          <p:nvPr/>
        </p:nvSpPr>
        <p:spPr>
          <a:xfrm>
            <a:off x="647382" y="257721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fr-FR" dirty="0"/>
              <a:t>5.PostProcessing</a:t>
            </a:r>
          </a:p>
          <a:p>
            <a:endParaRPr lang="fr-FR" dirty="0"/>
          </a:p>
        </p:txBody>
      </p:sp>
      <p:sp>
        <p:nvSpPr>
          <p:cNvPr id="6" name="Google Shape;1591;p30">
            <a:extLst>
              <a:ext uri="{FF2B5EF4-FFF2-40B4-BE49-F238E27FC236}">
                <a16:creationId xmlns:a16="http://schemas.microsoft.com/office/drawing/2014/main" id="{55B29A7F-D6C7-377A-07D9-7D1783F0A7AA}"/>
              </a:ext>
            </a:extLst>
          </p:cNvPr>
          <p:cNvSpPr txBox="1">
            <a:spLocks/>
          </p:cNvSpPr>
          <p:nvPr/>
        </p:nvSpPr>
        <p:spPr>
          <a:xfrm>
            <a:off x="995107" y="803774"/>
            <a:ext cx="24562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fr-FR" sz="1600" dirty="0"/>
              <a:t>Analyse des Résidus</a:t>
            </a:r>
          </a:p>
        </p:txBody>
      </p:sp>
      <p:graphicFrame>
        <p:nvGraphicFramePr>
          <p:cNvPr id="2" name="Google Shape;1854;p35">
            <a:extLst>
              <a:ext uri="{FF2B5EF4-FFF2-40B4-BE49-F238E27FC236}">
                <a16:creationId xmlns:a16="http://schemas.microsoft.com/office/drawing/2014/main" id="{177C9C47-576D-3949-4CAB-D5C9F4254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676056"/>
              </p:ext>
            </p:extLst>
          </p:nvPr>
        </p:nvGraphicFramePr>
        <p:xfrm>
          <a:off x="1391061" y="1671589"/>
          <a:ext cx="6361878" cy="1554213"/>
        </p:xfrm>
        <a:graphic>
          <a:graphicData uri="http://schemas.openxmlformats.org/drawingml/2006/table">
            <a:tbl>
              <a:tblPr>
                <a:noFill/>
                <a:tableStyleId>{08DB6BAA-8259-42CF-94E4-5F1D9D5E7B6A}</a:tableStyleId>
              </a:tblPr>
              <a:tblGrid>
                <a:gridCol w="322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Valeures Actuelles</a:t>
                      </a:r>
                      <a:endParaRPr sz="12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Valeures Prédictes</a:t>
                      </a:r>
                      <a:endParaRPr sz="12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1107.066421</a:t>
                      </a:r>
                      <a:endParaRPr sz="11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1192.</a:t>
                      </a:r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815171</a:t>
                      </a:r>
                      <a:endParaRPr sz="110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1180.406767</a:t>
                      </a:r>
                      <a:endParaRPr sz="11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1192.</a:t>
                      </a:r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814049</a:t>
                      </a:r>
                      <a:endParaRPr sz="110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1095.551498 </a:t>
                      </a:r>
                      <a:endParaRPr sz="11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1107.</a:t>
                      </a:r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811318</a:t>
                      </a:r>
                      <a:endParaRPr sz="110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1177.073719</a:t>
                      </a:r>
                      <a:endParaRPr sz="11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1179.</a:t>
                      </a:r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832636</a:t>
                      </a:r>
                      <a:endParaRPr sz="110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1102.007801</a:t>
                      </a:r>
                      <a:endParaRPr sz="11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109</a:t>
                      </a:r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6</a:t>
                      </a:r>
                      <a:r>
                        <a:rPr lang="fr-T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.</a:t>
                      </a:r>
                      <a:r>
                        <a:rPr lang="fr-F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377898</a:t>
                      </a:r>
                      <a:endParaRPr sz="110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6BEB019E-E596-6268-DC8B-31DC4222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704;p45">
            <a:extLst>
              <a:ext uri="{FF2B5EF4-FFF2-40B4-BE49-F238E27FC236}">
                <a16:creationId xmlns:a16="http://schemas.microsoft.com/office/drawing/2014/main" id="{F9F7F713-2BAC-AF8E-89DE-CB9C312A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26999"/>
            <a:ext cx="7717500" cy="41002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>
              <a:lnSpc>
                <a:spcPts val="3219"/>
              </a:lnSpc>
              <a:buNone/>
            </a:pP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Visualisation</a:t>
            </a:r>
            <a:r>
              <a:rPr lang="en-US" sz="2800" b="1" dirty="0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 des </a:t>
            </a: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Resultats</a:t>
            </a:r>
            <a:endParaRPr lang="en-US" sz="2800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62B66716-205B-A4F0-6C78-8927BCA9588E}"/>
              </a:ext>
            </a:extLst>
          </p:cNvPr>
          <p:cNvSpPr/>
          <p:nvPr/>
        </p:nvSpPr>
        <p:spPr>
          <a:xfrm>
            <a:off x="1001018" y="537019"/>
            <a:ext cx="7141964" cy="41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fr-TG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19"/>
              </a:lnSpc>
              <a:buNone/>
            </a:pPr>
            <a:r>
              <a:rPr lang="en-US" sz="16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</a:t>
            </a:r>
            <a:r>
              <a:rPr lang="en-US" sz="16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Regression </a:t>
            </a:r>
            <a:r>
              <a:rPr lang="en-US" sz="16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lineaire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Image 0">
            <a:extLst>
              <a:ext uri="{FF2B5EF4-FFF2-40B4-BE49-F238E27FC236}">
                <a16:creationId xmlns:a16="http://schemas.microsoft.com/office/drawing/2014/main" id="{EC1ECED4-3476-5FCA-2FAF-203A7989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2521" y="947039"/>
            <a:ext cx="6378956" cy="40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D4367372-B4AD-6378-4674-8B34387D1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704;p45">
            <a:extLst>
              <a:ext uri="{FF2B5EF4-FFF2-40B4-BE49-F238E27FC236}">
                <a16:creationId xmlns:a16="http://schemas.microsoft.com/office/drawing/2014/main" id="{1866CCF1-77F1-7826-1402-6E66E5E98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26999"/>
            <a:ext cx="7717500" cy="41002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>
              <a:lnSpc>
                <a:spcPts val="3219"/>
              </a:lnSpc>
              <a:buNone/>
            </a:pP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Visualisation</a:t>
            </a:r>
            <a:r>
              <a:rPr lang="en-US" sz="2800" b="1" dirty="0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 des </a:t>
            </a: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Resultats</a:t>
            </a:r>
            <a:endParaRPr lang="en-US" sz="2800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717F981B-99F8-7AA8-BCD1-1463F14CC979}"/>
              </a:ext>
            </a:extLst>
          </p:cNvPr>
          <p:cNvSpPr/>
          <p:nvPr/>
        </p:nvSpPr>
        <p:spPr>
          <a:xfrm>
            <a:off x="1001018" y="533447"/>
            <a:ext cx="7141964" cy="41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fr-TG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19"/>
              </a:lnSpc>
              <a:buNone/>
            </a:pPr>
            <a:r>
              <a:rPr lang="en-US" sz="16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</a:t>
            </a:r>
            <a:r>
              <a:rPr lang="en-US" sz="16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regression </a:t>
            </a:r>
            <a:r>
              <a:rPr lang="en-US" sz="16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linéaire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Image 0">
            <a:extLst>
              <a:ext uri="{FF2B5EF4-FFF2-40B4-BE49-F238E27FC236}">
                <a16:creationId xmlns:a16="http://schemas.microsoft.com/office/drawing/2014/main" id="{E46E7F7B-4A55-C553-D2AB-C2FAB2D0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3250" y="1223107"/>
            <a:ext cx="7717499" cy="269728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669A7ABD-7CBD-7B7B-A68E-530E5654F4B9}"/>
              </a:ext>
            </a:extLst>
          </p:cNvPr>
          <p:cNvSpPr/>
          <p:nvPr/>
        </p:nvSpPr>
        <p:spPr>
          <a:xfrm>
            <a:off x="713250" y="3986214"/>
            <a:ext cx="7717499" cy="907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fr-TG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81"/>
              </a:lnSpc>
              <a:buNone/>
            </a:pP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Nous </a:t>
            </a:r>
            <a:r>
              <a:rPr lang="fr-FR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avons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réaliser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les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tracés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du R² et du RMSE pour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voir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quelles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etaient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la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meilleur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plage et à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partir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quelle decalage de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notre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serie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temporelle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performance 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evoluaient,et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elles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evoluent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pour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toutes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les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metriques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partir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2.</a:t>
            </a:r>
            <a:endParaRPr lang="en-US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2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résidus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D24097-8C53-938C-2640-4B91017B030F}"/>
              </a:ext>
            </a:extLst>
          </p:cNvPr>
          <p:cNvSpPr txBox="1"/>
          <p:nvPr/>
        </p:nvSpPr>
        <p:spPr>
          <a:xfrm>
            <a:off x="790957" y="1193927"/>
            <a:ext cx="76397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Nous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avons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entrainé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les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choisis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obtenus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les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resultats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suivants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</p:txBody>
      </p:sp>
      <p:graphicFrame>
        <p:nvGraphicFramePr>
          <p:cNvPr id="2" name="Google Shape;1854;p35">
            <a:extLst>
              <a:ext uri="{FF2B5EF4-FFF2-40B4-BE49-F238E27FC236}">
                <a16:creationId xmlns:a16="http://schemas.microsoft.com/office/drawing/2014/main" id="{1EF671E9-DF13-491E-1621-005B46092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37434"/>
              </p:ext>
            </p:extLst>
          </p:nvPr>
        </p:nvGraphicFramePr>
        <p:xfrm>
          <a:off x="903663" y="1650007"/>
          <a:ext cx="6815373" cy="2778580"/>
        </p:xfrm>
        <a:graphic>
          <a:graphicData uri="http://schemas.openxmlformats.org/drawingml/2006/table">
            <a:tbl>
              <a:tblPr>
                <a:noFill/>
                <a:tableStyleId>{08DB6BAA-8259-42CF-94E4-5F1D9D5E7B6A}</a:tableStyleId>
              </a:tblPr>
              <a:tblGrid>
                <a:gridCol w="198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3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Model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MSE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RMSE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MAE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R²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Multi -Layer Perceptron(MLP)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91.074697</a:t>
                      </a:r>
                      <a:endParaRPr lang="fr-TG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9.543306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7.583531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0.999856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 err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Random</a:t>
                      </a: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 Forest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108.329998 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10.408170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8.091897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0.999829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Extra-</a:t>
                      </a: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Trees</a:t>
                      </a:r>
                      <a:endParaRPr lang="fr-F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122.392636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11.063121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8.706167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0.999806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Light GBM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141.260743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11.885316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8.931198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0.999776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 err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CatBoost</a:t>
                      </a: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158.967141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12.608217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9.720820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0.999748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XG Boost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184.042337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13.566220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9.905160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0.999709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0687"/>
                  </a:ext>
                </a:extLst>
              </a:tr>
              <a:tr h="249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Decision Tree</a:t>
                      </a: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218.116666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14.768773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10.966624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0.999655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82D1A402-76AB-E17D-95E2-E3BB4EE76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704;p45">
            <a:extLst>
              <a:ext uri="{FF2B5EF4-FFF2-40B4-BE49-F238E27FC236}">
                <a16:creationId xmlns:a16="http://schemas.microsoft.com/office/drawing/2014/main" id="{65EB4174-CDDC-4ACB-F162-09638422A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26999"/>
            <a:ext cx="7717500" cy="41002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>
              <a:lnSpc>
                <a:spcPts val="3219"/>
              </a:lnSpc>
              <a:buNone/>
            </a:pP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Visualisation</a:t>
            </a:r>
            <a:r>
              <a:rPr lang="en-US" sz="2800" b="1" dirty="0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 des </a:t>
            </a: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Resultats</a:t>
            </a:r>
            <a:endParaRPr lang="en-US" sz="2800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D1FAE053-31A4-C7C1-75E4-57108AFDF221}"/>
              </a:ext>
            </a:extLst>
          </p:cNvPr>
          <p:cNvSpPr/>
          <p:nvPr/>
        </p:nvSpPr>
        <p:spPr>
          <a:xfrm>
            <a:off x="1001018" y="4400078"/>
            <a:ext cx="7141964" cy="41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fr-TG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19"/>
              </a:lnSpc>
              <a:buNone/>
            </a:pPr>
            <a:r>
              <a:rPr lang="en-US" sz="1400" u="sng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Scatter Plot des </a:t>
            </a:r>
            <a:r>
              <a:rPr lang="en-US" sz="1400" u="sng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Valeurs</a:t>
            </a:r>
            <a:r>
              <a:rPr lang="en-US" sz="1400" u="sng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400" u="sng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prédites</a:t>
            </a:r>
            <a:r>
              <a:rPr lang="en-US" sz="1400" u="sng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 </a:t>
            </a:r>
            <a:r>
              <a:rPr lang="en-US" sz="1400" u="sng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réelles</a:t>
            </a:r>
            <a:r>
              <a:rPr lang="en-US" sz="1400" u="sng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pour MLP</a:t>
            </a:r>
            <a:endParaRPr lang="en-US" sz="140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Image 0">
            <a:extLst>
              <a:ext uri="{FF2B5EF4-FFF2-40B4-BE49-F238E27FC236}">
                <a16:creationId xmlns:a16="http://schemas.microsoft.com/office/drawing/2014/main" id="{824699F8-BFF1-9ECD-1DF9-6FB47386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42309" y="820882"/>
            <a:ext cx="5486853" cy="35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3256E015-7B98-A9F4-FD21-89172CFA6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704;p45">
            <a:extLst>
              <a:ext uri="{FF2B5EF4-FFF2-40B4-BE49-F238E27FC236}">
                <a16:creationId xmlns:a16="http://schemas.microsoft.com/office/drawing/2014/main" id="{E571C59E-2C22-9E90-D303-704AEE220A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26999"/>
            <a:ext cx="7717500" cy="41002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>
              <a:lnSpc>
                <a:spcPts val="3219"/>
              </a:lnSpc>
              <a:buNone/>
            </a:pP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Visualisation</a:t>
            </a:r>
            <a:r>
              <a:rPr lang="en-US" sz="2800" b="1" dirty="0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 des </a:t>
            </a: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Resultats</a:t>
            </a:r>
            <a:endParaRPr lang="en-US" sz="2800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43BE615B-FF78-AF29-7264-91D9438EE24A}"/>
              </a:ext>
            </a:extLst>
          </p:cNvPr>
          <p:cNvSpPr/>
          <p:nvPr/>
        </p:nvSpPr>
        <p:spPr>
          <a:xfrm>
            <a:off x="1001018" y="4400078"/>
            <a:ext cx="7141964" cy="41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fr-TG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19"/>
              </a:lnSpc>
              <a:buNone/>
            </a:pPr>
            <a:r>
              <a:rPr lang="en-US" sz="1400" u="sng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Distribution des </a:t>
            </a:r>
            <a:r>
              <a:rPr lang="en-US" sz="1400" u="sng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Résidus</a:t>
            </a:r>
            <a:r>
              <a:rPr lang="en-US" sz="1400" u="sng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MLP</a:t>
            </a:r>
            <a:endParaRPr lang="en-US" sz="140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Image 0">
            <a:extLst>
              <a:ext uri="{FF2B5EF4-FFF2-40B4-BE49-F238E27FC236}">
                <a16:creationId xmlns:a16="http://schemas.microsoft.com/office/drawing/2014/main" id="{958E2008-E5D5-D13B-E616-8B1ECDF9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67859" y="820882"/>
            <a:ext cx="5435752" cy="35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5B0499F1-327C-26E5-9222-6E0414AA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45">
            <a:extLst>
              <a:ext uri="{FF2B5EF4-FFF2-40B4-BE49-F238E27FC236}">
                <a16:creationId xmlns:a16="http://schemas.microsoft.com/office/drawing/2014/main" id="{C7C1F1E7-AB8B-18BE-E162-1D0B9D6A1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Analyse des résidus</a:t>
            </a:r>
          </a:p>
        </p:txBody>
      </p:sp>
      <p:graphicFrame>
        <p:nvGraphicFramePr>
          <p:cNvPr id="2706" name="ZoneTexte 7">
            <a:extLst>
              <a:ext uri="{FF2B5EF4-FFF2-40B4-BE49-F238E27FC236}">
                <a16:creationId xmlns:a16="http://schemas.microsoft.com/office/drawing/2014/main" id="{DE0DB290-B42B-59D6-0CBE-241E9183E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34338"/>
              </p:ext>
            </p:extLst>
          </p:nvPr>
        </p:nvGraphicFramePr>
        <p:xfrm>
          <a:off x="713225" y="1201270"/>
          <a:ext cx="7717500" cy="356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62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04;p45">
            <a:extLst>
              <a:ext uri="{FF2B5EF4-FFF2-40B4-BE49-F238E27FC236}">
                <a16:creationId xmlns:a16="http://schemas.microsoft.com/office/drawing/2014/main" id="{22DEE062-2FAD-40CB-93D4-DB88BF28A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des Hyperparamètres</a:t>
            </a:r>
          </a:p>
        </p:txBody>
      </p:sp>
      <p:graphicFrame>
        <p:nvGraphicFramePr>
          <p:cNvPr id="5" name="ZoneTexte 7">
            <a:extLst>
              <a:ext uri="{FF2B5EF4-FFF2-40B4-BE49-F238E27FC236}">
                <a16:creationId xmlns:a16="http://schemas.microsoft.com/office/drawing/2014/main" id="{1BC3F35C-6481-4B53-A151-6378B10DE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704451"/>
              </p:ext>
            </p:extLst>
          </p:nvPr>
        </p:nvGraphicFramePr>
        <p:xfrm>
          <a:off x="676795" y="1661806"/>
          <a:ext cx="77175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B8A9084-EEA1-54EC-A9C6-37BF5C96C834}"/>
              </a:ext>
            </a:extLst>
          </p:cNvPr>
          <p:cNvSpPr txBox="1"/>
          <p:nvPr/>
        </p:nvSpPr>
        <p:spPr>
          <a:xfrm>
            <a:off x="614613" y="1579304"/>
            <a:ext cx="7639768" cy="65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/>
              <a:t>Nous avons ensuite procédé à l’optimisation des hyperparamètres avec la methode </a:t>
            </a:r>
            <a:r>
              <a:rPr lang="fr-FR" sz="1200" i="0" kern="1200" dirty="0" err="1"/>
              <a:t>RandomizedSearchCV</a:t>
            </a:r>
            <a:r>
              <a:rPr lang="fr-FR" sz="1200" kern="1200" dirty="0"/>
              <a:t> </a:t>
            </a:r>
            <a:r>
              <a:rPr lang="fr-FR" sz="1200" i="0" kern="1200" dirty="0"/>
              <a:t>(recherche par grille aléatoire) </a:t>
            </a:r>
            <a:r>
              <a:rPr lang="fr-FR" sz="1200" kern="1200" dirty="0"/>
              <a:t>puis obtenue les resultats suivant:</a:t>
            </a:r>
          </a:p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DC421C-CD45-ACD1-BA10-E69688DA55AC}"/>
              </a:ext>
            </a:extLst>
          </p:cNvPr>
          <p:cNvSpPr txBox="1"/>
          <p:nvPr/>
        </p:nvSpPr>
        <p:spPr>
          <a:xfrm>
            <a:off x="2035055" y="1185877"/>
            <a:ext cx="469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b="1" i="0" dirty="0"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Meilleurs hyperparamètres pour chaque modèle</a:t>
            </a:r>
            <a:r>
              <a:rPr lang="fr-FR" b="0" i="0" dirty="0"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 :</a:t>
            </a:r>
            <a:endParaRPr lang="en-US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6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AE9FF652-6A7C-DC87-C587-AF1CCFF4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45">
            <a:extLst>
              <a:ext uri="{FF2B5EF4-FFF2-40B4-BE49-F238E27FC236}">
                <a16:creationId xmlns:a16="http://schemas.microsoft.com/office/drawing/2014/main" id="{930741C7-E88B-89A2-0A69-61229A87F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des Hyperparamètres</a:t>
            </a:r>
          </a:p>
        </p:txBody>
      </p:sp>
      <p:graphicFrame>
        <p:nvGraphicFramePr>
          <p:cNvPr id="3" name="Google Shape;1854;p35">
            <a:extLst>
              <a:ext uri="{FF2B5EF4-FFF2-40B4-BE49-F238E27FC236}">
                <a16:creationId xmlns:a16="http://schemas.microsoft.com/office/drawing/2014/main" id="{7478B5D0-4F12-3066-AFF2-3588E32B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760427"/>
              </p:ext>
            </p:extLst>
          </p:nvPr>
        </p:nvGraphicFramePr>
        <p:xfrm>
          <a:off x="1164288" y="1156660"/>
          <a:ext cx="6815373" cy="2659638"/>
        </p:xfrm>
        <a:graphic>
          <a:graphicData uri="http://schemas.openxmlformats.org/drawingml/2006/table">
            <a:tbl>
              <a:tblPr>
                <a:noFill/>
                <a:tableStyleId>{08DB6BAA-8259-42CF-94E4-5F1D9D5E7B6A}</a:tableStyleId>
              </a:tblPr>
              <a:tblGrid>
                <a:gridCol w="198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4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Model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MSE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RMSE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MAE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R²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Multi -Layer Perceptron(MLP)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89.8137</a:t>
                      </a:r>
                      <a:endParaRPr lang="fr-TG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9.4770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7.5054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858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Extra-</a:t>
                      </a: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Trees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94.674534</a:t>
                      </a: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 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9.730084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7.635850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850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dirty="0" err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Random</a:t>
                      </a: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-Forest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94.941532</a:t>
                      </a: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9.743795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7.645325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0.999850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Decision </a:t>
                      </a:r>
                      <a:r>
                        <a:rPr lang="fr-FR" sz="1200" b="0" dirty="0" err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Tree</a:t>
                      </a: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109.355116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10.457300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8.104496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0.999827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Light GBM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125.643743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11.209092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8.483148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0.999801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XG Boost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137.485016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11.725400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8.760366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0.999782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dirty="0" err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CatBoost</a:t>
                      </a: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150.585774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12.271340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9.369999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0.999762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3203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DF03E7F-898E-6A36-FFB2-34EF6BBB3231}"/>
              </a:ext>
            </a:extLst>
          </p:cNvPr>
          <p:cNvSpPr txBox="1"/>
          <p:nvPr/>
        </p:nvSpPr>
        <p:spPr>
          <a:xfrm>
            <a:off x="713225" y="4007626"/>
            <a:ext cx="763976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Avec l’optimisation des Hypers-paramètres nous une amélioration des performances de tous les modèles notamment le MLP dont le R² de 0.9999 est encore plus précis avec un MSE plus bas de 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89.8137</a:t>
            </a:r>
            <a:r>
              <a:rPr lang="fr-FR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.L’optimisation des Hyperparamètres a amélioré les performances.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fr-FR" sz="1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55250" y="2347950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2709177" y="2347950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4698355" y="2243879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20000" y="1711397"/>
            <a:ext cx="1593900" cy="37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/>
              <a:t>Introduction</a:t>
            </a:r>
            <a:endParaRPr sz="1400" b="0"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709178" y="1707351"/>
            <a:ext cx="1593900" cy="435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Description</a:t>
            </a:r>
            <a:endParaRPr sz="1400" b="0"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98355" y="1712377"/>
            <a:ext cx="1593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/>
              <a:t>Pre-</a:t>
            </a:r>
            <a:r>
              <a:rPr lang="fr-FR" sz="1400" b="0" dirty="0" err="1"/>
              <a:t>processing</a:t>
            </a:r>
            <a:endParaRPr sz="1400" b="0"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755250" y="2679282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/>
              <a:t>Méthodologie</a:t>
            </a:r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709178" y="2641150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Post-processing</a:t>
            </a:r>
            <a:endParaRPr sz="1400" b="0"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698355" y="2616024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/>
              <a:t>Discussion et analyse</a:t>
            </a:r>
            <a:endParaRPr sz="1400" b="0"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1073;p26">
            <a:extLst>
              <a:ext uri="{FF2B5EF4-FFF2-40B4-BE49-F238E27FC236}">
                <a16:creationId xmlns:a16="http://schemas.microsoft.com/office/drawing/2014/main" id="{74DCE42D-A051-9BED-8594-D326FD7D0B13}"/>
              </a:ext>
            </a:extLst>
          </p:cNvPr>
          <p:cNvSpPr txBox="1">
            <a:spLocks/>
          </p:cNvSpPr>
          <p:nvPr/>
        </p:nvSpPr>
        <p:spPr>
          <a:xfrm>
            <a:off x="720000" y="3472416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6" name="Google Shape;1081;p26">
            <a:extLst>
              <a:ext uri="{FF2B5EF4-FFF2-40B4-BE49-F238E27FC236}">
                <a16:creationId xmlns:a16="http://schemas.microsoft.com/office/drawing/2014/main" id="{484E964F-EE50-714E-AE98-B2016F12A631}"/>
              </a:ext>
            </a:extLst>
          </p:cNvPr>
          <p:cNvSpPr txBox="1">
            <a:spLocks/>
          </p:cNvSpPr>
          <p:nvPr/>
        </p:nvSpPr>
        <p:spPr>
          <a:xfrm>
            <a:off x="755250" y="3866825"/>
            <a:ext cx="1593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fr-FR" sz="1400" b="0" dirty="0"/>
              <a:t>Conclusion</a:t>
            </a:r>
          </a:p>
        </p:txBody>
      </p:sp>
      <p:sp>
        <p:nvSpPr>
          <p:cNvPr id="7" name="Google Shape;1073;p26">
            <a:extLst>
              <a:ext uri="{FF2B5EF4-FFF2-40B4-BE49-F238E27FC236}">
                <a16:creationId xmlns:a16="http://schemas.microsoft.com/office/drawing/2014/main" id="{5F1BDA16-8005-CCFE-2C8F-947D960BE497}"/>
              </a:ext>
            </a:extLst>
          </p:cNvPr>
          <p:cNvSpPr txBox="1">
            <a:spLocks/>
          </p:cNvSpPr>
          <p:nvPr/>
        </p:nvSpPr>
        <p:spPr>
          <a:xfrm>
            <a:off x="2722210" y="344555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0" name="Google Shape;1081;p26">
            <a:extLst>
              <a:ext uri="{FF2B5EF4-FFF2-40B4-BE49-F238E27FC236}">
                <a16:creationId xmlns:a16="http://schemas.microsoft.com/office/drawing/2014/main" id="{9BD85F70-E933-6360-4DA3-B21AF500C5D4}"/>
              </a:ext>
            </a:extLst>
          </p:cNvPr>
          <p:cNvSpPr txBox="1">
            <a:spLocks/>
          </p:cNvSpPr>
          <p:nvPr/>
        </p:nvSpPr>
        <p:spPr>
          <a:xfrm>
            <a:off x="2673927" y="3866825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fr-FR" sz="1400" b="0" dirty="0"/>
              <a:t>Questions</a:t>
            </a:r>
          </a:p>
        </p:txBody>
      </p:sp>
      <p:grpSp>
        <p:nvGrpSpPr>
          <p:cNvPr id="11" name="Google Shape;1035;p25">
            <a:extLst>
              <a:ext uri="{FF2B5EF4-FFF2-40B4-BE49-F238E27FC236}">
                <a16:creationId xmlns:a16="http://schemas.microsoft.com/office/drawing/2014/main" id="{05DD3821-4D2C-8C53-F38E-44BADD201430}"/>
              </a:ext>
            </a:extLst>
          </p:cNvPr>
          <p:cNvGrpSpPr/>
          <p:nvPr/>
        </p:nvGrpSpPr>
        <p:grpSpPr>
          <a:xfrm>
            <a:off x="5495305" y="572210"/>
            <a:ext cx="1239906" cy="584116"/>
            <a:chOff x="6947135" y="2460525"/>
            <a:chExt cx="1239906" cy="584116"/>
          </a:xfrm>
        </p:grpSpPr>
        <p:sp>
          <p:nvSpPr>
            <p:cNvPr id="12" name="Google Shape;1036;p25">
              <a:extLst>
                <a:ext uri="{FF2B5EF4-FFF2-40B4-BE49-F238E27FC236}">
                  <a16:creationId xmlns:a16="http://schemas.microsoft.com/office/drawing/2014/main" id="{BFD2FFEB-585F-844F-0D55-72D293C78506}"/>
                </a:ext>
              </a:extLst>
            </p:cNvPr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037;p25">
              <a:extLst>
                <a:ext uri="{FF2B5EF4-FFF2-40B4-BE49-F238E27FC236}">
                  <a16:creationId xmlns:a16="http://schemas.microsoft.com/office/drawing/2014/main" id="{0E53B81C-528C-C417-FA4A-4D1DC69E5EE8}"/>
                </a:ext>
              </a:extLst>
            </p:cNvPr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38;p25">
              <a:extLst>
                <a:ext uri="{FF2B5EF4-FFF2-40B4-BE49-F238E27FC236}">
                  <a16:creationId xmlns:a16="http://schemas.microsoft.com/office/drawing/2014/main" id="{D3240407-E820-B8BF-5910-1CBDD98EAF02}"/>
                </a:ext>
              </a:extLst>
            </p:cNvPr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39;p25">
              <a:extLst>
                <a:ext uri="{FF2B5EF4-FFF2-40B4-BE49-F238E27FC236}">
                  <a16:creationId xmlns:a16="http://schemas.microsoft.com/office/drawing/2014/main" id="{196D80D1-4BF5-9C4C-C17A-76AC0E5202C6}"/>
                </a:ext>
              </a:extLst>
            </p:cNvPr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40;p25">
              <a:extLst>
                <a:ext uri="{FF2B5EF4-FFF2-40B4-BE49-F238E27FC236}">
                  <a16:creationId xmlns:a16="http://schemas.microsoft.com/office/drawing/2014/main" id="{1D55210E-514D-30DB-EBB7-E2935EABB4F9}"/>
                </a:ext>
              </a:extLst>
            </p:cNvPr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41;p25">
              <a:extLst>
                <a:ext uri="{FF2B5EF4-FFF2-40B4-BE49-F238E27FC236}">
                  <a16:creationId xmlns:a16="http://schemas.microsoft.com/office/drawing/2014/main" id="{FC4BD1C6-1AEB-3208-E5AE-B7E0F60F01F3}"/>
                </a:ext>
              </a:extLst>
            </p:cNvPr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42;p25">
              <a:extLst>
                <a:ext uri="{FF2B5EF4-FFF2-40B4-BE49-F238E27FC236}">
                  <a16:creationId xmlns:a16="http://schemas.microsoft.com/office/drawing/2014/main" id="{488DCCBE-67BA-02FF-35B0-36557F7123CF}"/>
                </a:ext>
              </a:extLst>
            </p:cNvPr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43;p25">
              <a:extLst>
                <a:ext uri="{FF2B5EF4-FFF2-40B4-BE49-F238E27FC236}">
                  <a16:creationId xmlns:a16="http://schemas.microsoft.com/office/drawing/2014/main" id="{B67D7EB9-7FA5-EC89-A737-DE691D1210D7}"/>
                </a:ext>
              </a:extLst>
            </p:cNvPr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44;p25">
              <a:extLst>
                <a:ext uri="{FF2B5EF4-FFF2-40B4-BE49-F238E27FC236}">
                  <a16:creationId xmlns:a16="http://schemas.microsoft.com/office/drawing/2014/main" id="{4DBBD959-9292-BC71-D669-FEB59A94BD56}"/>
                </a:ext>
              </a:extLst>
            </p:cNvPr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5;p25">
              <a:extLst>
                <a:ext uri="{FF2B5EF4-FFF2-40B4-BE49-F238E27FC236}">
                  <a16:creationId xmlns:a16="http://schemas.microsoft.com/office/drawing/2014/main" id="{4F753642-C965-0B9F-20E5-8AF761623388}"/>
                </a:ext>
              </a:extLst>
            </p:cNvPr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46;p25">
              <a:extLst>
                <a:ext uri="{FF2B5EF4-FFF2-40B4-BE49-F238E27FC236}">
                  <a16:creationId xmlns:a16="http://schemas.microsoft.com/office/drawing/2014/main" id="{DAC1845D-8A8C-07E1-04D3-BFEF037AB44E}"/>
                </a:ext>
              </a:extLst>
            </p:cNvPr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47;p25">
              <a:extLst>
                <a:ext uri="{FF2B5EF4-FFF2-40B4-BE49-F238E27FC236}">
                  <a16:creationId xmlns:a16="http://schemas.microsoft.com/office/drawing/2014/main" id="{16248285-D0AC-4F7A-CD90-A1CF8A56732B}"/>
                </a:ext>
              </a:extLst>
            </p:cNvPr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48;p25">
              <a:extLst>
                <a:ext uri="{FF2B5EF4-FFF2-40B4-BE49-F238E27FC236}">
                  <a16:creationId xmlns:a16="http://schemas.microsoft.com/office/drawing/2014/main" id="{0DF56642-9645-3764-DD7E-682DF5D21A97}"/>
                </a:ext>
              </a:extLst>
            </p:cNvPr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49;p25">
              <a:extLst>
                <a:ext uri="{FF2B5EF4-FFF2-40B4-BE49-F238E27FC236}">
                  <a16:creationId xmlns:a16="http://schemas.microsoft.com/office/drawing/2014/main" id="{D9B5AB1F-D209-75F3-43F9-099E29AF1171}"/>
                </a:ext>
              </a:extLst>
            </p:cNvPr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50;p25">
              <a:extLst>
                <a:ext uri="{FF2B5EF4-FFF2-40B4-BE49-F238E27FC236}">
                  <a16:creationId xmlns:a16="http://schemas.microsoft.com/office/drawing/2014/main" id="{D3457525-F3E9-7FAD-BE9A-DD4C557A869D}"/>
                </a:ext>
              </a:extLst>
            </p:cNvPr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51;p25">
              <a:extLst>
                <a:ext uri="{FF2B5EF4-FFF2-40B4-BE49-F238E27FC236}">
                  <a16:creationId xmlns:a16="http://schemas.microsoft.com/office/drawing/2014/main" id="{CF4DA085-3C1F-39F7-A402-C23FE810E352}"/>
                </a:ext>
              </a:extLst>
            </p:cNvPr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52;p25">
              <a:extLst>
                <a:ext uri="{FF2B5EF4-FFF2-40B4-BE49-F238E27FC236}">
                  <a16:creationId xmlns:a16="http://schemas.microsoft.com/office/drawing/2014/main" id="{9734B591-2A3E-BA70-2E70-818608E128EC}"/>
                </a:ext>
              </a:extLst>
            </p:cNvPr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53;p25">
              <a:extLst>
                <a:ext uri="{FF2B5EF4-FFF2-40B4-BE49-F238E27FC236}">
                  <a16:creationId xmlns:a16="http://schemas.microsoft.com/office/drawing/2014/main" id="{7F8DD471-1C77-BF6D-0150-34989EE57CC8}"/>
                </a:ext>
              </a:extLst>
            </p:cNvPr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54;p25">
              <a:extLst>
                <a:ext uri="{FF2B5EF4-FFF2-40B4-BE49-F238E27FC236}">
                  <a16:creationId xmlns:a16="http://schemas.microsoft.com/office/drawing/2014/main" id="{FCACBEFB-8B3C-9B29-FCFD-9DDA89757993}"/>
                </a:ext>
              </a:extLst>
            </p:cNvPr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55;p25">
              <a:extLst>
                <a:ext uri="{FF2B5EF4-FFF2-40B4-BE49-F238E27FC236}">
                  <a16:creationId xmlns:a16="http://schemas.microsoft.com/office/drawing/2014/main" id="{FAD33A91-5AD6-443A-2A11-1A95F1C64EC8}"/>
                </a:ext>
              </a:extLst>
            </p:cNvPr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56;p25">
              <a:extLst>
                <a:ext uri="{FF2B5EF4-FFF2-40B4-BE49-F238E27FC236}">
                  <a16:creationId xmlns:a16="http://schemas.microsoft.com/office/drawing/2014/main" id="{39AD7EF3-AA4C-0636-BD9B-D89337584494}"/>
                </a:ext>
              </a:extLst>
            </p:cNvPr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57;p25">
              <a:extLst>
                <a:ext uri="{FF2B5EF4-FFF2-40B4-BE49-F238E27FC236}">
                  <a16:creationId xmlns:a16="http://schemas.microsoft.com/office/drawing/2014/main" id="{BA37E0DB-589B-7CE6-3CD4-1A3655699295}"/>
                </a:ext>
              </a:extLst>
            </p:cNvPr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58;p25">
              <a:extLst>
                <a:ext uri="{FF2B5EF4-FFF2-40B4-BE49-F238E27FC236}">
                  <a16:creationId xmlns:a16="http://schemas.microsoft.com/office/drawing/2014/main" id="{22E689A5-38C9-317F-B3AB-95CE6E8472F9}"/>
                </a:ext>
              </a:extLst>
            </p:cNvPr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59;p25">
              <a:extLst>
                <a:ext uri="{FF2B5EF4-FFF2-40B4-BE49-F238E27FC236}">
                  <a16:creationId xmlns:a16="http://schemas.microsoft.com/office/drawing/2014/main" id="{D0705E42-B5F0-DD8D-9333-96CDD6119C1A}"/>
                </a:ext>
              </a:extLst>
            </p:cNvPr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60;p25">
              <a:extLst>
                <a:ext uri="{FF2B5EF4-FFF2-40B4-BE49-F238E27FC236}">
                  <a16:creationId xmlns:a16="http://schemas.microsoft.com/office/drawing/2014/main" id="{CB590B44-5F20-2D3E-7EDF-20677F9C3C5E}"/>
                </a:ext>
              </a:extLst>
            </p:cNvPr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61;p25">
              <a:extLst>
                <a:ext uri="{FF2B5EF4-FFF2-40B4-BE49-F238E27FC236}">
                  <a16:creationId xmlns:a16="http://schemas.microsoft.com/office/drawing/2014/main" id="{F5C4CF34-D221-35D2-1A32-9D387A37D779}"/>
                </a:ext>
              </a:extLst>
            </p:cNvPr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62;p25">
              <a:extLst>
                <a:ext uri="{FF2B5EF4-FFF2-40B4-BE49-F238E27FC236}">
                  <a16:creationId xmlns:a16="http://schemas.microsoft.com/office/drawing/2014/main" id="{8975BCA0-0ECD-5811-5B13-EC651315946F}"/>
                </a:ext>
              </a:extLst>
            </p:cNvPr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063;p25">
              <a:extLst>
                <a:ext uri="{FF2B5EF4-FFF2-40B4-BE49-F238E27FC236}">
                  <a16:creationId xmlns:a16="http://schemas.microsoft.com/office/drawing/2014/main" id="{3E5F95EA-BD2D-6DD3-ADD1-7F89EAB5D6CD}"/>
                </a:ext>
              </a:extLst>
            </p:cNvPr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64;p25">
              <a:extLst>
                <a:ext uri="{FF2B5EF4-FFF2-40B4-BE49-F238E27FC236}">
                  <a16:creationId xmlns:a16="http://schemas.microsoft.com/office/drawing/2014/main" id="{7092CCA4-9C0A-E3C8-A0DB-102149B4AC8C}"/>
                </a:ext>
              </a:extLst>
            </p:cNvPr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65;p25">
              <a:extLst>
                <a:ext uri="{FF2B5EF4-FFF2-40B4-BE49-F238E27FC236}">
                  <a16:creationId xmlns:a16="http://schemas.microsoft.com/office/drawing/2014/main" id="{C5E40DD2-A553-1271-9260-AA2569025AAB}"/>
                </a:ext>
              </a:extLst>
            </p:cNvPr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66;p25">
              <a:extLst>
                <a:ext uri="{FF2B5EF4-FFF2-40B4-BE49-F238E27FC236}">
                  <a16:creationId xmlns:a16="http://schemas.microsoft.com/office/drawing/2014/main" id="{897F42FA-0C58-2000-6034-FA77BD3DBEEA}"/>
                </a:ext>
              </a:extLst>
            </p:cNvPr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E408745B-BA3D-B31B-5EA4-CCD54364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704;p45">
            <a:extLst>
              <a:ext uri="{FF2B5EF4-FFF2-40B4-BE49-F238E27FC236}">
                <a16:creationId xmlns:a16="http://schemas.microsoft.com/office/drawing/2014/main" id="{E332A6A9-5C1F-6A03-1B7B-23F63E8F5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26999"/>
            <a:ext cx="7717500" cy="41002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>
              <a:lnSpc>
                <a:spcPts val="3219"/>
              </a:lnSpc>
              <a:buNone/>
            </a:pP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Visualisation</a:t>
            </a:r>
            <a:r>
              <a:rPr lang="en-US" sz="2800" b="1" dirty="0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 des </a:t>
            </a:r>
            <a:r>
              <a:rPr lang="en-US" sz="2800" b="1" dirty="0" err="1">
                <a:solidFill>
                  <a:srgbClr val="151617"/>
                </a:solidFill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Resultats</a:t>
            </a:r>
            <a:endParaRPr lang="en-US" sz="2800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E4D12BB1-B5FD-2E03-D61F-C0279ADB3B19}"/>
              </a:ext>
            </a:extLst>
          </p:cNvPr>
          <p:cNvSpPr/>
          <p:nvPr/>
        </p:nvSpPr>
        <p:spPr>
          <a:xfrm>
            <a:off x="1001018" y="533447"/>
            <a:ext cx="7141964" cy="41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fr-TG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19"/>
              </a:lnSpc>
              <a:buNone/>
            </a:pPr>
            <a:r>
              <a:rPr lang="en-US" sz="16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Comparaison</a:t>
            </a:r>
            <a:r>
              <a:rPr lang="en-US" sz="16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des </a:t>
            </a:r>
            <a:r>
              <a:rPr lang="en-US" sz="16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modèles</a:t>
            </a:r>
            <a:r>
              <a:rPr lang="en-US" sz="16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Regression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Image 0">
            <a:extLst>
              <a:ext uri="{FF2B5EF4-FFF2-40B4-BE49-F238E27FC236}">
                <a16:creationId xmlns:a16="http://schemas.microsoft.com/office/drawing/2014/main" id="{315725D1-2DEA-1AC0-FB82-A129E301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3250" y="1223107"/>
            <a:ext cx="7717498" cy="33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4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72D76AE4-E681-9EF1-197A-8E6C76DFA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45">
            <a:extLst>
              <a:ext uri="{FF2B5EF4-FFF2-40B4-BE49-F238E27FC236}">
                <a16:creationId xmlns:a16="http://schemas.microsoft.com/office/drawing/2014/main" id="{037F2527-4349-CD8C-D7C2-A876862E2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Techniques d’ensemble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3F945F-73D2-A9F9-1FB1-B709E5BB8391}"/>
              </a:ext>
            </a:extLst>
          </p:cNvPr>
          <p:cNvSpPr txBox="1"/>
          <p:nvPr/>
        </p:nvSpPr>
        <p:spPr>
          <a:xfrm>
            <a:off x="790957" y="1193927"/>
            <a:ext cx="76397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fr-FR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Nous avons ensuite appliqué des techniques d’ensemble et obtenus les résultats suivants: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fr-FR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fr-FR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4" name="Google Shape;1854;p35">
            <a:extLst>
              <a:ext uri="{FF2B5EF4-FFF2-40B4-BE49-F238E27FC236}">
                <a16:creationId xmlns:a16="http://schemas.microsoft.com/office/drawing/2014/main" id="{F21EC172-BD79-CDCF-BCB2-539433F9B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034509"/>
              </p:ext>
            </p:extLst>
          </p:nvPr>
        </p:nvGraphicFramePr>
        <p:xfrm>
          <a:off x="1045523" y="1882085"/>
          <a:ext cx="6815373" cy="1710167"/>
        </p:xfrm>
        <a:graphic>
          <a:graphicData uri="http://schemas.openxmlformats.org/drawingml/2006/table">
            <a:tbl>
              <a:tblPr>
                <a:noFill/>
                <a:tableStyleId>{08DB6BAA-8259-42CF-94E4-5F1D9D5E7B6A}</a:tableStyleId>
              </a:tblPr>
              <a:tblGrid>
                <a:gridCol w="198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Model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MSE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RMSE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MAE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R²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Bagging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111.5670</a:t>
                      </a:r>
                      <a:endParaRPr lang="fr-TG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10.5625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8.2089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Stacking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8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9.7801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9.4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752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7.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5139</a:t>
                      </a: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9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dirty="0" err="1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Voting</a:t>
                      </a: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423.0881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20.5691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1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6.0575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0.999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3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80BF13E-C2C7-882A-6679-4B6273DD6BFA}"/>
              </a:ext>
            </a:extLst>
          </p:cNvPr>
          <p:cNvSpPr txBox="1"/>
          <p:nvPr/>
        </p:nvSpPr>
        <p:spPr>
          <a:xfrm>
            <a:off x="713225" y="3805923"/>
            <a:ext cx="7639768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fr-FR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Nous observons une chute des performances avec les techniques d’ensemble sauf le R² qui varie très peu.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fr-FR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A6E5B3D4-916C-E815-7197-2F53C460F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6" name="ZoneTexte 7">
            <a:extLst>
              <a:ext uri="{FF2B5EF4-FFF2-40B4-BE49-F238E27FC236}">
                <a16:creationId xmlns:a16="http://schemas.microsoft.com/office/drawing/2014/main" id="{B198796E-0AE0-363A-1BAA-EA76CEC22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953632"/>
              </p:ext>
            </p:extLst>
          </p:nvPr>
        </p:nvGraphicFramePr>
        <p:xfrm>
          <a:off x="713225" y="1208225"/>
          <a:ext cx="7717500" cy="381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1591;p30">
            <a:extLst>
              <a:ext uri="{FF2B5EF4-FFF2-40B4-BE49-F238E27FC236}">
                <a16:creationId xmlns:a16="http://schemas.microsoft.com/office/drawing/2014/main" id="{68849E49-3FF6-3BD4-A02B-C506D3D6D190}"/>
              </a:ext>
            </a:extLst>
          </p:cNvPr>
          <p:cNvSpPr txBox="1">
            <a:spLocks/>
          </p:cNvSpPr>
          <p:nvPr/>
        </p:nvSpPr>
        <p:spPr>
          <a:xfrm>
            <a:off x="571755" y="124613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fr-FR" dirty="0"/>
              <a:t>6.Discussion-Analyse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61E327-FA96-DF6C-1245-949D27FA11E6}"/>
              </a:ext>
            </a:extLst>
          </p:cNvPr>
          <p:cNvSpPr txBox="1"/>
          <p:nvPr/>
        </p:nvSpPr>
        <p:spPr>
          <a:xfrm>
            <a:off x="924712" y="69731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Sora" panose="020B0604020202020204" charset="0"/>
                <a:cs typeface="Sora" panose="020B0604020202020204" charset="0"/>
              </a:rPr>
              <a:t>Interpretation</a:t>
            </a:r>
            <a:r>
              <a:rPr lang="fr-FR" sz="1600" b="1" dirty="0">
                <a:latin typeface="Sora" panose="020B0604020202020204" charset="0"/>
                <a:cs typeface="Sora" panose="020B0604020202020204" charset="0"/>
              </a:rPr>
              <a:t> des Resultats Obtenus</a:t>
            </a:r>
          </a:p>
        </p:txBody>
      </p:sp>
    </p:spTree>
    <p:extLst>
      <p:ext uri="{BB962C8B-B14F-4D97-AF65-F5344CB8AC3E}">
        <p14:creationId xmlns:p14="http://schemas.microsoft.com/office/powerpoint/2010/main" val="77885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21C20778-543F-38EE-EBCE-A66ED1671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854;p35">
            <a:extLst>
              <a:ext uri="{FF2B5EF4-FFF2-40B4-BE49-F238E27FC236}">
                <a16:creationId xmlns:a16="http://schemas.microsoft.com/office/drawing/2014/main" id="{0014EC72-CEE2-0796-51F2-6C76F10E0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237993"/>
              </p:ext>
            </p:extLst>
          </p:nvPr>
        </p:nvGraphicFramePr>
        <p:xfrm>
          <a:off x="850729" y="1035423"/>
          <a:ext cx="7717501" cy="1710167"/>
        </p:xfrm>
        <a:graphic>
          <a:graphicData uri="http://schemas.openxmlformats.org/drawingml/2006/table">
            <a:tbl>
              <a:tblPr>
                <a:noFill/>
                <a:tableStyleId>{08DB6BAA-8259-42CF-94E4-5F1D9D5E7B6A}</a:tableStyleId>
              </a:tblPr>
              <a:tblGrid>
                <a:gridCol w="479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Difficlutés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Solutions</a:t>
                      </a:r>
                      <a:endParaRPr sz="1200" b="1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Open Sans"/>
                        </a:rPr>
                        <a:t>Manques de caractéristiques suffisantes</a:t>
                      </a:r>
                      <a:endParaRPr lang="fr-FR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Sor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Feature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engeenering</a:t>
                      </a:r>
                      <a:endParaRPr lang="fr-TG"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Performances des modèles mauvaises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Modele </a:t>
                      </a: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selection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dirty="0">
                          <a:solidFill>
                            <a:schemeClr val="dk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Sora"/>
                        </a:rPr>
                        <a:t>Performances des modèles non optimales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Hyper </a:t>
                      </a:r>
                      <a:r>
                        <a:rPr lang="fr-F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parameter</a:t>
                      </a:r>
                      <a:r>
                        <a:rPr lang="fr-F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 Tuning</a:t>
                      </a:r>
                      <a:r>
                        <a:rPr lang="fr-T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 </a:t>
                      </a:r>
                      <a:endParaRPr sz="1200" b="0" dirty="0">
                        <a:solidFill>
                          <a:schemeClr val="dk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29ADB2A-CE87-1786-E387-6AD0BF3004DE}"/>
              </a:ext>
            </a:extLst>
          </p:cNvPr>
          <p:cNvSpPr txBox="1"/>
          <p:nvPr/>
        </p:nvSpPr>
        <p:spPr>
          <a:xfrm>
            <a:off x="850729" y="420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Difficultés rencontrées et solutions apportées</a:t>
            </a:r>
            <a:endParaRPr lang="fr-FR" b="1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B7BC4A-5699-0C24-A911-B5EC7647CF87}"/>
              </a:ext>
            </a:extLst>
          </p:cNvPr>
          <p:cNvSpPr txBox="1"/>
          <p:nvPr/>
        </p:nvSpPr>
        <p:spPr>
          <a:xfrm>
            <a:off x="850729" y="3121368"/>
            <a:ext cx="4890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Limites du projet et perspectives d'amélioration.</a:t>
            </a:r>
            <a:endParaRPr lang="fr-FR" b="1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098AAA-7DAA-6E6A-4DB7-E57E74379CCF}"/>
              </a:ext>
            </a:extLst>
          </p:cNvPr>
          <p:cNvSpPr txBox="1"/>
          <p:nvPr/>
        </p:nvSpPr>
        <p:spPr>
          <a:xfrm>
            <a:off x="850729" y="3613994"/>
            <a:ext cx="763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L'avenir de cette recherche réside dans l'exploration de modèles plus complexes et l'application de méthodes de validation croisée. Cela contribuera à évaluer la robustesse des modèles et à affiner les prévisions des micro-turbines.</a:t>
            </a:r>
          </a:p>
        </p:txBody>
      </p:sp>
    </p:spTree>
    <p:extLst>
      <p:ext uri="{BB962C8B-B14F-4D97-AF65-F5344CB8AC3E}">
        <p14:creationId xmlns:p14="http://schemas.microsoft.com/office/powerpoint/2010/main" val="129373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D94E057F-0551-747C-865E-C232B43C6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6" name="ZoneTexte 4">
            <a:extLst>
              <a:ext uri="{FF2B5EF4-FFF2-40B4-BE49-F238E27FC236}">
                <a16:creationId xmlns:a16="http://schemas.microsoft.com/office/drawing/2014/main" id="{AF8434F1-8BCB-AC5A-0AA9-2A097F2BC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803431"/>
              </p:ext>
            </p:extLst>
          </p:nvPr>
        </p:nvGraphicFramePr>
        <p:xfrm>
          <a:off x="713225" y="1208225"/>
          <a:ext cx="77175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9F50085-0209-52B7-A0D7-4AB7572ABAA4}"/>
              </a:ext>
            </a:extLst>
          </p:cNvPr>
          <p:cNvSpPr txBox="1"/>
          <p:nvPr/>
        </p:nvSpPr>
        <p:spPr>
          <a:xfrm>
            <a:off x="635954" y="444253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i="0" dirty="0">
                <a:effectLst/>
                <a:latin typeface="Sora" panose="020B0604020202020204" charset="0"/>
                <a:cs typeface="Sora" panose="020B0604020202020204" charset="0"/>
              </a:rPr>
              <a:t>7.Conclusion</a:t>
            </a:r>
            <a:endParaRPr lang="fr-FR" sz="3000" b="1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6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>
          <a:extLst>
            <a:ext uri="{FF2B5EF4-FFF2-40B4-BE49-F238E27FC236}">
              <a16:creationId xmlns:a16="http://schemas.microsoft.com/office/drawing/2014/main" id="{0E45C03C-A155-4588-4BC6-880736B91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866;p36">
            <a:extLst>
              <a:ext uri="{FF2B5EF4-FFF2-40B4-BE49-F238E27FC236}">
                <a16:creationId xmlns:a16="http://schemas.microsoft.com/office/drawing/2014/main" id="{585711E5-69A8-3FA3-2B85-732C8918E93E}"/>
              </a:ext>
            </a:extLst>
          </p:cNvPr>
          <p:cNvGrpSpPr/>
          <p:nvPr/>
        </p:nvGrpSpPr>
        <p:grpSpPr>
          <a:xfrm>
            <a:off x="6652570" y="2545567"/>
            <a:ext cx="2023472" cy="1536701"/>
            <a:chOff x="6935864" y="2236396"/>
            <a:chExt cx="1450309" cy="1101420"/>
          </a:xfrm>
        </p:grpSpPr>
        <p:sp>
          <p:nvSpPr>
            <p:cNvPr id="7" name="Google Shape;1867;p36">
              <a:extLst>
                <a:ext uri="{FF2B5EF4-FFF2-40B4-BE49-F238E27FC236}">
                  <a16:creationId xmlns:a16="http://schemas.microsoft.com/office/drawing/2014/main" id="{B7FD9FF5-D69C-DBF6-12CB-E968D4D5C545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8;p36">
              <a:extLst>
                <a:ext uri="{FF2B5EF4-FFF2-40B4-BE49-F238E27FC236}">
                  <a16:creationId xmlns:a16="http://schemas.microsoft.com/office/drawing/2014/main" id="{5090A7B8-E7A3-7415-C1A4-211AE45F7023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9;p36">
              <a:extLst>
                <a:ext uri="{FF2B5EF4-FFF2-40B4-BE49-F238E27FC236}">
                  <a16:creationId xmlns:a16="http://schemas.microsoft.com/office/drawing/2014/main" id="{C13CE74B-A119-FFF7-5F16-32293ED6BA26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0;p36">
              <a:extLst>
                <a:ext uri="{FF2B5EF4-FFF2-40B4-BE49-F238E27FC236}">
                  <a16:creationId xmlns:a16="http://schemas.microsoft.com/office/drawing/2014/main" id="{58A17F36-3DE3-503D-5DDC-B65D5C4CAA5B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1;p36">
              <a:extLst>
                <a:ext uri="{FF2B5EF4-FFF2-40B4-BE49-F238E27FC236}">
                  <a16:creationId xmlns:a16="http://schemas.microsoft.com/office/drawing/2014/main" id="{2258F9BE-2567-9E8E-3D06-3A4AD5DBB0CD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2;p36">
              <a:extLst>
                <a:ext uri="{FF2B5EF4-FFF2-40B4-BE49-F238E27FC236}">
                  <a16:creationId xmlns:a16="http://schemas.microsoft.com/office/drawing/2014/main" id="{E0A8108D-7C5A-3264-451F-CFBDCD4CC4C1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3;p36">
              <a:extLst>
                <a:ext uri="{FF2B5EF4-FFF2-40B4-BE49-F238E27FC236}">
                  <a16:creationId xmlns:a16="http://schemas.microsoft.com/office/drawing/2014/main" id="{AAD34EFC-3E5E-6EAB-E503-173C1A80D620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4;p36">
              <a:extLst>
                <a:ext uri="{FF2B5EF4-FFF2-40B4-BE49-F238E27FC236}">
                  <a16:creationId xmlns:a16="http://schemas.microsoft.com/office/drawing/2014/main" id="{9E0F2F2A-C3F5-75C7-8C19-B8DDF84B27C1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5;p36">
              <a:extLst>
                <a:ext uri="{FF2B5EF4-FFF2-40B4-BE49-F238E27FC236}">
                  <a16:creationId xmlns:a16="http://schemas.microsoft.com/office/drawing/2014/main" id="{A89E9BF4-CC99-843D-C0A8-9C6E679C77A7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76;p36">
              <a:extLst>
                <a:ext uri="{FF2B5EF4-FFF2-40B4-BE49-F238E27FC236}">
                  <a16:creationId xmlns:a16="http://schemas.microsoft.com/office/drawing/2014/main" id="{3DC5E9E1-AFC8-134F-1CBE-1B4A273856DB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7;p36">
              <a:extLst>
                <a:ext uri="{FF2B5EF4-FFF2-40B4-BE49-F238E27FC236}">
                  <a16:creationId xmlns:a16="http://schemas.microsoft.com/office/drawing/2014/main" id="{90E98259-3AB1-8280-F4D4-A7A45637D2E1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8;p36">
              <a:extLst>
                <a:ext uri="{FF2B5EF4-FFF2-40B4-BE49-F238E27FC236}">
                  <a16:creationId xmlns:a16="http://schemas.microsoft.com/office/drawing/2014/main" id="{4E0927BB-2AF7-3BCE-6831-84B7E4087E99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9;p36">
              <a:extLst>
                <a:ext uri="{FF2B5EF4-FFF2-40B4-BE49-F238E27FC236}">
                  <a16:creationId xmlns:a16="http://schemas.microsoft.com/office/drawing/2014/main" id="{59A192CC-A837-619B-5681-FA1C4C269158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0;p36">
              <a:extLst>
                <a:ext uri="{FF2B5EF4-FFF2-40B4-BE49-F238E27FC236}">
                  <a16:creationId xmlns:a16="http://schemas.microsoft.com/office/drawing/2014/main" id="{1534B266-7CAD-62E6-2553-817BC6B24C77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1;p36">
              <a:extLst>
                <a:ext uri="{FF2B5EF4-FFF2-40B4-BE49-F238E27FC236}">
                  <a16:creationId xmlns:a16="http://schemas.microsoft.com/office/drawing/2014/main" id="{6B59500D-6356-0794-D45F-1775B080B977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2;p36">
              <a:extLst>
                <a:ext uri="{FF2B5EF4-FFF2-40B4-BE49-F238E27FC236}">
                  <a16:creationId xmlns:a16="http://schemas.microsoft.com/office/drawing/2014/main" id="{269222B2-2493-1FAC-CC11-4DC4AEB61BA1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3;p36">
              <a:extLst>
                <a:ext uri="{FF2B5EF4-FFF2-40B4-BE49-F238E27FC236}">
                  <a16:creationId xmlns:a16="http://schemas.microsoft.com/office/drawing/2014/main" id="{0A32E3F6-89F8-4687-B6DA-032A1969ACDE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4;p36">
              <a:extLst>
                <a:ext uri="{FF2B5EF4-FFF2-40B4-BE49-F238E27FC236}">
                  <a16:creationId xmlns:a16="http://schemas.microsoft.com/office/drawing/2014/main" id="{2CDFFC52-8DE2-0227-E871-BA5C9D1CF9D1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5;p36">
              <a:extLst>
                <a:ext uri="{FF2B5EF4-FFF2-40B4-BE49-F238E27FC236}">
                  <a16:creationId xmlns:a16="http://schemas.microsoft.com/office/drawing/2014/main" id="{2B7A9FA6-E2C9-3D59-74DD-39C5FA67A507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86;p36">
              <a:extLst>
                <a:ext uri="{FF2B5EF4-FFF2-40B4-BE49-F238E27FC236}">
                  <a16:creationId xmlns:a16="http://schemas.microsoft.com/office/drawing/2014/main" id="{BDEBB045-22CE-949C-5FD2-95D63DF322A8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7;p36">
              <a:extLst>
                <a:ext uri="{FF2B5EF4-FFF2-40B4-BE49-F238E27FC236}">
                  <a16:creationId xmlns:a16="http://schemas.microsoft.com/office/drawing/2014/main" id="{B8C64B7C-5A13-48AD-83CA-040BF1925461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8;p36">
              <a:extLst>
                <a:ext uri="{FF2B5EF4-FFF2-40B4-BE49-F238E27FC236}">
                  <a16:creationId xmlns:a16="http://schemas.microsoft.com/office/drawing/2014/main" id="{986438EB-D040-37A5-73B9-E7D39C1403D4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9;p36">
              <a:extLst>
                <a:ext uri="{FF2B5EF4-FFF2-40B4-BE49-F238E27FC236}">
                  <a16:creationId xmlns:a16="http://schemas.microsoft.com/office/drawing/2014/main" id="{475F6BE1-6900-1020-10D1-2522B296C3BA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0;p36">
              <a:extLst>
                <a:ext uri="{FF2B5EF4-FFF2-40B4-BE49-F238E27FC236}">
                  <a16:creationId xmlns:a16="http://schemas.microsoft.com/office/drawing/2014/main" id="{BF8F5621-F0E5-48F8-8AF9-0038F44EE9E4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1;p36">
              <a:extLst>
                <a:ext uri="{FF2B5EF4-FFF2-40B4-BE49-F238E27FC236}">
                  <a16:creationId xmlns:a16="http://schemas.microsoft.com/office/drawing/2014/main" id="{357D103A-CF58-3E37-6CFA-50973FC232E9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92;p36">
              <a:extLst>
                <a:ext uri="{FF2B5EF4-FFF2-40B4-BE49-F238E27FC236}">
                  <a16:creationId xmlns:a16="http://schemas.microsoft.com/office/drawing/2014/main" id="{98486DE8-C921-D13B-AC79-281FB6492E01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93;p36">
              <a:extLst>
                <a:ext uri="{FF2B5EF4-FFF2-40B4-BE49-F238E27FC236}">
                  <a16:creationId xmlns:a16="http://schemas.microsoft.com/office/drawing/2014/main" id="{B99E2A41-AF52-FBA8-983E-5C989B0052F4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94;p36">
              <a:extLst>
                <a:ext uri="{FF2B5EF4-FFF2-40B4-BE49-F238E27FC236}">
                  <a16:creationId xmlns:a16="http://schemas.microsoft.com/office/drawing/2014/main" id="{CDD0BB86-DD2A-2743-32BC-F569D7CED4EC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5;p36">
              <a:extLst>
                <a:ext uri="{FF2B5EF4-FFF2-40B4-BE49-F238E27FC236}">
                  <a16:creationId xmlns:a16="http://schemas.microsoft.com/office/drawing/2014/main" id="{2D8AC186-8DB9-4394-5F4B-1B2B00A03461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6;p36">
              <a:extLst>
                <a:ext uri="{FF2B5EF4-FFF2-40B4-BE49-F238E27FC236}">
                  <a16:creationId xmlns:a16="http://schemas.microsoft.com/office/drawing/2014/main" id="{BDAC08E2-6A0C-D8F3-E029-DE6163B13F7D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7;p36">
              <a:extLst>
                <a:ext uri="{FF2B5EF4-FFF2-40B4-BE49-F238E27FC236}">
                  <a16:creationId xmlns:a16="http://schemas.microsoft.com/office/drawing/2014/main" id="{869B4F3E-82D2-1480-31FB-2695D4D66D9B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8;p36">
              <a:extLst>
                <a:ext uri="{FF2B5EF4-FFF2-40B4-BE49-F238E27FC236}">
                  <a16:creationId xmlns:a16="http://schemas.microsoft.com/office/drawing/2014/main" id="{A812F8FC-DBE8-FFB3-20D6-4CEFC222A1E2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9;p36">
              <a:extLst>
                <a:ext uri="{FF2B5EF4-FFF2-40B4-BE49-F238E27FC236}">
                  <a16:creationId xmlns:a16="http://schemas.microsoft.com/office/drawing/2014/main" id="{DAE081AE-040B-B768-DDF3-7623AC99E1CD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0;p36">
              <a:extLst>
                <a:ext uri="{FF2B5EF4-FFF2-40B4-BE49-F238E27FC236}">
                  <a16:creationId xmlns:a16="http://schemas.microsoft.com/office/drawing/2014/main" id="{612B6A69-950B-9D23-756C-85B6C8F90632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01;p36">
              <a:extLst>
                <a:ext uri="{FF2B5EF4-FFF2-40B4-BE49-F238E27FC236}">
                  <a16:creationId xmlns:a16="http://schemas.microsoft.com/office/drawing/2014/main" id="{41C98F8C-A6B2-E5A5-2319-1340C6056749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02;p36">
              <a:extLst>
                <a:ext uri="{FF2B5EF4-FFF2-40B4-BE49-F238E27FC236}">
                  <a16:creationId xmlns:a16="http://schemas.microsoft.com/office/drawing/2014/main" id="{6101047C-B370-4F81-FAB6-B38C4C5B5D5F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03;p36">
              <a:extLst>
                <a:ext uri="{FF2B5EF4-FFF2-40B4-BE49-F238E27FC236}">
                  <a16:creationId xmlns:a16="http://schemas.microsoft.com/office/drawing/2014/main" id="{2BAE258C-ED55-A3AA-EE7A-E7F8162BE4E4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04;p36">
              <a:extLst>
                <a:ext uri="{FF2B5EF4-FFF2-40B4-BE49-F238E27FC236}">
                  <a16:creationId xmlns:a16="http://schemas.microsoft.com/office/drawing/2014/main" id="{A411C05C-17A5-D15F-1296-962CE2262F47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05;p36">
              <a:extLst>
                <a:ext uri="{FF2B5EF4-FFF2-40B4-BE49-F238E27FC236}">
                  <a16:creationId xmlns:a16="http://schemas.microsoft.com/office/drawing/2014/main" id="{EE0AD981-4F85-D661-F3C7-DE13BAB68206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06;p36">
              <a:extLst>
                <a:ext uri="{FF2B5EF4-FFF2-40B4-BE49-F238E27FC236}">
                  <a16:creationId xmlns:a16="http://schemas.microsoft.com/office/drawing/2014/main" id="{2BBB7E46-2810-2880-4564-2D582E7B587B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07;p36">
              <a:extLst>
                <a:ext uri="{FF2B5EF4-FFF2-40B4-BE49-F238E27FC236}">
                  <a16:creationId xmlns:a16="http://schemas.microsoft.com/office/drawing/2014/main" id="{9D0993B5-0251-0C47-8752-770C3FC202A0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08;p36">
              <a:extLst>
                <a:ext uri="{FF2B5EF4-FFF2-40B4-BE49-F238E27FC236}">
                  <a16:creationId xmlns:a16="http://schemas.microsoft.com/office/drawing/2014/main" id="{03411E67-F061-264A-349A-8B041838CE9A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9;p36">
              <a:extLst>
                <a:ext uri="{FF2B5EF4-FFF2-40B4-BE49-F238E27FC236}">
                  <a16:creationId xmlns:a16="http://schemas.microsoft.com/office/drawing/2014/main" id="{FB750EA0-B15F-B858-1BD3-C7D634F790F7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10;p36">
              <a:extLst>
                <a:ext uri="{FF2B5EF4-FFF2-40B4-BE49-F238E27FC236}">
                  <a16:creationId xmlns:a16="http://schemas.microsoft.com/office/drawing/2014/main" id="{178AB861-86E1-F95B-69B4-5F95C4D85E54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11;p36">
              <a:extLst>
                <a:ext uri="{FF2B5EF4-FFF2-40B4-BE49-F238E27FC236}">
                  <a16:creationId xmlns:a16="http://schemas.microsoft.com/office/drawing/2014/main" id="{E0FA204A-CFF1-5E60-D72C-65C09D2516A6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12;p36">
              <a:extLst>
                <a:ext uri="{FF2B5EF4-FFF2-40B4-BE49-F238E27FC236}">
                  <a16:creationId xmlns:a16="http://schemas.microsoft.com/office/drawing/2014/main" id="{EE7FA637-298C-B73E-831B-2A3E3226F988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13;p36">
              <a:extLst>
                <a:ext uri="{FF2B5EF4-FFF2-40B4-BE49-F238E27FC236}">
                  <a16:creationId xmlns:a16="http://schemas.microsoft.com/office/drawing/2014/main" id="{1DF12104-6474-2E64-8ED2-D931AC4D8D71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14;p36">
              <a:extLst>
                <a:ext uri="{FF2B5EF4-FFF2-40B4-BE49-F238E27FC236}">
                  <a16:creationId xmlns:a16="http://schemas.microsoft.com/office/drawing/2014/main" id="{A8D3F8D9-8D41-26B9-467C-08397210FCE0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15;p36">
              <a:extLst>
                <a:ext uri="{FF2B5EF4-FFF2-40B4-BE49-F238E27FC236}">
                  <a16:creationId xmlns:a16="http://schemas.microsoft.com/office/drawing/2014/main" id="{712CB6FF-3343-B9AF-BDDE-8311A88FF05B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B076BFBB-9C50-5E95-049D-8B4B33CFD542}"/>
              </a:ext>
            </a:extLst>
          </p:cNvPr>
          <p:cNvSpPr txBox="1"/>
          <p:nvPr/>
        </p:nvSpPr>
        <p:spPr>
          <a:xfrm>
            <a:off x="2849177" y="2040339"/>
            <a:ext cx="3324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Merci pour votre Attention!</a:t>
            </a:r>
            <a:endParaRPr lang="fr-TG" sz="2800" b="1" dirty="0">
              <a:latin typeface="Sora" panose="020B0604020202020204" charset="0"/>
              <a:ea typeface="Open Sans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1.Introduction</a:t>
            </a:r>
            <a:endParaRPr dirty="0"/>
          </a:p>
        </p:txBody>
      </p:sp>
      <p:sp>
        <p:nvSpPr>
          <p:cNvPr id="1592" name="Google Shape;1592;p30"/>
          <p:cNvSpPr txBox="1">
            <a:spLocks noGrp="1"/>
          </p:cNvSpPr>
          <p:nvPr>
            <p:ph type="subTitle" idx="4"/>
          </p:nvPr>
        </p:nvSpPr>
        <p:spPr>
          <a:xfrm>
            <a:off x="1638427" y="1976657"/>
            <a:ext cx="1460023" cy="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1593" name="Google Shape;1593;p30"/>
          <p:cNvSpPr txBox="1">
            <a:spLocks noGrp="1"/>
          </p:cNvSpPr>
          <p:nvPr>
            <p:ph type="subTitle" idx="5"/>
          </p:nvPr>
        </p:nvSpPr>
        <p:spPr>
          <a:xfrm>
            <a:off x="4179113" y="1982533"/>
            <a:ext cx="1358823" cy="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</a:t>
            </a:r>
            <a:endParaRPr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90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Problème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régression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pour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prédire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la production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électrique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des microturbines à gaz.</a:t>
            </a:r>
            <a:endParaRPr lang="en-US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95" name="Google Shape;1595;p30"/>
          <p:cNvSpPr txBox="1">
            <a:spLocks noGrp="1"/>
          </p:cNvSpPr>
          <p:nvPr>
            <p:ph type="subTitle" idx="2"/>
          </p:nvPr>
        </p:nvSpPr>
        <p:spPr>
          <a:xfrm>
            <a:off x="3473635" y="2503624"/>
            <a:ext cx="2196600" cy="1965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Développer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un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précis pour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prévoir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la production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200" dirty="0" err="1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fonction</a:t>
            </a:r>
            <a:r>
              <a:rPr lang="en-US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du temps et de la puissance.</a:t>
            </a:r>
            <a:endParaRPr lang="en-US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96" name="Google Shape;1596;p30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90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Application pratique des techniques d'IA dans le secteur énergétique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6304025" y="1697956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du Projet dans l’IA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hape 2">
            <a:extLst>
              <a:ext uri="{FF2B5EF4-FFF2-40B4-BE49-F238E27FC236}">
                <a16:creationId xmlns:a16="http://schemas.microsoft.com/office/drawing/2014/main" id="{834A79CF-549E-9338-604D-B108F1E539DF}"/>
              </a:ext>
            </a:extLst>
          </p:cNvPr>
          <p:cNvSpPr/>
          <p:nvPr/>
        </p:nvSpPr>
        <p:spPr>
          <a:xfrm>
            <a:off x="1018967" y="1901850"/>
            <a:ext cx="501491" cy="501491"/>
          </a:xfrm>
          <a:prstGeom prst="roundRect">
            <a:avLst>
              <a:gd name="adj" fmla="val 1823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BFC0D22-9216-E919-77F3-4A35CE7294C6}"/>
              </a:ext>
            </a:extLst>
          </p:cNvPr>
          <p:cNvSpPr/>
          <p:nvPr/>
        </p:nvSpPr>
        <p:spPr>
          <a:xfrm>
            <a:off x="3601405" y="1909034"/>
            <a:ext cx="501491" cy="501491"/>
          </a:xfrm>
          <a:prstGeom prst="roundRect">
            <a:avLst>
              <a:gd name="adj" fmla="val 1823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698BEF04-F43C-DC41-5E8A-83C16760BD0A}"/>
              </a:ext>
            </a:extLst>
          </p:cNvPr>
          <p:cNvSpPr/>
          <p:nvPr/>
        </p:nvSpPr>
        <p:spPr>
          <a:xfrm>
            <a:off x="5670235" y="1901850"/>
            <a:ext cx="501491" cy="501491"/>
          </a:xfrm>
          <a:prstGeom prst="roundRect">
            <a:avLst>
              <a:gd name="adj" fmla="val 1823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7CF1920-1BE8-D886-4BB6-4067E41749A9}"/>
              </a:ext>
            </a:extLst>
          </p:cNvPr>
          <p:cNvCxnSpPr/>
          <p:nvPr/>
        </p:nvCxnSpPr>
        <p:spPr>
          <a:xfrm>
            <a:off x="3098450" y="2886635"/>
            <a:ext cx="37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BC5B7BA-CF3B-ADEA-E2C1-48C7C20BA732}"/>
              </a:ext>
            </a:extLst>
          </p:cNvPr>
          <p:cNvCxnSpPr/>
          <p:nvPr/>
        </p:nvCxnSpPr>
        <p:spPr>
          <a:xfrm>
            <a:off x="5670235" y="2886635"/>
            <a:ext cx="37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CDE212A-EB19-909E-4CBE-D34831151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E481A951-53B5-1D2B-4BD2-BE2D1C368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401" y="1028692"/>
            <a:ext cx="2974485" cy="285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Problème à resoudre</a:t>
            </a:r>
            <a:endParaRPr sz="1600" dirty="0"/>
          </a:p>
        </p:txBody>
      </p:sp>
      <p:grpSp>
        <p:nvGrpSpPr>
          <p:cNvPr id="1598" name="Google Shape;1598;p30">
            <a:extLst>
              <a:ext uri="{FF2B5EF4-FFF2-40B4-BE49-F238E27FC236}">
                <a16:creationId xmlns:a16="http://schemas.microsoft.com/office/drawing/2014/main" id="{71837CED-FFA1-E59C-A416-718A196AF337}"/>
              </a:ext>
            </a:extLst>
          </p:cNvPr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>
              <a:extLst>
                <a:ext uri="{FF2B5EF4-FFF2-40B4-BE49-F238E27FC236}">
                  <a16:creationId xmlns:a16="http://schemas.microsoft.com/office/drawing/2014/main" id="{94D3DA79-D24F-D83D-25C9-4062343A0E16}"/>
                </a:ext>
              </a:extLst>
            </p:cNvPr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>
              <a:extLst>
                <a:ext uri="{FF2B5EF4-FFF2-40B4-BE49-F238E27FC236}">
                  <a16:creationId xmlns:a16="http://schemas.microsoft.com/office/drawing/2014/main" id="{2E67D228-E7DC-DE4A-94D1-9B8D16A41499}"/>
                </a:ext>
              </a:extLst>
            </p:cNvPr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>
              <a:extLst>
                <a:ext uri="{FF2B5EF4-FFF2-40B4-BE49-F238E27FC236}">
                  <a16:creationId xmlns:a16="http://schemas.microsoft.com/office/drawing/2014/main" id="{ECA9709D-5313-C1C2-5090-0C0113278C4E}"/>
                </a:ext>
              </a:extLst>
            </p:cNvPr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>
              <a:extLst>
                <a:ext uri="{FF2B5EF4-FFF2-40B4-BE49-F238E27FC236}">
                  <a16:creationId xmlns:a16="http://schemas.microsoft.com/office/drawing/2014/main" id="{F275F6B1-4630-DECB-002C-0F166FA7275C}"/>
                </a:ext>
              </a:extLst>
            </p:cNvPr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>
              <a:extLst>
                <a:ext uri="{FF2B5EF4-FFF2-40B4-BE49-F238E27FC236}">
                  <a16:creationId xmlns:a16="http://schemas.microsoft.com/office/drawing/2014/main" id="{D46C4EDC-32AD-33C3-0A7A-2CFCBE138A33}"/>
                </a:ext>
              </a:extLst>
            </p:cNvPr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>
              <a:extLst>
                <a:ext uri="{FF2B5EF4-FFF2-40B4-BE49-F238E27FC236}">
                  <a16:creationId xmlns:a16="http://schemas.microsoft.com/office/drawing/2014/main" id="{DA863B8C-B283-B9FB-1321-A5A3CD66242E}"/>
                </a:ext>
              </a:extLst>
            </p:cNvPr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>
              <a:extLst>
                <a:ext uri="{FF2B5EF4-FFF2-40B4-BE49-F238E27FC236}">
                  <a16:creationId xmlns:a16="http://schemas.microsoft.com/office/drawing/2014/main" id="{718B1E6D-507A-7BAC-8F6D-6D087CA907FE}"/>
                </a:ext>
              </a:extLst>
            </p:cNvPr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>
              <a:extLst>
                <a:ext uri="{FF2B5EF4-FFF2-40B4-BE49-F238E27FC236}">
                  <a16:creationId xmlns:a16="http://schemas.microsoft.com/office/drawing/2014/main" id="{4D8E2866-22D2-8D03-9E55-6AFAEA07678E}"/>
                </a:ext>
              </a:extLst>
            </p:cNvPr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>
              <a:extLst>
                <a:ext uri="{FF2B5EF4-FFF2-40B4-BE49-F238E27FC236}">
                  <a16:creationId xmlns:a16="http://schemas.microsoft.com/office/drawing/2014/main" id="{ADDF3C1A-DBA4-C999-7A90-EBA77D6BE427}"/>
                </a:ext>
              </a:extLst>
            </p:cNvPr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>
              <a:extLst>
                <a:ext uri="{FF2B5EF4-FFF2-40B4-BE49-F238E27FC236}">
                  <a16:creationId xmlns:a16="http://schemas.microsoft.com/office/drawing/2014/main" id="{C7C3A9D8-81E2-E81F-F5FC-677EA438A14F}"/>
                </a:ext>
              </a:extLst>
            </p:cNvPr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">
            <a:extLst>
              <a:ext uri="{FF2B5EF4-FFF2-40B4-BE49-F238E27FC236}">
                <a16:creationId xmlns:a16="http://schemas.microsoft.com/office/drawing/2014/main" id="{DC33E054-D707-1B11-C086-019D18B0F54D}"/>
              </a:ext>
            </a:extLst>
          </p:cNvPr>
          <p:cNvSpPr/>
          <p:nvPr/>
        </p:nvSpPr>
        <p:spPr>
          <a:xfrm>
            <a:off x="2438411" y="2071112"/>
            <a:ext cx="1093156" cy="982316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 de Régression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308236A0-72AD-59E5-75AD-2AF518C0DAE9}"/>
              </a:ext>
            </a:extLst>
          </p:cNvPr>
          <p:cNvSpPr/>
          <p:nvPr/>
        </p:nvSpPr>
        <p:spPr>
          <a:xfrm>
            <a:off x="957943" y="3198633"/>
            <a:ext cx="1093156" cy="472718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puissance(watts)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9EEE5D81-9F37-BE13-72E7-A0D3A1C03B7C}"/>
              </a:ext>
            </a:extLst>
          </p:cNvPr>
          <p:cNvSpPr/>
          <p:nvPr/>
        </p:nvSpPr>
        <p:spPr>
          <a:xfrm>
            <a:off x="957943" y="1697956"/>
            <a:ext cx="1093156" cy="572700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Temps(secondes)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FAB33A93-B8A9-9CC6-0E80-F488D7C298B8}"/>
              </a:ext>
            </a:extLst>
          </p:cNvPr>
          <p:cNvSpPr/>
          <p:nvPr/>
        </p:nvSpPr>
        <p:spPr>
          <a:xfrm>
            <a:off x="957943" y="2448294"/>
            <a:ext cx="1093156" cy="541483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Tension(volts)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2ED1A768-CA80-B1D4-A680-8E463E3F50E3}"/>
              </a:ext>
            </a:extLst>
          </p:cNvPr>
          <p:cNvSpPr/>
          <p:nvPr/>
        </p:nvSpPr>
        <p:spPr>
          <a:xfrm>
            <a:off x="3857726" y="2401680"/>
            <a:ext cx="580953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Pt+1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Shape 7">
            <a:extLst>
              <a:ext uri="{FF2B5EF4-FFF2-40B4-BE49-F238E27FC236}">
                <a16:creationId xmlns:a16="http://schemas.microsoft.com/office/drawing/2014/main" id="{535CA0AC-7DA0-8242-B4E5-356C986D6B8B}"/>
              </a:ext>
            </a:extLst>
          </p:cNvPr>
          <p:cNvSpPr/>
          <p:nvPr/>
        </p:nvSpPr>
        <p:spPr>
          <a:xfrm>
            <a:off x="2101136" y="2606208"/>
            <a:ext cx="305180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5CC50E8E-9089-2100-2318-D6E953618E5F}"/>
              </a:ext>
            </a:extLst>
          </p:cNvPr>
          <p:cNvSpPr/>
          <p:nvPr/>
        </p:nvSpPr>
        <p:spPr>
          <a:xfrm rot="19336338">
            <a:off x="2113513" y="3204415"/>
            <a:ext cx="344614" cy="53301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5F2F83A1-8D83-9832-BF10-35BDE8AABD5C}"/>
              </a:ext>
            </a:extLst>
          </p:cNvPr>
          <p:cNvSpPr/>
          <p:nvPr/>
        </p:nvSpPr>
        <p:spPr>
          <a:xfrm rot="2263539">
            <a:off x="2122765" y="1933541"/>
            <a:ext cx="315847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5930692A-D0BC-8CE2-D543-0266E5DB36AC}"/>
              </a:ext>
            </a:extLst>
          </p:cNvPr>
          <p:cNvSpPr/>
          <p:nvPr/>
        </p:nvSpPr>
        <p:spPr>
          <a:xfrm>
            <a:off x="3561563" y="2559594"/>
            <a:ext cx="250101" cy="45720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8697FC3D-683F-FBBD-0E1C-BDA31B98BBC7}"/>
              </a:ext>
            </a:extLst>
          </p:cNvPr>
          <p:cNvSpPr/>
          <p:nvPr/>
        </p:nvSpPr>
        <p:spPr>
          <a:xfrm flipH="1">
            <a:off x="4492840" y="1088776"/>
            <a:ext cx="45719" cy="3451540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</p:spPr>
        <p:txBody>
          <a:bodyPr/>
          <a:lstStyle/>
          <a:p>
            <a:endParaRPr lang="fr-TG"/>
          </a:p>
        </p:txBody>
      </p:sp>
      <p:sp>
        <p:nvSpPr>
          <p:cNvPr id="52" name="Shape 7">
            <a:extLst>
              <a:ext uri="{FF2B5EF4-FFF2-40B4-BE49-F238E27FC236}">
                <a16:creationId xmlns:a16="http://schemas.microsoft.com/office/drawing/2014/main" id="{88ABF41A-58C2-DC24-C7A4-CDA8122CCD87}"/>
              </a:ext>
            </a:extLst>
          </p:cNvPr>
          <p:cNvSpPr/>
          <p:nvPr/>
        </p:nvSpPr>
        <p:spPr>
          <a:xfrm rot="10800000" flipV="1">
            <a:off x="1445214" y="3978962"/>
            <a:ext cx="2608595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53" name="Google Shape;1596;p30">
            <a:extLst>
              <a:ext uri="{FF2B5EF4-FFF2-40B4-BE49-F238E27FC236}">
                <a16:creationId xmlns:a16="http://schemas.microsoft.com/office/drawing/2014/main" id="{325D13A8-6862-98EB-ED22-23D4F55A7A8B}"/>
              </a:ext>
            </a:extLst>
          </p:cNvPr>
          <p:cNvSpPr txBox="1">
            <a:spLocks/>
          </p:cNvSpPr>
          <p:nvPr/>
        </p:nvSpPr>
        <p:spPr>
          <a:xfrm>
            <a:off x="1949245" y="4054703"/>
            <a:ext cx="1532129" cy="38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Problème à l’initial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5330769-FDDD-D928-EB44-DC39533CD933}"/>
              </a:ext>
            </a:extLst>
          </p:cNvPr>
          <p:cNvCxnSpPr>
            <a:stCxn id="16" idx="1"/>
          </p:cNvCxnSpPr>
          <p:nvPr/>
        </p:nvCxnSpPr>
        <p:spPr>
          <a:xfrm flipH="1">
            <a:off x="720000" y="1984306"/>
            <a:ext cx="237943" cy="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543C587-9CA3-44C7-2BE4-65CF4B3EF0AA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18565" y="2717509"/>
            <a:ext cx="339378" cy="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A1293C8-4C20-2FE7-E3A2-F7782E20A7B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45459" y="3287721"/>
            <a:ext cx="312484" cy="14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596;p30">
            <a:extLst>
              <a:ext uri="{FF2B5EF4-FFF2-40B4-BE49-F238E27FC236}">
                <a16:creationId xmlns:a16="http://schemas.microsoft.com/office/drawing/2014/main" id="{E336EB1B-D964-3D2F-E8F8-BFDB4044E8EA}"/>
              </a:ext>
            </a:extLst>
          </p:cNvPr>
          <p:cNvSpPr txBox="1">
            <a:spLocks/>
          </p:cNvSpPr>
          <p:nvPr/>
        </p:nvSpPr>
        <p:spPr>
          <a:xfrm rot="16200000">
            <a:off x="-290661" y="2301457"/>
            <a:ext cx="1593619" cy="41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Caractéristiques(x)</a:t>
            </a:r>
          </a:p>
        </p:txBody>
      </p:sp>
      <p:sp>
        <p:nvSpPr>
          <p:cNvPr id="9" name="Google Shape;1596;p30">
            <a:extLst>
              <a:ext uri="{FF2B5EF4-FFF2-40B4-BE49-F238E27FC236}">
                <a16:creationId xmlns:a16="http://schemas.microsoft.com/office/drawing/2014/main" id="{8B4206D6-1E98-4557-9AD7-014A4853264F}"/>
              </a:ext>
            </a:extLst>
          </p:cNvPr>
          <p:cNvSpPr txBox="1">
            <a:spLocks/>
          </p:cNvSpPr>
          <p:nvPr/>
        </p:nvSpPr>
        <p:spPr>
          <a:xfrm rot="16200000">
            <a:off x="7696448" y="2347812"/>
            <a:ext cx="1657976" cy="38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Donnée à prédire(y)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64416F5-39DC-E7AF-4ABA-9870B14D68CD}"/>
              </a:ext>
            </a:extLst>
          </p:cNvPr>
          <p:cNvCxnSpPr>
            <a:cxnSpLocks/>
          </p:cNvCxnSpPr>
          <p:nvPr/>
        </p:nvCxnSpPr>
        <p:spPr>
          <a:xfrm flipV="1">
            <a:off x="8259083" y="2550791"/>
            <a:ext cx="171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591;p30">
            <a:extLst>
              <a:ext uri="{FF2B5EF4-FFF2-40B4-BE49-F238E27FC236}">
                <a16:creationId xmlns:a16="http://schemas.microsoft.com/office/drawing/2014/main" id="{2956917D-D072-38BB-2935-06D6CF696F52}"/>
              </a:ext>
            </a:extLst>
          </p:cNvPr>
          <p:cNvSpPr txBox="1">
            <a:spLocks/>
          </p:cNvSpPr>
          <p:nvPr/>
        </p:nvSpPr>
        <p:spPr>
          <a:xfrm>
            <a:off x="621414" y="488771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fr-FR" dirty="0"/>
              <a:t>2.Description</a:t>
            </a:r>
          </a:p>
        </p:txBody>
      </p:sp>
      <p:sp>
        <p:nvSpPr>
          <p:cNvPr id="57" name="Shape 1">
            <a:extLst>
              <a:ext uri="{FF2B5EF4-FFF2-40B4-BE49-F238E27FC236}">
                <a16:creationId xmlns:a16="http://schemas.microsoft.com/office/drawing/2014/main" id="{90094CFC-3C35-D9E2-9854-39882B3AA737}"/>
              </a:ext>
            </a:extLst>
          </p:cNvPr>
          <p:cNvSpPr/>
          <p:nvPr/>
        </p:nvSpPr>
        <p:spPr>
          <a:xfrm>
            <a:off x="5572598" y="2069479"/>
            <a:ext cx="580953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Pt-2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8" name="Shape 1">
            <a:extLst>
              <a:ext uri="{FF2B5EF4-FFF2-40B4-BE49-F238E27FC236}">
                <a16:creationId xmlns:a16="http://schemas.microsoft.com/office/drawing/2014/main" id="{17E4B0E4-00E7-96AD-028E-2014023D4712}"/>
              </a:ext>
            </a:extLst>
          </p:cNvPr>
          <p:cNvSpPr/>
          <p:nvPr/>
        </p:nvSpPr>
        <p:spPr>
          <a:xfrm>
            <a:off x="5583784" y="2743617"/>
            <a:ext cx="580953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Pt-1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9" name="Shape 1">
            <a:extLst>
              <a:ext uri="{FF2B5EF4-FFF2-40B4-BE49-F238E27FC236}">
                <a16:creationId xmlns:a16="http://schemas.microsoft.com/office/drawing/2014/main" id="{9A1851BD-D569-3CDA-2919-C04A6CC145E3}"/>
              </a:ext>
            </a:extLst>
          </p:cNvPr>
          <p:cNvSpPr/>
          <p:nvPr/>
        </p:nvSpPr>
        <p:spPr>
          <a:xfrm>
            <a:off x="6384164" y="2077331"/>
            <a:ext cx="1093156" cy="982316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fr-F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 de Régression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0" name="Shape 1">
            <a:extLst>
              <a:ext uri="{FF2B5EF4-FFF2-40B4-BE49-F238E27FC236}">
                <a16:creationId xmlns:a16="http://schemas.microsoft.com/office/drawing/2014/main" id="{CFD65E11-5087-9258-F93E-8DFF62CA0958}"/>
              </a:ext>
            </a:extLst>
          </p:cNvPr>
          <p:cNvSpPr/>
          <p:nvPr/>
        </p:nvSpPr>
        <p:spPr>
          <a:xfrm>
            <a:off x="5217701" y="1295538"/>
            <a:ext cx="1093156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temps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" name="Shape 1">
            <a:extLst>
              <a:ext uri="{FF2B5EF4-FFF2-40B4-BE49-F238E27FC236}">
                <a16:creationId xmlns:a16="http://schemas.microsoft.com/office/drawing/2014/main" id="{868454B1-9E3A-9466-AF74-3CF3A2378FFB}"/>
              </a:ext>
            </a:extLst>
          </p:cNvPr>
          <p:cNvSpPr/>
          <p:nvPr/>
        </p:nvSpPr>
        <p:spPr>
          <a:xfrm>
            <a:off x="5230825" y="3517558"/>
            <a:ext cx="1093156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tension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Shape 1">
            <a:extLst>
              <a:ext uri="{FF2B5EF4-FFF2-40B4-BE49-F238E27FC236}">
                <a16:creationId xmlns:a16="http://schemas.microsoft.com/office/drawing/2014/main" id="{CCAC7FCE-9051-B1E1-1159-9B909F8F0431}"/>
              </a:ext>
            </a:extLst>
          </p:cNvPr>
          <p:cNvSpPr/>
          <p:nvPr/>
        </p:nvSpPr>
        <p:spPr>
          <a:xfrm>
            <a:off x="4588881" y="2401681"/>
            <a:ext cx="901581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puissance</a:t>
            </a:r>
          </a:p>
          <a:p>
            <a:pPr algn="ctr"/>
            <a:endParaRPr lang="fr-TG" dirty="0"/>
          </a:p>
        </p:txBody>
      </p:sp>
      <p:sp>
        <p:nvSpPr>
          <p:cNvPr id="63" name="Shape 7">
            <a:extLst>
              <a:ext uri="{FF2B5EF4-FFF2-40B4-BE49-F238E27FC236}">
                <a16:creationId xmlns:a16="http://schemas.microsoft.com/office/drawing/2014/main" id="{E22326EE-1DDA-4439-46DC-C05D1C28DECE}"/>
              </a:ext>
            </a:extLst>
          </p:cNvPr>
          <p:cNvSpPr/>
          <p:nvPr/>
        </p:nvSpPr>
        <p:spPr>
          <a:xfrm rot="19917943">
            <a:off x="5222176" y="2209127"/>
            <a:ext cx="224402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36" name="Shape 7">
            <a:extLst>
              <a:ext uri="{FF2B5EF4-FFF2-40B4-BE49-F238E27FC236}">
                <a16:creationId xmlns:a16="http://schemas.microsoft.com/office/drawing/2014/main" id="{150F96B1-7E8D-3877-793F-7B478AC2BC79}"/>
              </a:ext>
            </a:extLst>
          </p:cNvPr>
          <p:cNvSpPr/>
          <p:nvPr/>
        </p:nvSpPr>
        <p:spPr>
          <a:xfrm>
            <a:off x="7517782" y="2550791"/>
            <a:ext cx="123076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37" name="Shape 7">
            <a:extLst>
              <a:ext uri="{FF2B5EF4-FFF2-40B4-BE49-F238E27FC236}">
                <a16:creationId xmlns:a16="http://schemas.microsoft.com/office/drawing/2014/main" id="{8E581F35-C271-F71F-0256-9709E48C5443}"/>
              </a:ext>
            </a:extLst>
          </p:cNvPr>
          <p:cNvSpPr/>
          <p:nvPr/>
        </p:nvSpPr>
        <p:spPr>
          <a:xfrm rot="10800000" flipV="1">
            <a:off x="4983841" y="3959097"/>
            <a:ext cx="2608595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38" name="Google Shape;1596;p30">
            <a:extLst>
              <a:ext uri="{FF2B5EF4-FFF2-40B4-BE49-F238E27FC236}">
                <a16:creationId xmlns:a16="http://schemas.microsoft.com/office/drawing/2014/main" id="{807D62E7-D74E-597D-0277-BC1E28ECA824}"/>
              </a:ext>
            </a:extLst>
          </p:cNvPr>
          <p:cNvSpPr txBox="1">
            <a:spLocks/>
          </p:cNvSpPr>
          <p:nvPr/>
        </p:nvSpPr>
        <p:spPr>
          <a:xfrm>
            <a:off x="5436325" y="4038241"/>
            <a:ext cx="1532129" cy="38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fr-FR" dirty="0"/>
              <a:t>Problème résolue</a:t>
            </a:r>
          </a:p>
        </p:txBody>
      </p:sp>
      <p:sp>
        <p:nvSpPr>
          <p:cNvPr id="1539" name="Shape 7">
            <a:extLst>
              <a:ext uri="{FF2B5EF4-FFF2-40B4-BE49-F238E27FC236}">
                <a16:creationId xmlns:a16="http://schemas.microsoft.com/office/drawing/2014/main" id="{97B3DE43-9075-B7D4-AD2E-16DD6CACD714}"/>
              </a:ext>
            </a:extLst>
          </p:cNvPr>
          <p:cNvSpPr/>
          <p:nvPr/>
        </p:nvSpPr>
        <p:spPr>
          <a:xfrm>
            <a:off x="6202071" y="2237020"/>
            <a:ext cx="108786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40" name="Shape 7">
            <a:extLst>
              <a:ext uri="{FF2B5EF4-FFF2-40B4-BE49-F238E27FC236}">
                <a16:creationId xmlns:a16="http://schemas.microsoft.com/office/drawing/2014/main" id="{BC33D98F-EA86-CA5A-4058-A1247BB15669}"/>
              </a:ext>
            </a:extLst>
          </p:cNvPr>
          <p:cNvSpPr/>
          <p:nvPr/>
        </p:nvSpPr>
        <p:spPr>
          <a:xfrm rot="19336338">
            <a:off x="6464429" y="3364392"/>
            <a:ext cx="344614" cy="53301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41" name="Shape 7">
            <a:extLst>
              <a:ext uri="{FF2B5EF4-FFF2-40B4-BE49-F238E27FC236}">
                <a16:creationId xmlns:a16="http://schemas.microsoft.com/office/drawing/2014/main" id="{8645E03D-8B5B-07FD-8461-3C4B03A686EC}"/>
              </a:ext>
            </a:extLst>
          </p:cNvPr>
          <p:cNvSpPr/>
          <p:nvPr/>
        </p:nvSpPr>
        <p:spPr>
          <a:xfrm rot="13221948">
            <a:off x="6468474" y="1754684"/>
            <a:ext cx="344614" cy="53301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42" name="Shape 7">
            <a:extLst>
              <a:ext uri="{FF2B5EF4-FFF2-40B4-BE49-F238E27FC236}">
                <a16:creationId xmlns:a16="http://schemas.microsoft.com/office/drawing/2014/main" id="{EB355A6A-87F4-5E5C-ED21-97B6F2A7815D}"/>
              </a:ext>
            </a:extLst>
          </p:cNvPr>
          <p:cNvSpPr/>
          <p:nvPr/>
        </p:nvSpPr>
        <p:spPr>
          <a:xfrm>
            <a:off x="6202071" y="2884026"/>
            <a:ext cx="108786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43" name="Shape 7">
            <a:extLst>
              <a:ext uri="{FF2B5EF4-FFF2-40B4-BE49-F238E27FC236}">
                <a16:creationId xmlns:a16="http://schemas.microsoft.com/office/drawing/2014/main" id="{B2B045F6-2806-4E8F-D613-46FB5DCFDBBC}"/>
              </a:ext>
            </a:extLst>
          </p:cNvPr>
          <p:cNvSpPr/>
          <p:nvPr/>
        </p:nvSpPr>
        <p:spPr>
          <a:xfrm rot="1663187">
            <a:off x="5234018" y="2878671"/>
            <a:ext cx="224402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/>
          </a:p>
        </p:txBody>
      </p:sp>
      <p:sp>
        <p:nvSpPr>
          <p:cNvPr id="1544" name="Shape 1">
            <a:extLst>
              <a:ext uri="{FF2B5EF4-FFF2-40B4-BE49-F238E27FC236}">
                <a16:creationId xmlns:a16="http://schemas.microsoft.com/office/drawing/2014/main" id="{C3527F0A-EE90-F889-EC41-33D2A7B4C6F9}"/>
              </a:ext>
            </a:extLst>
          </p:cNvPr>
          <p:cNvSpPr/>
          <p:nvPr/>
        </p:nvSpPr>
        <p:spPr>
          <a:xfrm>
            <a:off x="7678130" y="2392877"/>
            <a:ext cx="580953" cy="315829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Pt+1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E8103709-BA96-5902-F66A-BE733E017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4575B4D1-A911-96E2-6D18-DF3F575AD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Proposées</a:t>
            </a:r>
            <a:endParaRPr dirty="0"/>
          </a:p>
        </p:txBody>
      </p:sp>
      <p:grpSp>
        <p:nvGrpSpPr>
          <p:cNvPr id="1598" name="Google Shape;1598;p30">
            <a:extLst>
              <a:ext uri="{FF2B5EF4-FFF2-40B4-BE49-F238E27FC236}">
                <a16:creationId xmlns:a16="http://schemas.microsoft.com/office/drawing/2014/main" id="{5EFDEB3B-8580-9F33-D8EB-42D4E79CD4F0}"/>
              </a:ext>
            </a:extLst>
          </p:cNvPr>
          <p:cNvGrpSpPr/>
          <p:nvPr/>
        </p:nvGrpSpPr>
        <p:grpSpPr>
          <a:xfrm>
            <a:off x="7768974" y="3119477"/>
            <a:ext cx="887675" cy="801288"/>
            <a:chOff x="6544194" y="2365864"/>
            <a:chExt cx="529544" cy="478038"/>
          </a:xfrm>
        </p:grpSpPr>
        <p:sp>
          <p:nvSpPr>
            <p:cNvPr id="1599" name="Google Shape;1599;p30">
              <a:extLst>
                <a:ext uri="{FF2B5EF4-FFF2-40B4-BE49-F238E27FC236}">
                  <a16:creationId xmlns:a16="http://schemas.microsoft.com/office/drawing/2014/main" id="{B8EE1B3A-3B5A-2F7B-C41A-7156F67008F4}"/>
                </a:ext>
              </a:extLst>
            </p:cNvPr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30">
              <a:extLst>
                <a:ext uri="{FF2B5EF4-FFF2-40B4-BE49-F238E27FC236}">
                  <a16:creationId xmlns:a16="http://schemas.microsoft.com/office/drawing/2014/main" id="{D2815D4E-79C9-F1FF-A811-20CAAE23E36F}"/>
                </a:ext>
              </a:extLst>
            </p:cNvPr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30">
              <a:extLst>
                <a:ext uri="{FF2B5EF4-FFF2-40B4-BE49-F238E27FC236}">
                  <a16:creationId xmlns:a16="http://schemas.microsoft.com/office/drawing/2014/main" id="{E3FE390B-2470-6F20-A311-4498EF236A43}"/>
                </a:ext>
              </a:extLst>
            </p:cNvPr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30">
              <a:extLst>
                <a:ext uri="{FF2B5EF4-FFF2-40B4-BE49-F238E27FC236}">
                  <a16:creationId xmlns:a16="http://schemas.microsoft.com/office/drawing/2014/main" id="{9BBFD1AC-F6EC-4949-754E-52775EE713AD}"/>
                </a:ext>
              </a:extLst>
            </p:cNvPr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30">
              <a:extLst>
                <a:ext uri="{FF2B5EF4-FFF2-40B4-BE49-F238E27FC236}">
                  <a16:creationId xmlns:a16="http://schemas.microsoft.com/office/drawing/2014/main" id="{92305CF6-8DF6-6246-25FA-F2359D502F5C}"/>
                </a:ext>
              </a:extLst>
            </p:cNvPr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30">
              <a:extLst>
                <a:ext uri="{FF2B5EF4-FFF2-40B4-BE49-F238E27FC236}">
                  <a16:creationId xmlns:a16="http://schemas.microsoft.com/office/drawing/2014/main" id="{97B06582-9673-8911-F125-433B386D0443}"/>
                </a:ext>
              </a:extLst>
            </p:cNvPr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30">
              <a:extLst>
                <a:ext uri="{FF2B5EF4-FFF2-40B4-BE49-F238E27FC236}">
                  <a16:creationId xmlns:a16="http://schemas.microsoft.com/office/drawing/2014/main" id="{F1A076FC-3D3F-2B86-D552-540B28E2515A}"/>
                </a:ext>
              </a:extLst>
            </p:cNvPr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30">
              <a:extLst>
                <a:ext uri="{FF2B5EF4-FFF2-40B4-BE49-F238E27FC236}">
                  <a16:creationId xmlns:a16="http://schemas.microsoft.com/office/drawing/2014/main" id="{84A7DB17-DF7F-59B4-0E34-A82B7F368F24}"/>
                </a:ext>
              </a:extLst>
            </p:cNvPr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30">
              <a:extLst>
                <a:ext uri="{FF2B5EF4-FFF2-40B4-BE49-F238E27FC236}">
                  <a16:creationId xmlns:a16="http://schemas.microsoft.com/office/drawing/2014/main" id="{86887F5C-7D9B-D6F1-CAD2-93F011C1637D}"/>
                </a:ext>
              </a:extLst>
            </p:cNvPr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30">
              <a:extLst>
                <a:ext uri="{FF2B5EF4-FFF2-40B4-BE49-F238E27FC236}">
                  <a16:creationId xmlns:a16="http://schemas.microsoft.com/office/drawing/2014/main" id="{CF05F925-670D-7F8C-761E-8F41D7C816F9}"/>
                </a:ext>
              </a:extLst>
            </p:cNvPr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Shape 1">
            <a:extLst>
              <a:ext uri="{FF2B5EF4-FFF2-40B4-BE49-F238E27FC236}">
                <a16:creationId xmlns:a16="http://schemas.microsoft.com/office/drawing/2014/main" id="{A3BE6B87-0253-3DF6-2D6E-882E13B5EB02}"/>
              </a:ext>
            </a:extLst>
          </p:cNvPr>
          <p:cNvSpPr/>
          <p:nvPr/>
        </p:nvSpPr>
        <p:spPr>
          <a:xfrm>
            <a:off x="3996584" y="1243796"/>
            <a:ext cx="1093156" cy="705997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Meilleur</a:t>
            </a:r>
          </a:p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Modèle de Régression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1675BB02-214A-E4D1-FA43-5F4A085EA55F}"/>
              </a:ext>
            </a:extLst>
          </p:cNvPr>
          <p:cNvSpPr/>
          <p:nvPr/>
        </p:nvSpPr>
        <p:spPr>
          <a:xfrm>
            <a:off x="3764636" y="3257337"/>
            <a:ext cx="1557052" cy="705997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Optimisation des Hyperparamètres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BBEFFD62-E166-A7FE-3C22-C2BB27EBCBF5}"/>
              </a:ext>
            </a:extLst>
          </p:cNvPr>
          <p:cNvSpPr/>
          <p:nvPr/>
        </p:nvSpPr>
        <p:spPr>
          <a:xfrm>
            <a:off x="1118132" y="1383732"/>
            <a:ext cx="1393371" cy="750338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Prétraitement des données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ED94E240-4C66-D935-7A5D-5FB7153F0AA3}"/>
              </a:ext>
            </a:extLst>
          </p:cNvPr>
          <p:cNvSpPr/>
          <p:nvPr/>
        </p:nvSpPr>
        <p:spPr>
          <a:xfrm>
            <a:off x="1659168" y="3213614"/>
            <a:ext cx="1284497" cy="750338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100" dirty="0" err="1"/>
              <a:t>Feature</a:t>
            </a:r>
            <a:r>
              <a:rPr lang="fr-FR" sz="1100" dirty="0"/>
              <a:t> </a:t>
            </a:r>
            <a:r>
              <a:rPr lang="fr-FR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engineering</a:t>
            </a:r>
          </a:p>
          <a:p>
            <a:pPr algn="ctr"/>
            <a:r>
              <a:rPr lang="fr-FR" sz="1100" dirty="0"/>
              <a:t>+</a:t>
            </a:r>
          </a:p>
          <a:p>
            <a:pPr algn="ctr"/>
            <a:r>
              <a:rPr lang="fr-FR" sz="1100" dirty="0"/>
              <a:t>Feature Selection</a:t>
            </a:r>
            <a:endParaRPr lang="fr-TG" sz="1100" dirty="0"/>
          </a:p>
        </p:txBody>
      </p:sp>
      <p:sp>
        <p:nvSpPr>
          <p:cNvPr id="52" name="Shape 7">
            <a:extLst>
              <a:ext uri="{FF2B5EF4-FFF2-40B4-BE49-F238E27FC236}">
                <a16:creationId xmlns:a16="http://schemas.microsoft.com/office/drawing/2014/main" id="{A402F733-B816-63CD-6FDF-FAE49D91E984}"/>
              </a:ext>
            </a:extLst>
          </p:cNvPr>
          <p:cNvSpPr/>
          <p:nvPr/>
        </p:nvSpPr>
        <p:spPr>
          <a:xfrm rot="10800000" flipV="1">
            <a:off x="1639087" y="3978962"/>
            <a:ext cx="2608595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 dirty="0"/>
          </a:p>
        </p:txBody>
      </p:sp>
      <p:sp>
        <p:nvSpPr>
          <p:cNvPr id="53" name="Google Shape;1596;p30">
            <a:extLst>
              <a:ext uri="{FF2B5EF4-FFF2-40B4-BE49-F238E27FC236}">
                <a16:creationId xmlns:a16="http://schemas.microsoft.com/office/drawing/2014/main" id="{E32E3417-73A3-9450-8CC5-FBA3970B85B1}"/>
              </a:ext>
            </a:extLst>
          </p:cNvPr>
          <p:cNvSpPr txBox="1">
            <a:spLocks/>
          </p:cNvSpPr>
          <p:nvPr/>
        </p:nvSpPr>
        <p:spPr>
          <a:xfrm>
            <a:off x="1949245" y="4054703"/>
            <a:ext cx="1532129" cy="38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dirty="0"/>
              <a:t>Problème à l’initial</a:t>
            </a:r>
          </a:p>
        </p:txBody>
      </p:sp>
      <p:sp>
        <p:nvSpPr>
          <p:cNvPr id="54" name="Shape 7">
            <a:extLst>
              <a:ext uri="{FF2B5EF4-FFF2-40B4-BE49-F238E27FC236}">
                <a16:creationId xmlns:a16="http://schemas.microsoft.com/office/drawing/2014/main" id="{DA5A6893-46E3-91E2-9E7A-3EE63D0DEE90}"/>
              </a:ext>
            </a:extLst>
          </p:cNvPr>
          <p:cNvSpPr/>
          <p:nvPr/>
        </p:nvSpPr>
        <p:spPr>
          <a:xfrm rot="10800000" flipV="1">
            <a:off x="4983841" y="3959097"/>
            <a:ext cx="2608595" cy="45719"/>
          </a:xfrm>
          <a:prstGeom prst="roundRect">
            <a:avLst>
              <a:gd name="adj" fmla="val 30000"/>
            </a:avLst>
          </a:prstGeom>
          <a:solidFill>
            <a:srgbClr val="151617"/>
          </a:solidFill>
        </p:spPr>
        <p:txBody>
          <a:bodyPr/>
          <a:lstStyle/>
          <a:p>
            <a:endParaRPr lang="fr-TG" dirty="0"/>
          </a:p>
        </p:txBody>
      </p:sp>
      <p:sp>
        <p:nvSpPr>
          <p:cNvPr id="56" name="Google Shape;1596;p30">
            <a:extLst>
              <a:ext uri="{FF2B5EF4-FFF2-40B4-BE49-F238E27FC236}">
                <a16:creationId xmlns:a16="http://schemas.microsoft.com/office/drawing/2014/main" id="{04546D22-787B-B804-DDD4-8B4A37316B38}"/>
              </a:ext>
            </a:extLst>
          </p:cNvPr>
          <p:cNvSpPr txBox="1">
            <a:spLocks/>
          </p:cNvSpPr>
          <p:nvPr/>
        </p:nvSpPr>
        <p:spPr>
          <a:xfrm>
            <a:off x="5436325" y="4038241"/>
            <a:ext cx="1532129" cy="38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fr-FR" dirty="0"/>
              <a:t>Solution</a:t>
            </a:r>
          </a:p>
        </p:txBody>
      </p:sp>
      <p:sp>
        <p:nvSpPr>
          <p:cNvPr id="57" name="Shape 1">
            <a:extLst>
              <a:ext uri="{FF2B5EF4-FFF2-40B4-BE49-F238E27FC236}">
                <a16:creationId xmlns:a16="http://schemas.microsoft.com/office/drawing/2014/main" id="{A1F9753E-B1D8-FB32-69D1-824C647D832F}"/>
              </a:ext>
            </a:extLst>
          </p:cNvPr>
          <p:cNvSpPr/>
          <p:nvPr/>
        </p:nvSpPr>
        <p:spPr>
          <a:xfrm>
            <a:off x="6231382" y="3352971"/>
            <a:ext cx="1348303" cy="572700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/>
              <a:t>Techniques d’ensemble</a:t>
            </a:r>
            <a:endParaRPr lang="fr-TG" sz="1200" dirty="0"/>
          </a:p>
        </p:txBody>
      </p:sp>
      <p:sp>
        <p:nvSpPr>
          <p:cNvPr id="58" name="Shape 1">
            <a:extLst>
              <a:ext uri="{FF2B5EF4-FFF2-40B4-BE49-F238E27FC236}">
                <a16:creationId xmlns:a16="http://schemas.microsoft.com/office/drawing/2014/main" id="{BD237F70-FDFD-0A55-C4F6-A89AFB8D9FAD}"/>
              </a:ext>
            </a:extLst>
          </p:cNvPr>
          <p:cNvSpPr/>
          <p:nvPr/>
        </p:nvSpPr>
        <p:spPr>
          <a:xfrm>
            <a:off x="6520222" y="1383732"/>
            <a:ext cx="1393371" cy="750338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Apprentissage Automatique</a:t>
            </a:r>
          </a:p>
          <a:p>
            <a:pPr algn="ctr"/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Supervisé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38" name="Connecteur droit avec flèche 1537">
            <a:extLst>
              <a:ext uri="{FF2B5EF4-FFF2-40B4-BE49-F238E27FC236}">
                <a16:creationId xmlns:a16="http://schemas.microsoft.com/office/drawing/2014/main" id="{B5A92FB7-BC88-281D-32DB-243227775C5D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V="1">
            <a:off x="2301417" y="1949793"/>
            <a:ext cx="2241745" cy="12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Connecteur droit avec flèche 1539">
            <a:extLst>
              <a:ext uri="{FF2B5EF4-FFF2-40B4-BE49-F238E27FC236}">
                <a16:creationId xmlns:a16="http://schemas.microsoft.com/office/drawing/2014/main" id="{41BC94F5-FCA5-B408-0B19-A66059764CDA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4543162" y="1949793"/>
            <a:ext cx="0" cy="130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Connecteur droit avec flèche 1541">
            <a:extLst>
              <a:ext uri="{FF2B5EF4-FFF2-40B4-BE49-F238E27FC236}">
                <a16:creationId xmlns:a16="http://schemas.microsoft.com/office/drawing/2014/main" id="{1ABF4571-BDD8-C5C4-1833-BD150949A194}"/>
              </a:ext>
            </a:extLst>
          </p:cNvPr>
          <p:cNvCxnSpPr>
            <a:stCxn id="57" idx="0"/>
            <a:endCxn id="14" idx="2"/>
          </p:cNvCxnSpPr>
          <p:nvPr/>
        </p:nvCxnSpPr>
        <p:spPr>
          <a:xfrm flipH="1" flipV="1">
            <a:off x="4543162" y="1949793"/>
            <a:ext cx="2362372" cy="14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Connecteur droit avec flèche 1543">
            <a:extLst>
              <a:ext uri="{FF2B5EF4-FFF2-40B4-BE49-F238E27FC236}">
                <a16:creationId xmlns:a16="http://schemas.microsoft.com/office/drawing/2014/main" id="{2B08944E-8961-680B-A6DF-6982B0A2B36F}"/>
              </a:ext>
            </a:extLst>
          </p:cNvPr>
          <p:cNvCxnSpPr>
            <a:stCxn id="58" idx="1"/>
            <a:endCxn id="14" idx="3"/>
          </p:cNvCxnSpPr>
          <p:nvPr/>
        </p:nvCxnSpPr>
        <p:spPr>
          <a:xfrm flipH="1" flipV="1">
            <a:off x="5089740" y="1596795"/>
            <a:ext cx="1430482" cy="1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Connecteur droit avec flèche 1545">
            <a:extLst>
              <a:ext uri="{FF2B5EF4-FFF2-40B4-BE49-F238E27FC236}">
                <a16:creationId xmlns:a16="http://schemas.microsoft.com/office/drawing/2014/main" id="{101AFB1C-AB1B-02C7-B4DA-7369C94637E2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2511503" y="1596795"/>
            <a:ext cx="1485081" cy="1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7" name="Google Shape;2312;p44">
            <a:extLst>
              <a:ext uri="{FF2B5EF4-FFF2-40B4-BE49-F238E27FC236}">
                <a16:creationId xmlns:a16="http://schemas.microsoft.com/office/drawing/2014/main" id="{49613582-DDD2-A843-1719-63A5C8DB396A}"/>
              </a:ext>
            </a:extLst>
          </p:cNvPr>
          <p:cNvGrpSpPr/>
          <p:nvPr/>
        </p:nvGrpSpPr>
        <p:grpSpPr>
          <a:xfrm>
            <a:off x="96506" y="2354050"/>
            <a:ext cx="1289373" cy="1142949"/>
            <a:chOff x="4592964" y="1289643"/>
            <a:chExt cx="1289373" cy="1142949"/>
          </a:xfrm>
        </p:grpSpPr>
        <p:sp>
          <p:nvSpPr>
            <p:cNvPr id="1548" name="Google Shape;2313;p44">
              <a:extLst>
                <a:ext uri="{FF2B5EF4-FFF2-40B4-BE49-F238E27FC236}">
                  <a16:creationId xmlns:a16="http://schemas.microsoft.com/office/drawing/2014/main" id="{36F93151-A4C8-37FE-8037-22DAB8BC39D9}"/>
                </a:ext>
              </a:extLst>
            </p:cNvPr>
            <p:cNvSpPr/>
            <p:nvPr/>
          </p:nvSpPr>
          <p:spPr>
            <a:xfrm>
              <a:off x="4738148" y="1344020"/>
              <a:ext cx="837765" cy="830338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2314;p44">
              <a:extLst>
                <a:ext uri="{FF2B5EF4-FFF2-40B4-BE49-F238E27FC236}">
                  <a16:creationId xmlns:a16="http://schemas.microsoft.com/office/drawing/2014/main" id="{10A4F04D-223B-0BA4-9D56-6D53C8077F41}"/>
                </a:ext>
              </a:extLst>
            </p:cNvPr>
            <p:cNvSpPr/>
            <p:nvPr/>
          </p:nvSpPr>
          <p:spPr>
            <a:xfrm>
              <a:off x="5473327" y="1289643"/>
              <a:ext cx="90844" cy="90844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2315;p44">
              <a:extLst>
                <a:ext uri="{FF2B5EF4-FFF2-40B4-BE49-F238E27FC236}">
                  <a16:creationId xmlns:a16="http://schemas.microsoft.com/office/drawing/2014/main" id="{230F750C-E06E-3654-E603-89439EDF670F}"/>
                </a:ext>
              </a:extLst>
            </p:cNvPr>
            <p:cNvSpPr/>
            <p:nvPr/>
          </p:nvSpPr>
          <p:spPr>
            <a:xfrm>
              <a:off x="4657231" y="2036564"/>
              <a:ext cx="19" cy="33374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2316;p44">
              <a:extLst>
                <a:ext uri="{FF2B5EF4-FFF2-40B4-BE49-F238E27FC236}">
                  <a16:creationId xmlns:a16="http://schemas.microsoft.com/office/drawing/2014/main" id="{5F2CAE20-436B-29FE-E0AE-516CC7FAA486}"/>
                </a:ext>
              </a:extLst>
            </p:cNvPr>
            <p:cNvSpPr/>
            <p:nvPr/>
          </p:nvSpPr>
          <p:spPr>
            <a:xfrm>
              <a:off x="4652897" y="2032860"/>
              <a:ext cx="8056" cy="41412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2317;p44">
              <a:extLst>
                <a:ext uri="{FF2B5EF4-FFF2-40B4-BE49-F238E27FC236}">
                  <a16:creationId xmlns:a16="http://schemas.microsoft.com/office/drawing/2014/main" id="{963B05F3-3FDC-B35C-C815-7D0182F7C243}"/>
                </a:ext>
              </a:extLst>
            </p:cNvPr>
            <p:cNvSpPr/>
            <p:nvPr/>
          </p:nvSpPr>
          <p:spPr>
            <a:xfrm>
              <a:off x="4657231" y="2123056"/>
              <a:ext cx="19" cy="33374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2318;p44">
              <a:extLst>
                <a:ext uri="{FF2B5EF4-FFF2-40B4-BE49-F238E27FC236}">
                  <a16:creationId xmlns:a16="http://schemas.microsoft.com/office/drawing/2014/main" id="{17163A17-2961-47CC-C1C6-31309D43B550}"/>
                </a:ext>
              </a:extLst>
            </p:cNvPr>
            <p:cNvSpPr/>
            <p:nvPr/>
          </p:nvSpPr>
          <p:spPr>
            <a:xfrm>
              <a:off x="4652897" y="2118722"/>
              <a:ext cx="8056" cy="41412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2319;p44">
              <a:extLst>
                <a:ext uri="{FF2B5EF4-FFF2-40B4-BE49-F238E27FC236}">
                  <a16:creationId xmlns:a16="http://schemas.microsoft.com/office/drawing/2014/main" id="{6D4F66D9-7EA0-88E2-54BC-1D200A4731F9}"/>
                </a:ext>
              </a:extLst>
            </p:cNvPr>
            <p:cNvSpPr/>
            <p:nvPr/>
          </p:nvSpPr>
          <p:spPr>
            <a:xfrm>
              <a:off x="4596687" y="2096497"/>
              <a:ext cx="33985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2320;p44">
              <a:extLst>
                <a:ext uri="{FF2B5EF4-FFF2-40B4-BE49-F238E27FC236}">
                  <a16:creationId xmlns:a16="http://schemas.microsoft.com/office/drawing/2014/main" id="{6BB1D797-3785-2424-E2F3-239949216A4F}"/>
                </a:ext>
              </a:extLst>
            </p:cNvPr>
            <p:cNvSpPr/>
            <p:nvPr/>
          </p:nvSpPr>
          <p:spPr>
            <a:xfrm>
              <a:off x="4592964" y="2092774"/>
              <a:ext cx="41412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2321;p44">
              <a:extLst>
                <a:ext uri="{FF2B5EF4-FFF2-40B4-BE49-F238E27FC236}">
                  <a16:creationId xmlns:a16="http://schemas.microsoft.com/office/drawing/2014/main" id="{01E04F95-42C6-423C-A28A-3AD98C683835}"/>
                </a:ext>
              </a:extLst>
            </p:cNvPr>
            <p:cNvSpPr/>
            <p:nvPr/>
          </p:nvSpPr>
          <p:spPr>
            <a:xfrm>
              <a:off x="4683179" y="2096497"/>
              <a:ext cx="33985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2322;p44">
              <a:extLst>
                <a:ext uri="{FF2B5EF4-FFF2-40B4-BE49-F238E27FC236}">
                  <a16:creationId xmlns:a16="http://schemas.microsoft.com/office/drawing/2014/main" id="{2416DAE9-DEEA-B7D4-795D-27EAB469E48A}"/>
                </a:ext>
              </a:extLst>
            </p:cNvPr>
            <p:cNvSpPr/>
            <p:nvPr/>
          </p:nvSpPr>
          <p:spPr>
            <a:xfrm>
              <a:off x="4679456" y="2092774"/>
              <a:ext cx="41412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2323;p44">
              <a:extLst>
                <a:ext uri="{FF2B5EF4-FFF2-40B4-BE49-F238E27FC236}">
                  <a16:creationId xmlns:a16="http://schemas.microsoft.com/office/drawing/2014/main" id="{4F3A5DFC-5DDB-4405-F6FA-BF625BAC92BB}"/>
                </a:ext>
              </a:extLst>
            </p:cNvPr>
            <p:cNvSpPr/>
            <p:nvPr/>
          </p:nvSpPr>
          <p:spPr>
            <a:xfrm>
              <a:off x="4675752" y="2115018"/>
              <a:ext cx="23503" cy="24114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2324;p44">
              <a:extLst>
                <a:ext uri="{FF2B5EF4-FFF2-40B4-BE49-F238E27FC236}">
                  <a16:creationId xmlns:a16="http://schemas.microsoft.com/office/drawing/2014/main" id="{5A5D3184-4D43-E159-B441-D25FC4F08EA1}"/>
                </a:ext>
              </a:extLst>
            </p:cNvPr>
            <p:cNvSpPr/>
            <p:nvPr/>
          </p:nvSpPr>
          <p:spPr>
            <a:xfrm>
              <a:off x="4671436" y="2111017"/>
              <a:ext cx="32133" cy="31819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2325;p44">
              <a:extLst>
                <a:ext uri="{FF2B5EF4-FFF2-40B4-BE49-F238E27FC236}">
                  <a16:creationId xmlns:a16="http://schemas.microsoft.com/office/drawing/2014/main" id="{FA1726E5-B2B0-3442-0563-AD4378C32453}"/>
                </a:ext>
              </a:extLst>
            </p:cNvPr>
            <p:cNvSpPr/>
            <p:nvPr/>
          </p:nvSpPr>
          <p:spPr>
            <a:xfrm>
              <a:off x="4614596" y="2053862"/>
              <a:ext cx="23484" cy="24114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2326;p44">
              <a:extLst>
                <a:ext uri="{FF2B5EF4-FFF2-40B4-BE49-F238E27FC236}">
                  <a16:creationId xmlns:a16="http://schemas.microsoft.com/office/drawing/2014/main" id="{CFA8A5EF-8A58-C54D-BC2E-C1DF09AADE83}"/>
                </a:ext>
              </a:extLst>
            </p:cNvPr>
            <p:cNvSpPr/>
            <p:nvPr/>
          </p:nvSpPr>
          <p:spPr>
            <a:xfrm>
              <a:off x="4610263" y="2050010"/>
              <a:ext cx="32152" cy="31670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2327;p44">
              <a:extLst>
                <a:ext uri="{FF2B5EF4-FFF2-40B4-BE49-F238E27FC236}">
                  <a16:creationId xmlns:a16="http://schemas.microsoft.com/office/drawing/2014/main" id="{250D87BA-F4B2-A56C-93FF-0781667917B7}"/>
                </a:ext>
              </a:extLst>
            </p:cNvPr>
            <p:cNvSpPr/>
            <p:nvPr/>
          </p:nvSpPr>
          <p:spPr>
            <a:xfrm>
              <a:off x="4675752" y="2053862"/>
              <a:ext cx="23503" cy="24114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2328;p44">
              <a:extLst>
                <a:ext uri="{FF2B5EF4-FFF2-40B4-BE49-F238E27FC236}">
                  <a16:creationId xmlns:a16="http://schemas.microsoft.com/office/drawing/2014/main" id="{EC173429-6A78-E2F3-F5F1-F794BFAACE8F}"/>
                </a:ext>
              </a:extLst>
            </p:cNvPr>
            <p:cNvSpPr/>
            <p:nvPr/>
          </p:nvSpPr>
          <p:spPr>
            <a:xfrm>
              <a:off x="4671436" y="2050010"/>
              <a:ext cx="32133" cy="31670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2329;p44">
              <a:extLst>
                <a:ext uri="{FF2B5EF4-FFF2-40B4-BE49-F238E27FC236}">
                  <a16:creationId xmlns:a16="http://schemas.microsoft.com/office/drawing/2014/main" id="{B92F02DE-D646-28A9-C2E9-04EE05D3A229}"/>
                </a:ext>
              </a:extLst>
            </p:cNvPr>
            <p:cNvSpPr/>
            <p:nvPr/>
          </p:nvSpPr>
          <p:spPr>
            <a:xfrm>
              <a:off x="4614596" y="2115018"/>
              <a:ext cx="23484" cy="24114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2330;p44">
              <a:extLst>
                <a:ext uri="{FF2B5EF4-FFF2-40B4-BE49-F238E27FC236}">
                  <a16:creationId xmlns:a16="http://schemas.microsoft.com/office/drawing/2014/main" id="{C6706644-1C01-2BDC-8FAA-F1FAAA7B0243}"/>
                </a:ext>
              </a:extLst>
            </p:cNvPr>
            <p:cNvSpPr/>
            <p:nvPr/>
          </p:nvSpPr>
          <p:spPr>
            <a:xfrm>
              <a:off x="4610263" y="2111017"/>
              <a:ext cx="32152" cy="31819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2331;p44">
              <a:extLst>
                <a:ext uri="{FF2B5EF4-FFF2-40B4-BE49-F238E27FC236}">
                  <a16:creationId xmlns:a16="http://schemas.microsoft.com/office/drawing/2014/main" id="{87E975AF-4DB8-4AE4-A730-0FEEEC6665B5}"/>
                </a:ext>
              </a:extLst>
            </p:cNvPr>
            <p:cNvSpPr/>
            <p:nvPr/>
          </p:nvSpPr>
          <p:spPr>
            <a:xfrm>
              <a:off x="5151456" y="1689987"/>
              <a:ext cx="730882" cy="647465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2332;p44">
              <a:extLst>
                <a:ext uri="{FF2B5EF4-FFF2-40B4-BE49-F238E27FC236}">
                  <a16:creationId xmlns:a16="http://schemas.microsoft.com/office/drawing/2014/main" id="{011BA17D-59DA-4F24-FC91-A156E9ED27D5}"/>
                </a:ext>
              </a:extLst>
            </p:cNvPr>
            <p:cNvSpPr/>
            <p:nvPr/>
          </p:nvSpPr>
          <p:spPr>
            <a:xfrm>
              <a:off x="5132305" y="1672688"/>
              <a:ext cx="731493" cy="646853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2333;p44">
              <a:extLst>
                <a:ext uri="{FF2B5EF4-FFF2-40B4-BE49-F238E27FC236}">
                  <a16:creationId xmlns:a16="http://schemas.microsoft.com/office/drawing/2014/main" id="{FA680FFA-75CC-4899-98C1-B67736C6915C}"/>
                </a:ext>
              </a:extLst>
            </p:cNvPr>
            <p:cNvSpPr/>
            <p:nvPr/>
          </p:nvSpPr>
          <p:spPr>
            <a:xfrm>
              <a:off x="5128601" y="1668966"/>
              <a:ext cx="738901" cy="654891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2334;p44">
              <a:extLst>
                <a:ext uri="{FF2B5EF4-FFF2-40B4-BE49-F238E27FC236}">
                  <a16:creationId xmlns:a16="http://schemas.microsoft.com/office/drawing/2014/main" id="{26ABCC7C-3CA4-5265-C5A2-A9DA9CD3801A}"/>
                </a:ext>
              </a:extLst>
            </p:cNvPr>
            <p:cNvSpPr/>
            <p:nvPr/>
          </p:nvSpPr>
          <p:spPr>
            <a:xfrm>
              <a:off x="5132935" y="1672688"/>
              <a:ext cx="730863" cy="64267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2335;p44">
              <a:extLst>
                <a:ext uri="{FF2B5EF4-FFF2-40B4-BE49-F238E27FC236}">
                  <a16:creationId xmlns:a16="http://schemas.microsoft.com/office/drawing/2014/main" id="{BCC04B8D-DF50-B054-4333-9B17C74233AF}"/>
                </a:ext>
              </a:extLst>
            </p:cNvPr>
            <p:cNvSpPr/>
            <p:nvPr/>
          </p:nvSpPr>
          <p:spPr>
            <a:xfrm>
              <a:off x="5128601" y="1668966"/>
              <a:ext cx="738901" cy="71694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2336;p44">
              <a:extLst>
                <a:ext uri="{FF2B5EF4-FFF2-40B4-BE49-F238E27FC236}">
                  <a16:creationId xmlns:a16="http://schemas.microsoft.com/office/drawing/2014/main" id="{99477B3E-4681-7C1A-51D6-57415EE5704B}"/>
                </a:ext>
              </a:extLst>
            </p:cNvPr>
            <p:cNvSpPr/>
            <p:nvPr/>
          </p:nvSpPr>
          <p:spPr>
            <a:xfrm>
              <a:off x="5339885" y="2386235"/>
              <a:ext cx="236028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2337;p44">
              <a:extLst>
                <a:ext uri="{FF2B5EF4-FFF2-40B4-BE49-F238E27FC236}">
                  <a16:creationId xmlns:a16="http://schemas.microsoft.com/office/drawing/2014/main" id="{A8572B52-18E5-65AB-6D2D-8DE4C17141F3}"/>
                </a:ext>
              </a:extLst>
            </p:cNvPr>
            <p:cNvSpPr/>
            <p:nvPr/>
          </p:nvSpPr>
          <p:spPr>
            <a:xfrm>
              <a:off x="5336181" y="2381919"/>
              <a:ext cx="243436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2338;p44">
              <a:extLst>
                <a:ext uri="{FF2B5EF4-FFF2-40B4-BE49-F238E27FC236}">
                  <a16:creationId xmlns:a16="http://schemas.microsoft.com/office/drawing/2014/main" id="{498C020F-9CB1-504B-71BA-19718B159440}"/>
                </a:ext>
              </a:extLst>
            </p:cNvPr>
            <p:cNvSpPr/>
            <p:nvPr/>
          </p:nvSpPr>
          <p:spPr>
            <a:xfrm>
              <a:off x="5380668" y="2424535"/>
              <a:ext cx="155092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2339;p44">
              <a:extLst>
                <a:ext uri="{FF2B5EF4-FFF2-40B4-BE49-F238E27FC236}">
                  <a16:creationId xmlns:a16="http://schemas.microsoft.com/office/drawing/2014/main" id="{BAB4EFCD-48BE-D748-E492-335653006000}"/>
                </a:ext>
              </a:extLst>
            </p:cNvPr>
            <p:cNvSpPr/>
            <p:nvPr/>
          </p:nvSpPr>
          <p:spPr>
            <a:xfrm>
              <a:off x="5279341" y="1806130"/>
              <a:ext cx="416419" cy="416401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2340;p44">
              <a:extLst>
                <a:ext uri="{FF2B5EF4-FFF2-40B4-BE49-F238E27FC236}">
                  <a16:creationId xmlns:a16="http://schemas.microsoft.com/office/drawing/2014/main" id="{0F002F56-D875-DDAE-E8CE-FBC272AADADC}"/>
                </a:ext>
              </a:extLst>
            </p:cNvPr>
            <p:cNvSpPr/>
            <p:nvPr/>
          </p:nvSpPr>
          <p:spPr>
            <a:xfrm>
              <a:off x="5245374" y="1802277"/>
              <a:ext cx="484372" cy="424587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2341;p44">
              <a:extLst>
                <a:ext uri="{FF2B5EF4-FFF2-40B4-BE49-F238E27FC236}">
                  <a16:creationId xmlns:a16="http://schemas.microsoft.com/office/drawing/2014/main" id="{9E2A8E54-339F-4A04-F13B-6776ADF8DB9B}"/>
                </a:ext>
              </a:extLst>
            </p:cNvPr>
            <p:cNvSpPr/>
            <p:nvPr/>
          </p:nvSpPr>
          <p:spPr>
            <a:xfrm>
              <a:off x="5328773" y="1869767"/>
              <a:ext cx="317556" cy="289293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2342;p44">
              <a:extLst>
                <a:ext uri="{FF2B5EF4-FFF2-40B4-BE49-F238E27FC236}">
                  <a16:creationId xmlns:a16="http://schemas.microsoft.com/office/drawing/2014/main" id="{6B7D94A9-D9C7-2F05-C032-9B8ED08BF28C}"/>
                </a:ext>
              </a:extLst>
            </p:cNvPr>
            <p:cNvSpPr/>
            <p:nvPr/>
          </p:nvSpPr>
          <p:spPr>
            <a:xfrm>
              <a:off x="5339274" y="1866044"/>
              <a:ext cx="296553" cy="296572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2343;p44">
              <a:extLst>
                <a:ext uri="{FF2B5EF4-FFF2-40B4-BE49-F238E27FC236}">
                  <a16:creationId xmlns:a16="http://schemas.microsoft.com/office/drawing/2014/main" id="{B4C60DA9-7E6F-0109-4B7B-A77976898A99}"/>
                </a:ext>
              </a:extLst>
            </p:cNvPr>
            <p:cNvSpPr/>
            <p:nvPr/>
          </p:nvSpPr>
          <p:spPr>
            <a:xfrm>
              <a:off x="5387465" y="1914235"/>
              <a:ext cx="200190" cy="200801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2344;p44">
              <a:extLst>
                <a:ext uri="{FF2B5EF4-FFF2-40B4-BE49-F238E27FC236}">
                  <a16:creationId xmlns:a16="http://schemas.microsoft.com/office/drawing/2014/main" id="{FDFA46F7-EB81-7D98-D8C6-B6FFCE969201}"/>
                </a:ext>
              </a:extLst>
            </p:cNvPr>
            <p:cNvSpPr/>
            <p:nvPr/>
          </p:nvSpPr>
          <p:spPr>
            <a:xfrm>
              <a:off x="5383131" y="1923051"/>
              <a:ext cx="208839" cy="183336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2345;p44">
              <a:extLst>
                <a:ext uri="{FF2B5EF4-FFF2-40B4-BE49-F238E27FC236}">
                  <a16:creationId xmlns:a16="http://schemas.microsoft.com/office/drawing/2014/main" id="{A997EB93-19AE-67EF-768C-5B1471F2233A}"/>
                </a:ext>
              </a:extLst>
            </p:cNvPr>
            <p:cNvSpPr/>
            <p:nvPr/>
          </p:nvSpPr>
          <p:spPr>
            <a:xfrm>
              <a:off x="5436878" y="1963667"/>
              <a:ext cx="101345" cy="101327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2346;p44">
              <a:extLst>
                <a:ext uri="{FF2B5EF4-FFF2-40B4-BE49-F238E27FC236}">
                  <a16:creationId xmlns:a16="http://schemas.microsoft.com/office/drawing/2014/main" id="{15E2BF9D-1403-79FA-0A6C-241CFAE4175A}"/>
                </a:ext>
              </a:extLst>
            </p:cNvPr>
            <p:cNvSpPr/>
            <p:nvPr/>
          </p:nvSpPr>
          <p:spPr>
            <a:xfrm>
              <a:off x="5433174" y="1959963"/>
              <a:ext cx="108753" cy="109365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2347;p44">
              <a:extLst>
                <a:ext uri="{FF2B5EF4-FFF2-40B4-BE49-F238E27FC236}">
                  <a16:creationId xmlns:a16="http://schemas.microsoft.com/office/drawing/2014/main" id="{BFE5ED65-06C4-6EF0-4556-C64C7A40A6B1}"/>
                </a:ext>
              </a:extLst>
            </p:cNvPr>
            <p:cNvSpPr/>
            <p:nvPr/>
          </p:nvSpPr>
          <p:spPr>
            <a:xfrm>
              <a:off x="5342367" y="1850098"/>
              <a:ext cx="148277" cy="169798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2348;p44">
              <a:extLst>
                <a:ext uri="{FF2B5EF4-FFF2-40B4-BE49-F238E27FC236}">
                  <a16:creationId xmlns:a16="http://schemas.microsoft.com/office/drawing/2014/main" id="{9F0C61B6-7170-2EA4-D4FA-3F853A499C7A}"/>
                </a:ext>
              </a:extLst>
            </p:cNvPr>
            <p:cNvSpPr/>
            <p:nvPr/>
          </p:nvSpPr>
          <p:spPr>
            <a:xfrm>
              <a:off x="5302825" y="1811556"/>
              <a:ext cx="56859" cy="55303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2349;p44">
              <a:extLst>
                <a:ext uri="{FF2B5EF4-FFF2-40B4-BE49-F238E27FC236}">
                  <a16:creationId xmlns:a16="http://schemas.microsoft.com/office/drawing/2014/main" id="{438AE3DF-D1A4-8C0E-0910-3B6F30079BEF}"/>
                </a:ext>
              </a:extLst>
            </p:cNvPr>
            <p:cNvSpPr/>
            <p:nvPr/>
          </p:nvSpPr>
          <p:spPr>
            <a:xfrm>
              <a:off x="5300343" y="1808352"/>
              <a:ext cx="62415" cy="61433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2350;p44">
              <a:extLst>
                <a:ext uri="{FF2B5EF4-FFF2-40B4-BE49-F238E27FC236}">
                  <a16:creationId xmlns:a16="http://schemas.microsoft.com/office/drawing/2014/main" id="{71C15278-0048-AFA4-09E4-33E751D2C046}"/>
                </a:ext>
              </a:extLst>
            </p:cNvPr>
            <p:cNvSpPr/>
            <p:nvPr/>
          </p:nvSpPr>
          <p:spPr>
            <a:xfrm>
              <a:off x="5317642" y="1828373"/>
              <a:ext cx="56859" cy="55618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2351;p44">
              <a:extLst>
                <a:ext uri="{FF2B5EF4-FFF2-40B4-BE49-F238E27FC236}">
                  <a16:creationId xmlns:a16="http://schemas.microsoft.com/office/drawing/2014/main" id="{3C08E2E5-C306-DB23-AD9C-4941E57C8B5D}"/>
                </a:ext>
              </a:extLst>
            </p:cNvPr>
            <p:cNvSpPr/>
            <p:nvPr/>
          </p:nvSpPr>
          <p:spPr>
            <a:xfrm>
              <a:off x="5315178" y="1825651"/>
              <a:ext cx="62415" cy="61433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42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74FD7E3A-55F9-03D2-081A-8942B1CE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>
            <a:extLst>
              <a:ext uri="{FF2B5EF4-FFF2-40B4-BE49-F238E27FC236}">
                <a16:creationId xmlns:a16="http://schemas.microsoft.com/office/drawing/2014/main" id="{5E2C2471-F483-CBF1-3AB1-75120209C7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7249" y="1174223"/>
            <a:ext cx="7717550" cy="1066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Données d'Entraînement: 6 fichiers × 9000 lignes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1200" dirty="0">
                <a:solidFill>
                  <a:srgbClr val="151617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Données de Test: 2 fichiers × 9000 lignes</a:t>
            </a:r>
            <a:endParaRPr lang="en-US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9F0C5F5B-C847-4ED9-D164-AAADED0933DB}"/>
              </a:ext>
            </a:extLst>
          </p:cNvPr>
          <p:cNvGrpSpPr/>
          <p:nvPr/>
        </p:nvGrpSpPr>
        <p:grpSpPr>
          <a:xfrm>
            <a:off x="6919790" y="2501799"/>
            <a:ext cx="1466650" cy="1625713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2A63C297-4D33-3E81-057D-056EA6A57BE1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DB8B2F7D-26AC-2F98-9A1A-C14D85F1344E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E9BCF1B0-53AE-4B1D-17A1-E4B6F109A50E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6275130D-E58E-0069-B468-EE5DFA74D517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717BDFE6-D686-8A8A-425C-C9DF96BB5C48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F5915729-DCB6-AA20-E219-B7ED3E1FEDDE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EA5A0986-09CC-ED73-6FD4-4E7672FC37BA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E9F824A3-A396-5E53-5A3D-89EC75C6B0BC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EFCCCCFE-0BE9-BCD8-A99F-B5CA5808CAA4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55A9438A-4512-F89E-8C16-6E2E1EEEF1D1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58357C4F-3285-6D30-EF46-2066206E4700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342DDFBB-FBE8-B6EA-478D-4657FAF0CD40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AC94BBEF-54F2-BACD-13C9-13B394FF8F9D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39E18BE5-D908-8E74-B781-7673AF9E02B6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05D51D90-2673-DAEC-326E-2B2933B03125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80299225-874F-C247-2865-9FFB41F846A0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F05E2D27-9165-6CCE-6B55-686B21F59943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21F0873F-328D-3EF2-6076-3C3F5A9A748E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EEAE6250-22FC-7854-DB82-3417BE46DAC1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24F48F2F-7DF9-AB44-5F63-3B159E964497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E4048C16-5BD3-8D91-E86B-FF0AF7D6875D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B41A631F-1F01-221B-D07E-5D3455B3C620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0EEC7FD7-50EB-4E41-70E7-4034BF6D99E9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B926E196-FCE4-B1EC-164B-F89393826159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11CC045F-CA78-4144-DAA2-850D774E7FDE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61F1500C-607F-4FB8-14C3-8D3EC4A86B27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ACE9C0D8-275C-1AF5-027B-63DC187CD195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D7744CAC-FFDB-5FFB-CA06-4EC6F559D6FC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81350F31-AC62-4495-5E43-23DA22DB9E71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59F70E2C-D90D-A625-86E8-E247766B01C6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E3F7F333-7A81-97A3-AE38-F79793B9EBD2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5E1A57EB-6ABD-461E-D322-294BD7B19826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F4DE85AD-7905-408C-FEAA-8143461DBDFA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CD0CD333-8C35-463C-D025-FE054D17AE76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43AA6610-D560-BD31-079C-754A9078C7B2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17DE43E4-4544-9CC3-88CA-41818C596425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35D3E179-B5E7-4634-5C69-41476DABDDB7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29D75BD0-3289-E303-78DA-A26BFF78DD4E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C351E6DC-CC09-F8AD-616D-174CD1887A38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9F039B71-292D-87B5-E7D3-5B1F48E90CA8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D00548D6-8909-392A-1F36-F6CC7FB44B3E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0F902F25-F6D4-04A6-EF8A-CC74A8CB1811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21D6D50F-A711-DD0D-ADF8-34EB9E2BEE8C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84304E57-FFD6-FD7D-55DF-85A1C1A2801E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F8A9AD5F-FD45-6E19-31FB-B3BB294DE1A0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E506D6F0-1BB0-8E21-633B-2370DD1D3E4C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CAABDB5F-7EE2-4790-8EF4-AF2DF5114EAC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3506BE7B-49EF-545F-6180-ACC4871586C1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2557E73F-A8EA-3F24-B245-EE5554BD6606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5D97689B-7D28-F04A-3275-C850D4E4542D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61AF87BB-46D8-BCFF-A60D-118F28D5C90E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501D72D8-7224-2E2F-EBC5-E8F53A56B065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5DAC9724-1C9A-5AA5-44C3-DE8855DA397A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52A55689-A44A-65F3-0754-B3F56C878004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ED7A545D-5B85-520D-76F6-979EA267F6DD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D4632431-77C0-F902-75C4-DF446F6B854E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79794D16-4BA7-EA5C-3072-0E6687AE0824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7389ADE5-5BEF-517A-1BE9-C0A03D9C7D44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E3F4469C-5106-FF8E-547A-DF88C2E718CF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73277A9A-CF87-ED6C-FDF5-8FC5FCC2F77E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89ECB110-B2D8-63C2-C29B-5141317161B2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F2189058-B4D4-9612-D47C-6A016D34AB83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FF99F09B-8178-A082-7D80-071DFC2FA3D0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4C650D94-6991-FB4B-F159-3AE0F2BB3020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749BB159-D2B7-E22C-F3E0-CF6338143AA4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DCB67AF7-C762-B16C-EDAE-58E6767CD096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8F0A2542-98F9-3924-4F81-BF49DFA83FD0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F8618BF7-ED15-52E9-8EB1-898C607E1B78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56F71A75-F16A-CFC8-CEAE-03FE8FE23859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2007;p40">
            <a:extLst>
              <a:ext uri="{FF2B5EF4-FFF2-40B4-BE49-F238E27FC236}">
                <a16:creationId xmlns:a16="http://schemas.microsoft.com/office/drawing/2014/main" id="{45E6C702-E5D3-C594-ECEF-1D5B120B4796}"/>
              </a:ext>
            </a:extLst>
          </p:cNvPr>
          <p:cNvSpPr txBox="1">
            <a:spLocks/>
          </p:cNvSpPr>
          <p:nvPr/>
        </p:nvSpPr>
        <p:spPr>
          <a:xfrm>
            <a:off x="687249" y="578251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fr-FR" dirty="0"/>
              <a:t>Données utilisées</a:t>
            </a:r>
          </a:p>
        </p:txBody>
      </p:sp>
      <p:sp>
        <p:nvSpPr>
          <p:cNvPr id="3" name="Google Shape;2008;p40">
            <a:extLst>
              <a:ext uri="{FF2B5EF4-FFF2-40B4-BE49-F238E27FC236}">
                <a16:creationId xmlns:a16="http://schemas.microsoft.com/office/drawing/2014/main" id="{2C7BFB9A-29BF-D1D5-AC03-6CD71D804B03}"/>
              </a:ext>
            </a:extLst>
          </p:cNvPr>
          <p:cNvSpPr txBox="1"/>
          <p:nvPr/>
        </p:nvSpPr>
        <p:spPr>
          <a:xfrm>
            <a:off x="1831885" y="2087550"/>
            <a:ext cx="1392476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Unités</a:t>
            </a:r>
            <a:endParaRPr sz="1800" b="1" dirty="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010;p40">
            <a:extLst>
              <a:ext uri="{FF2B5EF4-FFF2-40B4-BE49-F238E27FC236}">
                <a16:creationId xmlns:a16="http://schemas.microsoft.com/office/drawing/2014/main" id="{AC7C6965-6174-4352-99BB-15E4CE99258A}"/>
              </a:ext>
            </a:extLst>
          </p:cNvPr>
          <p:cNvSpPr txBox="1"/>
          <p:nvPr/>
        </p:nvSpPr>
        <p:spPr>
          <a:xfrm>
            <a:off x="687249" y="2087550"/>
            <a:ext cx="1098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Nom</a:t>
            </a:r>
            <a:endParaRPr sz="1800" b="1" dirty="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" name="Google Shape;2011;p40">
            <a:extLst>
              <a:ext uri="{FF2B5EF4-FFF2-40B4-BE49-F238E27FC236}">
                <a16:creationId xmlns:a16="http://schemas.microsoft.com/office/drawing/2014/main" id="{90C88D00-F0C5-2062-A44C-621CEF2A00D0}"/>
              </a:ext>
            </a:extLst>
          </p:cNvPr>
          <p:cNvSpPr txBox="1"/>
          <p:nvPr/>
        </p:nvSpPr>
        <p:spPr>
          <a:xfrm>
            <a:off x="687261" y="2661758"/>
            <a:ext cx="109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Temps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2012;p40">
            <a:extLst>
              <a:ext uri="{FF2B5EF4-FFF2-40B4-BE49-F238E27FC236}">
                <a16:creationId xmlns:a16="http://schemas.microsoft.com/office/drawing/2014/main" id="{8A0D8276-9EA1-9101-63AE-E26F47C446EF}"/>
              </a:ext>
            </a:extLst>
          </p:cNvPr>
          <p:cNvSpPr txBox="1"/>
          <p:nvPr/>
        </p:nvSpPr>
        <p:spPr>
          <a:xfrm>
            <a:off x="687261" y="3171214"/>
            <a:ext cx="109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Tension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013;p40">
            <a:extLst>
              <a:ext uri="{FF2B5EF4-FFF2-40B4-BE49-F238E27FC236}">
                <a16:creationId xmlns:a16="http://schemas.microsoft.com/office/drawing/2014/main" id="{ABBABE98-C688-D54A-7BCF-92EA1A31EC36}"/>
              </a:ext>
            </a:extLst>
          </p:cNvPr>
          <p:cNvSpPr txBox="1"/>
          <p:nvPr/>
        </p:nvSpPr>
        <p:spPr>
          <a:xfrm>
            <a:off x="687261" y="3680671"/>
            <a:ext cx="109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Puissance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015;p40">
            <a:extLst>
              <a:ext uri="{FF2B5EF4-FFF2-40B4-BE49-F238E27FC236}">
                <a16:creationId xmlns:a16="http://schemas.microsoft.com/office/drawing/2014/main" id="{CD87880B-190B-2CBA-F405-704864851825}"/>
              </a:ext>
            </a:extLst>
          </p:cNvPr>
          <p:cNvSpPr txBox="1"/>
          <p:nvPr/>
        </p:nvSpPr>
        <p:spPr>
          <a:xfrm>
            <a:off x="1785561" y="2661758"/>
            <a:ext cx="1438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secondes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016;p40">
            <a:extLst>
              <a:ext uri="{FF2B5EF4-FFF2-40B4-BE49-F238E27FC236}">
                <a16:creationId xmlns:a16="http://schemas.microsoft.com/office/drawing/2014/main" id="{5E1688D7-72DB-8A26-5438-FE691FD2137E}"/>
              </a:ext>
            </a:extLst>
          </p:cNvPr>
          <p:cNvSpPr txBox="1"/>
          <p:nvPr/>
        </p:nvSpPr>
        <p:spPr>
          <a:xfrm>
            <a:off x="1785561" y="3171214"/>
            <a:ext cx="1438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volts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2017;p40">
            <a:extLst>
              <a:ext uri="{FF2B5EF4-FFF2-40B4-BE49-F238E27FC236}">
                <a16:creationId xmlns:a16="http://schemas.microsoft.com/office/drawing/2014/main" id="{D85CC32B-9DB8-DCF9-507F-731D73CCE03D}"/>
              </a:ext>
            </a:extLst>
          </p:cNvPr>
          <p:cNvSpPr txBox="1"/>
          <p:nvPr/>
        </p:nvSpPr>
        <p:spPr>
          <a:xfrm>
            <a:off x="1785561" y="3698642"/>
            <a:ext cx="1438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watts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2019;p40">
            <a:extLst>
              <a:ext uri="{FF2B5EF4-FFF2-40B4-BE49-F238E27FC236}">
                <a16:creationId xmlns:a16="http://schemas.microsoft.com/office/drawing/2014/main" id="{FDE197A6-F63B-A1C9-7834-006A6BD7A4F7}"/>
              </a:ext>
            </a:extLst>
          </p:cNvPr>
          <p:cNvSpPr txBox="1"/>
          <p:nvPr/>
        </p:nvSpPr>
        <p:spPr>
          <a:xfrm>
            <a:off x="3472463" y="2087550"/>
            <a:ext cx="2537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Description</a:t>
            </a:r>
            <a:endParaRPr sz="1800" b="1" dirty="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2015;p40">
            <a:extLst>
              <a:ext uri="{FF2B5EF4-FFF2-40B4-BE49-F238E27FC236}">
                <a16:creationId xmlns:a16="http://schemas.microsoft.com/office/drawing/2014/main" id="{AA02B4FF-CBDC-F2C1-46C4-95583072B358}"/>
              </a:ext>
            </a:extLst>
          </p:cNvPr>
          <p:cNvSpPr txBox="1"/>
          <p:nvPr/>
        </p:nvSpPr>
        <p:spPr>
          <a:xfrm>
            <a:off x="3474898" y="2644442"/>
            <a:ext cx="1438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016;p40">
            <a:extLst>
              <a:ext uri="{FF2B5EF4-FFF2-40B4-BE49-F238E27FC236}">
                <a16:creationId xmlns:a16="http://schemas.microsoft.com/office/drawing/2014/main" id="{108B6DB0-31F1-37D0-0F21-67D7BFBDBBA1}"/>
              </a:ext>
            </a:extLst>
          </p:cNvPr>
          <p:cNvSpPr txBox="1"/>
          <p:nvPr/>
        </p:nvSpPr>
        <p:spPr>
          <a:xfrm>
            <a:off x="3474897" y="3171214"/>
            <a:ext cx="2379265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Tension électrique alimentant le système de la micro turbine</a:t>
            </a:r>
          </a:p>
        </p:txBody>
      </p:sp>
      <p:sp>
        <p:nvSpPr>
          <p:cNvPr id="14" name="Google Shape;2017;p40">
            <a:extLst>
              <a:ext uri="{FF2B5EF4-FFF2-40B4-BE49-F238E27FC236}">
                <a16:creationId xmlns:a16="http://schemas.microsoft.com/office/drawing/2014/main" id="{D98D5137-B4AD-391D-C429-807C13D74124}"/>
              </a:ext>
            </a:extLst>
          </p:cNvPr>
          <p:cNvSpPr txBox="1"/>
          <p:nvPr/>
        </p:nvSpPr>
        <p:spPr>
          <a:xfrm>
            <a:off x="3503918" y="3680671"/>
            <a:ext cx="27885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Quantité d'énergie électrique produite par la micro turbine à gaz</a:t>
            </a:r>
            <a:endParaRPr sz="12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grpSp>
        <p:nvGrpSpPr>
          <p:cNvPr id="15" name="Google Shape;1515;p29">
            <a:extLst>
              <a:ext uri="{FF2B5EF4-FFF2-40B4-BE49-F238E27FC236}">
                <a16:creationId xmlns:a16="http://schemas.microsoft.com/office/drawing/2014/main" id="{74F85256-F655-2000-8CA8-70F8EE2432C7}"/>
              </a:ext>
            </a:extLst>
          </p:cNvPr>
          <p:cNvGrpSpPr/>
          <p:nvPr/>
        </p:nvGrpSpPr>
        <p:grpSpPr>
          <a:xfrm>
            <a:off x="6989071" y="1442158"/>
            <a:ext cx="1298848" cy="1015848"/>
            <a:chOff x="781983" y="2939892"/>
            <a:chExt cx="1298848" cy="1015848"/>
          </a:xfrm>
        </p:grpSpPr>
        <p:sp>
          <p:nvSpPr>
            <p:cNvPr id="16" name="Google Shape;1516;p29">
              <a:extLst>
                <a:ext uri="{FF2B5EF4-FFF2-40B4-BE49-F238E27FC236}">
                  <a16:creationId xmlns:a16="http://schemas.microsoft.com/office/drawing/2014/main" id="{86AB9716-4B32-A10B-0DC0-6244547D4D5E}"/>
                </a:ext>
              </a:extLst>
            </p:cNvPr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517;p29">
              <a:extLst>
                <a:ext uri="{FF2B5EF4-FFF2-40B4-BE49-F238E27FC236}">
                  <a16:creationId xmlns:a16="http://schemas.microsoft.com/office/drawing/2014/main" id="{9E4DC9F4-0933-AE09-A4BB-5F2C4BF0CF41}"/>
                </a:ext>
              </a:extLst>
            </p:cNvPr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518;p29">
              <a:extLst>
                <a:ext uri="{FF2B5EF4-FFF2-40B4-BE49-F238E27FC236}">
                  <a16:creationId xmlns:a16="http://schemas.microsoft.com/office/drawing/2014/main" id="{7DED6B50-0977-3674-15D1-D4D68EDA75D7}"/>
                </a:ext>
              </a:extLst>
            </p:cNvPr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519;p29">
              <a:extLst>
                <a:ext uri="{FF2B5EF4-FFF2-40B4-BE49-F238E27FC236}">
                  <a16:creationId xmlns:a16="http://schemas.microsoft.com/office/drawing/2014/main" id="{289E62F6-F9E8-8F27-0D0F-AB91E2D6D046}"/>
                </a:ext>
              </a:extLst>
            </p:cNvPr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520;p29">
              <a:extLst>
                <a:ext uri="{FF2B5EF4-FFF2-40B4-BE49-F238E27FC236}">
                  <a16:creationId xmlns:a16="http://schemas.microsoft.com/office/drawing/2014/main" id="{F892F56B-4617-F8DA-E9E5-ACA4E737DEAB}"/>
                </a:ext>
              </a:extLst>
            </p:cNvPr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521;p29">
              <a:extLst>
                <a:ext uri="{FF2B5EF4-FFF2-40B4-BE49-F238E27FC236}">
                  <a16:creationId xmlns:a16="http://schemas.microsoft.com/office/drawing/2014/main" id="{21D0B17F-2FFA-9CC3-B195-491AA5E93290}"/>
                </a:ext>
              </a:extLst>
            </p:cNvPr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522;p29">
              <a:extLst>
                <a:ext uri="{FF2B5EF4-FFF2-40B4-BE49-F238E27FC236}">
                  <a16:creationId xmlns:a16="http://schemas.microsoft.com/office/drawing/2014/main" id="{ED7A0053-0C26-714C-A012-782C94864CDF}"/>
                </a:ext>
              </a:extLst>
            </p:cNvPr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23;p29">
              <a:extLst>
                <a:ext uri="{FF2B5EF4-FFF2-40B4-BE49-F238E27FC236}">
                  <a16:creationId xmlns:a16="http://schemas.microsoft.com/office/drawing/2014/main" id="{845A4F1E-DA33-4DC1-0E26-36D9E5BCFDAA}"/>
                </a:ext>
              </a:extLst>
            </p:cNvPr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524;p29">
              <a:extLst>
                <a:ext uri="{FF2B5EF4-FFF2-40B4-BE49-F238E27FC236}">
                  <a16:creationId xmlns:a16="http://schemas.microsoft.com/office/drawing/2014/main" id="{0B820D09-794D-9007-B4E5-486E3F45CFB4}"/>
                </a:ext>
              </a:extLst>
            </p:cNvPr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525;p29">
              <a:extLst>
                <a:ext uri="{FF2B5EF4-FFF2-40B4-BE49-F238E27FC236}">
                  <a16:creationId xmlns:a16="http://schemas.microsoft.com/office/drawing/2014/main" id="{F0F8E535-06B4-5DD2-0F57-50FDEA089CA1}"/>
                </a:ext>
              </a:extLst>
            </p:cNvPr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526;p29">
              <a:extLst>
                <a:ext uri="{FF2B5EF4-FFF2-40B4-BE49-F238E27FC236}">
                  <a16:creationId xmlns:a16="http://schemas.microsoft.com/office/drawing/2014/main" id="{55503239-C702-7F24-39DF-02596107FB4E}"/>
                </a:ext>
              </a:extLst>
            </p:cNvPr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27;p29">
              <a:extLst>
                <a:ext uri="{FF2B5EF4-FFF2-40B4-BE49-F238E27FC236}">
                  <a16:creationId xmlns:a16="http://schemas.microsoft.com/office/drawing/2014/main" id="{D0809CA6-876E-7B32-E536-175997BE513F}"/>
                </a:ext>
              </a:extLst>
            </p:cNvPr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528;p29">
              <a:extLst>
                <a:ext uri="{FF2B5EF4-FFF2-40B4-BE49-F238E27FC236}">
                  <a16:creationId xmlns:a16="http://schemas.microsoft.com/office/drawing/2014/main" id="{BEB416E3-79C2-CD66-C239-ACFAF97EA652}"/>
                </a:ext>
              </a:extLst>
            </p:cNvPr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29;p29">
              <a:extLst>
                <a:ext uri="{FF2B5EF4-FFF2-40B4-BE49-F238E27FC236}">
                  <a16:creationId xmlns:a16="http://schemas.microsoft.com/office/drawing/2014/main" id="{DDDAEF5E-3493-FB97-676E-5B48057366F6}"/>
                </a:ext>
              </a:extLst>
            </p:cNvPr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530;p29">
              <a:extLst>
                <a:ext uri="{FF2B5EF4-FFF2-40B4-BE49-F238E27FC236}">
                  <a16:creationId xmlns:a16="http://schemas.microsoft.com/office/drawing/2014/main" id="{66E3AE89-7605-EEDD-EC0A-AAADCB9F0D7D}"/>
                </a:ext>
              </a:extLst>
            </p:cNvPr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31;p29">
              <a:extLst>
                <a:ext uri="{FF2B5EF4-FFF2-40B4-BE49-F238E27FC236}">
                  <a16:creationId xmlns:a16="http://schemas.microsoft.com/office/drawing/2014/main" id="{D7CB262C-8A52-E74B-B356-845464793769}"/>
                </a:ext>
              </a:extLst>
            </p:cNvPr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532;p29">
              <a:extLst>
                <a:ext uri="{FF2B5EF4-FFF2-40B4-BE49-F238E27FC236}">
                  <a16:creationId xmlns:a16="http://schemas.microsoft.com/office/drawing/2014/main" id="{826D0428-FFAE-90A6-DFEA-0EB170CF010D}"/>
                </a:ext>
              </a:extLst>
            </p:cNvPr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533;p29">
              <a:extLst>
                <a:ext uri="{FF2B5EF4-FFF2-40B4-BE49-F238E27FC236}">
                  <a16:creationId xmlns:a16="http://schemas.microsoft.com/office/drawing/2014/main" id="{7C236CDF-8286-7AE8-CBE6-26311F1026F1}"/>
                </a:ext>
              </a:extLst>
            </p:cNvPr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34;p29">
              <a:extLst>
                <a:ext uri="{FF2B5EF4-FFF2-40B4-BE49-F238E27FC236}">
                  <a16:creationId xmlns:a16="http://schemas.microsoft.com/office/drawing/2014/main" id="{E36A9B99-3D41-C069-0D34-3F6BD440C69D}"/>
                </a:ext>
              </a:extLst>
            </p:cNvPr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535;p29">
              <a:extLst>
                <a:ext uri="{FF2B5EF4-FFF2-40B4-BE49-F238E27FC236}">
                  <a16:creationId xmlns:a16="http://schemas.microsoft.com/office/drawing/2014/main" id="{92D79514-09C4-68B9-35C6-6C17F3F6702B}"/>
                </a:ext>
              </a:extLst>
            </p:cNvPr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536;p29">
              <a:extLst>
                <a:ext uri="{FF2B5EF4-FFF2-40B4-BE49-F238E27FC236}">
                  <a16:creationId xmlns:a16="http://schemas.microsoft.com/office/drawing/2014/main" id="{A96B7489-4074-2C4B-30EB-9D3A23084DF4}"/>
                </a:ext>
              </a:extLst>
            </p:cNvPr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537;p29">
              <a:extLst>
                <a:ext uri="{FF2B5EF4-FFF2-40B4-BE49-F238E27FC236}">
                  <a16:creationId xmlns:a16="http://schemas.microsoft.com/office/drawing/2014/main" id="{DCF3974C-8EBA-7F05-AB25-ADE8A959A4AD}"/>
                </a:ext>
              </a:extLst>
            </p:cNvPr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538;p29">
              <a:extLst>
                <a:ext uri="{FF2B5EF4-FFF2-40B4-BE49-F238E27FC236}">
                  <a16:creationId xmlns:a16="http://schemas.microsoft.com/office/drawing/2014/main" id="{3523003F-6DE4-FCAA-A721-3CA3BE3F6482}"/>
                </a:ext>
              </a:extLst>
            </p:cNvPr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539;p29">
              <a:extLst>
                <a:ext uri="{FF2B5EF4-FFF2-40B4-BE49-F238E27FC236}">
                  <a16:creationId xmlns:a16="http://schemas.microsoft.com/office/drawing/2014/main" id="{18BE1D39-CBAC-4ECF-C99D-E3195479ADB4}"/>
                </a:ext>
              </a:extLst>
            </p:cNvPr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540;p29">
              <a:extLst>
                <a:ext uri="{FF2B5EF4-FFF2-40B4-BE49-F238E27FC236}">
                  <a16:creationId xmlns:a16="http://schemas.microsoft.com/office/drawing/2014/main" id="{43D6104F-4ED2-F2A1-9C63-F2C16F0D26F0}"/>
                </a:ext>
              </a:extLst>
            </p:cNvPr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541;p29">
              <a:extLst>
                <a:ext uri="{FF2B5EF4-FFF2-40B4-BE49-F238E27FC236}">
                  <a16:creationId xmlns:a16="http://schemas.microsoft.com/office/drawing/2014/main" id="{E4F03C74-7E95-4FEC-210D-78209F107F46}"/>
                </a:ext>
              </a:extLst>
            </p:cNvPr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542;p29">
              <a:extLst>
                <a:ext uri="{FF2B5EF4-FFF2-40B4-BE49-F238E27FC236}">
                  <a16:creationId xmlns:a16="http://schemas.microsoft.com/office/drawing/2014/main" id="{105EEBC2-FA0E-A543-8D5E-F32433FBD906}"/>
                </a:ext>
              </a:extLst>
            </p:cNvPr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543;p29">
              <a:extLst>
                <a:ext uri="{FF2B5EF4-FFF2-40B4-BE49-F238E27FC236}">
                  <a16:creationId xmlns:a16="http://schemas.microsoft.com/office/drawing/2014/main" id="{8546CF33-4169-3214-8A79-CFB6018E6C52}"/>
                </a:ext>
              </a:extLst>
            </p:cNvPr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4209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47DC01B8-5833-0DA8-3726-D54A368B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6D29439B-199C-98F5-AA24-A9ADB67862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3.Pre-processing</a:t>
            </a:r>
            <a:endParaRPr dirty="0"/>
          </a:p>
        </p:txBody>
      </p:sp>
      <p:grpSp>
        <p:nvGrpSpPr>
          <p:cNvPr id="1598" name="Google Shape;1598;p30">
            <a:extLst>
              <a:ext uri="{FF2B5EF4-FFF2-40B4-BE49-F238E27FC236}">
                <a16:creationId xmlns:a16="http://schemas.microsoft.com/office/drawing/2014/main" id="{BE95F011-AF65-1CD1-1233-ED08438B2BF0}"/>
              </a:ext>
            </a:extLst>
          </p:cNvPr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>
              <a:extLst>
                <a:ext uri="{FF2B5EF4-FFF2-40B4-BE49-F238E27FC236}">
                  <a16:creationId xmlns:a16="http://schemas.microsoft.com/office/drawing/2014/main" id="{D84FE3ED-EA51-B5B5-DB12-D8887C232309}"/>
                </a:ext>
              </a:extLst>
            </p:cNvPr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30">
              <a:extLst>
                <a:ext uri="{FF2B5EF4-FFF2-40B4-BE49-F238E27FC236}">
                  <a16:creationId xmlns:a16="http://schemas.microsoft.com/office/drawing/2014/main" id="{8B2FCE3B-56B7-291E-029E-74663C973708}"/>
                </a:ext>
              </a:extLst>
            </p:cNvPr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30">
              <a:extLst>
                <a:ext uri="{FF2B5EF4-FFF2-40B4-BE49-F238E27FC236}">
                  <a16:creationId xmlns:a16="http://schemas.microsoft.com/office/drawing/2014/main" id="{1820719B-3E0C-3EB5-F451-48DD432CF994}"/>
                </a:ext>
              </a:extLst>
            </p:cNvPr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30">
              <a:extLst>
                <a:ext uri="{FF2B5EF4-FFF2-40B4-BE49-F238E27FC236}">
                  <a16:creationId xmlns:a16="http://schemas.microsoft.com/office/drawing/2014/main" id="{60AD2A5B-47D3-C4CB-30DD-C2D162030197}"/>
                </a:ext>
              </a:extLst>
            </p:cNvPr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30">
              <a:extLst>
                <a:ext uri="{FF2B5EF4-FFF2-40B4-BE49-F238E27FC236}">
                  <a16:creationId xmlns:a16="http://schemas.microsoft.com/office/drawing/2014/main" id="{66F1EED4-C628-7006-862D-217B36C96A40}"/>
                </a:ext>
              </a:extLst>
            </p:cNvPr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30">
              <a:extLst>
                <a:ext uri="{FF2B5EF4-FFF2-40B4-BE49-F238E27FC236}">
                  <a16:creationId xmlns:a16="http://schemas.microsoft.com/office/drawing/2014/main" id="{10B44E97-42BC-C683-249C-3C5AC74A8D89}"/>
                </a:ext>
              </a:extLst>
            </p:cNvPr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30">
              <a:extLst>
                <a:ext uri="{FF2B5EF4-FFF2-40B4-BE49-F238E27FC236}">
                  <a16:creationId xmlns:a16="http://schemas.microsoft.com/office/drawing/2014/main" id="{4919DA97-B945-356B-CE98-C9BC3CEB152C}"/>
                </a:ext>
              </a:extLst>
            </p:cNvPr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30">
              <a:extLst>
                <a:ext uri="{FF2B5EF4-FFF2-40B4-BE49-F238E27FC236}">
                  <a16:creationId xmlns:a16="http://schemas.microsoft.com/office/drawing/2014/main" id="{806552C8-0159-FD63-9125-1EA7690FA4D4}"/>
                </a:ext>
              </a:extLst>
            </p:cNvPr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30">
              <a:extLst>
                <a:ext uri="{FF2B5EF4-FFF2-40B4-BE49-F238E27FC236}">
                  <a16:creationId xmlns:a16="http://schemas.microsoft.com/office/drawing/2014/main" id="{C2567CB9-2D2A-8C77-C93B-BD2308515C2F}"/>
                </a:ext>
              </a:extLst>
            </p:cNvPr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30">
              <a:extLst>
                <a:ext uri="{FF2B5EF4-FFF2-40B4-BE49-F238E27FC236}">
                  <a16:creationId xmlns:a16="http://schemas.microsoft.com/office/drawing/2014/main" id="{AE7CD63F-C3BC-28B4-8A3C-3F21794B36CE}"/>
                </a:ext>
              </a:extLst>
            </p:cNvPr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Shape 1">
            <a:extLst>
              <a:ext uri="{FF2B5EF4-FFF2-40B4-BE49-F238E27FC236}">
                <a16:creationId xmlns:a16="http://schemas.microsoft.com/office/drawing/2014/main" id="{949A4269-847C-A692-F7CD-88CFA26C65E9}"/>
              </a:ext>
            </a:extLst>
          </p:cNvPr>
          <p:cNvSpPr/>
          <p:nvPr/>
        </p:nvSpPr>
        <p:spPr>
          <a:xfrm>
            <a:off x="6164079" y="2572860"/>
            <a:ext cx="1951683" cy="868441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600" b="1" dirty="0" err="1">
                <a:latin typeface="Sora" panose="020B0604020202020204" charset="0"/>
                <a:cs typeface="Sora" panose="020B0604020202020204" charset="0"/>
              </a:rPr>
              <a:t>Feature</a:t>
            </a:r>
            <a:r>
              <a:rPr lang="fr-FR" sz="1600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fr-FR" sz="1600" b="1" dirty="0" err="1">
                <a:latin typeface="Sora" panose="020B0604020202020204" charset="0"/>
                <a:cs typeface="Sora" panose="020B0604020202020204" charset="0"/>
              </a:rPr>
              <a:t>Engeneering</a:t>
            </a:r>
            <a:endParaRPr lang="fr-TG" sz="1600" b="1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C07F41BA-F1DA-D07B-B355-0A2B7E205AF6}"/>
              </a:ext>
            </a:extLst>
          </p:cNvPr>
          <p:cNvSpPr/>
          <p:nvPr/>
        </p:nvSpPr>
        <p:spPr>
          <a:xfrm>
            <a:off x="3522089" y="1538826"/>
            <a:ext cx="2099692" cy="868441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600" b="1" dirty="0">
                <a:latin typeface="Sora" panose="020B0604020202020204" charset="0"/>
                <a:cs typeface="Sora" panose="020B0604020202020204" charset="0"/>
              </a:rPr>
              <a:t>Transformation des données</a:t>
            </a:r>
            <a:endParaRPr lang="fr-TG" sz="1600" b="1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EEF3DD5D-5877-B42D-EB10-77A898FB66FF}"/>
              </a:ext>
            </a:extLst>
          </p:cNvPr>
          <p:cNvSpPr/>
          <p:nvPr/>
        </p:nvSpPr>
        <p:spPr>
          <a:xfrm>
            <a:off x="1041694" y="2549908"/>
            <a:ext cx="1951683" cy="868441"/>
          </a:xfrm>
          <a:prstGeom prst="roundRect">
            <a:avLst>
              <a:gd name="adj" fmla="val 44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600" b="1" dirty="0">
                <a:latin typeface="Sora" panose="020B0604020202020204" charset="0"/>
                <a:cs typeface="Sora" panose="020B0604020202020204" charset="0"/>
              </a:rPr>
              <a:t>Nettoyage de données</a:t>
            </a:r>
            <a:endParaRPr lang="fr-TG" sz="1600" b="1" dirty="0">
              <a:latin typeface="Sora" panose="020B0604020202020204" charset="0"/>
              <a:cs typeface="Sora" panose="020B0604020202020204" charset="0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C47A969-AEF7-AF5D-E080-50E69DA4CC8A}"/>
              </a:ext>
            </a:extLst>
          </p:cNvPr>
          <p:cNvCxnSpPr>
            <a:stCxn id="22" idx="3"/>
            <a:endCxn id="19" idx="1"/>
          </p:cNvCxnSpPr>
          <p:nvPr/>
        </p:nvCxnSpPr>
        <p:spPr>
          <a:xfrm flipV="1">
            <a:off x="2993377" y="1973047"/>
            <a:ext cx="528712" cy="10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557F47D-6534-D5C9-C81D-10383F91DC42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5621781" y="1973047"/>
            <a:ext cx="542298" cy="103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>
          <a:extLst>
            <a:ext uri="{FF2B5EF4-FFF2-40B4-BE49-F238E27FC236}">
              <a16:creationId xmlns:a16="http://schemas.microsoft.com/office/drawing/2014/main" id="{E0A53A5D-29D0-6446-DDEF-10DC9F6D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>
            <a:extLst>
              <a:ext uri="{FF2B5EF4-FFF2-40B4-BE49-F238E27FC236}">
                <a16:creationId xmlns:a16="http://schemas.microsoft.com/office/drawing/2014/main" id="{9818E9FC-6FA5-8B41-5D80-0C6BA5523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7508" y="955557"/>
            <a:ext cx="2432256" cy="41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Algorithmes utilisés</a:t>
            </a:r>
            <a:endParaRPr sz="1600" dirty="0"/>
          </a:p>
        </p:txBody>
      </p:sp>
      <p:grpSp>
        <p:nvGrpSpPr>
          <p:cNvPr id="1622" name="Google Shape;1622;p31">
            <a:extLst>
              <a:ext uri="{FF2B5EF4-FFF2-40B4-BE49-F238E27FC236}">
                <a16:creationId xmlns:a16="http://schemas.microsoft.com/office/drawing/2014/main" id="{CE931EAC-CF00-FC71-EF62-4CBD96563431}"/>
              </a:ext>
            </a:extLst>
          </p:cNvPr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623" name="Google Shape;1623;p31">
              <a:extLst>
                <a:ext uri="{FF2B5EF4-FFF2-40B4-BE49-F238E27FC236}">
                  <a16:creationId xmlns:a16="http://schemas.microsoft.com/office/drawing/2014/main" id="{411D7A35-0A4A-B9DF-56A4-F9EBD4E4BFED}"/>
                </a:ext>
              </a:extLst>
            </p:cNvPr>
            <p:cNvSpPr/>
            <p:nvPr/>
          </p:nvSpPr>
          <p:spPr>
            <a:xfrm>
              <a:off x="840244" y="1926561"/>
              <a:ext cx="300669" cy="37987"/>
            </a:xfrm>
            <a:custGeom>
              <a:avLst/>
              <a:gdLst/>
              <a:ahLst/>
              <a:cxnLst/>
              <a:rect l="l" t="t" r="r" b="b"/>
              <a:pathLst>
                <a:path w="3823" h="483" extrusionOk="0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>
              <a:extLst>
                <a:ext uri="{FF2B5EF4-FFF2-40B4-BE49-F238E27FC236}">
                  <a16:creationId xmlns:a16="http://schemas.microsoft.com/office/drawing/2014/main" id="{EE5CDDB2-5C10-545D-CB72-FE90F5689F63}"/>
                </a:ext>
              </a:extLst>
            </p:cNvPr>
            <p:cNvSpPr/>
            <p:nvPr/>
          </p:nvSpPr>
          <p:spPr>
            <a:xfrm>
              <a:off x="835132" y="1921449"/>
              <a:ext cx="310107" cy="48211"/>
            </a:xfrm>
            <a:custGeom>
              <a:avLst/>
              <a:gdLst/>
              <a:ahLst/>
              <a:cxnLst/>
              <a:rect l="l" t="t" r="r" b="b"/>
              <a:pathLst>
                <a:path w="3943" h="613" extrusionOk="0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>
              <a:extLst>
                <a:ext uri="{FF2B5EF4-FFF2-40B4-BE49-F238E27FC236}">
                  <a16:creationId xmlns:a16="http://schemas.microsoft.com/office/drawing/2014/main" id="{6DE64D6A-DEAF-696E-3FB3-99940A79E321}"/>
                </a:ext>
              </a:extLst>
            </p:cNvPr>
            <p:cNvSpPr/>
            <p:nvPr/>
          </p:nvSpPr>
          <p:spPr>
            <a:xfrm>
              <a:off x="967887" y="201189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>
              <a:extLst>
                <a:ext uri="{FF2B5EF4-FFF2-40B4-BE49-F238E27FC236}">
                  <a16:creationId xmlns:a16="http://schemas.microsoft.com/office/drawing/2014/main" id="{F25C99B2-92C6-41A4-688F-46BE17C78049}"/>
                </a:ext>
              </a:extLst>
            </p:cNvPr>
            <p:cNvSpPr/>
            <p:nvPr/>
          </p:nvSpPr>
          <p:spPr>
            <a:xfrm>
              <a:off x="963483" y="2006780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>
              <a:extLst>
                <a:ext uri="{FF2B5EF4-FFF2-40B4-BE49-F238E27FC236}">
                  <a16:creationId xmlns:a16="http://schemas.microsoft.com/office/drawing/2014/main" id="{7A784860-D49F-25F9-A823-C4DCC9158AE9}"/>
                </a:ext>
              </a:extLst>
            </p:cNvPr>
            <p:cNvSpPr/>
            <p:nvPr/>
          </p:nvSpPr>
          <p:spPr>
            <a:xfrm>
              <a:off x="967887" y="208338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>
              <a:extLst>
                <a:ext uri="{FF2B5EF4-FFF2-40B4-BE49-F238E27FC236}">
                  <a16:creationId xmlns:a16="http://schemas.microsoft.com/office/drawing/2014/main" id="{FEF45047-8D42-BC27-3486-24E7B369C5A6}"/>
                </a:ext>
              </a:extLst>
            </p:cNvPr>
            <p:cNvSpPr/>
            <p:nvPr/>
          </p:nvSpPr>
          <p:spPr>
            <a:xfrm>
              <a:off x="963483" y="2079057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>
              <a:extLst>
                <a:ext uri="{FF2B5EF4-FFF2-40B4-BE49-F238E27FC236}">
                  <a16:creationId xmlns:a16="http://schemas.microsoft.com/office/drawing/2014/main" id="{8E7C56E1-AC72-3554-2D14-8177A695C31B}"/>
                </a:ext>
              </a:extLst>
            </p:cNvPr>
            <p:cNvSpPr/>
            <p:nvPr/>
          </p:nvSpPr>
          <p:spPr>
            <a:xfrm>
              <a:off x="1724468" y="2138277"/>
              <a:ext cx="302164" cy="134880"/>
            </a:xfrm>
            <a:custGeom>
              <a:avLst/>
              <a:gdLst/>
              <a:ahLst/>
              <a:cxnLst/>
              <a:rect l="l" t="t" r="r" b="b"/>
              <a:pathLst>
                <a:path w="3842" h="1715" extrusionOk="0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>
              <a:extLst>
                <a:ext uri="{FF2B5EF4-FFF2-40B4-BE49-F238E27FC236}">
                  <a16:creationId xmlns:a16="http://schemas.microsoft.com/office/drawing/2014/main" id="{6429FC04-DF0B-8319-1A9B-F656BEE2A8A9}"/>
                </a:ext>
              </a:extLst>
            </p:cNvPr>
            <p:cNvSpPr/>
            <p:nvPr/>
          </p:nvSpPr>
          <p:spPr>
            <a:xfrm>
              <a:off x="2007517" y="2249012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>
              <a:extLst>
                <a:ext uri="{FF2B5EF4-FFF2-40B4-BE49-F238E27FC236}">
                  <a16:creationId xmlns:a16="http://schemas.microsoft.com/office/drawing/2014/main" id="{665051A0-C088-6D18-1E4B-79D7632329A3}"/>
                </a:ext>
              </a:extLst>
            </p:cNvPr>
            <p:cNvSpPr/>
            <p:nvPr/>
          </p:nvSpPr>
          <p:spPr>
            <a:xfrm>
              <a:off x="2002405" y="2244844"/>
              <a:ext cx="57727" cy="56783"/>
            </a:xfrm>
            <a:custGeom>
              <a:avLst/>
              <a:gdLst/>
              <a:ahLst/>
              <a:cxnLst/>
              <a:rect l="l" t="t" r="r" b="b"/>
              <a:pathLst>
                <a:path w="734" h="722" extrusionOk="0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>
              <a:extLst>
                <a:ext uri="{FF2B5EF4-FFF2-40B4-BE49-F238E27FC236}">
                  <a16:creationId xmlns:a16="http://schemas.microsoft.com/office/drawing/2014/main" id="{C97F62F0-6019-44D0-C2FC-20F5F7DD7AAF}"/>
                </a:ext>
              </a:extLst>
            </p:cNvPr>
            <p:cNvSpPr/>
            <p:nvPr/>
          </p:nvSpPr>
          <p:spPr>
            <a:xfrm>
              <a:off x="1161987" y="1777525"/>
              <a:ext cx="583722" cy="544791"/>
            </a:xfrm>
            <a:custGeom>
              <a:avLst/>
              <a:gdLst/>
              <a:ahLst/>
              <a:cxnLst/>
              <a:rect l="l" t="t" r="r" b="b"/>
              <a:pathLst>
                <a:path w="7422" h="6927" extrusionOk="0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>
              <a:extLst>
                <a:ext uri="{FF2B5EF4-FFF2-40B4-BE49-F238E27FC236}">
                  <a16:creationId xmlns:a16="http://schemas.microsoft.com/office/drawing/2014/main" id="{71C156FF-64B9-C0F8-1747-6F2DAF373BD2}"/>
                </a:ext>
              </a:extLst>
            </p:cNvPr>
            <p:cNvSpPr/>
            <p:nvPr/>
          </p:nvSpPr>
          <p:spPr>
            <a:xfrm>
              <a:off x="1168515" y="1772964"/>
              <a:ext cx="582306" cy="554229"/>
            </a:xfrm>
            <a:custGeom>
              <a:avLst/>
              <a:gdLst/>
              <a:ahLst/>
              <a:cxnLst/>
              <a:rect l="l" t="t" r="r" b="b"/>
              <a:pathLst>
                <a:path w="7404" h="7047" extrusionOk="0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>
              <a:extLst>
                <a:ext uri="{FF2B5EF4-FFF2-40B4-BE49-F238E27FC236}">
                  <a16:creationId xmlns:a16="http://schemas.microsoft.com/office/drawing/2014/main" id="{C1A379CA-41E1-C0E7-4301-E7FEC0BCB424}"/>
                </a:ext>
              </a:extLst>
            </p:cNvPr>
            <p:cNvSpPr/>
            <p:nvPr/>
          </p:nvSpPr>
          <p:spPr>
            <a:xfrm>
              <a:off x="1170717" y="1754875"/>
              <a:ext cx="620214" cy="545027"/>
            </a:xfrm>
            <a:custGeom>
              <a:avLst/>
              <a:gdLst/>
              <a:ahLst/>
              <a:cxnLst/>
              <a:rect l="l" t="t" r="r" b="b"/>
              <a:pathLst>
                <a:path w="7886" h="6930" extrusionOk="0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>
              <a:extLst>
                <a:ext uri="{FF2B5EF4-FFF2-40B4-BE49-F238E27FC236}">
                  <a16:creationId xmlns:a16="http://schemas.microsoft.com/office/drawing/2014/main" id="{C99B8DA0-F50C-A7E8-2C5D-28E30DC3A68E}"/>
                </a:ext>
              </a:extLst>
            </p:cNvPr>
            <p:cNvSpPr/>
            <p:nvPr/>
          </p:nvSpPr>
          <p:spPr>
            <a:xfrm>
              <a:off x="1184559" y="1750471"/>
              <a:ext cx="593238" cy="554072"/>
            </a:xfrm>
            <a:custGeom>
              <a:avLst/>
              <a:gdLst/>
              <a:ahLst/>
              <a:cxnLst/>
              <a:rect l="l" t="t" r="r" b="b"/>
              <a:pathLst>
                <a:path w="7543" h="7045" extrusionOk="0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>
              <a:extLst>
                <a:ext uri="{FF2B5EF4-FFF2-40B4-BE49-F238E27FC236}">
                  <a16:creationId xmlns:a16="http://schemas.microsoft.com/office/drawing/2014/main" id="{9FC807C6-5BF9-824E-075A-3CCC62D8536F}"/>
                </a:ext>
              </a:extLst>
            </p:cNvPr>
            <p:cNvSpPr/>
            <p:nvPr/>
          </p:nvSpPr>
          <p:spPr>
            <a:xfrm>
              <a:off x="1571972" y="1801985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>
              <a:extLst>
                <a:ext uri="{FF2B5EF4-FFF2-40B4-BE49-F238E27FC236}">
                  <a16:creationId xmlns:a16="http://schemas.microsoft.com/office/drawing/2014/main" id="{0B177D83-35FB-D167-023E-77B74079DBA5}"/>
                </a:ext>
              </a:extLst>
            </p:cNvPr>
            <p:cNvSpPr/>
            <p:nvPr/>
          </p:nvSpPr>
          <p:spPr>
            <a:xfrm>
              <a:off x="1333437" y="1933088"/>
              <a:ext cx="144475" cy="248133"/>
            </a:xfrm>
            <a:custGeom>
              <a:avLst/>
              <a:gdLst/>
              <a:ahLst/>
              <a:cxnLst/>
              <a:rect l="l" t="t" r="r" b="b"/>
              <a:pathLst>
                <a:path w="1837" h="3155" extrusionOk="0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>
              <a:extLst>
                <a:ext uri="{FF2B5EF4-FFF2-40B4-BE49-F238E27FC236}">
                  <a16:creationId xmlns:a16="http://schemas.microsoft.com/office/drawing/2014/main" id="{CC2C7210-78D6-7349-DCD6-B6CFDC4C041E}"/>
                </a:ext>
              </a:extLst>
            </p:cNvPr>
            <p:cNvSpPr/>
            <p:nvPr/>
          </p:nvSpPr>
          <p:spPr>
            <a:xfrm>
              <a:off x="1329033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>
              <a:extLst>
                <a:ext uri="{FF2B5EF4-FFF2-40B4-BE49-F238E27FC236}">
                  <a16:creationId xmlns:a16="http://schemas.microsoft.com/office/drawing/2014/main" id="{3C950C42-56DA-4BC6-2B1F-00117EC645CD}"/>
                </a:ext>
              </a:extLst>
            </p:cNvPr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>
              <a:extLst>
                <a:ext uri="{FF2B5EF4-FFF2-40B4-BE49-F238E27FC236}">
                  <a16:creationId xmlns:a16="http://schemas.microsoft.com/office/drawing/2014/main" id="{6E2768BB-5DDE-CD4F-257A-0802E4B95060}"/>
                </a:ext>
              </a:extLst>
            </p:cNvPr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>
              <a:extLst>
                <a:ext uri="{FF2B5EF4-FFF2-40B4-BE49-F238E27FC236}">
                  <a16:creationId xmlns:a16="http://schemas.microsoft.com/office/drawing/2014/main" id="{09BB38CC-9907-4BFD-3CA3-EBD0D53ECB72}"/>
                </a:ext>
              </a:extLst>
            </p:cNvPr>
            <p:cNvSpPr/>
            <p:nvPr/>
          </p:nvSpPr>
          <p:spPr>
            <a:xfrm>
              <a:off x="1534772" y="1955739"/>
              <a:ext cx="32167" cy="54817"/>
            </a:xfrm>
            <a:custGeom>
              <a:avLst/>
              <a:gdLst/>
              <a:ahLst/>
              <a:cxnLst/>
              <a:rect l="l" t="t" r="r" b="b"/>
              <a:pathLst>
                <a:path w="409" h="697" extrusionOk="0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>
              <a:extLst>
                <a:ext uri="{FF2B5EF4-FFF2-40B4-BE49-F238E27FC236}">
                  <a16:creationId xmlns:a16="http://schemas.microsoft.com/office/drawing/2014/main" id="{8E880D7F-6519-0379-E291-C6430B6BF189}"/>
                </a:ext>
              </a:extLst>
            </p:cNvPr>
            <p:cNvSpPr/>
            <p:nvPr/>
          </p:nvSpPr>
          <p:spPr>
            <a:xfrm>
              <a:off x="1530368" y="1951020"/>
              <a:ext cx="40975" cy="63862"/>
            </a:xfrm>
            <a:custGeom>
              <a:avLst/>
              <a:gdLst/>
              <a:ahLst/>
              <a:cxnLst/>
              <a:rect l="l" t="t" r="r" b="b"/>
              <a:pathLst>
                <a:path w="521" h="812" extrusionOk="0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>
              <a:extLst>
                <a:ext uri="{FF2B5EF4-FFF2-40B4-BE49-F238E27FC236}">
                  <a16:creationId xmlns:a16="http://schemas.microsoft.com/office/drawing/2014/main" id="{A03CF217-F68D-555B-B2A8-236EBA8C740B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>
              <a:extLst>
                <a:ext uri="{FF2B5EF4-FFF2-40B4-BE49-F238E27FC236}">
                  <a16:creationId xmlns:a16="http://schemas.microsoft.com/office/drawing/2014/main" id="{D161A826-5507-71FD-6FC0-74EB242A19F1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>
              <a:extLst>
                <a:ext uri="{FF2B5EF4-FFF2-40B4-BE49-F238E27FC236}">
                  <a16:creationId xmlns:a16="http://schemas.microsoft.com/office/drawing/2014/main" id="{B674E38B-3174-5091-1A3D-E9FC3869FB96}"/>
                </a:ext>
              </a:extLst>
            </p:cNvPr>
            <p:cNvSpPr/>
            <p:nvPr/>
          </p:nvSpPr>
          <p:spPr>
            <a:xfrm>
              <a:off x="1407129" y="1891484"/>
              <a:ext cx="159812" cy="75973"/>
            </a:xfrm>
            <a:custGeom>
              <a:avLst/>
              <a:gdLst/>
              <a:ahLst/>
              <a:cxnLst/>
              <a:rect l="l" t="t" r="r" b="b"/>
              <a:pathLst>
                <a:path w="2032" h="966" extrusionOk="0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>
              <a:extLst>
                <a:ext uri="{FF2B5EF4-FFF2-40B4-BE49-F238E27FC236}">
                  <a16:creationId xmlns:a16="http://schemas.microsoft.com/office/drawing/2014/main" id="{3F72D066-3DE0-FED9-6C15-B53289A864FA}"/>
                </a:ext>
              </a:extLst>
            </p:cNvPr>
            <p:cNvSpPr/>
            <p:nvPr/>
          </p:nvSpPr>
          <p:spPr>
            <a:xfrm>
              <a:off x="1402017" y="1887159"/>
              <a:ext cx="169328" cy="85411"/>
            </a:xfrm>
            <a:custGeom>
              <a:avLst/>
              <a:gdLst/>
              <a:ahLst/>
              <a:cxnLst/>
              <a:rect l="l" t="t" r="r" b="b"/>
              <a:pathLst>
                <a:path w="2153" h="1086" extrusionOk="0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39;p34">
            <a:extLst>
              <a:ext uri="{FF2B5EF4-FFF2-40B4-BE49-F238E27FC236}">
                <a16:creationId xmlns:a16="http://schemas.microsoft.com/office/drawing/2014/main" id="{DEA3CC27-F1D8-CF16-8004-05683DB0AB2A}"/>
              </a:ext>
            </a:extLst>
          </p:cNvPr>
          <p:cNvSpPr/>
          <p:nvPr/>
        </p:nvSpPr>
        <p:spPr>
          <a:xfrm>
            <a:off x="2233085" y="1363017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839;p34">
            <a:extLst>
              <a:ext uri="{FF2B5EF4-FFF2-40B4-BE49-F238E27FC236}">
                <a16:creationId xmlns:a16="http://schemas.microsoft.com/office/drawing/2014/main" id="{66E2E447-46C8-2657-F3E2-4032E65AC6ED}"/>
              </a:ext>
            </a:extLst>
          </p:cNvPr>
          <p:cNvSpPr/>
          <p:nvPr/>
        </p:nvSpPr>
        <p:spPr>
          <a:xfrm>
            <a:off x="2235716" y="1789210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839;p34">
            <a:extLst>
              <a:ext uri="{FF2B5EF4-FFF2-40B4-BE49-F238E27FC236}">
                <a16:creationId xmlns:a16="http://schemas.microsoft.com/office/drawing/2014/main" id="{E0B7F718-2391-9502-F45B-C3AE13D2E388}"/>
              </a:ext>
            </a:extLst>
          </p:cNvPr>
          <p:cNvSpPr/>
          <p:nvPr/>
        </p:nvSpPr>
        <p:spPr>
          <a:xfrm>
            <a:off x="2235716" y="2194886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839;p34">
            <a:extLst>
              <a:ext uri="{FF2B5EF4-FFF2-40B4-BE49-F238E27FC236}">
                <a16:creationId xmlns:a16="http://schemas.microsoft.com/office/drawing/2014/main" id="{388FAEF3-AE9C-FAF5-7683-341CC416A4CE}"/>
              </a:ext>
            </a:extLst>
          </p:cNvPr>
          <p:cNvSpPr/>
          <p:nvPr/>
        </p:nvSpPr>
        <p:spPr>
          <a:xfrm>
            <a:off x="2235716" y="3029735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9C146C-AED1-9C6A-9877-18B4E48B399F}"/>
              </a:ext>
            </a:extLst>
          </p:cNvPr>
          <p:cNvSpPr txBox="1"/>
          <p:nvPr/>
        </p:nvSpPr>
        <p:spPr>
          <a:xfrm>
            <a:off x="2502272" y="1288166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Régression Linéaire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E22388-4E93-4EEB-FCB9-C0C2B828B084}"/>
              </a:ext>
            </a:extLst>
          </p:cNvPr>
          <p:cNvSpPr txBox="1"/>
          <p:nvPr/>
        </p:nvSpPr>
        <p:spPr>
          <a:xfrm>
            <a:off x="2502272" y="1668043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Random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-Forest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7091B7-4A0C-8E2D-6FC1-3E401AFB47CA}"/>
              </a:ext>
            </a:extLst>
          </p:cNvPr>
          <p:cNvSpPr txBox="1"/>
          <p:nvPr/>
        </p:nvSpPr>
        <p:spPr>
          <a:xfrm>
            <a:off x="2502271" y="2092099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Extra-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Trees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722F5F5-DEFA-EF87-DF82-ED2CEDCA8C7C}"/>
              </a:ext>
            </a:extLst>
          </p:cNvPr>
          <p:cNvSpPr txBox="1"/>
          <p:nvPr/>
        </p:nvSpPr>
        <p:spPr>
          <a:xfrm>
            <a:off x="2502266" y="2510512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Réseaux de Neurones (Multi-Layer Perceptron)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A4113CB-6983-F2E4-C6A0-F17825224683}"/>
              </a:ext>
            </a:extLst>
          </p:cNvPr>
          <p:cNvSpPr txBox="1"/>
          <p:nvPr/>
        </p:nvSpPr>
        <p:spPr>
          <a:xfrm>
            <a:off x="2502266" y="2928925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XGBoost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5" name="Google Shape;2393;p44">
            <a:extLst>
              <a:ext uri="{FF2B5EF4-FFF2-40B4-BE49-F238E27FC236}">
                <a16:creationId xmlns:a16="http://schemas.microsoft.com/office/drawing/2014/main" id="{D9B20BA3-02E8-9036-6C8A-A9186F9798B8}"/>
              </a:ext>
            </a:extLst>
          </p:cNvPr>
          <p:cNvGrpSpPr/>
          <p:nvPr/>
        </p:nvGrpSpPr>
        <p:grpSpPr>
          <a:xfrm>
            <a:off x="1038866" y="3135136"/>
            <a:ext cx="1249828" cy="1050869"/>
            <a:chOff x="7599796" y="2922083"/>
            <a:chExt cx="1249828" cy="1050869"/>
          </a:xfrm>
        </p:grpSpPr>
        <p:sp>
          <p:nvSpPr>
            <p:cNvPr id="36" name="Google Shape;2394;p44">
              <a:extLst>
                <a:ext uri="{FF2B5EF4-FFF2-40B4-BE49-F238E27FC236}">
                  <a16:creationId xmlns:a16="http://schemas.microsoft.com/office/drawing/2014/main" id="{642C23DF-0D7A-E7A0-18A3-E2BC9270B315}"/>
                </a:ext>
              </a:extLst>
            </p:cNvPr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5;p44">
              <a:extLst>
                <a:ext uri="{FF2B5EF4-FFF2-40B4-BE49-F238E27FC236}">
                  <a16:creationId xmlns:a16="http://schemas.microsoft.com/office/drawing/2014/main" id="{7DCC931D-9417-E49A-1A67-A312698F09FB}"/>
                </a:ext>
              </a:extLst>
            </p:cNvPr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6;p44">
              <a:extLst>
                <a:ext uri="{FF2B5EF4-FFF2-40B4-BE49-F238E27FC236}">
                  <a16:creationId xmlns:a16="http://schemas.microsoft.com/office/drawing/2014/main" id="{82666DAE-24B2-3765-5D6D-D2F4211958D7}"/>
                </a:ext>
              </a:extLst>
            </p:cNvPr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97;p44">
              <a:extLst>
                <a:ext uri="{FF2B5EF4-FFF2-40B4-BE49-F238E27FC236}">
                  <a16:creationId xmlns:a16="http://schemas.microsoft.com/office/drawing/2014/main" id="{787E0ECC-73B8-C994-812E-1D1D3F4B6C64}"/>
                </a:ext>
              </a:extLst>
            </p:cNvPr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98;p44">
              <a:extLst>
                <a:ext uri="{FF2B5EF4-FFF2-40B4-BE49-F238E27FC236}">
                  <a16:creationId xmlns:a16="http://schemas.microsoft.com/office/drawing/2014/main" id="{F8558C8A-4DB6-10DE-E49E-B5A6C5535EC2}"/>
                </a:ext>
              </a:extLst>
            </p:cNvPr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99;p44">
              <a:extLst>
                <a:ext uri="{FF2B5EF4-FFF2-40B4-BE49-F238E27FC236}">
                  <a16:creationId xmlns:a16="http://schemas.microsoft.com/office/drawing/2014/main" id="{D687FD90-0E93-9FE4-AB11-5DFB166E868D}"/>
                </a:ext>
              </a:extLst>
            </p:cNvPr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00;p44">
              <a:extLst>
                <a:ext uri="{FF2B5EF4-FFF2-40B4-BE49-F238E27FC236}">
                  <a16:creationId xmlns:a16="http://schemas.microsoft.com/office/drawing/2014/main" id="{088B99C2-5A8D-6389-EC21-5362D826D560}"/>
                </a:ext>
              </a:extLst>
            </p:cNvPr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01;p44">
              <a:extLst>
                <a:ext uri="{FF2B5EF4-FFF2-40B4-BE49-F238E27FC236}">
                  <a16:creationId xmlns:a16="http://schemas.microsoft.com/office/drawing/2014/main" id="{B296EF9D-2948-9343-414D-C177EBD61F02}"/>
                </a:ext>
              </a:extLst>
            </p:cNvPr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02;p44">
              <a:extLst>
                <a:ext uri="{FF2B5EF4-FFF2-40B4-BE49-F238E27FC236}">
                  <a16:creationId xmlns:a16="http://schemas.microsoft.com/office/drawing/2014/main" id="{8C3E5CE3-B227-19EE-F39B-998AFB3DBA67}"/>
                </a:ext>
              </a:extLst>
            </p:cNvPr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03;p44">
              <a:extLst>
                <a:ext uri="{FF2B5EF4-FFF2-40B4-BE49-F238E27FC236}">
                  <a16:creationId xmlns:a16="http://schemas.microsoft.com/office/drawing/2014/main" id="{0ECE3860-5A60-E981-4370-126910F75179}"/>
                </a:ext>
              </a:extLst>
            </p:cNvPr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04;p44">
              <a:extLst>
                <a:ext uri="{FF2B5EF4-FFF2-40B4-BE49-F238E27FC236}">
                  <a16:creationId xmlns:a16="http://schemas.microsoft.com/office/drawing/2014/main" id="{F2AE00CD-A03B-9E20-A663-4585604B608A}"/>
                </a:ext>
              </a:extLst>
            </p:cNvPr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05;p44">
              <a:extLst>
                <a:ext uri="{FF2B5EF4-FFF2-40B4-BE49-F238E27FC236}">
                  <a16:creationId xmlns:a16="http://schemas.microsoft.com/office/drawing/2014/main" id="{3F7EBF9A-B564-0FA0-889B-07840CBDB458}"/>
                </a:ext>
              </a:extLst>
            </p:cNvPr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06;p44">
              <a:extLst>
                <a:ext uri="{FF2B5EF4-FFF2-40B4-BE49-F238E27FC236}">
                  <a16:creationId xmlns:a16="http://schemas.microsoft.com/office/drawing/2014/main" id="{07BB505C-4D1E-4F0B-114E-D000624F9B50}"/>
                </a:ext>
              </a:extLst>
            </p:cNvPr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07;p44">
              <a:extLst>
                <a:ext uri="{FF2B5EF4-FFF2-40B4-BE49-F238E27FC236}">
                  <a16:creationId xmlns:a16="http://schemas.microsoft.com/office/drawing/2014/main" id="{28C82C55-FAB3-89E5-3E79-BE048DBE48D3}"/>
                </a:ext>
              </a:extLst>
            </p:cNvPr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08;p44">
              <a:extLst>
                <a:ext uri="{FF2B5EF4-FFF2-40B4-BE49-F238E27FC236}">
                  <a16:creationId xmlns:a16="http://schemas.microsoft.com/office/drawing/2014/main" id="{FD69CA60-9C17-D31C-955B-0CDD94378475}"/>
                </a:ext>
              </a:extLst>
            </p:cNvPr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09;p44">
              <a:extLst>
                <a:ext uri="{FF2B5EF4-FFF2-40B4-BE49-F238E27FC236}">
                  <a16:creationId xmlns:a16="http://schemas.microsoft.com/office/drawing/2014/main" id="{F9E939D7-6F67-09A3-9476-08B447B78D6A}"/>
                </a:ext>
              </a:extLst>
            </p:cNvPr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10;p44">
              <a:extLst>
                <a:ext uri="{FF2B5EF4-FFF2-40B4-BE49-F238E27FC236}">
                  <a16:creationId xmlns:a16="http://schemas.microsoft.com/office/drawing/2014/main" id="{7AEF610D-D355-B037-9602-3F411DF6143D}"/>
                </a:ext>
              </a:extLst>
            </p:cNvPr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11;p44">
              <a:extLst>
                <a:ext uri="{FF2B5EF4-FFF2-40B4-BE49-F238E27FC236}">
                  <a16:creationId xmlns:a16="http://schemas.microsoft.com/office/drawing/2014/main" id="{695A4A82-C0FD-B8D1-8AA4-D9FD69146824}"/>
                </a:ext>
              </a:extLst>
            </p:cNvPr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12;p44">
              <a:extLst>
                <a:ext uri="{FF2B5EF4-FFF2-40B4-BE49-F238E27FC236}">
                  <a16:creationId xmlns:a16="http://schemas.microsoft.com/office/drawing/2014/main" id="{75232FB0-4B47-500C-C1EF-79EDD665AD4A}"/>
                </a:ext>
              </a:extLst>
            </p:cNvPr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13;p44">
              <a:extLst>
                <a:ext uri="{FF2B5EF4-FFF2-40B4-BE49-F238E27FC236}">
                  <a16:creationId xmlns:a16="http://schemas.microsoft.com/office/drawing/2014/main" id="{B6ED8141-9C5F-5BFC-AC6A-625ADD470107}"/>
                </a:ext>
              </a:extLst>
            </p:cNvPr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14;p44">
              <a:extLst>
                <a:ext uri="{FF2B5EF4-FFF2-40B4-BE49-F238E27FC236}">
                  <a16:creationId xmlns:a16="http://schemas.microsoft.com/office/drawing/2014/main" id="{A70BEC25-312C-EA49-4CF3-77EA48DB28F1}"/>
                </a:ext>
              </a:extLst>
            </p:cNvPr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15;p44">
              <a:extLst>
                <a:ext uri="{FF2B5EF4-FFF2-40B4-BE49-F238E27FC236}">
                  <a16:creationId xmlns:a16="http://schemas.microsoft.com/office/drawing/2014/main" id="{2C28B998-6F4B-DC60-90FB-CD879A0E5C1F}"/>
                </a:ext>
              </a:extLst>
            </p:cNvPr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16;p44">
              <a:extLst>
                <a:ext uri="{FF2B5EF4-FFF2-40B4-BE49-F238E27FC236}">
                  <a16:creationId xmlns:a16="http://schemas.microsoft.com/office/drawing/2014/main" id="{C0157AD2-7AD0-03ED-8CD7-6BED4C100AC9}"/>
                </a:ext>
              </a:extLst>
            </p:cNvPr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17;p44">
              <a:extLst>
                <a:ext uri="{FF2B5EF4-FFF2-40B4-BE49-F238E27FC236}">
                  <a16:creationId xmlns:a16="http://schemas.microsoft.com/office/drawing/2014/main" id="{EAA74AB8-DA00-24D4-B672-16857F7617D5}"/>
                </a:ext>
              </a:extLst>
            </p:cNvPr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18;p44">
              <a:extLst>
                <a:ext uri="{FF2B5EF4-FFF2-40B4-BE49-F238E27FC236}">
                  <a16:creationId xmlns:a16="http://schemas.microsoft.com/office/drawing/2014/main" id="{ABF0CD05-F0D3-878A-EE84-2A18C504D8CD}"/>
                </a:ext>
              </a:extLst>
            </p:cNvPr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19;p44">
              <a:extLst>
                <a:ext uri="{FF2B5EF4-FFF2-40B4-BE49-F238E27FC236}">
                  <a16:creationId xmlns:a16="http://schemas.microsoft.com/office/drawing/2014/main" id="{C82ACF72-F511-2D3B-5294-2CF8F545AE4F}"/>
                </a:ext>
              </a:extLst>
            </p:cNvPr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20;p44">
              <a:extLst>
                <a:ext uri="{FF2B5EF4-FFF2-40B4-BE49-F238E27FC236}">
                  <a16:creationId xmlns:a16="http://schemas.microsoft.com/office/drawing/2014/main" id="{C451729C-58E5-C4EF-BDDE-A949ECBC8C66}"/>
                </a:ext>
              </a:extLst>
            </p:cNvPr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21;p44">
              <a:extLst>
                <a:ext uri="{FF2B5EF4-FFF2-40B4-BE49-F238E27FC236}">
                  <a16:creationId xmlns:a16="http://schemas.microsoft.com/office/drawing/2014/main" id="{5A04B401-3C88-EB34-EDF5-E115A354F5C5}"/>
                </a:ext>
              </a:extLst>
            </p:cNvPr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422;p44">
              <a:extLst>
                <a:ext uri="{FF2B5EF4-FFF2-40B4-BE49-F238E27FC236}">
                  <a16:creationId xmlns:a16="http://schemas.microsoft.com/office/drawing/2014/main" id="{CC2FDAD6-5F37-2DDF-4542-84D0155A1259}"/>
                </a:ext>
              </a:extLst>
            </p:cNvPr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423;p44">
              <a:extLst>
                <a:ext uri="{FF2B5EF4-FFF2-40B4-BE49-F238E27FC236}">
                  <a16:creationId xmlns:a16="http://schemas.microsoft.com/office/drawing/2014/main" id="{5D46854C-D7D6-08FF-590A-37A4E06B2451}"/>
                </a:ext>
              </a:extLst>
            </p:cNvPr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424;p44">
              <a:extLst>
                <a:ext uri="{FF2B5EF4-FFF2-40B4-BE49-F238E27FC236}">
                  <a16:creationId xmlns:a16="http://schemas.microsoft.com/office/drawing/2014/main" id="{BBC2EBD3-E124-C04C-1988-A482813779BB}"/>
                </a:ext>
              </a:extLst>
            </p:cNvPr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425;p44">
              <a:extLst>
                <a:ext uri="{FF2B5EF4-FFF2-40B4-BE49-F238E27FC236}">
                  <a16:creationId xmlns:a16="http://schemas.microsoft.com/office/drawing/2014/main" id="{CAC42287-1463-058E-C774-3BCDFD5D4E9A}"/>
                </a:ext>
              </a:extLst>
            </p:cNvPr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426;p44">
              <a:extLst>
                <a:ext uri="{FF2B5EF4-FFF2-40B4-BE49-F238E27FC236}">
                  <a16:creationId xmlns:a16="http://schemas.microsoft.com/office/drawing/2014/main" id="{C3ED23F3-7A1D-6D65-1C7B-F82E27526171}"/>
                </a:ext>
              </a:extLst>
            </p:cNvPr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427;p44">
              <a:extLst>
                <a:ext uri="{FF2B5EF4-FFF2-40B4-BE49-F238E27FC236}">
                  <a16:creationId xmlns:a16="http://schemas.microsoft.com/office/drawing/2014/main" id="{FAE13ED6-9C62-662E-1D34-4EB777ADC750}"/>
                </a:ext>
              </a:extLst>
            </p:cNvPr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428;p44">
              <a:extLst>
                <a:ext uri="{FF2B5EF4-FFF2-40B4-BE49-F238E27FC236}">
                  <a16:creationId xmlns:a16="http://schemas.microsoft.com/office/drawing/2014/main" id="{CB1DD8B3-9425-EC4F-A8FE-391E8C1EE0BE}"/>
                </a:ext>
              </a:extLst>
            </p:cNvPr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429;p44">
              <a:extLst>
                <a:ext uri="{FF2B5EF4-FFF2-40B4-BE49-F238E27FC236}">
                  <a16:creationId xmlns:a16="http://schemas.microsoft.com/office/drawing/2014/main" id="{5F0AC01A-32BF-2C2F-03FF-1247C272D3CB}"/>
                </a:ext>
              </a:extLst>
            </p:cNvPr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430;p44">
              <a:extLst>
                <a:ext uri="{FF2B5EF4-FFF2-40B4-BE49-F238E27FC236}">
                  <a16:creationId xmlns:a16="http://schemas.microsoft.com/office/drawing/2014/main" id="{2E6B32F6-60C5-6B30-5FF0-0798668E8F0C}"/>
                </a:ext>
              </a:extLst>
            </p:cNvPr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431;p44">
              <a:extLst>
                <a:ext uri="{FF2B5EF4-FFF2-40B4-BE49-F238E27FC236}">
                  <a16:creationId xmlns:a16="http://schemas.microsoft.com/office/drawing/2014/main" id="{25DDF244-78EF-D798-3FE3-13F92C4F0EB6}"/>
                </a:ext>
              </a:extLst>
            </p:cNvPr>
            <p:cNvSpPr/>
            <p:nvPr/>
          </p:nvSpPr>
          <p:spPr>
            <a:xfrm>
              <a:off x="7634394" y="3198645"/>
              <a:ext cx="130367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91;p30">
            <a:extLst>
              <a:ext uri="{FF2B5EF4-FFF2-40B4-BE49-F238E27FC236}">
                <a16:creationId xmlns:a16="http://schemas.microsoft.com/office/drawing/2014/main" id="{6C3CD26D-1973-1A29-3BC2-5A2B06DDDCCC}"/>
              </a:ext>
            </a:extLst>
          </p:cNvPr>
          <p:cNvSpPr txBox="1">
            <a:spLocks/>
          </p:cNvSpPr>
          <p:nvPr/>
        </p:nvSpPr>
        <p:spPr>
          <a:xfrm>
            <a:off x="626756" y="465536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fr-FR" dirty="0"/>
              <a:t>4.Methodologie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4255E1-B57B-3002-05EF-3C7461AF0E92}"/>
              </a:ext>
            </a:extLst>
          </p:cNvPr>
          <p:cNvSpPr txBox="1"/>
          <p:nvPr/>
        </p:nvSpPr>
        <p:spPr>
          <a:xfrm>
            <a:off x="2502265" y="3387249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LightGBM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DE24A5-EEAD-A11C-A270-DA82B981BAD0}"/>
              </a:ext>
            </a:extLst>
          </p:cNvPr>
          <p:cNvSpPr txBox="1"/>
          <p:nvPr/>
        </p:nvSpPr>
        <p:spPr>
          <a:xfrm>
            <a:off x="2502269" y="3833374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Arbres de Régression (Decision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Tree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Regressor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de la région.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B46FA-9C17-9F27-7CDF-3F4170A7103B}"/>
              </a:ext>
            </a:extLst>
          </p:cNvPr>
          <p:cNvSpPr txBox="1"/>
          <p:nvPr/>
        </p:nvSpPr>
        <p:spPr>
          <a:xfrm>
            <a:off x="2502264" y="4254919"/>
            <a:ext cx="5757863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Cat Boot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Regressor</a:t>
            </a:r>
            <a:endParaRPr lang="fr-TG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Google Shape;1839;p34">
            <a:extLst>
              <a:ext uri="{FF2B5EF4-FFF2-40B4-BE49-F238E27FC236}">
                <a16:creationId xmlns:a16="http://schemas.microsoft.com/office/drawing/2014/main" id="{42D1ED86-C513-7DF9-90B4-778CE144668C}"/>
              </a:ext>
            </a:extLst>
          </p:cNvPr>
          <p:cNvSpPr/>
          <p:nvPr/>
        </p:nvSpPr>
        <p:spPr>
          <a:xfrm>
            <a:off x="2243283" y="2608452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839;p34">
            <a:extLst>
              <a:ext uri="{FF2B5EF4-FFF2-40B4-BE49-F238E27FC236}">
                <a16:creationId xmlns:a16="http://schemas.microsoft.com/office/drawing/2014/main" id="{DA112557-CE4C-3047-E8BD-A47785CD3D17}"/>
              </a:ext>
            </a:extLst>
          </p:cNvPr>
          <p:cNvSpPr/>
          <p:nvPr/>
        </p:nvSpPr>
        <p:spPr>
          <a:xfrm>
            <a:off x="2235716" y="3492312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839;p34">
            <a:extLst>
              <a:ext uri="{FF2B5EF4-FFF2-40B4-BE49-F238E27FC236}">
                <a16:creationId xmlns:a16="http://schemas.microsoft.com/office/drawing/2014/main" id="{D7E16842-D420-CF80-A829-9C4E0110D51F}"/>
              </a:ext>
            </a:extLst>
          </p:cNvPr>
          <p:cNvSpPr/>
          <p:nvPr/>
        </p:nvSpPr>
        <p:spPr>
          <a:xfrm>
            <a:off x="2233085" y="4352766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839;p34">
            <a:extLst>
              <a:ext uri="{FF2B5EF4-FFF2-40B4-BE49-F238E27FC236}">
                <a16:creationId xmlns:a16="http://schemas.microsoft.com/office/drawing/2014/main" id="{E13D6F76-08A4-E6D0-68B7-743FF680AC6A}"/>
              </a:ext>
            </a:extLst>
          </p:cNvPr>
          <p:cNvSpPr/>
          <p:nvPr/>
        </p:nvSpPr>
        <p:spPr>
          <a:xfrm>
            <a:off x="2233085" y="3934242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83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C4D1482C-0947-C00F-6F2A-FC289814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>
            <a:extLst>
              <a:ext uri="{FF2B5EF4-FFF2-40B4-BE49-F238E27FC236}">
                <a16:creationId xmlns:a16="http://schemas.microsoft.com/office/drawing/2014/main" id="{DB2C95A7-CE13-64EA-22B0-E40E710BBF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Justification du Choix des Modèles</a:t>
            </a:r>
            <a:endParaRPr dirty="0"/>
          </a:p>
        </p:txBody>
      </p:sp>
      <p:sp>
        <p:nvSpPr>
          <p:cNvPr id="1502" name="Google Shape;1502;p29">
            <a:extLst>
              <a:ext uri="{FF2B5EF4-FFF2-40B4-BE49-F238E27FC236}">
                <a16:creationId xmlns:a16="http://schemas.microsoft.com/office/drawing/2014/main" id="{E9D81933-6471-C47E-44C3-E79123289A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353594"/>
            <a:ext cx="581918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Capacité à capturer la non-linéarité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Robustesse aux variations des données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Performance prédictive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Interprétabilité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Temps de calcul</a:t>
            </a:r>
            <a:endParaRPr dirty="0"/>
          </a:p>
        </p:txBody>
      </p:sp>
      <p:sp>
        <p:nvSpPr>
          <p:cNvPr id="1503" name="Google Shape;1503;p29">
            <a:extLst>
              <a:ext uri="{FF2B5EF4-FFF2-40B4-BE49-F238E27FC236}">
                <a16:creationId xmlns:a16="http://schemas.microsoft.com/office/drawing/2014/main" id="{B2D74C7E-D5D1-3A47-1D34-E6204C6E1E0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75001" y="1052497"/>
            <a:ext cx="2742000" cy="439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Critères de selection</a:t>
            </a:r>
            <a:endParaRPr sz="1600" dirty="0"/>
          </a:p>
        </p:txBody>
      </p:sp>
      <p:grpSp>
        <p:nvGrpSpPr>
          <p:cNvPr id="1504" name="Google Shape;1504;p29">
            <a:extLst>
              <a:ext uri="{FF2B5EF4-FFF2-40B4-BE49-F238E27FC236}">
                <a16:creationId xmlns:a16="http://schemas.microsoft.com/office/drawing/2014/main" id="{534D2E02-763F-1D24-5CBF-090AA1CAED6B}"/>
              </a:ext>
            </a:extLst>
          </p:cNvPr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505" name="Google Shape;1505;p29">
              <a:extLst>
                <a:ext uri="{FF2B5EF4-FFF2-40B4-BE49-F238E27FC236}">
                  <a16:creationId xmlns:a16="http://schemas.microsoft.com/office/drawing/2014/main" id="{D7FA50FF-DB10-77B2-EA57-D643BEC08BCD}"/>
                </a:ext>
              </a:extLst>
            </p:cNvPr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506" name="Google Shape;1506;p29">
                <a:extLst>
                  <a:ext uri="{FF2B5EF4-FFF2-40B4-BE49-F238E27FC236}">
                    <a16:creationId xmlns:a16="http://schemas.microsoft.com/office/drawing/2014/main" id="{29E28B2A-7809-E349-4AB4-4C43049FA427}"/>
                  </a:ext>
                </a:extLst>
              </p:cNvPr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9">
                <a:extLst>
                  <a:ext uri="{FF2B5EF4-FFF2-40B4-BE49-F238E27FC236}">
                    <a16:creationId xmlns:a16="http://schemas.microsoft.com/office/drawing/2014/main" id="{A4C00A4D-C442-B269-079F-278C350A5991}"/>
                  </a:ext>
                </a:extLst>
              </p:cNvPr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9">
                <a:extLst>
                  <a:ext uri="{FF2B5EF4-FFF2-40B4-BE49-F238E27FC236}">
                    <a16:creationId xmlns:a16="http://schemas.microsoft.com/office/drawing/2014/main" id="{AC149493-F5E1-E159-AF4C-F1BAAA61A932}"/>
                  </a:ext>
                </a:extLst>
              </p:cNvPr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>
                <a:extLst>
                  <a:ext uri="{FF2B5EF4-FFF2-40B4-BE49-F238E27FC236}">
                    <a16:creationId xmlns:a16="http://schemas.microsoft.com/office/drawing/2014/main" id="{D0BD5814-9469-88ED-6BBE-C4C09BC6CD72}"/>
                  </a:ext>
                </a:extLst>
              </p:cNvPr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>
                <a:extLst>
                  <a:ext uri="{FF2B5EF4-FFF2-40B4-BE49-F238E27FC236}">
                    <a16:creationId xmlns:a16="http://schemas.microsoft.com/office/drawing/2014/main" id="{CD50C61E-4C43-35D1-24E0-904D55849F5E}"/>
                  </a:ext>
                </a:extLst>
              </p:cNvPr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9">
                <a:extLst>
                  <a:ext uri="{FF2B5EF4-FFF2-40B4-BE49-F238E27FC236}">
                    <a16:creationId xmlns:a16="http://schemas.microsoft.com/office/drawing/2014/main" id="{D465703A-0D36-B087-5AFB-920967081977}"/>
                  </a:ext>
                </a:extLst>
              </p:cNvPr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9">
                <a:extLst>
                  <a:ext uri="{FF2B5EF4-FFF2-40B4-BE49-F238E27FC236}">
                    <a16:creationId xmlns:a16="http://schemas.microsoft.com/office/drawing/2014/main" id="{AF06598F-BC7C-447B-39B5-3DC99549E738}"/>
                  </a:ext>
                </a:extLst>
              </p:cNvPr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>
                <a:extLst>
                  <a:ext uri="{FF2B5EF4-FFF2-40B4-BE49-F238E27FC236}">
                    <a16:creationId xmlns:a16="http://schemas.microsoft.com/office/drawing/2014/main" id="{56E507F2-B433-A242-6147-42BF3FBFB251}"/>
                  </a:ext>
                </a:extLst>
              </p:cNvPr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9">
              <a:extLst>
                <a:ext uri="{FF2B5EF4-FFF2-40B4-BE49-F238E27FC236}">
                  <a16:creationId xmlns:a16="http://schemas.microsoft.com/office/drawing/2014/main" id="{AEC0D9F2-B096-7676-7BC4-B2CFCC574862}"/>
                </a:ext>
              </a:extLst>
            </p:cNvPr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7B236FC-5EDB-66B9-C35F-6C2BFB68A930}"/>
              </a:ext>
            </a:extLst>
          </p:cNvPr>
          <p:cNvSpPr txBox="1"/>
          <p:nvPr/>
        </p:nvSpPr>
        <p:spPr>
          <a:xfrm>
            <a:off x="720000" y="293658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Sora" panose="020B0604020202020204" charset="0"/>
                <a:ea typeface="Open Sans" panose="020B0604020202020204" charset="0"/>
                <a:cs typeface="Sora" panose="020B0604020202020204" charset="0"/>
              </a:rPr>
              <a:t>Métriques d'Évaluation Principales</a:t>
            </a:r>
          </a:p>
        </p:txBody>
      </p:sp>
      <p:sp>
        <p:nvSpPr>
          <p:cNvPr id="3" name="Google Shape;1619;p31">
            <a:extLst>
              <a:ext uri="{FF2B5EF4-FFF2-40B4-BE49-F238E27FC236}">
                <a16:creationId xmlns:a16="http://schemas.microsoft.com/office/drawing/2014/main" id="{39D19AFE-61B2-2332-766F-04A2934C0EF7}"/>
              </a:ext>
            </a:extLst>
          </p:cNvPr>
          <p:cNvSpPr txBox="1">
            <a:spLocks/>
          </p:cNvSpPr>
          <p:nvPr/>
        </p:nvSpPr>
        <p:spPr>
          <a:xfrm>
            <a:off x="721901" y="3199771"/>
            <a:ext cx="2848200" cy="1263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MSE (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Mean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Squared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Error)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MAE (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Mean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Absolute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Error)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RMSE (Root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Mean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fr-FR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Squared</a:t>
            </a: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Error)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R² (Coefficient de Détermination) </a:t>
            </a:r>
          </a:p>
        </p:txBody>
      </p:sp>
    </p:spTree>
    <p:extLst>
      <p:ext uri="{BB962C8B-B14F-4D97-AF65-F5344CB8AC3E}">
        <p14:creationId xmlns:p14="http://schemas.microsoft.com/office/powerpoint/2010/main" val="35315102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5551</TotalTime>
  <Words>1265</Words>
  <Application>Microsoft Office PowerPoint</Application>
  <PresentationFormat>Affichage à l'écran (16:9)</PresentationFormat>
  <Paragraphs>319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Open Sans</vt:lpstr>
      <vt:lpstr>Sora</vt:lpstr>
      <vt:lpstr>Software Engineering Business Plan by Slidesgo</vt:lpstr>
      <vt:lpstr>Prévision de la Production Électrique</vt:lpstr>
      <vt:lpstr>Sommaire</vt:lpstr>
      <vt:lpstr>1.Introduction</vt:lpstr>
      <vt:lpstr>Problème à resoudre</vt:lpstr>
      <vt:lpstr>Solution Proposées</vt:lpstr>
      <vt:lpstr>Présentation PowerPoint</vt:lpstr>
      <vt:lpstr>3.Pre-processing</vt:lpstr>
      <vt:lpstr>Algorithmes utilisés</vt:lpstr>
      <vt:lpstr>Justification du Choix des Modèles</vt:lpstr>
      <vt:lpstr>Outils et Technologies</vt:lpstr>
      <vt:lpstr>Présentation PowerPoint</vt:lpstr>
      <vt:lpstr>Visualisation des Resultats</vt:lpstr>
      <vt:lpstr>Visualisation des Resultats</vt:lpstr>
      <vt:lpstr>Analyse des résidus</vt:lpstr>
      <vt:lpstr>Visualisation des Resultats</vt:lpstr>
      <vt:lpstr>Visualisation des Resultats</vt:lpstr>
      <vt:lpstr>Analyse des résidus</vt:lpstr>
      <vt:lpstr>Optimisation des Hyperparamètres</vt:lpstr>
      <vt:lpstr>Optimisation des Hyperparamètres</vt:lpstr>
      <vt:lpstr>Visualisation des Resultats</vt:lpstr>
      <vt:lpstr>Techniques d’ensemble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Lidao Majoie FAYA</dc:creator>
  <cp:lastModifiedBy>Lidao Majoie FAYA</cp:lastModifiedBy>
  <cp:revision>182</cp:revision>
  <dcterms:modified xsi:type="dcterms:W3CDTF">2025-01-15T08:48:36Z</dcterms:modified>
</cp:coreProperties>
</file>