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Lst>
  <p:sldIdLst>
    <p:sldId id="256" r:id="rId2"/>
    <p:sldId id="257" r:id="rId3"/>
    <p:sldId id="258" r:id="rId4"/>
    <p:sldId id="259" r:id="rId5"/>
    <p:sldId id="260" r:id="rId6"/>
    <p:sldId id="261" r:id="rId7"/>
    <p:sldId id="270" r:id="rId8"/>
    <p:sldId id="271" r:id="rId9"/>
    <p:sldId id="266" r:id="rId10"/>
    <p:sldId id="269" r:id="rId11"/>
    <p:sldId id="267" r:id="rId12"/>
    <p:sldId id="268" r:id="rId13"/>
    <p:sldId id="272" r:id="rId14"/>
    <p:sldId id="27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17" autoAdjust="0"/>
    <p:restoredTop sz="94660"/>
  </p:normalViewPr>
  <p:slideViewPr>
    <p:cSldViewPr snapToGrid="0">
      <p:cViewPr varScale="1">
        <p:scale>
          <a:sx n="95" d="100"/>
          <a:sy n="95" d="100"/>
        </p:scale>
        <p:origin x="3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9AADFE9-20CC-4336-94EA-3ED534C67A03}" type="doc">
      <dgm:prSet loTypeId="urn:microsoft.com/office/officeart/2016/7/layout/RepeatingBendingProcessNew" loCatId="process" qsTypeId="urn:microsoft.com/office/officeart/2005/8/quickstyle/simple5" qsCatId="simple" csTypeId="urn:microsoft.com/office/officeart/2005/8/colors/colorful1" csCatId="colorful"/>
      <dgm:spPr/>
      <dgm:t>
        <a:bodyPr/>
        <a:lstStyle/>
        <a:p>
          <a:endParaRPr lang="en-US"/>
        </a:p>
      </dgm:t>
    </dgm:pt>
    <dgm:pt modelId="{92171075-4EB1-4FF2-846D-1B2EE1EA24AE}">
      <dgm:prSet/>
      <dgm:spPr/>
      <dgm:t>
        <a:bodyPr/>
        <a:lstStyle/>
        <a:p>
          <a:r>
            <a:rPr lang="fr-FR"/>
            <a:t>I-Introduction</a:t>
          </a:r>
          <a:endParaRPr lang="en-US"/>
        </a:p>
      </dgm:t>
    </dgm:pt>
    <dgm:pt modelId="{5ED20DD6-F4DC-4754-BB27-59895290A166}" type="parTrans" cxnId="{A18A69CA-E838-4A47-8AA6-0D9AF33714E8}">
      <dgm:prSet/>
      <dgm:spPr/>
      <dgm:t>
        <a:bodyPr/>
        <a:lstStyle/>
        <a:p>
          <a:endParaRPr lang="en-US"/>
        </a:p>
      </dgm:t>
    </dgm:pt>
    <dgm:pt modelId="{DEEAD8F8-5D6C-49B0-A4C4-653532F7ACB4}" type="sibTrans" cxnId="{A18A69CA-E838-4A47-8AA6-0D9AF33714E8}">
      <dgm:prSet/>
      <dgm:spPr/>
      <dgm:t>
        <a:bodyPr/>
        <a:lstStyle/>
        <a:p>
          <a:endParaRPr lang="en-US"/>
        </a:p>
      </dgm:t>
    </dgm:pt>
    <dgm:pt modelId="{894CC5BB-5D4B-44D3-B82D-F126D0B30807}">
      <dgm:prSet/>
      <dgm:spPr/>
      <dgm:t>
        <a:bodyPr/>
        <a:lstStyle/>
        <a:p>
          <a:r>
            <a:rPr lang="fr-FR"/>
            <a:t>II-Objectifs</a:t>
          </a:r>
          <a:endParaRPr lang="en-US"/>
        </a:p>
      </dgm:t>
    </dgm:pt>
    <dgm:pt modelId="{E59EA55B-B48B-4B5F-B402-3885DAFB2BF2}" type="parTrans" cxnId="{D9B460AE-2F6C-4EAF-BFE6-025A89743711}">
      <dgm:prSet/>
      <dgm:spPr/>
      <dgm:t>
        <a:bodyPr/>
        <a:lstStyle/>
        <a:p>
          <a:endParaRPr lang="en-US"/>
        </a:p>
      </dgm:t>
    </dgm:pt>
    <dgm:pt modelId="{6444D879-632E-4626-A702-770B55DE6E7E}" type="sibTrans" cxnId="{D9B460AE-2F6C-4EAF-BFE6-025A89743711}">
      <dgm:prSet/>
      <dgm:spPr/>
      <dgm:t>
        <a:bodyPr/>
        <a:lstStyle/>
        <a:p>
          <a:endParaRPr lang="en-US"/>
        </a:p>
      </dgm:t>
    </dgm:pt>
    <dgm:pt modelId="{E562838C-645B-4969-8D23-C897AF3EE5E3}">
      <dgm:prSet/>
      <dgm:spPr/>
      <dgm:t>
        <a:bodyPr/>
        <a:lstStyle/>
        <a:p>
          <a:r>
            <a:rPr lang="fr-FR"/>
            <a:t>III-Exigences Matérielles et Logicielles de la solution</a:t>
          </a:r>
          <a:endParaRPr lang="en-US"/>
        </a:p>
      </dgm:t>
    </dgm:pt>
    <dgm:pt modelId="{89BEA100-04FB-4116-9481-BA4C7F4FCD42}" type="parTrans" cxnId="{55541740-13BB-4254-85C9-4C90302AA3A3}">
      <dgm:prSet/>
      <dgm:spPr/>
      <dgm:t>
        <a:bodyPr/>
        <a:lstStyle/>
        <a:p>
          <a:endParaRPr lang="en-US"/>
        </a:p>
      </dgm:t>
    </dgm:pt>
    <dgm:pt modelId="{3BD693E7-BBF8-40CF-892D-16BDA9F4D5BA}" type="sibTrans" cxnId="{55541740-13BB-4254-85C9-4C90302AA3A3}">
      <dgm:prSet/>
      <dgm:spPr/>
      <dgm:t>
        <a:bodyPr/>
        <a:lstStyle/>
        <a:p>
          <a:endParaRPr lang="en-US"/>
        </a:p>
      </dgm:t>
    </dgm:pt>
    <dgm:pt modelId="{5E21889D-0428-406D-9095-6F5BA37B1FED}">
      <dgm:prSet/>
      <dgm:spPr/>
      <dgm:t>
        <a:bodyPr/>
        <a:lstStyle/>
        <a:p>
          <a:r>
            <a:rPr lang="fr-FR"/>
            <a:t>IV-Architecture de la solution</a:t>
          </a:r>
          <a:endParaRPr lang="en-US"/>
        </a:p>
      </dgm:t>
    </dgm:pt>
    <dgm:pt modelId="{80CD6DE9-F393-4C5F-BAEE-D13C04771BCC}" type="parTrans" cxnId="{DEECF891-E7BE-425A-9AF9-68E3A25F830D}">
      <dgm:prSet/>
      <dgm:spPr/>
      <dgm:t>
        <a:bodyPr/>
        <a:lstStyle/>
        <a:p>
          <a:endParaRPr lang="en-US"/>
        </a:p>
      </dgm:t>
    </dgm:pt>
    <dgm:pt modelId="{346996EA-3601-4712-A228-3679DEACD901}" type="sibTrans" cxnId="{DEECF891-E7BE-425A-9AF9-68E3A25F830D}">
      <dgm:prSet/>
      <dgm:spPr/>
      <dgm:t>
        <a:bodyPr/>
        <a:lstStyle/>
        <a:p>
          <a:endParaRPr lang="en-US"/>
        </a:p>
      </dgm:t>
    </dgm:pt>
    <dgm:pt modelId="{380DE058-0AA1-4EA9-827A-7CB4A552932F}">
      <dgm:prSet/>
      <dgm:spPr/>
      <dgm:t>
        <a:bodyPr/>
        <a:lstStyle/>
        <a:p>
          <a:r>
            <a:rPr lang="fr-FR"/>
            <a:t>V-Diagrammes</a:t>
          </a:r>
          <a:endParaRPr lang="en-US"/>
        </a:p>
      </dgm:t>
    </dgm:pt>
    <dgm:pt modelId="{6877DCD1-04F4-4570-8033-477E1B1D282B}" type="parTrans" cxnId="{9DA6B444-DFF0-4092-9D83-C2D6C614E153}">
      <dgm:prSet/>
      <dgm:spPr/>
      <dgm:t>
        <a:bodyPr/>
        <a:lstStyle/>
        <a:p>
          <a:endParaRPr lang="en-US"/>
        </a:p>
      </dgm:t>
    </dgm:pt>
    <dgm:pt modelId="{9221949A-5307-4936-8E0A-CCED0C8AA88F}" type="sibTrans" cxnId="{9DA6B444-DFF0-4092-9D83-C2D6C614E153}">
      <dgm:prSet/>
      <dgm:spPr/>
      <dgm:t>
        <a:bodyPr/>
        <a:lstStyle/>
        <a:p>
          <a:endParaRPr lang="en-US"/>
        </a:p>
      </dgm:t>
    </dgm:pt>
    <dgm:pt modelId="{4F91061A-401B-400A-9020-6158E77293C1}">
      <dgm:prSet/>
      <dgm:spPr/>
      <dgm:t>
        <a:bodyPr/>
        <a:lstStyle/>
        <a:p>
          <a:r>
            <a:rPr lang="fr-FR"/>
            <a:t>VI-Conclusion</a:t>
          </a:r>
          <a:endParaRPr lang="en-US"/>
        </a:p>
      </dgm:t>
    </dgm:pt>
    <dgm:pt modelId="{25C55858-F52E-45F5-98EB-98CF5ABAF028}" type="parTrans" cxnId="{9A1C06EF-5B38-49BE-9FE9-DDF41ED99706}">
      <dgm:prSet/>
      <dgm:spPr/>
      <dgm:t>
        <a:bodyPr/>
        <a:lstStyle/>
        <a:p>
          <a:endParaRPr lang="en-US"/>
        </a:p>
      </dgm:t>
    </dgm:pt>
    <dgm:pt modelId="{DEB33F4F-E9AF-41A7-95BA-3D7ED3221B1B}" type="sibTrans" cxnId="{9A1C06EF-5B38-49BE-9FE9-DDF41ED99706}">
      <dgm:prSet/>
      <dgm:spPr/>
      <dgm:t>
        <a:bodyPr/>
        <a:lstStyle/>
        <a:p>
          <a:endParaRPr lang="en-US"/>
        </a:p>
      </dgm:t>
    </dgm:pt>
    <dgm:pt modelId="{D82B31EE-46B7-4269-868A-3AE554B036DC}" type="pres">
      <dgm:prSet presAssocID="{C9AADFE9-20CC-4336-94EA-3ED534C67A03}" presName="Name0" presStyleCnt="0">
        <dgm:presLayoutVars>
          <dgm:dir/>
          <dgm:resizeHandles val="exact"/>
        </dgm:presLayoutVars>
      </dgm:prSet>
      <dgm:spPr/>
    </dgm:pt>
    <dgm:pt modelId="{E646343D-E0C9-42F1-8943-92FA1692DEC3}" type="pres">
      <dgm:prSet presAssocID="{92171075-4EB1-4FF2-846D-1B2EE1EA24AE}" presName="node" presStyleLbl="node1" presStyleIdx="0" presStyleCnt="6">
        <dgm:presLayoutVars>
          <dgm:bulletEnabled val="1"/>
        </dgm:presLayoutVars>
      </dgm:prSet>
      <dgm:spPr/>
    </dgm:pt>
    <dgm:pt modelId="{34368F4D-CB72-4C61-ADF8-140DB853C7BA}" type="pres">
      <dgm:prSet presAssocID="{DEEAD8F8-5D6C-49B0-A4C4-653532F7ACB4}" presName="sibTrans" presStyleLbl="sibTrans1D1" presStyleIdx="0" presStyleCnt="5"/>
      <dgm:spPr/>
    </dgm:pt>
    <dgm:pt modelId="{940EED0B-4648-4C65-BE72-060B950E29C3}" type="pres">
      <dgm:prSet presAssocID="{DEEAD8F8-5D6C-49B0-A4C4-653532F7ACB4}" presName="connectorText" presStyleLbl="sibTrans1D1" presStyleIdx="0" presStyleCnt="5"/>
      <dgm:spPr/>
    </dgm:pt>
    <dgm:pt modelId="{576EDE32-B62E-4F4D-8380-439288AD18E1}" type="pres">
      <dgm:prSet presAssocID="{894CC5BB-5D4B-44D3-B82D-F126D0B30807}" presName="node" presStyleLbl="node1" presStyleIdx="1" presStyleCnt="6">
        <dgm:presLayoutVars>
          <dgm:bulletEnabled val="1"/>
        </dgm:presLayoutVars>
      </dgm:prSet>
      <dgm:spPr/>
    </dgm:pt>
    <dgm:pt modelId="{878EE327-A074-49B3-9E69-8A9AA66D64FF}" type="pres">
      <dgm:prSet presAssocID="{6444D879-632E-4626-A702-770B55DE6E7E}" presName="sibTrans" presStyleLbl="sibTrans1D1" presStyleIdx="1" presStyleCnt="5"/>
      <dgm:spPr/>
    </dgm:pt>
    <dgm:pt modelId="{033CDF68-6D21-4AD3-AFFC-8A5B3FEC6DB9}" type="pres">
      <dgm:prSet presAssocID="{6444D879-632E-4626-A702-770B55DE6E7E}" presName="connectorText" presStyleLbl="sibTrans1D1" presStyleIdx="1" presStyleCnt="5"/>
      <dgm:spPr/>
    </dgm:pt>
    <dgm:pt modelId="{35A13D2B-25A3-432C-AE10-8A5C28745343}" type="pres">
      <dgm:prSet presAssocID="{E562838C-645B-4969-8D23-C897AF3EE5E3}" presName="node" presStyleLbl="node1" presStyleIdx="2" presStyleCnt="6">
        <dgm:presLayoutVars>
          <dgm:bulletEnabled val="1"/>
        </dgm:presLayoutVars>
      </dgm:prSet>
      <dgm:spPr/>
    </dgm:pt>
    <dgm:pt modelId="{230B2453-8574-4B27-8075-E60C7E4940B5}" type="pres">
      <dgm:prSet presAssocID="{3BD693E7-BBF8-40CF-892D-16BDA9F4D5BA}" presName="sibTrans" presStyleLbl="sibTrans1D1" presStyleIdx="2" presStyleCnt="5"/>
      <dgm:spPr/>
    </dgm:pt>
    <dgm:pt modelId="{B2051620-24E4-4B09-AD1A-C1A2EAC48244}" type="pres">
      <dgm:prSet presAssocID="{3BD693E7-BBF8-40CF-892D-16BDA9F4D5BA}" presName="connectorText" presStyleLbl="sibTrans1D1" presStyleIdx="2" presStyleCnt="5"/>
      <dgm:spPr/>
    </dgm:pt>
    <dgm:pt modelId="{9A22CC32-E20C-42C9-A71C-89DBA0B1EF45}" type="pres">
      <dgm:prSet presAssocID="{5E21889D-0428-406D-9095-6F5BA37B1FED}" presName="node" presStyleLbl="node1" presStyleIdx="3" presStyleCnt="6">
        <dgm:presLayoutVars>
          <dgm:bulletEnabled val="1"/>
        </dgm:presLayoutVars>
      </dgm:prSet>
      <dgm:spPr/>
    </dgm:pt>
    <dgm:pt modelId="{0ACA0E9E-5909-4A5A-91FE-DDB0F57ABD9D}" type="pres">
      <dgm:prSet presAssocID="{346996EA-3601-4712-A228-3679DEACD901}" presName="sibTrans" presStyleLbl="sibTrans1D1" presStyleIdx="3" presStyleCnt="5"/>
      <dgm:spPr/>
    </dgm:pt>
    <dgm:pt modelId="{B252789B-41F6-4039-8E62-9FEBC60F1F9D}" type="pres">
      <dgm:prSet presAssocID="{346996EA-3601-4712-A228-3679DEACD901}" presName="connectorText" presStyleLbl="sibTrans1D1" presStyleIdx="3" presStyleCnt="5"/>
      <dgm:spPr/>
    </dgm:pt>
    <dgm:pt modelId="{AB13E0CD-F3F8-4C3C-9C09-AE6414FADCB9}" type="pres">
      <dgm:prSet presAssocID="{380DE058-0AA1-4EA9-827A-7CB4A552932F}" presName="node" presStyleLbl="node1" presStyleIdx="4" presStyleCnt="6">
        <dgm:presLayoutVars>
          <dgm:bulletEnabled val="1"/>
        </dgm:presLayoutVars>
      </dgm:prSet>
      <dgm:spPr/>
    </dgm:pt>
    <dgm:pt modelId="{10626E6A-FEF4-4D1E-BAD8-FDDBE484015D}" type="pres">
      <dgm:prSet presAssocID="{9221949A-5307-4936-8E0A-CCED0C8AA88F}" presName="sibTrans" presStyleLbl="sibTrans1D1" presStyleIdx="4" presStyleCnt="5"/>
      <dgm:spPr/>
    </dgm:pt>
    <dgm:pt modelId="{28ADC986-10FD-4A3D-BE37-73ED3046AC11}" type="pres">
      <dgm:prSet presAssocID="{9221949A-5307-4936-8E0A-CCED0C8AA88F}" presName="connectorText" presStyleLbl="sibTrans1D1" presStyleIdx="4" presStyleCnt="5"/>
      <dgm:spPr/>
    </dgm:pt>
    <dgm:pt modelId="{CC8DB15F-7606-4E5D-A641-360C1409E228}" type="pres">
      <dgm:prSet presAssocID="{4F91061A-401B-400A-9020-6158E77293C1}" presName="node" presStyleLbl="node1" presStyleIdx="5" presStyleCnt="6">
        <dgm:presLayoutVars>
          <dgm:bulletEnabled val="1"/>
        </dgm:presLayoutVars>
      </dgm:prSet>
      <dgm:spPr/>
    </dgm:pt>
  </dgm:ptLst>
  <dgm:cxnLst>
    <dgm:cxn modelId="{BE166306-A19A-471E-9E70-6E940A985832}" type="presOf" srcId="{346996EA-3601-4712-A228-3679DEACD901}" destId="{0ACA0E9E-5909-4A5A-91FE-DDB0F57ABD9D}" srcOrd="0" destOrd="0" presId="urn:microsoft.com/office/officeart/2016/7/layout/RepeatingBendingProcessNew"/>
    <dgm:cxn modelId="{AE4D961A-51F8-459B-A290-C0F68B45DD74}" type="presOf" srcId="{9221949A-5307-4936-8E0A-CCED0C8AA88F}" destId="{28ADC986-10FD-4A3D-BE37-73ED3046AC11}" srcOrd="1" destOrd="0" presId="urn:microsoft.com/office/officeart/2016/7/layout/RepeatingBendingProcessNew"/>
    <dgm:cxn modelId="{876E5B2A-3B30-4BED-AE6E-F3AD8DE9ADCB}" type="presOf" srcId="{9221949A-5307-4936-8E0A-CCED0C8AA88F}" destId="{10626E6A-FEF4-4D1E-BAD8-FDDBE484015D}" srcOrd="0" destOrd="0" presId="urn:microsoft.com/office/officeart/2016/7/layout/RepeatingBendingProcessNew"/>
    <dgm:cxn modelId="{55541740-13BB-4254-85C9-4C90302AA3A3}" srcId="{C9AADFE9-20CC-4336-94EA-3ED534C67A03}" destId="{E562838C-645B-4969-8D23-C897AF3EE5E3}" srcOrd="2" destOrd="0" parTransId="{89BEA100-04FB-4116-9481-BA4C7F4FCD42}" sibTransId="{3BD693E7-BBF8-40CF-892D-16BDA9F4D5BA}"/>
    <dgm:cxn modelId="{F6D8015E-BD87-40AC-BCE2-6C82F41AFB37}" type="presOf" srcId="{6444D879-632E-4626-A702-770B55DE6E7E}" destId="{878EE327-A074-49B3-9E69-8A9AA66D64FF}" srcOrd="0" destOrd="0" presId="urn:microsoft.com/office/officeart/2016/7/layout/RepeatingBendingProcessNew"/>
    <dgm:cxn modelId="{9DA6B444-DFF0-4092-9D83-C2D6C614E153}" srcId="{C9AADFE9-20CC-4336-94EA-3ED534C67A03}" destId="{380DE058-0AA1-4EA9-827A-7CB4A552932F}" srcOrd="4" destOrd="0" parTransId="{6877DCD1-04F4-4570-8033-477E1B1D282B}" sibTransId="{9221949A-5307-4936-8E0A-CCED0C8AA88F}"/>
    <dgm:cxn modelId="{6300986A-8B70-4725-B113-9692182D25CB}" type="presOf" srcId="{C9AADFE9-20CC-4336-94EA-3ED534C67A03}" destId="{D82B31EE-46B7-4269-868A-3AE554B036DC}" srcOrd="0" destOrd="0" presId="urn:microsoft.com/office/officeart/2016/7/layout/RepeatingBendingProcessNew"/>
    <dgm:cxn modelId="{DA2C4D7B-5ABB-4DEB-B6B1-3E0BC71844F2}" type="presOf" srcId="{346996EA-3601-4712-A228-3679DEACD901}" destId="{B252789B-41F6-4039-8E62-9FEBC60F1F9D}" srcOrd="1" destOrd="0" presId="urn:microsoft.com/office/officeart/2016/7/layout/RepeatingBendingProcessNew"/>
    <dgm:cxn modelId="{D3C4718B-B1FF-4ADA-8F41-0019ADEF315E}" type="presOf" srcId="{E562838C-645B-4969-8D23-C897AF3EE5E3}" destId="{35A13D2B-25A3-432C-AE10-8A5C28745343}" srcOrd="0" destOrd="0" presId="urn:microsoft.com/office/officeart/2016/7/layout/RepeatingBendingProcessNew"/>
    <dgm:cxn modelId="{905B688E-9F5A-4697-97D1-6240EB365AEE}" type="presOf" srcId="{92171075-4EB1-4FF2-846D-1B2EE1EA24AE}" destId="{E646343D-E0C9-42F1-8943-92FA1692DEC3}" srcOrd="0" destOrd="0" presId="urn:microsoft.com/office/officeart/2016/7/layout/RepeatingBendingProcessNew"/>
    <dgm:cxn modelId="{DEECF891-E7BE-425A-9AF9-68E3A25F830D}" srcId="{C9AADFE9-20CC-4336-94EA-3ED534C67A03}" destId="{5E21889D-0428-406D-9095-6F5BA37B1FED}" srcOrd="3" destOrd="0" parTransId="{80CD6DE9-F393-4C5F-BAEE-D13C04771BCC}" sibTransId="{346996EA-3601-4712-A228-3679DEACD901}"/>
    <dgm:cxn modelId="{8E1741A4-E646-49C1-A4F9-BA62E15A84E9}" type="presOf" srcId="{DEEAD8F8-5D6C-49B0-A4C4-653532F7ACB4}" destId="{34368F4D-CB72-4C61-ADF8-140DB853C7BA}" srcOrd="0" destOrd="0" presId="urn:microsoft.com/office/officeart/2016/7/layout/RepeatingBendingProcessNew"/>
    <dgm:cxn modelId="{3CE335A6-7D51-4CBB-9DF3-6E27ABE1D46A}" type="presOf" srcId="{5E21889D-0428-406D-9095-6F5BA37B1FED}" destId="{9A22CC32-E20C-42C9-A71C-89DBA0B1EF45}" srcOrd="0" destOrd="0" presId="urn:microsoft.com/office/officeart/2016/7/layout/RepeatingBendingProcessNew"/>
    <dgm:cxn modelId="{F9DEA5AB-FE50-4BDB-9EEC-6E6DB271DD57}" type="presOf" srcId="{3BD693E7-BBF8-40CF-892D-16BDA9F4D5BA}" destId="{230B2453-8574-4B27-8075-E60C7E4940B5}" srcOrd="0" destOrd="0" presId="urn:microsoft.com/office/officeart/2016/7/layout/RepeatingBendingProcessNew"/>
    <dgm:cxn modelId="{D9B460AE-2F6C-4EAF-BFE6-025A89743711}" srcId="{C9AADFE9-20CC-4336-94EA-3ED534C67A03}" destId="{894CC5BB-5D4B-44D3-B82D-F126D0B30807}" srcOrd="1" destOrd="0" parTransId="{E59EA55B-B48B-4B5F-B402-3885DAFB2BF2}" sibTransId="{6444D879-632E-4626-A702-770B55DE6E7E}"/>
    <dgm:cxn modelId="{A18A69CA-E838-4A47-8AA6-0D9AF33714E8}" srcId="{C9AADFE9-20CC-4336-94EA-3ED534C67A03}" destId="{92171075-4EB1-4FF2-846D-1B2EE1EA24AE}" srcOrd="0" destOrd="0" parTransId="{5ED20DD6-F4DC-4754-BB27-59895290A166}" sibTransId="{DEEAD8F8-5D6C-49B0-A4C4-653532F7ACB4}"/>
    <dgm:cxn modelId="{8B5923CD-CF66-4CB8-A347-5F7E69FB6262}" type="presOf" srcId="{894CC5BB-5D4B-44D3-B82D-F126D0B30807}" destId="{576EDE32-B62E-4F4D-8380-439288AD18E1}" srcOrd="0" destOrd="0" presId="urn:microsoft.com/office/officeart/2016/7/layout/RepeatingBendingProcessNew"/>
    <dgm:cxn modelId="{073FB7E3-EC72-449D-9488-0F8623B9539A}" type="presOf" srcId="{6444D879-632E-4626-A702-770B55DE6E7E}" destId="{033CDF68-6D21-4AD3-AFFC-8A5B3FEC6DB9}" srcOrd="1" destOrd="0" presId="urn:microsoft.com/office/officeart/2016/7/layout/RepeatingBendingProcessNew"/>
    <dgm:cxn modelId="{0AAF03EF-EDA3-4D36-9FEE-1E2FCCB20257}" type="presOf" srcId="{DEEAD8F8-5D6C-49B0-A4C4-653532F7ACB4}" destId="{940EED0B-4648-4C65-BE72-060B950E29C3}" srcOrd="1" destOrd="0" presId="urn:microsoft.com/office/officeart/2016/7/layout/RepeatingBendingProcessNew"/>
    <dgm:cxn modelId="{9A1C06EF-5B38-49BE-9FE9-DDF41ED99706}" srcId="{C9AADFE9-20CC-4336-94EA-3ED534C67A03}" destId="{4F91061A-401B-400A-9020-6158E77293C1}" srcOrd="5" destOrd="0" parTransId="{25C55858-F52E-45F5-98EB-98CF5ABAF028}" sibTransId="{DEB33F4F-E9AF-41A7-95BA-3D7ED3221B1B}"/>
    <dgm:cxn modelId="{BAEC39F0-6284-42C5-8AA6-72499449CBD6}" type="presOf" srcId="{380DE058-0AA1-4EA9-827A-7CB4A552932F}" destId="{AB13E0CD-F3F8-4C3C-9C09-AE6414FADCB9}" srcOrd="0" destOrd="0" presId="urn:microsoft.com/office/officeart/2016/7/layout/RepeatingBendingProcessNew"/>
    <dgm:cxn modelId="{DDA70BF9-7031-4BBF-9C0C-9A728DD418C9}" type="presOf" srcId="{4F91061A-401B-400A-9020-6158E77293C1}" destId="{CC8DB15F-7606-4E5D-A641-360C1409E228}" srcOrd="0" destOrd="0" presId="urn:microsoft.com/office/officeart/2016/7/layout/RepeatingBendingProcessNew"/>
    <dgm:cxn modelId="{D1574CFE-2D1C-4A0A-8011-491A3FC27B99}" type="presOf" srcId="{3BD693E7-BBF8-40CF-892D-16BDA9F4D5BA}" destId="{B2051620-24E4-4B09-AD1A-C1A2EAC48244}" srcOrd="1" destOrd="0" presId="urn:microsoft.com/office/officeart/2016/7/layout/RepeatingBendingProcessNew"/>
    <dgm:cxn modelId="{1289FD0B-E3A4-415C-972A-7D8BC012B5C5}" type="presParOf" srcId="{D82B31EE-46B7-4269-868A-3AE554B036DC}" destId="{E646343D-E0C9-42F1-8943-92FA1692DEC3}" srcOrd="0" destOrd="0" presId="urn:microsoft.com/office/officeart/2016/7/layout/RepeatingBendingProcessNew"/>
    <dgm:cxn modelId="{5EA5BFD7-0ACD-4F98-9045-CC972C7EFB23}" type="presParOf" srcId="{D82B31EE-46B7-4269-868A-3AE554B036DC}" destId="{34368F4D-CB72-4C61-ADF8-140DB853C7BA}" srcOrd="1" destOrd="0" presId="urn:microsoft.com/office/officeart/2016/7/layout/RepeatingBendingProcessNew"/>
    <dgm:cxn modelId="{135246D7-C017-45A9-B42E-E27A7DEF917C}" type="presParOf" srcId="{34368F4D-CB72-4C61-ADF8-140DB853C7BA}" destId="{940EED0B-4648-4C65-BE72-060B950E29C3}" srcOrd="0" destOrd="0" presId="urn:microsoft.com/office/officeart/2016/7/layout/RepeatingBendingProcessNew"/>
    <dgm:cxn modelId="{F3B95F51-29B3-4853-BBA8-85BA0571155E}" type="presParOf" srcId="{D82B31EE-46B7-4269-868A-3AE554B036DC}" destId="{576EDE32-B62E-4F4D-8380-439288AD18E1}" srcOrd="2" destOrd="0" presId="urn:microsoft.com/office/officeart/2016/7/layout/RepeatingBendingProcessNew"/>
    <dgm:cxn modelId="{31E81B67-1390-436D-A24B-D6B0B92A9455}" type="presParOf" srcId="{D82B31EE-46B7-4269-868A-3AE554B036DC}" destId="{878EE327-A074-49B3-9E69-8A9AA66D64FF}" srcOrd="3" destOrd="0" presId="urn:microsoft.com/office/officeart/2016/7/layout/RepeatingBendingProcessNew"/>
    <dgm:cxn modelId="{3949CF40-BE96-42E6-83DA-3CA806CE7AA9}" type="presParOf" srcId="{878EE327-A074-49B3-9E69-8A9AA66D64FF}" destId="{033CDF68-6D21-4AD3-AFFC-8A5B3FEC6DB9}" srcOrd="0" destOrd="0" presId="urn:microsoft.com/office/officeart/2016/7/layout/RepeatingBendingProcessNew"/>
    <dgm:cxn modelId="{2B1E969E-CD4C-4882-AAB2-494D2A73E32B}" type="presParOf" srcId="{D82B31EE-46B7-4269-868A-3AE554B036DC}" destId="{35A13D2B-25A3-432C-AE10-8A5C28745343}" srcOrd="4" destOrd="0" presId="urn:microsoft.com/office/officeart/2016/7/layout/RepeatingBendingProcessNew"/>
    <dgm:cxn modelId="{D407E446-2D16-4D91-A7CE-CB3DD7365A12}" type="presParOf" srcId="{D82B31EE-46B7-4269-868A-3AE554B036DC}" destId="{230B2453-8574-4B27-8075-E60C7E4940B5}" srcOrd="5" destOrd="0" presId="urn:microsoft.com/office/officeart/2016/7/layout/RepeatingBendingProcessNew"/>
    <dgm:cxn modelId="{C03C5724-0924-402D-A62E-0D2BC3C319EC}" type="presParOf" srcId="{230B2453-8574-4B27-8075-E60C7E4940B5}" destId="{B2051620-24E4-4B09-AD1A-C1A2EAC48244}" srcOrd="0" destOrd="0" presId="urn:microsoft.com/office/officeart/2016/7/layout/RepeatingBendingProcessNew"/>
    <dgm:cxn modelId="{E83C8290-0127-4B59-A124-6C59D092F057}" type="presParOf" srcId="{D82B31EE-46B7-4269-868A-3AE554B036DC}" destId="{9A22CC32-E20C-42C9-A71C-89DBA0B1EF45}" srcOrd="6" destOrd="0" presId="urn:microsoft.com/office/officeart/2016/7/layout/RepeatingBendingProcessNew"/>
    <dgm:cxn modelId="{90C8FF18-7DA0-408C-969C-AE236269177D}" type="presParOf" srcId="{D82B31EE-46B7-4269-868A-3AE554B036DC}" destId="{0ACA0E9E-5909-4A5A-91FE-DDB0F57ABD9D}" srcOrd="7" destOrd="0" presId="urn:microsoft.com/office/officeart/2016/7/layout/RepeatingBendingProcessNew"/>
    <dgm:cxn modelId="{91C56946-C547-4094-8966-5121ADFDCAF1}" type="presParOf" srcId="{0ACA0E9E-5909-4A5A-91FE-DDB0F57ABD9D}" destId="{B252789B-41F6-4039-8E62-9FEBC60F1F9D}" srcOrd="0" destOrd="0" presId="urn:microsoft.com/office/officeart/2016/7/layout/RepeatingBendingProcessNew"/>
    <dgm:cxn modelId="{9D828F19-051F-4574-9DDF-FF211847E6BC}" type="presParOf" srcId="{D82B31EE-46B7-4269-868A-3AE554B036DC}" destId="{AB13E0CD-F3F8-4C3C-9C09-AE6414FADCB9}" srcOrd="8" destOrd="0" presId="urn:microsoft.com/office/officeart/2016/7/layout/RepeatingBendingProcessNew"/>
    <dgm:cxn modelId="{17E982ED-E663-4FC4-A558-81ACD36DE3BF}" type="presParOf" srcId="{D82B31EE-46B7-4269-868A-3AE554B036DC}" destId="{10626E6A-FEF4-4D1E-BAD8-FDDBE484015D}" srcOrd="9" destOrd="0" presId="urn:microsoft.com/office/officeart/2016/7/layout/RepeatingBendingProcessNew"/>
    <dgm:cxn modelId="{7D5DD593-5AAC-4493-A315-B9E5DD44B6BD}" type="presParOf" srcId="{10626E6A-FEF4-4D1E-BAD8-FDDBE484015D}" destId="{28ADC986-10FD-4A3D-BE37-73ED3046AC11}" srcOrd="0" destOrd="0" presId="urn:microsoft.com/office/officeart/2016/7/layout/RepeatingBendingProcessNew"/>
    <dgm:cxn modelId="{232C599B-A436-42FA-839B-DC6C7D13C041}" type="presParOf" srcId="{D82B31EE-46B7-4269-868A-3AE554B036DC}" destId="{CC8DB15F-7606-4E5D-A641-360C1409E228}"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68F4D-CB72-4C61-ADF8-140DB853C7BA}">
      <dsp:nvSpPr>
        <dsp:cNvPr id="0" name=""/>
        <dsp:cNvSpPr/>
      </dsp:nvSpPr>
      <dsp:spPr>
        <a:xfrm>
          <a:off x="3143355" y="697388"/>
          <a:ext cx="538994" cy="91440"/>
        </a:xfrm>
        <a:custGeom>
          <a:avLst/>
          <a:gdLst/>
          <a:ahLst/>
          <a:cxnLst/>
          <a:rect l="0" t="0" r="0" b="0"/>
          <a:pathLst>
            <a:path>
              <a:moveTo>
                <a:pt x="0" y="45720"/>
              </a:moveTo>
              <a:lnTo>
                <a:pt x="538994" y="45720"/>
              </a:lnTo>
            </a:path>
          </a:pathLst>
        </a:custGeom>
        <a:noFill/>
        <a:ln w="12700"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8612" y="740260"/>
        <a:ext cx="28479" cy="5695"/>
      </dsp:txXfrm>
    </dsp:sp>
    <dsp:sp modelId="{E646343D-E0C9-42F1-8943-92FA1692DEC3}">
      <dsp:nvSpPr>
        <dsp:cNvPr id="0" name=""/>
        <dsp:cNvSpPr/>
      </dsp:nvSpPr>
      <dsp:spPr>
        <a:xfrm>
          <a:off x="668655" y="158"/>
          <a:ext cx="2476499" cy="1485900"/>
        </a:xfrm>
        <a:prstGeom prst="rect">
          <a:avLst/>
        </a:prstGeom>
        <a:gradFill rotWithShape="0">
          <a:gsLst>
            <a:gs pos="0">
              <a:schemeClr val="accent2">
                <a:hueOff val="0"/>
                <a:satOff val="0"/>
                <a:lumOff val="0"/>
                <a:alphaOff val="0"/>
              </a:schemeClr>
            </a:gs>
            <a:gs pos="100000">
              <a:schemeClr val="accent2">
                <a:hueOff val="0"/>
                <a:satOff val="0"/>
                <a:lumOff val="0"/>
                <a:alphaOff val="0"/>
                <a:shade val="48000"/>
                <a:satMod val="180000"/>
                <a:lumMod val="94000"/>
              </a:schemeClr>
            </a:gs>
            <a:gs pos="100000">
              <a:schemeClr val="accent2">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1022350">
            <a:lnSpc>
              <a:spcPct val="90000"/>
            </a:lnSpc>
            <a:spcBef>
              <a:spcPct val="0"/>
            </a:spcBef>
            <a:spcAft>
              <a:spcPct val="35000"/>
            </a:spcAft>
            <a:buNone/>
          </a:pPr>
          <a:r>
            <a:rPr lang="fr-FR" sz="2300" kern="1200"/>
            <a:t>I-Introduction</a:t>
          </a:r>
          <a:endParaRPr lang="en-US" sz="2300" kern="1200"/>
        </a:p>
      </dsp:txBody>
      <dsp:txXfrm>
        <a:off x="668655" y="158"/>
        <a:ext cx="2476499" cy="1485900"/>
      </dsp:txXfrm>
    </dsp:sp>
    <dsp:sp modelId="{878EE327-A074-49B3-9E69-8A9AA66D64FF}">
      <dsp:nvSpPr>
        <dsp:cNvPr id="0" name=""/>
        <dsp:cNvSpPr/>
      </dsp:nvSpPr>
      <dsp:spPr>
        <a:xfrm>
          <a:off x="6189450" y="697388"/>
          <a:ext cx="538994" cy="91440"/>
        </a:xfrm>
        <a:custGeom>
          <a:avLst/>
          <a:gdLst/>
          <a:ahLst/>
          <a:cxnLst/>
          <a:rect l="0" t="0" r="0" b="0"/>
          <a:pathLst>
            <a:path>
              <a:moveTo>
                <a:pt x="0" y="45720"/>
              </a:moveTo>
              <a:lnTo>
                <a:pt x="538994" y="45720"/>
              </a:lnTo>
            </a:path>
          </a:pathLst>
        </a:custGeom>
        <a:noFill/>
        <a:ln w="12700" cap="flat" cmpd="sng" algn="ctr">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44707" y="740260"/>
        <a:ext cx="28479" cy="5695"/>
      </dsp:txXfrm>
    </dsp:sp>
    <dsp:sp modelId="{576EDE32-B62E-4F4D-8380-439288AD18E1}">
      <dsp:nvSpPr>
        <dsp:cNvPr id="0" name=""/>
        <dsp:cNvSpPr/>
      </dsp:nvSpPr>
      <dsp:spPr>
        <a:xfrm>
          <a:off x="3714750" y="158"/>
          <a:ext cx="2476499" cy="1485900"/>
        </a:xfrm>
        <a:prstGeom prst="rect">
          <a:avLst/>
        </a:prstGeom>
        <a:gradFill rotWithShape="0">
          <a:gsLst>
            <a:gs pos="0">
              <a:schemeClr val="accent3">
                <a:hueOff val="0"/>
                <a:satOff val="0"/>
                <a:lumOff val="0"/>
                <a:alphaOff val="0"/>
              </a:schemeClr>
            </a:gs>
            <a:gs pos="100000">
              <a:schemeClr val="accent3">
                <a:hueOff val="0"/>
                <a:satOff val="0"/>
                <a:lumOff val="0"/>
                <a:alphaOff val="0"/>
                <a:shade val="48000"/>
                <a:satMod val="180000"/>
                <a:lumMod val="94000"/>
              </a:schemeClr>
            </a:gs>
            <a:gs pos="100000">
              <a:schemeClr val="accent3">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1022350">
            <a:lnSpc>
              <a:spcPct val="90000"/>
            </a:lnSpc>
            <a:spcBef>
              <a:spcPct val="0"/>
            </a:spcBef>
            <a:spcAft>
              <a:spcPct val="35000"/>
            </a:spcAft>
            <a:buNone/>
          </a:pPr>
          <a:r>
            <a:rPr lang="fr-FR" sz="2300" kern="1200"/>
            <a:t>II-Objectifs</a:t>
          </a:r>
          <a:endParaRPr lang="en-US" sz="2300" kern="1200"/>
        </a:p>
      </dsp:txBody>
      <dsp:txXfrm>
        <a:off x="3714750" y="158"/>
        <a:ext cx="2476499" cy="1485900"/>
      </dsp:txXfrm>
    </dsp:sp>
    <dsp:sp modelId="{230B2453-8574-4B27-8075-E60C7E4940B5}">
      <dsp:nvSpPr>
        <dsp:cNvPr id="0" name=""/>
        <dsp:cNvSpPr/>
      </dsp:nvSpPr>
      <dsp:spPr>
        <a:xfrm>
          <a:off x="1906905" y="1484258"/>
          <a:ext cx="6092189" cy="538995"/>
        </a:xfrm>
        <a:custGeom>
          <a:avLst/>
          <a:gdLst/>
          <a:ahLst/>
          <a:cxnLst/>
          <a:rect l="0" t="0" r="0" b="0"/>
          <a:pathLst>
            <a:path>
              <a:moveTo>
                <a:pt x="6092189" y="0"/>
              </a:moveTo>
              <a:lnTo>
                <a:pt x="6092189" y="286597"/>
              </a:lnTo>
              <a:lnTo>
                <a:pt x="0" y="286597"/>
              </a:lnTo>
              <a:lnTo>
                <a:pt x="0" y="538995"/>
              </a:lnTo>
            </a:path>
          </a:pathLst>
        </a:custGeom>
        <a:noFill/>
        <a:ln w="1270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00031" y="1750908"/>
        <a:ext cx="305937" cy="5695"/>
      </dsp:txXfrm>
    </dsp:sp>
    <dsp:sp modelId="{35A13D2B-25A3-432C-AE10-8A5C28745343}">
      <dsp:nvSpPr>
        <dsp:cNvPr id="0" name=""/>
        <dsp:cNvSpPr/>
      </dsp:nvSpPr>
      <dsp:spPr>
        <a:xfrm>
          <a:off x="6760845" y="158"/>
          <a:ext cx="2476499" cy="1485900"/>
        </a:xfrm>
        <a:prstGeom prst="rect">
          <a:avLst/>
        </a:prstGeom>
        <a:gradFill rotWithShape="0">
          <a:gsLst>
            <a:gs pos="0">
              <a:schemeClr val="accent4">
                <a:hueOff val="0"/>
                <a:satOff val="0"/>
                <a:lumOff val="0"/>
                <a:alphaOff val="0"/>
              </a:schemeClr>
            </a:gs>
            <a:gs pos="100000">
              <a:schemeClr val="accent4">
                <a:hueOff val="0"/>
                <a:satOff val="0"/>
                <a:lumOff val="0"/>
                <a:alphaOff val="0"/>
                <a:shade val="48000"/>
                <a:satMod val="180000"/>
                <a:lumMod val="94000"/>
              </a:schemeClr>
            </a:gs>
            <a:gs pos="100000">
              <a:schemeClr val="accent4">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1022350">
            <a:lnSpc>
              <a:spcPct val="90000"/>
            </a:lnSpc>
            <a:spcBef>
              <a:spcPct val="0"/>
            </a:spcBef>
            <a:spcAft>
              <a:spcPct val="35000"/>
            </a:spcAft>
            <a:buNone/>
          </a:pPr>
          <a:r>
            <a:rPr lang="fr-FR" sz="2300" kern="1200"/>
            <a:t>III-Exigences Matérielles et Logicielles de la solution</a:t>
          </a:r>
          <a:endParaRPr lang="en-US" sz="2300" kern="1200"/>
        </a:p>
      </dsp:txBody>
      <dsp:txXfrm>
        <a:off x="6760845" y="158"/>
        <a:ext cx="2476499" cy="1485900"/>
      </dsp:txXfrm>
    </dsp:sp>
    <dsp:sp modelId="{0ACA0E9E-5909-4A5A-91FE-DDB0F57ABD9D}">
      <dsp:nvSpPr>
        <dsp:cNvPr id="0" name=""/>
        <dsp:cNvSpPr/>
      </dsp:nvSpPr>
      <dsp:spPr>
        <a:xfrm>
          <a:off x="3143355" y="2752883"/>
          <a:ext cx="538994" cy="91440"/>
        </a:xfrm>
        <a:custGeom>
          <a:avLst/>
          <a:gdLst/>
          <a:ahLst/>
          <a:cxnLst/>
          <a:rect l="0" t="0" r="0" b="0"/>
          <a:pathLst>
            <a:path>
              <a:moveTo>
                <a:pt x="0" y="45720"/>
              </a:moveTo>
              <a:lnTo>
                <a:pt x="538994" y="45720"/>
              </a:lnTo>
            </a:path>
          </a:pathLst>
        </a:custGeom>
        <a:noFill/>
        <a:ln w="1270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98612" y="2795755"/>
        <a:ext cx="28479" cy="5695"/>
      </dsp:txXfrm>
    </dsp:sp>
    <dsp:sp modelId="{9A22CC32-E20C-42C9-A71C-89DBA0B1EF45}">
      <dsp:nvSpPr>
        <dsp:cNvPr id="0" name=""/>
        <dsp:cNvSpPr/>
      </dsp:nvSpPr>
      <dsp:spPr>
        <a:xfrm>
          <a:off x="668655" y="2055653"/>
          <a:ext cx="2476499" cy="1485900"/>
        </a:xfrm>
        <a:prstGeom prst="rect">
          <a:avLst/>
        </a:prstGeom>
        <a:gradFill rotWithShape="0">
          <a:gsLst>
            <a:gs pos="0">
              <a:schemeClr val="accent5">
                <a:hueOff val="0"/>
                <a:satOff val="0"/>
                <a:lumOff val="0"/>
                <a:alphaOff val="0"/>
              </a:schemeClr>
            </a:gs>
            <a:gs pos="100000">
              <a:schemeClr val="accent5">
                <a:hueOff val="0"/>
                <a:satOff val="0"/>
                <a:lumOff val="0"/>
                <a:alphaOff val="0"/>
                <a:shade val="48000"/>
                <a:satMod val="180000"/>
                <a:lumMod val="94000"/>
              </a:schemeClr>
            </a:gs>
            <a:gs pos="100000">
              <a:schemeClr val="accent5">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1022350">
            <a:lnSpc>
              <a:spcPct val="90000"/>
            </a:lnSpc>
            <a:spcBef>
              <a:spcPct val="0"/>
            </a:spcBef>
            <a:spcAft>
              <a:spcPct val="35000"/>
            </a:spcAft>
            <a:buNone/>
          </a:pPr>
          <a:r>
            <a:rPr lang="fr-FR" sz="2300" kern="1200"/>
            <a:t>IV-Architecture de la solution</a:t>
          </a:r>
          <a:endParaRPr lang="en-US" sz="2300" kern="1200"/>
        </a:p>
      </dsp:txBody>
      <dsp:txXfrm>
        <a:off x="668655" y="2055653"/>
        <a:ext cx="2476499" cy="1485900"/>
      </dsp:txXfrm>
    </dsp:sp>
    <dsp:sp modelId="{10626E6A-FEF4-4D1E-BAD8-FDDBE484015D}">
      <dsp:nvSpPr>
        <dsp:cNvPr id="0" name=""/>
        <dsp:cNvSpPr/>
      </dsp:nvSpPr>
      <dsp:spPr>
        <a:xfrm>
          <a:off x="6189450" y="2752883"/>
          <a:ext cx="538994" cy="91440"/>
        </a:xfrm>
        <a:custGeom>
          <a:avLst/>
          <a:gdLst/>
          <a:ahLst/>
          <a:cxnLst/>
          <a:rect l="0" t="0" r="0" b="0"/>
          <a:pathLst>
            <a:path>
              <a:moveTo>
                <a:pt x="0" y="45720"/>
              </a:moveTo>
              <a:lnTo>
                <a:pt x="538994" y="45720"/>
              </a:lnTo>
            </a:path>
          </a:pathLst>
        </a:custGeom>
        <a:noFill/>
        <a:ln w="12700" cap="flat" cmpd="sng" algn="ctr">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444707" y="2795755"/>
        <a:ext cx="28479" cy="5695"/>
      </dsp:txXfrm>
    </dsp:sp>
    <dsp:sp modelId="{AB13E0CD-F3F8-4C3C-9C09-AE6414FADCB9}">
      <dsp:nvSpPr>
        <dsp:cNvPr id="0" name=""/>
        <dsp:cNvSpPr/>
      </dsp:nvSpPr>
      <dsp:spPr>
        <a:xfrm>
          <a:off x="3714750" y="2055653"/>
          <a:ext cx="2476499" cy="1485900"/>
        </a:xfrm>
        <a:prstGeom prst="rect">
          <a:avLst/>
        </a:prstGeom>
        <a:gradFill rotWithShape="0">
          <a:gsLst>
            <a:gs pos="0">
              <a:schemeClr val="accent6">
                <a:hueOff val="0"/>
                <a:satOff val="0"/>
                <a:lumOff val="0"/>
                <a:alphaOff val="0"/>
              </a:schemeClr>
            </a:gs>
            <a:gs pos="100000">
              <a:schemeClr val="accent6">
                <a:hueOff val="0"/>
                <a:satOff val="0"/>
                <a:lumOff val="0"/>
                <a:alphaOff val="0"/>
                <a:shade val="48000"/>
                <a:satMod val="180000"/>
                <a:lumMod val="94000"/>
              </a:schemeClr>
            </a:gs>
            <a:gs pos="100000">
              <a:schemeClr val="accent6">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1022350">
            <a:lnSpc>
              <a:spcPct val="90000"/>
            </a:lnSpc>
            <a:spcBef>
              <a:spcPct val="0"/>
            </a:spcBef>
            <a:spcAft>
              <a:spcPct val="35000"/>
            </a:spcAft>
            <a:buNone/>
          </a:pPr>
          <a:r>
            <a:rPr lang="fr-FR" sz="2300" kern="1200"/>
            <a:t>V-Diagrammes</a:t>
          </a:r>
          <a:endParaRPr lang="en-US" sz="2300" kern="1200"/>
        </a:p>
      </dsp:txBody>
      <dsp:txXfrm>
        <a:off x="3714750" y="2055653"/>
        <a:ext cx="2476499" cy="1485900"/>
      </dsp:txXfrm>
    </dsp:sp>
    <dsp:sp modelId="{CC8DB15F-7606-4E5D-A641-360C1409E228}">
      <dsp:nvSpPr>
        <dsp:cNvPr id="0" name=""/>
        <dsp:cNvSpPr/>
      </dsp:nvSpPr>
      <dsp:spPr>
        <a:xfrm>
          <a:off x="6760845" y="2055653"/>
          <a:ext cx="2476499" cy="1485900"/>
        </a:xfrm>
        <a:prstGeom prst="rect">
          <a:avLst/>
        </a:prstGeom>
        <a:gradFill rotWithShape="0">
          <a:gsLst>
            <a:gs pos="0">
              <a:schemeClr val="accent2">
                <a:hueOff val="0"/>
                <a:satOff val="0"/>
                <a:lumOff val="0"/>
                <a:alphaOff val="0"/>
              </a:schemeClr>
            </a:gs>
            <a:gs pos="100000">
              <a:schemeClr val="accent2">
                <a:hueOff val="0"/>
                <a:satOff val="0"/>
                <a:lumOff val="0"/>
                <a:alphaOff val="0"/>
                <a:shade val="48000"/>
                <a:satMod val="180000"/>
                <a:lumMod val="94000"/>
              </a:schemeClr>
            </a:gs>
            <a:gs pos="100000">
              <a:schemeClr val="accent2">
                <a:hueOff val="0"/>
                <a:satOff val="0"/>
                <a:lumOff val="0"/>
                <a:alphaOff val="0"/>
                <a:shade val="48000"/>
                <a:satMod val="180000"/>
                <a:lumMod val="94000"/>
              </a:schemeClr>
            </a:gs>
          </a:gsLst>
          <a:lin ang="4140000" scaled="1"/>
        </a:gradFill>
        <a:ln>
          <a:noFill/>
        </a:ln>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dsp:spPr>
      <dsp:style>
        <a:lnRef idx="0">
          <a:scrgbClr r="0" g="0" b="0"/>
        </a:lnRef>
        <a:fillRef idx="3">
          <a:scrgbClr r="0" g="0" b="0"/>
        </a:fillRef>
        <a:effectRef idx="3">
          <a:scrgbClr r="0" g="0" b="0"/>
        </a:effectRef>
        <a:fontRef idx="minor">
          <a:schemeClr val="lt1"/>
        </a:fontRef>
      </dsp:style>
      <dsp:txBody>
        <a:bodyPr spcFirstLastPara="0" vert="horz" wrap="square" lIns="121351" tIns="127379" rIns="121351" bIns="127379" numCol="1" spcCol="1270" anchor="ctr" anchorCtr="0">
          <a:noAutofit/>
        </a:bodyPr>
        <a:lstStyle/>
        <a:p>
          <a:pPr marL="0" lvl="0" indent="0" algn="ctr" defTabSz="1022350">
            <a:lnSpc>
              <a:spcPct val="90000"/>
            </a:lnSpc>
            <a:spcBef>
              <a:spcPct val="0"/>
            </a:spcBef>
            <a:spcAft>
              <a:spcPct val="35000"/>
            </a:spcAft>
            <a:buNone/>
          </a:pPr>
          <a:r>
            <a:rPr lang="fr-FR" sz="2300" kern="1200"/>
            <a:t>VI-Conclusion</a:t>
          </a:r>
          <a:endParaRPr lang="en-US" sz="2300" kern="1200"/>
        </a:p>
      </dsp:txBody>
      <dsp:txXfrm>
        <a:off x="6760845" y="2055653"/>
        <a:ext cx="2476499" cy="14859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fr-FR"/>
              <a:t>Modifiez le style du titre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3/31/2022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87249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fr-FR"/>
              <a:t>Cliquez sur l'icône pour ajouter une image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374961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062172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9308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fr-FR"/>
              <a:t>Modifiez le style du titre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141652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fr-FR"/>
              <a:t>Modifiez le style du titre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7596427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fr-FR"/>
              <a:t>Modifiez le style du titre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fr-FR"/>
              <a:t>Cliquez sur l'icône pour ajouter une image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14114502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9164947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714731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723626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431924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4031227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fr-FR"/>
              <a:t>Modifiez le style du titre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41410" y="3073397"/>
            <a:ext cx="4878391"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3073397"/>
            <a:ext cx="4875210" cy="271780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740826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3066042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536805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2176725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8A87A34-81AB-432B-8DAE-1953F412C126}" type="datetimeFigureOut">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a:t>
            </a:fld>
            <a:endParaRPr lang="en-US" dirty="0"/>
          </a:p>
        </p:txBody>
      </p:sp>
    </p:spTree>
    <p:extLst>
      <p:ext uri="{BB962C8B-B14F-4D97-AF65-F5344CB8AC3E}">
        <p14:creationId xmlns:p14="http://schemas.microsoft.com/office/powerpoint/2010/main" val="527258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3/31/2022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‹N°›</a:t>
            </a:fld>
            <a:endParaRPr lang="en-US" dirty="0"/>
          </a:p>
        </p:txBody>
      </p:sp>
    </p:spTree>
    <p:extLst>
      <p:ext uri="{BB962C8B-B14F-4D97-AF65-F5344CB8AC3E}">
        <p14:creationId xmlns:p14="http://schemas.microsoft.com/office/powerpoint/2010/main" val="2330535285"/>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 id="214748370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635CA-2337-4075-92D1-C3E1B2C5202A}"/>
              </a:ext>
            </a:extLst>
          </p:cNvPr>
          <p:cNvSpPr>
            <a:spLocks noGrp="1"/>
          </p:cNvSpPr>
          <p:nvPr>
            <p:ph type="ctrTitle"/>
          </p:nvPr>
        </p:nvSpPr>
        <p:spPr/>
        <p:txBody>
          <a:bodyPr/>
          <a:lstStyle/>
          <a:p>
            <a:r>
              <a:rPr lang="fr-FR" dirty="0"/>
              <a:t>Suivi des interventions et gestion complète des services</a:t>
            </a:r>
          </a:p>
        </p:txBody>
      </p:sp>
      <p:sp>
        <p:nvSpPr>
          <p:cNvPr id="3" name="Sous-titre 2">
            <a:extLst>
              <a:ext uri="{FF2B5EF4-FFF2-40B4-BE49-F238E27FC236}">
                <a16:creationId xmlns:a16="http://schemas.microsoft.com/office/drawing/2014/main" id="{ABBB135E-DCD3-4F52-B3B9-248E6B454731}"/>
              </a:ext>
            </a:extLst>
          </p:cNvPr>
          <p:cNvSpPr>
            <a:spLocks noGrp="1"/>
          </p:cNvSpPr>
          <p:nvPr>
            <p:ph type="subTitle" idx="1"/>
          </p:nvPr>
        </p:nvSpPr>
        <p:spPr>
          <a:xfrm>
            <a:off x="1876424" y="3602038"/>
            <a:ext cx="8791575" cy="1458686"/>
          </a:xfrm>
        </p:spPr>
        <p:txBody>
          <a:bodyPr>
            <a:normAutofit/>
          </a:bodyPr>
          <a:lstStyle/>
          <a:p>
            <a:r>
              <a:rPr lang="fr-FR" dirty="0">
                <a:solidFill>
                  <a:schemeClr val="tx1"/>
                </a:solidFill>
              </a:rPr>
              <a:t>Membres du Groupe :			</a:t>
            </a:r>
          </a:p>
          <a:p>
            <a:r>
              <a:rPr lang="fr-FR" dirty="0">
                <a:solidFill>
                  <a:schemeClr val="tx1"/>
                </a:solidFill>
              </a:rPr>
              <a:t>FAYA Lidao Majoie</a:t>
            </a:r>
          </a:p>
          <a:p>
            <a:r>
              <a:rPr lang="fr-FR" dirty="0">
                <a:solidFill>
                  <a:schemeClr val="tx1">
                    <a:lumMod val="95000"/>
                  </a:schemeClr>
                </a:solidFill>
              </a:rPr>
              <a:t>Bagna ewe prince</a:t>
            </a:r>
          </a:p>
        </p:txBody>
      </p:sp>
      <p:sp>
        <p:nvSpPr>
          <p:cNvPr id="4" name="Sous-titre 2">
            <a:extLst>
              <a:ext uri="{FF2B5EF4-FFF2-40B4-BE49-F238E27FC236}">
                <a16:creationId xmlns:a16="http://schemas.microsoft.com/office/drawing/2014/main" id="{683EF72C-4FA9-47C7-9512-50049A442E6E}"/>
              </a:ext>
            </a:extLst>
          </p:cNvPr>
          <p:cNvSpPr txBox="1">
            <a:spLocks/>
          </p:cNvSpPr>
          <p:nvPr/>
        </p:nvSpPr>
        <p:spPr>
          <a:xfrm>
            <a:off x="1700212" y="5289864"/>
            <a:ext cx="8791575" cy="445773"/>
          </a:xfrm>
          <a:prstGeom prst="rect">
            <a:avLst/>
          </a:prstGeom>
        </p:spPr>
        <p:txBody>
          <a:bodyPr vert="horz" lIns="91440" tIns="45720" rIns="91440" bIns="45720" rtlCol="0">
            <a:norm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pPr algn="ctr"/>
            <a:r>
              <a:rPr lang="fr-FR" dirty="0">
                <a:solidFill>
                  <a:schemeClr val="tx1">
                    <a:lumMod val="95000"/>
                  </a:schemeClr>
                </a:solidFill>
              </a:rPr>
              <a:t>ENCADREUR : M. GBATI NINKABOU Badji</a:t>
            </a:r>
          </a:p>
        </p:txBody>
      </p:sp>
      <p:sp>
        <p:nvSpPr>
          <p:cNvPr id="6" name="ZoneTexte 5">
            <a:extLst>
              <a:ext uri="{FF2B5EF4-FFF2-40B4-BE49-F238E27FC236}">
                <a16:creationId xmlns:a16="http://schemas.microsoft.com/office/drawing/2014/main" id="{BE52F9D5-7892-4F58-80D1-C55BEF286C7C}"/>
              </a:ext>
            </a:extLst>
          </p:cNvPr>
          <p:cNvSpPr txBox="1"/>
          <p:nvPr/>
        </p:nvSpPr>
        <p:spPr>
          <a:xfrm>
            <a:off x="1876424" y="660956"/>
            <a:ext cx="6097836" cy="369332"/>
          </a:xfrm>
          <a:prstGeom prst="rect">
            <a:avLst/>
          </a:prstGeom>
          <a:noFill/>
        </p:spPr>
        <p:txBody>
          <a:bodyPr wrap="square">
            <a:spAutoFit/>
          </a:bodyPr>
          <a:lstStyle/>
          <a:p>
            <a:r>
              <a:rPr lang="fr-FR" dirty="0"/>
              <a:t>PROJET PROFESSIONNEL ETUDIANT</a:t>
            </a:r>
          </a:p>
        </p:txBody>
      </p:sp>
    </p:spTree>
    <p:extLst>
      <p:ext uri="{BB962C8B-B14F-4D97-AF65-F5344CB8AC3E}">
        <p14:creationId xmlns:p14="http://schemas.microsoft.com/office/powerpoint/2010/main" val="372922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1DEF60B-3C50-4E0D-8396-DC96C4C489B0}"/>
              </a:ext>
            </a:extLst>
          </p:cNvPr>
          <p:cNvSpPr>
            <a:spLocks noGrp="1"/>
          </p:cNvSpPr>
          <p:nvPr>
            <p:ph type="title"/>
          </p:nvPr>
        </p:nvSpPr>
        <p:spPr/>
        <p:txBody>
          <a:bodyPr>
            <a:noAutofit/>
          </a:bodyPr>
          <a:lstStyle/>
          <a:p>
            <a:r>
              <a:rPr lang="fr-FR" sz="2800" cap="none" dirty="0"/>
              <a:t>4-Diagramme de cas d’utilisation </a:t>
            </a:r>
            <a:r>
              <a:rPr lang="fr-FR" sz="1400" cap="none" dirty="0"/>
              <a:t>&lt;&lt;</a:t>
            </a:r>
            <a:r>
              <a:rPr lang="fr-FR" sz="2800" cap="none" dirty="0"/>
              <a:t>Gestion des ressources humaines</a:t>
            </a:r>
            <a:r>
              <a:rPr lang="fr-FR" sz="1400" cap="none" dirty="0"/>
              <a:t>&gt;&gt;</a:t>
            </a:r>
          </a:p>
        </p:txBody>
      </p:sp>
      <p:pic>
        <p:nvPicPr>
          <p:cNvPr id="7" name="Espace réservé du contenu 6">
            <a:extLst>
              <a:ext uri="{FF2B5EF4-FFF2-40B4-BE49-F238E27FC236}">
                <a16:creationId xmlns:a16="http://schemas.microsoft.com/office/drawing/2014/main" id="{FA931907-C6B0-40FB-AFD0-3243380577C7}"/>
              </a:ext>
            </a:extLst>
          </p:cNvPr>
          <p:cNvPicPr>
            <a:picLocks noGrp="1" noChangeAspect="1"/>
          </p:cNvPicPr>
          <p:nvPr>
            <p:ph idx="1"/>
          </p:nvPr>
        </p:nvPicPr>
        <p:blipFill>
          <a:blip r:embed="rId2"/>
          <a:stretch>
            <a:fillRect/>
          </a:stretch>
        </p:blipFill>
        <p:spPr>
          <a:xfrm>
            <a:off x="5576835" y="153237"/>
            <a:ext cx="6029011" cy="6551525"/>
          </a:xfrm>
        </p:spPr>
      </p:pic>
      <p:sp>
        <p:nvSpPr>
          <p:cNvPr id="5" name="Espace réservé du texte 4">
            <a:extLst>
              <a:ext uri="{FF2B5EF4-FFF2-40B4-BE49-F238E27FC236}">
                <a16:creationId xmlns:a16="http://schemas.microsoft.com/office/drawing/2014/main" id="{3AC2DCAA-11E5-4BD7-9A56-FD00520F2B9A}"/>
              </a:ext>
            </a:extLst>
          </p:cNvPr>
          <p:cNvSpPr>
            <a:spLocks noGrp="1"/>
          </p:cNvSpPr>
          <p:nvPr>
            <p:ph type="body" sz="half" idx="2"/>
          </p:nvPr>
        </p:nvSpPr>
        <p:spPr/>
        <p:txBody>
          <a:bodyPr>
            <a:normAutofit/>
          </a:bodyPr>
          <a:lstStyle/>
          <a:p>
            <a:endParaRPr lang="fr-FR" sz="2000" dirty="0">
              <a:latin typeface="Trebuchet MS" panose="020B0603020202020204" pitchFamily="34" charset="0"/>
            </a:endParaRPr>
          </a:p>
          <a:p>
            <a:r>
              <a:rPr lang="fr-FR" sz="2000" dirty="0">
                <a:latin typeface="Trebuchet MS" panose="020B0603020202020204" pitchFamily="34" charset="0"/>
              </a:rPr>
              <a:t>Ce Diagramme contient tous les cas d’utilisation relatifs au Package </a:t>
            </a:r>
            <a:r>
              <a:rPr lang="fr-FR" sz="1400" dirty="0">
                <a:latin typeface="Trebuchet MS" panose="020B0603020202020204" pitchFamily="34" charset="0"/>
              </a:rPr>
              <a:t>&lt;&lt;</a:t>
            </a:r>
            <a:r>
              <a:rPr lang="fr-FR" sz="2000" dirty="0">
                <a:latin typeface="Trebuchet MS" panose="020B0603020202020204" pitchFamily="34" charset="0"/>
              </a:rPr>
              <a:t>Gestion des Ressources Humaines</a:t>
            </a:r>
            <a:r>
              <a:rPr lang="fr-FR" sz="1400" dirty="0">
                <a:latin typeface="Trebuchet MS" panose="020B0603020202020204" pitchFamily="34" charset="0"/>
              </a:rPr>
              <a:t>&gt;&gt;.</a:t>
            </a:r>
          </a:p>
        </p:txBody>
      </p:sp>
    </p:spTree>
    <p:extLst>
      <p:ext uri="{BB962C8B-B14F-4D97-AF65-F5344CB8AC3E}">
        <p14:creationId xmlns:p14="http://schemas.microsoft.com/office/powerpoint/2010/main" val="3999465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720F7BC8-2691-4F7E-8508-FF7D68CE0368}"/>
              </a:ext>
            </a:extLst>
          </p:cNvPr>
          <p:cNvSpPr>
            <a:spLocks noGrp="1"/>
          </p:cNvSpPr>
          <p:nvPr>
            <p:ph type="title"/>
          </p:nvPr>
        </p:nvSpPr>
        <p:spPr/>
        <p:txBody>
          <a:bodyPr>
            <a:normAutofit fontScale="90000"/>
          </a:bodyPr>
          <a:lstStyle/>
          <a:p>
            <a:r>
              <a:rPr lang="fr-FR" cap="none" dirty="0"/>
              <a:t>5-Diagramme d’activité du cas d’utilisation </a:t>
            </a:r>
            <a:r>
              <a:rPr lang="fr-FR" sz="1600" cap="none" dirty="0"/>
              <a:t>&lt;&lt;</a:t>
            </a:r>
            <a:r>
              <a:rPr lang="fr-FR" cap="none" dirty="0"/>
              <a:t>créer une intervention</a:t>
            </a:r>
            <a:r>
              <a:rPr lang="fr-FR" sz="1600" cap="none" dirty="0"/>
              <a:t>&gt;&gt;</a:t>
            </a:r>
          </a:p>
        </p:txBody>
      </p:sp>
      <p:pic>
        <p:nvPicPr>
          <p:cNvPr id="7" name="Espace réservé du contenu 6">
            <a:extLst>
              <a:ext uri="{FF2B5EF4-FFF2-40B4-BE49-F238E27FC236}">
                <a16:creationId xmlns:a16="http://schemas.microsoft.com/office/drawing/2014/main" id="{0CED9339-63A5-4EC6-ACBE-7B103FEA0B1A}"/>
              </a:ext>
            </a:extLst>
          </p:cNvPr>
          <p:cNvPicPr>
            <a:picLocks noGrp="1" noChangeAspect="1"/>
          </p:cNvPicPr>
          <p:nvPr>
            <p:ph idx="1"/>
          </p:nvPr>
        </p:nvPicPr>
        <p:blipFill>
          <a:blip r:embed="rId2"/>
          <a:stretch>
            <a:fillRect/>
          </a:stretch>
        </p:blipFill>
        <p:spPr>
          <a:xfrm>
            <a:off x="5586884" y="208342"/>
            <a:ext cx="5948624" cy="6451042"/>
          </a:xfrm>
        </p:spPr>
      </p:pic>
      <p:sp>
        <p:nvSpPr>
          <p:cNvPr id="5" name="Espace réservé du texte 4">
            <a:extLst>
              <a:ext uri="{FF2B5EF4-FFF2-40B4-BE49-F238E27FC236}">
                <a16:creationId xmlns:a16="http://schemas.microsoft.com/office/drawing/2014/main" id="{EB0390C2-F262-4BB8-847E-D774E9BE0BAC}"/>
              </a:ext>
            </a:extLst>
          </p:cNvPr>
          <p:cNvSpPr>
            <a:spLocks noGrp="1"/>
          </p:cNvSpPr>
          <p:nvPr>
            <p:ph type="body" sz="half" idx="2"/>
          </p:nvPr>
        </p:nvSpPr>
        <p:spPr/>
        <p:txBody>
          <a:bodyPr>
            <a:normAutofit/>
          </a:bodyPr>
          <a:lstStyle/>
          <a:p>
            <a:endParaRPr lang="fr-FR" sz="2400" dirty="0"/>
          </a:p>
          <a:p>
            <a:r>
              <a:rPr lang="fr-FR" sz="2400" dirty="0"/>
              <a:t>Ce diagramme décris en détail le processus de Création d’une Intervention de son début jusqu’a sa fin.</a:t>
            </a:r>
          </a:p>
        </p:txBody>
      </p:sp>
    </p:spTree>
    <p:extLst>
      <p:ext uri="{BB962C8B-B14F-4D97-AF65-F5344CB8AC3E}">
        <p14:creationId xmlns:p14="http://schemas.microsoft.com/office/powerpoint/2010/main" val="2120955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E4AC81-0B55-4F3E-B398-5829954742DE}"/>
              </a:ext>
            </a:extLst>
          </p:cNvPr>
          <p:cNvSpPr>
            <a:spLocks noGrp="1"/>
          </p:cNvSpPr>
          <p:nvPr>
            <p:ph type="title"/>
          </p:nvPr>
        </p:nvSpPr>
        <p:spPr>
          <a:xfrm>
            <a:off x="643305" y="793319"/>
            <a:ext cx="2092882" cy="1557154"/>
          </a:xfrm>
        </p:spPr>
        <p:txBody>
          <a:bodyPr>
            <a:normAutofit fontScale="90000"/>
          </a:bodyPr>
          <a:lstStyle/>
          <a:p>
            <a:r>
              <a:rPr lang="fr-FR" cap="none" dirty="0"/>
              <a:t>6-Diagramme de classe</a:t>
            </a:r>
          </a:p>
        </p:txBody>
      </p:sp>
      <p:pic>
        <p:nvPicPr>
          <p:cNvPr id="6" name="Espace réservé du contenu 5">
            <a:extLst>
              <a:ext uri="{FF2B5EF4-FFF2-40B4-BE49-F238E27FC236}">
                <a16:creationId xmlns:a16="http://schemas.microsoft.com/office/drawing/2014/main" id="{F635537E-A268-45F0-AE68-572C39303717}"/>
              </a:ext>
            </a:extLst>
          </p:cNvPr>
          <p:cNvPicPr>
            <a:picLocks noGrp="1" noChangeAspect="1"/>
          </p:cNvPicPr>
          <p:nvPr>
            <p:ph idx="1"/>
          </p:nvPr>
        </p:nvPicPr>
        <p:blipFill>
          <a:blip r:embed="rId2"/>
          <a:stretch>
            <a:fillRect/>
          </a:stretch>
        </p:blipFill>
        <p:spPr>
          <a:xfrm>
            <a:off x="2951242" y="91440"/>
            <a:ext cx="9190036" cy="6675120"/>
          </a:xfrm>
        </p:spPr>
      </p:pic>
      <p:sp>
        <p:nvSpPr>
          <p:cNvPr id="4" name="Espace réservé du texte 3">
            <a:extLst>
              <a:ext uri="{FF2B5EF4-FFF2-40B4-BE49-F238E27FC236}">
                <a16:creationId xmlns:a16="http://schemas.microsoft.com/office/drawing/2014/main" id="{DB48A0E2-04D1-4819-AF0C-0DF5AEF17504}"/>
              </a:ext>
            </a:extLst>
          </p:cNvPr>
          <p:cNvSpPr>
            <a:spLocks noGrp="1"/>
          </p:cNvSpPr>
          <p:nvPr>
            <p:ph type="body" sz="half" idx="2"/>
          </p:nvPr>
        </p:nvSpPr>
        <p:spPr>
          <a:xfrm>
            <a:off x="643305" y="2549435"/>
            <a:ext cx="2092882" cy="879565"/>
          </a:xfrm>
        </p:spPr>
        <p:txBody>
          <a:bodyPr>
            <a:noAutofit/>
          </a:bodyPr>
          <a:lstStyle/>
          <a:p>
            <a:r>
              <a:rPr lang="fr-FR" sz="2000" dirty="0">
                <a:effectLst/>
                <a:latin typeface="Trebuchet MS" panose="020B0603020202020204" pitchFamily="34" charset="0"/>
                <a:ea typeface="Times New Roman" panose="02020603050405020304" pitchFamily="18" charset="0"/>
                <a:cs typeface="Arial" panose="020B0604020202020204" pitchFamily="34" charset="0"/>
              </a:rPr>
              <a:t>Un diagramme de classe est un diagramme qui est utilisé pour décrire la structure des objets et les  informations qui leurs sont relatives.</a:t>
            </a:r>
            <a:endParaRPr lang="fr-FR" sz="2000" dirty="0"/>
          </a:p>
        </p:txBody>
      </p:sp>
    </p:spTree>
    <p:extLst>
      <p:ext uri="{BB962C8B-B14F-4D97-AF65-F5344CB8AC3E}">
        <p14:creationId xmlns:p14="http://schemas.microsoft.com/office/powerpoint/2010/main" val="4107776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8000"/>
                <a:hueMod val="94000"/>
                <a:satMod val="148000"/>
                <a:lumMod val="150000"/>
              </a:schemeClr>
            </a:gs>
            <a:gs pos="100000">
              <a:schemeClr val="bg1">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4"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0"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2"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5"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6"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7"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grpSp>
        <p:nvGrpSpPr>
          <p:cNvPr id="69" name="Group 68">
            <a:extLst>
              <a:ext uri="{FF2B5EF4-FFF2-40B4-BE49-F238E27FC236}">
                <a16:creationId xmlns:a16="http://schemas.microsoft.com/office/drawing/2014/main" id="{9BE10567-6165-46A7-867D-4690A16B46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0" name="Rectangle 69">
              <a:extLst>
                <a:ext uri="{FF2B5EF4-FFF2-40B4-BE49-F238E27FC236}">
                  <a16:creationId xmlns:a16="http://schemas.microsoft.com/office/drawing/2014/main" id="{0F4DB1F4-429C-4C85-85D7-C4D81996D3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Picture 2">
              <a:extLst>
                <a:ext uri="{FF2B5EF4-FFF2-40B4-BE49-F238E27FC236}">
                  <a16:creationId xmlns:a16="http://schemas.microsoft.com/office/drawing/2014/main" id="{159C0DA6-71D9-4C96-A774-7FADF5E0A4C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sp>
        <p:nvSpPr>
          <p:cNvPr id="73" name="Round Diagonal Corner Rectangle 7">
            <a:extLst>
              <a:ext uri="{FF2B5EF4-FFF2-40B4-BE49-F238E27FC236}">
                <a16:creationId xmlns:a16="http://schemas.microsoft.com/office/drawing/2014/main" id="{4B24F6DB-F114-44A7-BB56-D401884E4E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rgbClr val="000000">
              <a:alpha val="80000"/>
            </a:srgb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4DB50ECD-225E-4F81-AF7B-706DD05F3B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a:effectLst/>
        </p:grpSpPr>
        <p:sp>
          <p:nvSpPr>
            <p:cNvPr id="76" name="Freeform 32">
              <a:extLst>
                <a:ext uri="{FF2B5EF4-FFF2-40B4-BE49-F238E27FC236}">
                  <a16:creationId xmlns:a16="http://schemas.microsoft.com/office/drawing/2014/main" id="{CBC3B006-1357-4969-BC3D-CDD91E492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3">
              <a:extLst>
                <a:ext uri="{FF2B5EF4-FFF2-40B4-BE49-F238E27FC236}">
                  <a16:creationId xmlns:a16="http://schemas.microsoft.com/office/drawing/2014/main" id="{0D6E4F1D-B331-41B5-90EF-2236C1EE15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4">
              <a:extLst>
                <a:ext uri="{FF2B5EF4-FFF2-40B4-BE49-F238E27FC236}">
                  <a16:creationId xmlns:a16="http://schemas.microsoft.com/office/drawing/2014/main" id="{54A60014-21DF-44E5-9137-4335718850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7">
              <a:extLst>
                <a:ext uri="{FF2B5EF4-FFF2-40B4-BE49-F238E27FC236}">
                  <a16:creationId xmlns:a16="http://schemas.microsoft.com/office/drawing/2014/main" id="{40B768C0-B003-45F4-9A06-EA3509A90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5">
              <a:extLst>
                <a:ext uri="{FF2B5EF4-FFF2-40B4-BE49-F238E27FC236}">
                  <a16:creationId xmlns:a16="http://schemas.microsoft.com/office/drawing/2014/main" id="{5E479182-2054-4AD9-823D-81CFAD7F2C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6">
              <a:extLst>
                <a:ext uri="{FF2B5EF4-FFF2-40B4-BE49-F238E27FC236}">
                  <a16:creationId xmlns:a16="http://schemas.microsoft.com/office/drawing/2014/main" id="{A7D912CF-756A-41F1-8BF1-5BA7D1BD05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38">
              <a:extLst>
                <a:ext uri="{FF2B5EF4-FFF2-40B4-BE49-F238E27FC236}">
                  <a16:creationId xmlns:a16="http://schemas.microsoft.com/office/drawing/2014/main" id="{734B6F35-2160-44B1-AB00-F628C84B14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Freeform 39">
              <a:extLst>
                <a:ext uri="{FF2B5EF4-FFF2-40B4-BE49-F238E27FC236}">
                  <a16:creationId xmlns:a16="http://schemas.microsoft.com/office/drawing/2014/main" id="{D8657E76-4F63-44FE-86C5-54CA174FC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40">
              <a:extLst>
                <a:ext uri="{FF2B5EF4-FFF2-40B4-BE49-F238E27FC236}">
                  <a16:creationId xmlns:a16="http://schemas.microsoft.com/office/drawing/2014/main" id="{482CEB8C-90E5-4152-8B52-A2881B98A3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Rectangle 41">
              <a:extLst>
                <a:ext uri="{FF2B5EF4-FFF2-40B4-BE49-F238E27FC236}">
                  <a16:creationId xmlns:a16="http://schemas.microsoft.com/office/drawing/2014/main" id="{85010FC2-BC4C-4692-876D-7FE363BFC6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2">
              <a:extLst>
                <a:ext uri="{FF2B5EF4-FFF2-40B4-BE49-F238E27FC236}">
                  <a16:creationId xmlns:a16="http://schemas.microsoft.com/office/drawing/2014/main" id="{714C1223-2B78-4715-9ACB-079A60D16D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3">
              <a:extLst>
                <a:ext uri="{FF2B5EF4-FFF2-40B4-BE49-F238E27FC236}">
                  <a16:creationId xmlns:a16="http://schemas.microsoft.com/office/drawing/2014/main" id="{1D9109D3-C92A-410B-9B43-5F02B2D84E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4">
              <a:extLst>
                <a:ext uri="{FF2B5EF4-FFF2-40B4-BE49-F238E27FC236}">
                  <a16:creationId xmlns:a16="http://schemas.microsoft.com/office/drawing/2014/main" id="{EF5B327A-A1AE-42F3-815E-84F4AA2948C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7">
              <a:extLst>
                <a:ext uri="{FF2B5EF4-FFF2-40B4-BE49-F238E27FC236}">
                  <a16:creationId xmlns:a16="http://schemas.microsoft.com/office/drawing/2014/main" id="{77738BDE-751F-4D4C-B4C4-C9DF3EA29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5">
              <a:extLst>
                <a:ext uri="{FF2B5EF4-FFF2-40B4-BE49-F238E27FC236}">
                  <a16:creationId xmlns:a16="http://schemas.microsoft.com/office/drawing/2014/main" id="{9C8C4AD6-72BF-490C-963C-97C7FD7E7E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6">
              <a:extLst>
                <a:ext uri="{FF2B5EF4-FFF2-40B4-BE49-F238E27FC236}">
                  <a16:creationId xmlns:a16="http://schemas.microsoft.com/office/drawing/2014/main" id="{94990E31-5AA8-4502-A963-CE1B539DAC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38">
              <a:extLst>
                <a:ext uri="{FF2B5EF4-FFF2-40B4-BE49-F238E27FC236}">
                  <a16:creationId xmlns:a16="http://schemas.microsoft.com/office/drawing/2014/main" id="{9E703E9D-ED76-449C-A8C0-7A1E24B8B2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Freeform 39">
              <a:extLst>
                <a:ext uri="{FF2B5EF4-FFF2-40B4-BE49-F238E27FC236}">
                  <a16:creationId xmlns:a16="http://schemas.microsoft.com/office/drawing/2014/main" id="{C70A75E8-C815-4CCF-ABEE-83F19BFE05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4" name="Freeform 40">
              <a:extLst>
                <a:ext uri="{FF2B5EF4-FFF2-40B4-BE49-F238E27FC236}">
                  <a16:creationId xmlns:a16="http://schemas.microsoft.com/office/drawing/2014/main" id="{E15638E1-6A92-4D31-A034-853A65A754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5" name="Rectangle 41">
              <a:extLst>
                <a:ext uri="{FF2B5EF4-FFF2-40B4-BE49-F238E27FC236}">
                  <a16:creationId xmlns:a16="http://schemas.microsoft.com/office/drawing/2014/main" id="{EA3E8D58-D52B-4300-8A50-5696430D1A6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sp>
        <p:nvSpPr>
          <p:cNvPr id="5" name="Titre 4">
            <a:extLst>
              <a:ext uri="{FF2B5EF4-FFF2-40B4-BE49-F238E27FC236}">
                <a16:creationId xmlns:a16="http://schemas.microsoft.com/office/drawing/2014/main" id="{5E855867-7E3B-43B5-AC3C-7A9CC554CB90}"/>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VI-CONCLUSION</a:t>
            </a:r>
          </a:p>
        </p:txBody>
      </p:sp>
      <p:sp>
        <p:nvSpPr>
          <p:cNvPr id="6" name="Espace réservé du texte 5">
            <a:extLst>
              <a:ext uri="{FF2B5EF4-FFF2-40B4-BE49-F238E27FC236}">
                <a16:creationId xmlns:a16="http://schemas.microsoft.com/office/drawing/2014/main" id="{058E0EF0-1173-43CE-A4E0-EC2326BE4E5C}"/>
              </a:ext>
            </a:extLst>
          </p:cNvPr>
          <p:cNvSpPr>
            <a:spLocks noGrp="1"/>
          </p:cNvSpPr>
          <p:nvPr>
            <p:ph type="body" idx="1"/>
          </p:nvPr>
        </p:nvSpPr>
        <p:spPr>
          <a:xfrm>
            <a:off x="2667001" y="3602038"/>
            <a:ext cx="6857999" cy="953029"/>
          </a:xfrm>
        </p:spPr>
        <p:txBody>
          <a:bodyPr vert="horz" lIns="91440" tIns="45720" rIns="91440" bIns="45720" rtlCol="0">
            <a:normAutofit/>
          </a:bodyPr>
          <a:lstStyle/>
          <a:p>
            <a:pPr algn="ctr">
              <a:lnSpc>
                <a:spcPct val="110000"/>
              </a:lnSpc>
            </a:pPr>
            <a:r>
              <a:rPr lang="en-US" sz="1100" dirty="0">
                <a:solidFill>
                  <a:schemeClr val="bg2"/>
                </a:solidFill>
              </a:rPr>
              <a:t>Nous </a:t>
            </a:r>
            <a:r>
              <a:rPr lang="en-US" sz="1100" dirty="0" err="1">
                <a:solidFill>
                  <a:schemeClr val="bg2"/>
                </a:solidFill>
              </a:rPr>
              <a:t>estimons</a:t>
            </a:r>
            <a:r>
              <a:rPr lang="en-US" sz="1100" dirty="0">
                <a:solidFill>
                  <a:schemeClr val="bg2"/>
                </a:solidFill>
              </a:rPr>
              <a:t> proposer </a:t>
            </a:r>
            <a:r>
              <a:rPr lang="en-US" sz="1100" dirty="0" err="1">
                <a:solidFill>
                  <a:schemeClr val="bg2"/>
                </a:solidFill>
              </a:rPr>
              <a:t>une</a:t>
            </a:r>
            <a:r>
              <a:rPr lang="en-US" sz="1100" dirty="0">
                <a:solidFill>
                  <a:schemeClr val="bg2"/>
                </a:solidFill>
              </a:rPr>
              <a:t> solution </a:t>
            </a:r>
            <a:r>
              <a:rPr lang="en-US" sz="1100" dirty="0" err="1">
                <a:solidFill>
                  <a:schemeClr val="bg2"/>
                </a:solidFill>
              </a:rPr>
              <a:t>complète</a:t>
            </a:r>
            <a:r>
              <a:rPr lang="en-US" sz="1100" dirty="0">
                <a:solidFill>
                  <a:schemeClr val="bg2"/>
                </a:solidFill>
              </a:rPr>
              <a:t> qui </a:t>
            </a:r>
            <a:r>
              <a:rPr lang="en-US" sz="1100" dirty="0" err="1">
                <a:solidFill>
                  <a:schemeClr val="bg2"/>
                </a:solidFill>
              </a:rPr>
              <a:t>satisfera</a:t>
            </a:r>
            <a:r>
              <a:rPr lang="en-US" sz="1100" dirty="0">
                <a:solidFill>
                  <a:schemeClr val="bg2"/>
                </a:solidFill>
              </a:rPr>
              <a:t> les </a:t>
            </a:r>
            <a:r>
              <a:rPr lang="en-US" sz="1100" dirty="0" err="1">
                <a:solidFill>
                  <a:schemeClr val="bg2"/>
                </a:solidFill>
              </a:rPr>
              <a:t>besoins</a:t>
            </a:r>
            <a:r>
              <a:rPr lang="en-US" sz="1100" dirty="0">
                <a:solidFill>
                  <a:schemeClr val="bg2"/>
                </a:solidFill>
              </a:rPr>
              <a:t> des </a:t>
            </a:r>
            <a:r>
              <a:rPr lang="en-US" sz="1100" dirty="0" err="1">
                <a:solidFill>
                  <a:schemeClr val="bg2"/>
                </a:solidFill>
              </a:rPr>
              <a:t>utilisateurs</a:t>
            </a:r>
            <a:r>
              <a:rPr lang="en-US" sz="1100" dirty="0">
                <a:solidFill>
                  <a:schemeClr val="bg2"/>
                </a:solidFill>
              </a:rPr>
              <a:t> . Notre solution </a:t>
            </a:r>
            <a:r>
              <a:rPr lang="en-US" sz="1100" dirty="0" err="1">
                <a:solidFill>
                  <a:schemeClr val="bg2"/>
                </a:solidFill>
              </a:rPr>
              <a:t>restera</a:t>
            </a:r>
            <a:r>
              <a:rPr lang="en-US" sz="1100" dirty="0">
                <a:solidFill>
                  <a:schemeClr val="bg2"/>
                </a:solidFill>
              </a:rPr>
              <a:t> ouverte a de </a:t>
            </a:r>
            <a:r>
              <a:rPr lang="en-US" sz="1100" dirty="0" err="1">
                <a:solidFill>
                  <a:schemeClr val="bg2"/>
                </a:solidFill>
              </a:rPr>
              <a:t>nouvelles</a:t>
            </a:r>
            <a:r>
              <a:rPr lang="en-US" sz="1100" dirty="0">
                <a:solidFill>
                  <a:schemeClr val="bg2"/>
                </a:solidFill>
              </a:rPr>
              <a:t> extensions pour </a:t>
            </a:r>
            <a:r>
              <a:rPr lang="en-US" sz="1100" dirty="0" err="1">
                <a:solidFill>
                  <a:schemeClr val="bg2"/>
                </a:solidFill>
              </a:rPr>
              <a:t>améliorer</a:t>
            </a:r>
            <a:r>
              <a:rPr lang="en-US" sz="1100" dirty="0">
                <a:solidFill>
                  <a:schemeClr val="bg2"/>
                </a:solidFill>
              </a:rPr>
              <a:t> </a:t>
            </a:r>
            <a:r>
              <a:rPr lang="en-US" sz="1100" dirty="0" err="1">
                <a:solidFill>
                  <a:schemeClr val="bg2"/>
                </a:solidFill>
              </a:rPr>
              <a:t>nos</a:t>
            </a:r>
            <a:r>
              <a:rPr lang="en-US" sz="1100" dirty="0">
                <a:solidFill>
                  <a:schemeClr val="bg2"/>
                </a:solidFill>
              </a:rPr>
              <a:t> </a:t>
            </a:r>
            <a:r>
              <a:rPr lang="en-US" sz="1100" dirty="0" err="1">
                <a:solidFill>
                  <a:schemeClr val="bg2"/>
                </a:solidFill>
              </a:rPr>
              <a:t>réponses</a:t>
            </a:r>
            <a:r>
              <a:rPr lang="en-US" sz="1100" dirty="0">
                <a:solidFill>
                  <a:schemeClr val="bg2"/>
                </a:solidFill>
              </a:rPr>
              <a:t> aux </a:t>
            </a:r>
            <a:r>
              <a:rPr lang="en-US" sz="1100" dirty="0" err="1">
                <a:solidFill>
                  <a:schemeClr val="bg2"/>
                </a:solidFill>
              </a:rPr>
              <a:t>besoins</a:t>
            </a:r>
            <a:r>
              <a:rPr lang="en-US" sz="1100" dirty="0">
                <a:solidFill>
                  <a:schemeClr val="bg2"/>
                </a:solidFill>
              </a:rPr>
              <a:t> des </a:t>
            </a:r>
            <a:r>
              <a:rPr lang="en-US" sz="1100" dirty="0" err="1">
                <a:solidFill>
                  <a:schemeClr val="bg2"/>
                </a:solidFill>
              </a:rPr>
              <a:t>utilisateurs</a:t>
            </a:r>
            <a:r>
              <a:rPr lang="en-US" sz="1100" dirty="0">
                <a:solidFill>
                  <a:schemeClr val="bg2"/>
                </a:solidFill>
              </a:rPr>
              <a:t> par rapport à </a:t>
            </a:r>
            <a:r>
              <a:rPr lang="en-US" sz="1100" dirty="0" err="1">
                <a:solidFill>
                  <a:schemeClr val="bg2"/>
                </a:solidFill>
              </a:rPr>
              <a:t>ceux</a:t>
            </a:r>
            <a:r>
              <a:rPr lang="en-US" sz="1100" dirty="0">
                <a:solidFill>
                  <a:schemeClr val="bg2"/>
                </a:solidFill>
              </a:rPr>
              <a:t> </a:t>
            </a:r>
            <a:r>
              <a:rPr lang="en-US" sz="1100" dirty="0" err="1">
                <a:solidFill>
                  <a:schemeClr val="bg2"/>
                </a:solidFill>
              </a:rPr>
              <a:t>présentés</a:t>
            </a:r>
            <a:r>
              <a:rPr lang="en-US" sz="1100" dirty="0">
                <a:solidFill>
                  <a:schemeClr val="bg2"/>
                </a:solidFill>
              </a:rPr>
              <a:t> dans </a:t>
            </a:r>
            <a:r>
              <a:rPr lang="en-US" sz="1100" dirty="0" err="1">
                <a:solidFill>
                  <a:schemeClr val="bg2"/>
                </a:solidFill>
              </a:rPr>
              <a:t>ce</a:t>
            </a:r>
            <a:r>
              <a:rPr lang="en-US" sz="1100" dirty="0">
                <a:solidFill>
                  <a:schemeClr val="bg2"/>
                </a:solidFill>
              </a:rPr>
              <a:t> document.</a:t>
            </a:r>
          </a:p>
          <a:p>
            <a:pPr algn="ctr">
              <a:lnSpc>
                <a:spcPct val="110000"/>
              </a:lnSpc>
            </a:pPr>
            <a:endParaRPr lang="en-US" sz="1100" dirty="0">
              <a:solidFill>
                <a:schemeClr val="bg2"/>
              </a:solidFill>
            </a:endParaRPr>
          </a:p>
        </p:txBody>
      </p:sp>
    </p:spTree>
    <p:extLst>
      <p:ext uri="{BB962C8B-B14F-4D97-AF65-F5344CB8AC3E}">
        <p14:creationId xmlns:p14="http://schemas.microsoft.com/office/powerpoint/2010/main" val="1666848231"/>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084CF0C-7B4C-4595-9AB7-935F5A8C1BED}"/>
              </a:ext>
            </a:extLst>
          </p:cNvPr>
          <p:cNvSpPr>
            <a:spLocks noGrp="1"/>
          </p:cNvSpPr>
          <p:nvPr>
            <p:ph type="title"/>
          </p:nvPr>
        </p:nvSpPr>
        <p:spPr/>
        <p:txBody>
          <a:bodyPr/>
          <a:lstStyle/>
          <a:p>
            <a:pPr algn="ctr"/>
            <a:endParaRPr lang="fr-FR" dirty="0"/>
          </a:p>
        </p:txBody>
      </p:sp>
    </p:spTree>
    <p:extLst>
      <p:ext uri="{BB962C8B-B14F-4D97-AF65-F5344CB8AC3E}">
        <p14:creationId xmlns:p14="http://schemas.microsoft.com/office/powerpoint/2010/main" val="35821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48000"/>
                <a:hueMod val="106000"/>
                <a:satMod val="140000"/>
                <a:lumMod val="42000"/>
              </a:schemeClr>
              <a:schemeClr val="bg2">
                <a:tint val="98000"/>
                <a:hueMod val="92000"/>
                <a:satMod val="220000"/>
                <a:lumMod val="9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1F67CC9-D773-4B4B-8A55-D5DAEC34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B6292B1-E3F4-4ADC-9E77-B48EB1D81140}"/>
              </a:ext>
            </a:extLst>
          </p:cNvPr>
          <p:cNvSpPr>
            <a:spLocks noGrp="1"/>
          </p:cNvSpPr>
          <p:nvPr>
            <p:ph type="title"/>
          </p:nvPr>
        </p:nvSpPr>
        <p:spPr>
          <a:xfrm>
            <a:off x="846138" y="466118"/>
            <a:ext cx="9905998" cy="1478570"/>
          </a:xfrm>
        </p:spPr>
        <p:txBody>
          <a:bodyPr>
            <a:normAutofit/>
          </a:bodyPr>
          <a:lstStyle/>
          <a:p>
            <a:r>
              <a:rPr lang="fr-FR" dirty="0"/>
              <a:t>sommaire</a:t>
            </a:r>
          </a:p>
        </p:txBody>
      </p:sp>
      <p:graphicFrame>
        <p:nvGraphicFramePr>
          <p:cNvPr id="5" name="Espace réservé du contenu 2">
            <a:extLst>
              <a:ext uri="{FF2B5EF4-FFF2-40B4-BE49-F238E27FC236}">
                <a16:creationId xmlns:a16="http://schemas.microsoft.com/office/drawing/2014/main" id="{F0A74FAD-AF5F-0FDF-0851-A354AE377ABE}"/>
              </a:ext>
            </a:extLst>
          </p:cNvPr>
          <p:cNvGraphicFramePr>
            <a:graphicFrameLocks noGrp="1"/>
          </p:cNvGraphicFramePr>
          <p:nvPr>
            <p:ph idx="1"/>
            <p:extLst>
              <p:ext uri="{D42A27DB-BD31-4B8C-83A1-F6EECF244321}">
                <p14:modId xmlns:p14="http://schemas.microsoft.com/office/powerpoint/2010/main" val="59461823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7407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BAD908E-8EFF-4C1F-AB20-8EEF9052D99F}"/>
              </a:ext>
            </a:extLst>
          </p:cNvPr>
          <p:cNvSpPr>
            <a:spLocks noGrp="1"/>
          </p:cNvSpPr>
          <p:nvPr>
            <p:ph type="title"/>
          </p:nvPr>
        </p:nvSpPr>
        <p:spPr>
          <a:xfrm>
            <a:off x="1577445" y="1168078"/>
            <a:ext cx="9048219" cy="1092200"/>
          </a:xfrm>
        </p:spPr>
        <p:txBody>
          <a:bodyPr anchor="ctr">
            <a:normAutofit/>
          </a:bodyPr>
          <a:lstStyle/>
          <a:p>
            <a:pPr algn="ctr"/>
            <a:r>
              <a:rPr lang="fr-FR">
                <a:solidFill>
                  <a:srgbClr val="FFFFFF"/>
                </a:solidFill>
              </a:rPr>
              <a:t>I-Introduction</a:t>
            </a:r>
          </a:p>
        </p:txBody>
      </p:sp>
      <p:sp>
        <p:nvSpPr>
          <p:cNvPr id="3" name="Espace réservé du contenu 2">
            <a:extLst>
              <a:ext uri="{FF2B5EF4-FFF2-40B4-BE49-F238E27FC236}">
                <a16:creationId xmlns:a16="http://schemas.microsoft.com/office/drawing/2014/main" id="{EA8C83FA-8B93-431F-8A9A-3F7E90DBE34C}"/>
              </a:ext>
            </a:extLst>
          </p:cNvPr>
          <p:cNvSpPr>
            <a:spLocks noGrp="1"/>
          </p:cNvSpPr>
          <p:nvPr>
            <p:ph idx="1"/>
          </p:nvPr>
        </p:nvSpPr>
        <p:spPr>
          <a:xfrm>
            <a:off x="1577446" y="2413001"/>
            <a:ext cx="9048218" cy="3033180"/>
          </a:xfrm>
        </p:spPr>
        <p:txBody>
          <a:bodyPr anchor="ctr">
            <a:normAutofit/>
          </a:bodyPr>
          <a:lstStyle/>
          <a:p>
            <a:pPr marL="0" indent="0">
              <a:buNone/>
            </a:pPr>
            <a:r>
              <a:rPr lang="fr-FR" sz="2000">
                <a:solidFill>
                  <a:srgbClr val="FFFFFF"/>
                </a:solidFill>
              </a:rPr>
              <a:t>La plupart des Entreprises d’aujourd’hui sont obligées d’opérer des interventions sur le terrain pour répondre a certains besoins de leurs clients . Ces Interventions nécessitent un suivi qui doit être complet et actif . Nous souhaitons développer une Application qui viendra satisfaire ce besoin .Elle sera construite a partir des éléments que nous avons jugés nécessaire pour pouvoir mener a bien une intervention depuis la demande du client jusqu’au traitement complet de l’intervention.</a:t>
            </a:r>
          </a:p>
        </p:txBody>
      </p:sp>
    </p:spTree>
    <p:extLst>
      <p:ext uri="{BB962C8B-B14F-4D97-AF65-F5344CB8AC3E}">
        <p14:creationId xmlns:p14="http://schemas.microsoft.com/office/powerpoint/2010/main" val="382757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41" name="Rectangle 7">
            <a:extLst>
              <a:ext uri="{FF2B5EF4-FFF2-40B4-BE49-F238E27FC236}">
                <a16:creationId xmlns:a16="http://schemas.microsoft.com/office/drawing/2014/main" id="{CC892AB0-7D6D-4FC9-9105-0CB427161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9">
            <a:extLst>
              <a:ext uri="{FF2B5EF4-FFF2-40B4-BE49-F238E27FC236}">
                <a16:creationId xmlns:a16="http://schemas.microsoft.com/office/drawing/2014/main" id="{807353E4-FA19-40CB-8AF8-3A8E6704B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11" name="Freeform 35">
              <a:extLst>
                <a:ext uri="{FF2B5EF4-FFF2-40B4-BE49-F238E27FC236}">
                  <a16:creationId xmlns:a16="http://schemas.microsoft.com/office/drawing/2014/main" id="{697D009D-8E70-460A-BE57-321BB0764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12" name="Freeform 36">
              <a:extLst>
                <a:ext uri="{FF2B5EF4-FFF2-40B4-BE49-F238E27FC236}">
                  <a16:creationId xmlns:a16="http://schemas.microsoft.com/office/drawing/2014/main" id="{D0001F35-F282-403E-8D08-0D204D851F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13" name="Freeform 38">
              <a:extLst>
                <a:ext uri="{FF2B5EF4-FFF2-40B4-BE49-F238E27FC236}">
                  <a16:creationId xmlns:a16="http://schemas.microsoft.com/office/drawing/2014/main" id="{3F8A69A2-2D15-40CD-8C14-A18643ABA5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4" name="Freeform 39">
              <a:extLst>
                <a:ext uri="{FF2B5EF4-FFF2-40B4-BE49-F238E27FC236}">
                  <a16:creationId xmlns:a16="http://schemas.microsoft.com/office/drawing/2014/main" id="{B665CA2A-9D55-4786-9343-EB46672627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15" name="Freeform 40">
              <a:extLst>
                <a:ext uri="{FF2B5EF4-FFF2-40B4-BE49-F238E27FC236}">
                  <a16:creationId xmlns:a16="http://schemas.microsoft.com/office/drawing/2014/main" id="{CEE9BD85-96DF-4CDF-BC0F-C4E46062B3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16" name="Rectangle 41">
              <a:extLst>
                <a:ext uri="{FF2B5EF4-FFF2-40B4-BE49-F238E27FC236}">
                  <a16:creationId xmlns:a16="http://schemas.microsoft.com/office/drawing/2014/main" id="{6BB6F5E5-6CA3-4B20-86A7-1174D6E71F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sp>
      </p:grpSp>
      <p:grpSp>
        <p:nvGrpSpPr>
          <p:cNvPr id="18" name="Group 17">
            <a:extLst>
              <a:ext uri="{FF2B5EF4-FFF2-40B4-BE49-F238E27FC236}">
                <a16:creationId xmlns:a16="http://schemas.microsoft.com/office/drawing/2014/main" id="{0328E69E-CE3D-4110-8BF7-AD3C0C10CB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19" name="Freeform 32">
              <a:extLst>
                <a:ext uri="{FF2B5EF4-FFF2-40B4-BE49-F238E27FC236}">
                  <a16:creationId xmlns:a16="http://schemas.microsoft.com/office/drawing/2014/main" id="{30F84C80-9E12-4460-B88F-D03839F0C8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0" name="Freeform 33">
              <a:extLst>
                <a:ext uri="{FF2B5EF4-FFF2-40B4-BE49-F238E27FC236}">
                  <a16:creationId xmlns:a16="http://schemas.microsoft.com/office/drawing/2014/main" id="{2F84C18C-5783-48FF-9DE0-FDA327CFC4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1" name="Freeform 34">
              <a:extLst>
                <a:ext uri="{FF2B5EF4-FFF2-40B4-BE49-F238E27FC236}">
                  <a16:creationId xmlns:a16="http://schemas.microsoft.com/office/drawing/2014/main" id="{08C6A855-346C-4589-9AD4-5E15BCBC7A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2" name="Freeform 37">
              <a:extLst>
                <a:ext uri="{FF2B5EF4-FFF2-40B4-BE49-F238E27FC236}">
                  <a16:creationId xmlns:a16="http://schemas.microsoft.com/office/drawing/2014/main" id="{7E64BEE6-1157-421C-A02A-47639E4D9F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24" name="Group 23">
            <a:extLst>
              <a:ext uri="{FF2B5EF4-FFF2-40B4-BE49-F238E27FC236}">
                <a16:creationId xmlns:a16="http://schemas.microsoft.com/office/drawing/2014/main" id="{F64806C9-3599-45A7-BCFF-F762C54276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25" name="Freeform 32">
              <a:extLst>
                <a:ext uri="{FF2B5EF4-FFF2-40B4-BE49-F238E27FC236}">
                  <a16:creationId xmlns:a16="http://schemas.microsoft.com/office/drawing/2014/main" id="{41D6E755-9558-4CAA-8F56-469D231C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sp>
        <p:sp>
          <p:nvSpPr>
            <p:cNvPr id="26" name="Freeform 33">
              <a:extLst>
                <a:ext uri="{FF2B5EF4-FFF2-40B4-BE49-F238E27FC236}">
                  <a16:creationId xmlns:a16="http://schemas.microsoft.com/office/drawing/2014/main" id="{8FCD41C4-606C-446C-8C81-6353C6442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sp>
        <p:sp>
          <p:nvSpPr>
            <p:cNvPr id="27" name="Freeform 34">
              <a:extLst>
                <a:ext uri="{FF2B5EF4-FFF2-40B4-BE49-F238E27FC236}">
                  <a16:creationId xmlns:a16="http://schemas.microsoft.com/office/drawing/2014/main" id="{274CFBE4-CEA6-4C81-BB1E-83E1896771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28" name="Freeform 37">
              <a:extLst>
                <a:ext uri="{FF2B5EF4-FFF2-40B4-BE49-F238E27FC236}">
                  <a16:creationId xmlns:a16="http://schemas.microsoft.com/office/drawing/2014/main" id="{24813D3D-7B30-42F2-9065-1B40F140C7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sp>
      </p:grpSp>
      <p:grpSp>
        <p:nvGrpSpPr>
          <p:cNvPr id="30" name="Group 29">
            <a:extLst>
              <a:ext uri="{FF2B5EF4-FFF2-40B4-BE49-F238E27FC236}">
                <a16:creationId xmlns:a16="http://schemas.microsoft.com/office/drawing/2014/main" id="{1287AC97-A8E8-4B45-A50A-3057A88B408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31" name="Freeform 35">
              <a:extLst>
                <a:ext uri="{FF2B5EF4-FFF2-40B4-BE49-F238E27FC236}">
                  <a16:creationId xmlns:a16="http://schemas.microsoft.com/office/drawing/2014/main" id="{57D70AA8-D36C-4DF9-B7D7-4E2C9BEFD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sp>
        <p:sp>
          <p:nvSpPr>
            <p:cNvPr id="32" name="Freeform 36">
              <a:extLst>
                <a:ext uri="{FF2B5EF4-FFF2-40B4-BE49-F238E27FC236}">
                  <a16:creationId xmlns:a16="http://schemas.microsoft.com/office/drawing/2014/main" id="{74D88556-8C5B-41AF-9FA0-92D2734708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sp>
        <p:sp>
          <p:nvSpPr>
            <p:cNvPr id="33" name="Freeform 38">
              <a:extLst>
                <a:ext uri="{FF2B5EF4-FFF2-40B4-BE49-F238E27FC236}">
                  <a16:creationId xmlns:a16="http://schemas.microsoft.com/office/drawing/2014/main" id="{17E00558-8912-48C6-8202-D8A2D854B7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4" name="Freeform 39">
              <a:extLst>
                <a:ext uri="{FF2B5EF4-FFF2-40B4-BE49-F238E27FC236}">
                  <a16:creationId xmlns:a16="http://schemas.microsoft.com/office/drawing/2014/main" id="{7E4C092A-90EF-4870-97FC-C2D97FD2CE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sp>
        <p:sp>
          <p:nvSpPr>
            <p:cNvPr id="35" name="Freeform 40">
              <a:extLst>
                <a:ext uri="{FF2B5EF4-FFF2-40B4-BE49-F238E27FC236}">
                  <a16:creationId xmlns:a16="http://schemas.microsoft.com/office/drawing/2014/main" id="{0C8C091A-4902-4B98-BB6B-AF6FA1174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sp>
        <p:sp>
          <p:nvSpPr>
            <p:cNvPr id="36" name="Rectangle 41">
              <a:extLst>
                <a:ext uri="{FF2B5EF4-FFF2-40B4-BE49-F238E27FC236}">
                  <a16:creationId xmlns:a16="http://schemas.microsoft.com/office/drawing/2014/main" id="{50C57AA3-5B6E-4C49-9AE3-D130A25404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sp>
      </p:grpSp>
      <p:sp>
        <p:nvSpPr>
          <p:cNvPr id="38" name="Rectangle 37">
            <a:extLst>
              <a:ext uri="{FF2B5EF4-FFF2-40B4-BE49-F238E27FC236}">
                <a16:creationId xmlns:a16="http://schemas.microsoft.com/office/drawing/2014/main" id="{6D29BE04-4454-4832-B83F-10D001BFF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5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ound Diagonal Corner Rectangle 7">
            <a:extLst>
              <a:ext uri="{FF2B5EF4-FFF2-40B4-BE49-F238E27FC236}">
                <a16:creationId xmlns:a16="http://schemas.microsoft.com/office/drawing/2014/main" id="{98714CE9-3C2C-48E1-8B8F-CFB7735C4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2">
              <a:lumMod val="50000"/>
              <a:alpha val="80000"/>
            </a:schemeClr>
          </a:solidFill>
          <a:ln w="19050" cap="sq">
            <a:solidFill>
              <a:srgbClr val="FFFFFF">
                <a:alpha val="60000"/>
              </a:srgb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032D576-8DE9-4AAF-B75B-EEEBC65B29FC}"/>
              </a:ext>
            </a:extLst>
          </p:cNvPr>
          <p:cNvSpPr>
            <a:spLocks noGrp="1"/>
          </p:cNvSpPr>
          <p:nvPr>
            <p:ph type="title"/>
          </p:nvPr>
        </p:nvSpPr>
        <p:spPr>
          <a:xfrm>
            <a:off x="1577445" y="1168078"/>
            <a:ext cx="9048219" cy="1092200"/>
          </a:xfrm>
        </p:spPr>
        <p:txBody>
          <a:bodyPr anchor="ctr">
            <a:normAutofit/>
          </a:bodyPr>
          <a:lstStyle/>
          <a:p>
            <a:pPr algn="ctr"/>
            <a:r>
              <a:rPr lang="fr-FR" dirty="0">
                <a:solidFill>
                  <a:srgbClr val="FFFFFF"/>
                </a:solidFill>
              </a:rPr>
              <a:t>II-Objectifs</a:t>
            </a:r>
          </a:p>
        </p:txBody>
      </p:sp>
      <p:sp>
        <p:nvSpPr>
          <p:cNvPr id="3" name="Espace réservé du contenu 2">
            <a:extLst>
              <a:ext uri="{FF2B5EF4-FFF2-40B4-BE49-F238E27FC236}">
                <a16:creationId xmlns:a16="http://schemas.microsoft.com/office/drawing/2014/main" id="{403B41CD-DE43-46C9-A65F-8E8C667BFFE9}"/>
              </a:ext>
            </a:extLst>
          </p:cNvPr>
          <p:cNvSpPr>
            <a:spLocks noGrp="1"/>
          </p:cNvSpPr>
          <p:nvPr>
            <p:ph idx="1"/>
          </p:nvPr>
        </p:nvSpPr>
        <p:spPr>
          <a:xfrm>
            <a:off x="1577446" y="2413001"/>
            <a:ext cx="9048218" cy="3033180"/>
          </a:xfrm>
        </p:spPr>
        <p:txBody>
          <a:bodyPr anchor="ctr">
            <a:normAutofit/>
          </a:bodyPr>
          <a:lstStyle/>
          <a:p>
            <a:pPr marL="0" indent="0">
              <a:lnSpc>
                <a:spcPct val="110000"/>
              </a:lnSpc>
              <a:buNone/>
            </a:pPr>
            <a:r>
              <a:rPr lang="fr-FR" sz="1700" dirty="0">
                <a:solidFill>
                  <a:srgbClr val="FFFFFF"/>
                </a:solidFill>
              </a:rPr>
              <a:t>Les Objectifs principaux sont:</a:t>
            </a:r>
          </a:p>
          <a:p>
            <a:pPr marL="0" indent="0">
              <a:lnSpc>
                <a:spcPct val="110000"/>
              </a:lnSpc>
              <a:spcAft>
                <a:spcPts val="800"/>
              </a:spcAft>
              <a:buNone/>
            </a:pPr>
            <a:r>
              <a:rPr lang="fr-FR" sz="17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	1-Pouvoir Administrer les ressources humaines </a:t>
            </a:r>
            <a:endParaRPr lang="fr-FR"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spcAft>
                <a:spcPts val="800"/>
              </a:spcAft>
              <a:buNone/>
            </a:pPr>
            <a:r>
              <a:rPr lang="fr-FR" sz="1700" dirty="0">
                <a:solidFill>
                  <a:srgbClr val="FFFFFF"/>
                </a:solidFill>
                <a:latin typeface="Trebuchet MS" panose="020B0603020202020204" pitchFamily="34" charset="0"/>
                <a:ea typeface="Calibri" panose="020F0502020204030204" pitchFamily="34" charset="0"/>
                <a:cs typeface="Arial" panose="020B0604020202020204" pitchFamily="34" charset="0"/>
              </a:rPr>
              <a:t>	2-Avoir un total contrôle sur les ressources matérielles </a:t>
            </a:r>
          </a:p>
          <a:p>
            <a:pPr marL="0" indent="0">
              <a:lnSpc>
                <a:spcPct val="110000"/>
              </a:lnSpc>
              <a:spcAft>
                <a:spcPts val="800"/>
              </a:spcAft>
              <a:buNone/>
            </a:pPr>
            <a:r>
              <a:rPr lang="fr-FR" sz="17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	3-Traiter les dossiers clients</a:t>
            </a:r>
            <a:endParaRPr lang="fr-FR"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spcAft>
                <a:spcPts val="800"/>
              </a:spcAft>
              <a:buNone/>
            </a:pPr>
            <a:r>
              <a:rPr lang="fr-FR" sz="1700" dirty="0">
                <a:solidFill>
                  <a:srgbClr val="FFFFFF"/>
                </a:solidFill>
                <a:latin typeface="Trebuchet MS" panose="020B0603020202020204" pitchFamily="34" charset="0"/>
                <a:ea typeface="Calibri" panose="020F0502020204030204" pitchFamily="34" charset="0"/>
                <a:cs typeface="Arial" panose="020B0604020202020204" pitchFamily="34" charset="0"/>
              </a:rPr>
              <a:t>	4-</a:t>
            </a:r>
            <a:r>
              <a:rPr lang="fr-FR" sz="17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Avoir un suivit Complet des interventions </a:t>
            </a:r>
            <a:endParaRPr lang="fr-FR"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10000"/>
              </a:lnSpc>
              <a:spcAft>
                <a:spcPts val="800"/>
              </a:spcAft>
              <a:buNone/>
            </a:pPr>
            <a:r>
              <a:rPr lang="fr-FR" sz="1700" dirty="0">
                <a:solidFill>
                  <a:srgbClr val="FFFFFF"/>
                </a:solidFill>
                <a:latin typeface="Trebuchet MS" panose="020B0603020202020204" pitchFamily="34" charset="0"/>
                <a:ea typeface="Calibri" panose="020F0502020204030204" pitchFamily="34" charset="0"/>
                <a:cs typeface="Arial" panose="020B0604020202020204" pitchFamily="34" charset="0"/>
              </a:rPr>
              <a:t>	5-</a:t>
            </a:r>
            <a:r>
              <a:rPr lang="fr-FR" sz="1700" dirty="0">
                <a:solidFill>
                  <a:srgbClr val="FFFFFF"/>
                </a:solidFill>
                <a:effectLst/>
                <a:latin typeface="Trebuchet MS" panose="020B0603020202020204" pitchFamily="34" charset="0"/>
                <a:ea typeface="Calibri" panose="020F0502020204030204" pitchFamily="34" charset="0"/>
                <a:cs typeface="Arial" panose="020B0604020202020204" pitchFamily="34" charset="0"/>
              </a:rPr>
              <a:t>Produire des rapports </a:t>
            </a:r>
            <a:endParaRPr lang="fr-FR" sz="17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endParaRPr lang="fr-FR" sz="1700" dirty="0">
              <a:solidFill>
                <a:srgbClr val="FFFFFF"/>
              </a:solidFill>
            </a:endParaRPr>
          </a:p>
        </p:txBody>
      </p:sp>
    </p:spTree>
    <p:extLst>
      <p:ext uri="{BB962C8B-B14F-4D97-AF65-F5344CB8AC3E}">
        <p14:creationId xmlns:p14="http://schemas.microsoft.com/office/powerpoint/2010/main" val="1130666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FF43FD-6B7F-4D0D-93F4-6C36D387BE50}"/>
              </a:ext>
            </a:extLst>
          </p:cNvPr>
          <p:cNvSpPr>
            <a:spLocks noGrp="1"/>
          </p:cNvSpPr>
          <p:nvPr>
            <p:ph type="title"/>
          </p:nvPr>
        </p:nvSpPr>
        <p:spPr/>
        <p:txBody>
          <a:bodyPr/>
          <a:lstStyle/>
          <a:p>
            <a:r>
              <a:rPr lang="fr-FR" dirty="0"/>
              <a:t>Iii-Exigences de la solution</a:t>
            </a:r>
          </a:p>
        </p:txBody>
      </p:sp>
      <p:sp>
        <p:nvSpPr>
          <p:cNvPr id="3" name="Espace réservé du texte 2">
            <a:extLst>
              <a:ext uri="{FF2B5EF4-FFF2-40B4-BE49-F238E27FC236}">
                <a16:creationId xmlns:a16="http://schemas.microsoft.com/office/drawing/2014/main" id="{48CCD02E-07CD-47E0-A646-5D007541AB7A}"/>
              </a:ext>
            </a:extLst>
          </p:cNvPr>
          <p:cNvSpPr>
            <a:spLocks noGrp="1"/>
          </p:cNvSpPr>
          <p:nvPr>
            <p:ph type="body" idx="1"/>
          </p:nvPr>
        </p:nvSpPr>
        <p:spPr/>
        <p:txBody>
          <a:bodyPr/>
          <a:lstStyle/>
          <a:p>
            <a:r>
              <a:rPr lang="fr-FR" dirty="0"/>
              <a:t>Exigences matériels</a:t>
            </a:r>
          </a:p>
        </p:txBody>
      </p:sp>
      <p:sp>
        <p:nvSpPr>
          <p:cNvPr id="4" name="Espace réservé du contenu 3">
            <a:extLst>
              <a:ext uri="{FF2B5EF4-FFF2-40B4-BE49-F238E27FC236}">
                <a16:creationId xmlns:a16="http://schemas.microsoft.com/office/drawing/2014/main" id="{F57A7FC0-E558-43CC-B146-511EF906C767}"/>
              </a:ext>
            </a:extLst>
          </p:cNvPr>
          <p:cNvSpPr>
            <a:spLocks noGrp="1"/>
          </p:cNvSpPr>
          <p:nvPr>
            <p:ph sz="half" idx="2"/>
          </p:nvPr>
        </p:nvSpPr>
        <p:spPr>
          <a:xfrm>
            <a:off x="1141410" y="3073397"/>
            <a:ext cx="4878391" cy="3598708"/>
          </a:xfrm>
        </p:spPr>
        <p:txBody>
          <a:bodyPr>
            <a:normAutofit fontScale="25000" lnSpcReduction="20000"/>
          </a:bodyPr>
          <a:lstStyle/>
          <a:p>
            <a:pPr marL="457200" lvl="1" indent="0">
              <a:buNone/>
            </a:pPr>
            <a:r>
              <a:rPr lang="fr-FR" sz="4000" dirty="0"/>
              <a:t>Développement</a:t>
            </a:r>
          </a:p>
          <a:p>
            <a:pPr marL="457200" lvl="1" indent="0">
              <a:buNone/>
            </a:pPr>
            <a:r>
              <a:rPr lang="fr-FR" sz="4000" dirty="0"/>
              <a:t>	Web:</a:t>
            </a:r>
          </a:p>
          <a:p>
            <a:pPr marL="457200" lvl="1" indent="0">
              <a:buNone/>
            </a:pPr>
            <a:r>
              <a:rPr lang="fr-FR" sz="4000" dirty="0"/>
              <a:t>		Un ordinateur Portable(16 				Gb RAM,3Ghz,500Go SSD)</a:t>
            </a:r>
          </a:p>
          <a:p>
            <a:pPr marL="457200" lvl="1" indent="0">
              <a:buNone/>
            </a:pPr>
            <a:r>
              <a:rPr lang="fr-FR" sz="4000" dirty="0"/>
              <a:t>		Un serveur Web(1 To,16Gb)</a:t>
            </a:r>
          </a:p>
          <a:p>
            <a:pPr marL="457200" lvl="1" indent="0">
              <a:buNone/>
            </a:pPr>
            <a:r>
              <a:rPr lang="fr-FR" sz="4000" dirty="0"/>
              <a:t>	Mobile</a:t>
            </a:r>
          </a:p>
          <a:p>
            <a:pPr marL="457200" lvl="1" indent="0">
              <a:buNone/>
            </a:pPr>
            <a:r>
              <a:rPr lang="fr-FR" sz="4000" dirty="0"/>
              <a:t>		Un ordinateur Portable(16 				Gb RAM,3Ghz,500Go SSD)</a:t>
            </a:r>
          </a:p>
          <a:p>
            <a:pPr marL="457200" lvl="1" indent="0">
              <a:buNone/>
            </a:pPr>
            <a:r>
              <a:rPr lang="fr-FR" sz="4000" dirty="0"/>
              <a:t>		Un Téléphone Mobile</a:t>
            </a:r>
          </a:p>
          <a:p>
            <a:pPr marL="457200" lvl="1" indent="0">
              <a:buNone/>
            </a:pPr>
            <a:r>
              <a:rPr lang="fr-FR" sz="4000" dirty="0"/>
              <a:t>Déploiement</a:t>
            </a:r>
          </a:p>
          <a:p>
            <a:pPr marL="457200" lvl="1" indent="0">
              <a:buNone/>
            </a:pPr>
            <a:r>
              <a:rPr lang="fr-FR" sz="4000" dirty="0"/>
              <a:t>	Web:</a:t>
            </a:r>
          </a:p>
          <a:p>
            <a:pPr marL="457200" lvl="1" indent="0">
              <a:buNone/>
            </a:pPr>
            <a:r>
              <a:rPr lang="fr-FR" sz="4000" dirty="0"/>
              <a:t>		Un ordinateur Portable(16 				Gb,3Ghz,500Go)</a:t>
            </a:r>
          </a:p>
          <a:p>
            <a:pPr marL="457200" lvl="1" indent="0">
              <a:buNone/>
            </a:pPr>
            <a:r>
              <a:rPr lang="fr-FR" sz="4000" dirty="0"/>
              <a:t>		Un serveur Web(1 To,16Gb)</a:t>
            </a:r>
          </a:p>
          <a:p>
            <a:pPr marL="457200" lvl="1" indent="0">
              <a:buNone/>
            </a:pPr>
            <a:r>
              <a:rPr lang="fr-FR" sz="4000" dirty="0"/>
              <a:t>	Mobile</a:t>
            </a:r>
          </a:p>
          <a:p>
            <a:pPr marL="457200" lvl="1" indent="0">
              <a:buNone/>
            </a:pPr>
            <a:r>
              <a:rPr lang="fr-FR" sz="4000" dirty="0"/>
              <a:t>	</a:t>
            </a:r>
            <a:endParaRPr lang="fr-FR" sz="6400" dirty="0"/>
          </a:p>
          <a:p>
            <a:pPr marL="457200" lvl="1" indent="0">
              <a:buNone/>
            </a:pPr>
            <a:r>
              <a:rPr lang="fr-FR" dirty="0"/>
              <a:t>		</a:t>
            </a:r>
          </a:p>
          <a:p>
            <a:pPr marL="457200" lvl="1" indent="0">
              <a:buNone/>
            </a:pPr>
            <a:endParaRPr lang="fr-FR" dirty="0"/>
          </a:p>
          <a:p>
            <a:pPr marL="457200" lvl="1" indent="0">
              <a:buNone/>
            </a:pPr>
            <a:endParaRPr lang="fr-FR" dirty="0"/>
          </a:p>
          <a:p>
            <a:endParaRPr lang="fr-FR" dirty="0"/>
          </a:p>
        </p:txBody>
      </p:sp>
      <p:sp>
        <p:nvSpPr>
          <p:cNvPr id="5" name="Espace réservé du texte 4">
            <a:extLst>
              <a:ext uri="{FF2B5EF4-FFF2-40B4-BE49-F238E27FC236}">
                <a16:creationId xmlns:a16="http://schemas.microsoft.com/office/drawing/2014/main" id="{EB1146B8-3C1C-4B28-A348-4D86A411E8B9}"/>
              </a:ext>
            </a:extLst>
          </p:cNvPr>
          <p:cNvSpPr>
            <a:spLocks noGrp="1"/>
          </p:cNvSpPr>
          <p:nvPr>
            <p:ph type="body" sz="quarter" idx="3"/>
          </p:nvPr>
        </p:nvSpPr>
        <p:spPr/>
        <p:txBody>
          <a:bodyPr/>
          <a:lstStyle/>
          <a:p>
            <a:r>
              <a:rPr lang="fr-FR" dirty="0"/>
              <a:t>Exigences logiciels</a:t>
            </a:r>
          </a:p>
        </p:txBody>
      </p:sp>
      <p:sp>
        <p:nvSpPr>
          <p:cNvPr id="6" name="Espace réservé du contenu 5">
            <a:extLst>
              <a:ext uri="{FF2B5EF4-FFF2-40B4-BE49-F238E27FC236}">
                <a16:creationId xmlns:a16="http://schemas.microsoft.com/office/drawing/2014/main" id="{BD464B36-7EAB-4AD5-8DC5-B8DB147D4C6F}"/>
              </a:ext>
            </a:extLst>
          </p:cNvPr>
          <p:cNvSpPr>
            <a:spLocks noGrp="1"/>
          </p:cNvSpPr>
          <p:nvPr>
            <p:ph sz="quarter" idx="4"/>
          </p:nvPr>
        </p:nvSpPr>
        <p:spPr/>
        <p:txBody>
          <a:bodyPr>
            <a:normAutofit fontScale="25000" lnSpcReduction="20000"/>
          </a:bodyPr>
          <a:lstStyle/>
          <a:p>
            <a:pPr marL="457200" lvl="1" indent="0">
              <a:buNone/>
            </a:pPr>
            <a:r>
              <a:rPr lang="fr-FR" sz="4900" dirty="0"/>
              <a:t>Développement</a:t>
            </a:r>
          </a:p>
          <a:p>
            <a:pPr marL="457200" lvl="1" indent="0">
              <a:buNone/>
            </a:pPr>
            <a:r>
              <a:rPr lang="fr-FR" sz="4900" dirty="0"/>
              <a:t>	</a:t>
            </a:r>
            <a:r>
              <a:rPr lang="fr-FR" sz="4900"/>
              <a:t>Web:</a:t>
            </a:r>
            <a:endParaRPr lang="fr-FR" sz="4900" dirty="0"/>
          </a:p>
          <a:p>
            <a:pPr marL="457200" lvl="1" indent="0">
              <a:buNone/>
            </a:pPr>
            <a:r>
              <a:rPr lang="fr-FR" sz="4900" dirty="0"/>
              <a:t>		Framework Symfony</a:t>
            </a:r>
          </a:p>
          <a:p>
            <a:pPr marL="457200" lvl="1" indent="0">
              <a:buNone/>
            </a:pPr>
            <a:r>
              <a:rPr lang="fr-FR" sz="4900" dirty="0"/>
              <a:t>		Un Editeur de Code(Visual Studio Code)</a:t>
            </a:r>
          </a:p>
          <a:p>
            <a:pPr marL="457200" lvl="1" indent="0">
              <a:buNone/>
            </a:pPr>
            <a:r>
              <a:rPr lang="fr-FR" sz="4900" dirty="0"/>
              <a:t>		Système d’Exploitation Windows 10</a:t>
            </a:r>
          </a:p>
          <a:p>
            <a:pPr marL="457200" lvl="1" indent="0">
              <a:buNone/>
            </a:pPr>
            <a:r>
              <a:rPr lang="fr-FR" sz="4900" dirty="0"/>
              <a:t>	Mobile:</a:t>
            </a:r>
          </a:p>
          <a:p>
            <a:pPr marL="457200" lvl="1" indent="0">
              <a:buNone/>
            </a:pPr>
            <a:r>
              <a:rPr lang="fr-FR" sz="4900" dirty="0"/>
              <a:t>		Framework Flutter</a:t>
            </a:r>
          </a:p>
          <a:p>
            <a:pPr marL="457200" lvl="1" indent="0">
              <a:buNone/>
            </a:pPr>
            <a:r>
              <a:rPr lang="fr-FR" sz="4900" dirty="0"/>
              <a:t>		Un Editeur de Code(Visual Studio Code)</a:t>
            </a:r>
          </a:p>
          <a:p>
            <a:pPr marL="457200" lvl="1" indent="0">
              <a:buNone/>
            </a:pPr>
            <a:endParaRPr lang="fr-FR" dirty="0"/>
          </a:p>
          <a:p>
            <a:pPr marL="457200" lvl="1" indent="0">
              <a:buNone/>
            </a:pPr>
            <a:r>
              <a:rPr lang="fr-FR" dirty="0"/>
              <a:t>		</a:t>
            </a:r>
          </a:p>
          <a:p>
            <a:pPr marL="457200" lvl="1" indent="0">
              <a:buNone/>
            </a:pPr>
            <a:r>
              <a:rPr lang="fr-FR" dirty="0"/>
              <a:t>	</a:t>
            </a:r>
          </a:p>
          <a:p>
            <a:pPr marL="457200" lvl="1" indent="0">
              <a:buNone/>
            </a:pPr>
            <a:endParaRPr lang="fr-FR" dirty="0"/>
          </a:p>
          <a:p>
            <a:pPr lvl="1"/>
            <a:endParaRPr lang="fr-FR" dirty="0"/>
          </a:p>
          <a:p>
            <a:pPr marL="457200" lvl="1" indent="0">
              <a:buNone/>
            </a:pPr>
            <a:endParaRPr lang="fr-FR" dirty="0"/>
          </a:p>
        </p:txBody>
      </p:sp>
    </p:spTree>
    <p:extLst>
      <p:ext uri="{BB962C8B-B14F-4D97-AF65-F5344CB8AC3E}">
        <p14:creationId xmlns:p14="http://schemas.microsoft.com/office/powerpoint/2010/main" val="91559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DF5642EA-DB12-4BD9-8FF4-F02EB0F3A461}"/>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algn="ctr"/>
            <a:r>
              <a:rPr lang="en-US" sz="3600"/>
              <a:t>Iv-Architecture de la solution</a:t>
            </a:r>
            <a:endParaRPr lang="en-US" sz="3600" dirty="0"/>
          </a:p>
        </p:txBody>
      </p:sp>
      <p:pic>
        <p:nvPicPr>
          <p:cNvPr id="2" name="Imag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827" y="1902016"/>
            <a:ext cx="7659169" cy="4467849"/>
          </a:xfrm>
          <a:prstGeom prst="rect">
            <a:avLst/>
          </a:prstGeom>
        </p:spPr>
      </p:pic>
    </p:spTree>
    <p:extLst>
      <p:ext uri="{BB962C8B-B14F-4D97-AF65-F5344CB8AC3E}">
        <p14:creationId xmlns:p14="http://schemas.microsoft.com/office/powerpoint/2010/main" val="304814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9E06E0-6BC3-4878-BF4A-4983E822A3DB}"/>
              </a:ext>
            </a:extLst>
          </p:cNvPr>
          <p:cNvSpPr>
            <a:spLocks noGrp="1"/>
          </p:cNvSpPr>
          <p:nvPr>
            <p:ph type="title"/>
          </p:nvPr>
        </p:nvSpPr>
        <p:spPr>
          <a:xfrm>
            <a:off x="1146705" y="-573084"/>
            <a:ext cx="3856037" cy="1639884"/>
          </a:xfrm>
        </p:spPr>
        <p:txBody>
          <a:bodyPr/>
          <a:lstStyle/>
          <a:p>
            <a:r>
              <a:rPr lang="fr-FR" cap="none" dirty="0"/>
              <a:t>V-DIAGRAMMES</a:t>
            </a:r>
          </a:p>
        </p:txBody>
      </p:sp>
      <p:pic>
        <p:nvPicPr>
          <p:cNvPr id="6" name="Espace réservé du contenu 5">
            <a:extLst>
              <a:ext uri="{FF2B5EF4-FFF2-40B4-BE49-F238E27FC236}">
                <a16:creationId xmlns:a16="http://schemas.microsoft.com/office/drawing/2014/main" id="{4C8223B3-53FE-446C-B578-975B0E529ACD}"/>
              </a:ext>
            </a:extLst>
          </p:cNvPr>
          <p:cNvPicPr>
            <a:picLocks noGrp="1" noChangeAspect="1"/>
          </p:cNvPicPr>
          <p:nvPr>
            <p:ph idx="1"/>
          </p:nvPr>
        </p:nvPicPr>
        <p:blipFill>
          <a:blip r:embed="rId2"/>
          <a:stretch>
            <a:fillRect/>
          </a:stretch>
        </p:blipFill>
        <p:spPr>
          <a:xfrm>
            <a:off x="5361495" y="592138"/>
            <a:ext cx="5480623" cy="5199062"/>
          </a:xfrm>
        </p:spPr>
      </p:pic>
      <p:sp>
        <p:nvSpPr>
          <p:cNvPr id="4" name="Espace réservé du texte 3">
            <a:extLst>
              <a:ext uri="{FF2B5EF4-FFF2-40B4-BE49-F238E27FC236}">
                <a16:creationId xmlns:a16="http://schemas.microsoft.com/office/drawing/2014/main" id="{13A3BE97-A971-40CB-88E9-7214C9286CD4}"/>
              </a:ext>
            </a:extLst>
          </p:cNvPr>
          <p:cNvSpPr>
            <a:spLocks noGrp="1"/>
          </p:cNvSpPr>
          <p:nvPr>
            <p:ph type="body" sz="half" idx="2"/>
          </p:nvPr>
        </p:nvSpPr>
        <p:spPr/>
        <p:txBody>
          <a:bodyPr/>
          <a:lstStyle/>
          <a:p>
            <a:pPr>
              <a:lnSpc>
                <a:spcPct val="115000"/>
              </a:lnSpc>
              <a:spcAft>
                <a:spcPts val="800"/>
              </a:spcAft>
            </a:pPr>
            <a:endParaRPr lang="fr-FR" sz="1800" dirty="0">
              <a:effectLst/>
              <a:latin typeface="Trebuchet MS" panose="020B060302020202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fr-FR" sz="1800" dirty="0">
                <a:effectLst/>
                <a:latin typeface="Trebuchet MS" panose="020B0603020202020204" pitchFamily="34" charset="0"/>
                <a:ea typeface="Times New Roman" panose="02020603050405020304" pitchFamily="18" charset="0"/>
                <a:cs typeface="Times New Roman" panose="02020603050405020304" pitchFamily="18" charset="0"/>
              </a:rPr>
              <a:t>Ce diagramme permet de faire un recensement des différents acteurs ayant une relation avec le système.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sz="1800" dirty="0">
                <a:effectLst/>
                <a:latin typeface="Trebuchet MS" panose="020B0603020202020204" pitchFamily="34" charset="0"/>
                <a:ea typeface="Times New Roman" panose="02020603050405020304" pitchFamily="18" charset="0"/>
                <a:cs typeface="Times New Roman" panose="02020603050405020304" pitchFamily="18" charset="0"/>
              </a:rPr>
              <a:t>Notre système permet de recenser 4 principaux et indispensables acteurs représentés sur la figure ci-contre.</a:t>
            </a:r>
            <a:endParaRPr lang="fr-FR" dirty="0"/>
          </a:p>
        </p:txBody>
      </p:sp>
      <p:sp>
        <p:nvSpPr>
          <p:cNvPr id="5" name="Titre 1">
            <a:extLst>
              <a:ext uri="{FF2B5EF4-FFF2-40B4-BE49-F238E27FC236}">
                <a16:creationId xmlns:a16="http://schemas.microsoft.com/office/drawing/2014/main" id="{C2499BD0-71EE-4596-92DF-6B190DF5D93C}"/>
              </a:ext>
            </a:extLst>
          </p:cNvPr>
          <p:cNvSpPr txBox="1">
            <a:spLocks/>
          </p:cNvSpPr>
          <p:nvPr/>
        </p:nvSpPr>
        <p:spPr>
          <a:xfrm>
            <a:off x="1146705" y="598209"/>
            <a:ext cx="3856037" cy="1639884"/>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a:lstStyle>
          <a:p>
            <a:r>
              <a:rPr lang="fr-FR" cap="none" dirty="0"/>
              <a:t>1-Diagramme de contexte</a:t>
            </a:r>
          </a:p>
        </p:txBody>
      </p:sp>
    </p:spTree>
    <p:extLst>
      <p:ext uri="{BB962C8B-B14F-4D97-AF65-F5344CB8AC3E}">
        <p14:creationId xmlns:p14="http://schemas.microsoft.com/office/powerpoint/2010/main" val="589670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43DB23-154E-456E-B7C8-9D31923EA9A3}"/>
              </a:ext>
            </a:extLst>
          </p:cNvPr>
          <p:cNvSpPr>
            <a:spLocks noGrp="1"/>
          </p:cNvSpPr>
          <p:nvPr>
            <p:ph type="title"/>
          </p:nvPr>
        </p:nvSpPr>
        <p:spPr/>
        <p:txBody>
          <a:bodyPr/>
          <a:lstStyle/>
          <a:p>
            <a:r>
              <a:rPr lang="fr-FR" cap="none" dirty="0"/>
              <a:t>2-Diagramme de package</a:t>
            </a:r>
          </a:p>
        </p:txBody>
      </p:sp>
      <p:pic>
        <p:nvPicPr>
          <p:cNvPr id="6" name="Espace réservé du contenu 5">
            <a:extLst>
              <a:ext uri="{FF2B5EF4-FFF2-40B4-BE49-F238E27FC236}">
                <a16:creationId xmlns:a16="http://schemas.microsoft.com/office/drawing/2014/main" id="{67CA36AA-4E54-4577-9CF0-EA2269F0D9C9}"/>
              </a:ext>
            </a:extLst>
          </p:cNvPr>
          <p:cNvPicPr>
            <a:picLocks noGrp="1" noChangeAspect="1"/>
          </p:cNvPicPr>
          <p:nvPr>
            <p:ph idx="1"/>
          </p:nvPr>
        </p:nvPicPr>
        <p:blipFill>
          <a:blip r:embed="rId2"/>
          <a:stretch>
            <a:fillRect/>
          </a:stretch>
        </p:blipFill>
        <p:spPr>
          <a:xfrm>
            <a:off x="5156200" y="1502185"/>
            <a:ext cx="5891213" cy="3378968"/>
          </a:xfrm>
        </p:spPr>
      </p:pic>
      <p:sp>
        <p:nvSpPr>
          <p:cNvPr id="4" name="Espace réservé du texte 3">
            <a:extLst>
              <a:ext uri="{FF2B5EF4-FFF2-40B4-BE49-F238E27FC236}">
                <a16:creationId xmlns:a16="http://schemas.microsoft.com/office/drawing/2014/main" id="{2D6537B2-2CB6-49BF-8525-1C09F3311C96}"/>
              </a:ext>
            </a:extLst>
          </p:cNvPr>
          <p:cNvSpPr>
            <a:spLocks noGrp="1"/>
          </p:cNvSpPr>
          <p:nvPr>
            <p:ph type="body" sz="half" idx="2"/>
          </p:nvPr>
        </p:nvSpPr>
        <p:spPr/>
        <p:txBody>
          <a:bodyPr/>
          <a:lstStyle/>
          <a:p>
            <a:endParaRPr lang="fr-FR" sz="1800" dirty="0">
              <a:effectLst/>
              <a:latin typeface="Trebuchet MS" panose="020B0603020202020204" pitchFamily="34" charset="0"/>
              <a:ea typeface="Times New Roman" panose="02020603050405020304" pitchFamily="18" charset="0"/>
              <a:cs typeface="Arial" panose="020B0604020202020204" pitchFamily="34" charset="0"/>
            </a:endParaRPr>
          </a:p>
          <a:p>
            <a:r>
              <a:rPr lang="fr-FR" sz="1800" dirty="0">
                <a:effectLst/>
                <a:latin typeface="Trebuchet MS" panose="020B0603020202020204" pitchFamily="34" charset="0"/>
                <a:ea typeface="Times New Roman" panose="02020603050405020304" pitchFamily="18" charset="0"/>
                <a:cs typeface="Arial" panose="020B0604020202020204" pitchFamily="34" charset="0"/>
              </a:rPr>
              <a:t>Un diagramme de package est un diagramme qui permet de regrouper les différentes fonctionnalités de l’application reliées entre elles en blocks. Ces blocks sont appelés Packages .Voici donc les différentes grandes Parties de Notr</a:t>
            </a:r>
            <a:r>
              <a:rPr lang="fr-FR" sz="1800" dirty="0">
                <a:latin typeface="Trebuchet MS" panose="020B0603020202020204" pitchFamily="34" charset="0"/>
                <a:ea typeface="Times New Roman" panose="02020603050405020304" pitchFamily="18" charset="0"/>
                <a:cs typeface="Arial" panose="020B0604020202020204" pitchFamily="34" charset="0"/>
              </a:rPr>
              <a:t>e Application représentés sur la figure ci-contre.</a:t>
            </a:r>
            <a:endParaRPr lang="fr-FR" sz="1800" dirty="0">
              <a:effectLst/>
              <a:latin typeface="Times New Roman" panose="02020603050405020304" pitchFamily="18" charset="0"/>
              <a:ea typeface="Times New Roman" panose="02020603050405020304" pitchFamily="18" charset="0"/>
            </a:endParaRPr>
          </a:p>
          <a:p>
            <a:endParaRPr lang="fr-FR" dirty="0"/>
          </a:p>
        </p:txBody>
      </p:sp>
    </p:spTree>
    <p:extLst>
      <p:ext uri="{BB962C8B-B14F-4D97-AF65-F5344CB8AC3E}">
        <p14:creationId xmlns:p14="http://schemas.microsoft.com/office/powerpoint/2010/main" val="282561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CBBB22FE-60C5-4C13-97FE-0A43750A3D0E}"/>
              </a:ext>
            </a:extLst>
          </p:cNvPr>
          <p:cNvSpPr>
            <a:spLocks noGrp="1"/>
          </p:cNvSpPr>
          <p:nvPr>
            <p:ph type="title"/>
          </p:nvPr>
        </p:nvSpPr>
        <p:spPr>
          <a:xfrm>
            <a:off x="523876" y="937307"/>
            <a:ext cx="3971924" cy="4341358"/>
          </a:xfrm>
        </p:spPr>
        <p:txBody>
          <a:bodyPr vert="horz" lIns="91440" tIns="45720" rIns="91440" bIns="45720" rtlCol="0" anchor="t">
            <a:normAutofit/>
          </a:bodyPr>
          <a:lstStyle/>
          <a:p>
            <a:r>
              <a:rPr lang="fr-FR" cap="none" dirty="0"/>
              <a:t>3-Diagramme</a:t>
            </a:r>
            <a:r>
              <a:rPr lang="en-US" cap="none" dirty="0"/>
              <a:t> de </a:t>
            </a:r>
            <a:r>
              <a:rPr lang="fr-FR" cap="none" dirty="0"/>
              <a:t>cas</a:t>
            </a:r>
            <a:r>
              <a:rPr lang="en-US" cap="none" dirty="0"/>
              <a:t> </a:t>
            </a:r>
            <a:r>
              <a:rPr lang="fr-FR" cap="none" dirty="0"/>
              <a:t>d’utilisation</a:t>
            </a:r>
            <a:r>
              <a:rPr lang="en-US" cap="none" dirty="0"/>
              <a:t> du package intervention</a:t>
            </a:r>
            <a:br>
              <a:rPr lang="en-US" sz="2800" cap="none" dirty="0"/>
            </a:br>
            <a:br>
              <a:rPr lang="en-US" sz="2800" cap="none" dirty="0"/>
            </a:br>
            <a:br>
              <a:rPr lang="en-US" sz="2800" cap="none" dirty="0"/>
            </a:br>
            <a:r>
              <a:rPr lang="en-US" sz="2400" cap="none" dirty="0">
                <a:latin typeface="Trebuchet MS" panose="020B0603020202020204" pitchFamily="34" charset="0"/>
              </a:rPr>
              <a:t>Ce </a:t>
            </a:r>
            <a:r>
              <a:rPr lang="fr-FR" sz="2400" cap="none" dirty="0">
                <a:latin typeface="Trebuchet MS" panose="020B0603020202020204" pitchFamily="34" charset="0"/>
              </a:rPr>
              <a:t>diagramme</a:t>
            </a:r>
            <a:r>
              <a:rPr lang="en-US" sz="2400" cap="none" dirty="0">
                <a:latin typeface="Trebuchet MS" panose="020B0603020202020204" pitchFamily="34" charset="0"/>
              </a:rPr>
              <a:t> </a:t>
            </a:r>
            <a:r>
              <a:rPr lang="fr-FR" sz="2400" cap="none" dirty="0">
                <a:latin typeface="Trebuchet MS" panose="020B0603020202020204" pitchFamily="34" charset="0"/>
              </a:rPr>
              <a:t>contient</a:t>
            </a:r>
            <a:r>
              <a:rPr lang="en-US" sz="2400" cap="none" dirty="0">
                <a:latin typeface="Trebuchet MS" panose="020B0603020202020204" pitchFamily="34" charset="0"/>
              </a:rPr>
              <a:t> </a:t>
            </a:r>
            <a:r>
              <a:rPr lang="fr-FR" sz="2400" cap="none" dirty="0">
                <a:latin typeface="Trebuchet MS" panose="020B0603020202020204" pitchFamily="34" charset="0"/>
              </a:rPr>
              <a:t>tous</a:t>
            </a:r>
            <a:r>
              <a:rPr lang="en-US" sz="2400" cap="none" dirty="0">
                <a:latin typeface="Trebuchet MS" panose="020B0603020202020204" pitchFamily="34" charset="0"/>
              </a:rPr>
              <a:t> les </a:t>
            </a:r>
            <a:r>
              <a:rPr lang="fr-FR" sz="2400" cap="none" dirty="0">
                <a:latin typeface="Trebuchet MS" panose="020B0603020202020204" pitchFamily="34" charset="0"/>
              </a:rPr>
              <a:t>cas</a:t>
            </a:r>
            <a:r>
              <a:rPr lang="en-US" sz="2400" cap="none" dirty="0">
                <a:latin typeface="Trebuchet MS" panose="020B0603020202020204" pitchFamily="34" charset="0"/>
              </a:rPr>
              <a:t> </a:t>
            </a:r>
            <a:r>
              <a:rPr lang="fr-FR" sz="2400" cap="none" dirty="0">
                <a:latin typeface="Trebuchet MS" panose="020B0603020202020204" pitchFamily="34" charset="0"/>
              </a:rPr>
              <a:t>d’utilisation</a:t>
            </a:r>
            <a:r>
              <a:rPr lang="en-US" sz="2400" cap="none" dirty="0">
                <a:latin typeface="Trebuchet MS" panose="020B0603020202020204" pitchFamily="34" charset="0"/>
              </a:rPr>
              <a:t> </a:t>
            </a:r>
            <a:r>
              <a:rPr lang="fr-FR" sz="2400" cap="none" dirty="0">
                <a:latin typeface="Trebuchet MS" panose="020B0603020202020204" pitchFamily="34" charset="0"/>
              </a:rPr>
              <a:t>relatif</a:t>
            </a:r>
            <a:r>
              <a:rPr lang="en-US" sz="2400" cap="none" dirty="0">
                <a:latin typeface="Trebuchet MS" panose="020B0603020202020204" pitchFamily="34" charset="0"/>
              </a:rPr>
              <a:t> au Package </a:t>
            </a:r>
            <a:r>
              <a:rPr lang="en-US" sz="1400" cap="none" dirty="0">
                <a:latin typeface="Trebuchet MS" panose="020B0603020202020204" pitchFamily="34" charset="0"/>
              </a:rPr>
              <a:t>&lt;&lt;</a:t>
            </a:r>
            <a:r>
              <a:rPr lang="en-US" sz="2400" cap="none" dirty="0">
                <a:latin typeface="Trebuchet MS" panose="020B0603020202020204" pitchFamily="34" charset="0"/>
              </a:rPr>
              <a:t>Intervention</a:t>
            </a:r>
            <a:r>
              <a:rPr lang="en-US" sz="1400" cap="none" dirty="0">
                <a:latin typeface="Trebuchet MS" panose="020B0603020202020204" pitchFamily="34" charset="0"/>
              </a:rPr>
              <a:t>&gt;&gt;</a:t>
            </a:r>
          </a:p>
        </p:txBody>
      </p:sp>
      <p:pic>
        <p:nvPicPr>
          <p:cNvPr id="7" name="Image 6">
            <a:extLst>
              <a:ext uri="{FF2B5EF4-FFF2-40B4-BE49-F238E27FC236}">
                <a16:creationId xmlns:a16="http://schemas.microsoft.com/office/drawing/2014/main" id="{1DFB03AD-1A48-4E70-BC72-34DF79582DF6}"/>
              </a:ext>
            </a:extLst>
          </p:cNvPr>
          <p:cNvPicPr>
            <a:picLocks noChangeAspect="1"/>
          </p:cNvPicPr>
          <p:nvPr/>
        </p:nvPicPr>
        <p:blipFill>
          <a:blip r:embed="rId2"/>
          <a:stretch>
            <a:fillRect/>
          </a:stretch>
        </p:blipFill>
        <p:spPr>
          <a:xfrm>
            <a:off x="5556738" y="117046"/>
            <a:ext cx="6051063" cy="6623905"/>
          </a:xfrm>
          <a:prstGeom prst="rect">
            <a:avLst/>
          </a:prstGeom>
        </p:spPr>
      </p:pic>
    </p:spTree>
    <p:extLst>
      <p:ext uri="{BB962C8B-B14F-4D97-AF65-F5344CB8AC3E}">
        <p14:creationId xmlns:p14="http://schemas.microsoft.com/office/powerpoint/2010/main" val="3208772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Sillage">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mbre extrême">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threePt" dir="tl">
              <a:rot lat="0" lon="0" rev="19800000"/>
            </a:lightRig>
          </a:scene3d>
          <a:sp3d prstMaterial="plastic">
            <a:bevelT w="25400" h="1905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38100" h="31750"/>
          </a:sp3d>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2138</TotalTime>
  <Words>541</Words>
  <Application>Microsoft Office PowerPoint</Application>
  <PresentationFormat>Grand écran</PresentationFormat>
  <Paragraphs>72</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Times New Roman</vt:lpstr>
      <vt:lpstr>Trebuchet MS</vt:lpstr>
      <vt:lpstr>Circuit</vt:lpstr>
      <vt:lpstr>Suivi des interventions et gestion complète des services</vt:lpstr>
      <vt:lpstr>sommaire</vt:lpstr>
      <vt:lpstr>I-Introduction</vt:lpstr>
      <vt:lpstr>II-Objectifs</vt:lpstr>
      <vt:lpstr>Iii-Exigences de la solution</vt:lpstr>
      <vt:lpstr>Iv-Architecture de la solution</vt:lpstr>
      <vt:lpstr>V-DIAGRAMMES</vt:lpstr>
      <vt:lpstr>2-Diagramme de package</vt:lpstr>
      <vt:lpstr>3-Diagramme de cas d’utilisation du package intervention   Ce diagramme contient tous les cas d’utilisation relatif au Package &lt;&lt;Intervention&gt;&gt;</vt:lpstr>
      <vt:lpstr>4-Diagramme de cas d’utilisation &lt;&lt;Gestion des ressources humaines&gt;&gt;</vt:lpstr>
      <vt:lpstr>5-Diagramme d’activité du cas d’utilisation &lt;&lt;créer une intervention&gt;&gt;</vt:lpstr>
      <vt:lpstr>6-Diagramme de classe</vt:lpstr>
      <vt:lpstr>VI-CONCLUSION</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Suivit des interventions et gestion complète des services</dc:title>
  <dc:creator>FAYA Essognim Love</dc:creator>
  <cp:lastModifiedBy>FAYA Essognim Love</cp:lastModifiedBy>
  <cp:revision>56</cp:revision>
  <dcterms:created xsi:type="dcterms:W3CDTF">2022-02-14T23:32:33Z</dcterms:created>
  <dcterms:modified xsi:type="dcterms:W3CDTF">2022-03-31T12:31:50Z</dcterms:modified>
</cp:coreProperties>
</file>