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1"/>
  </p:notesMasterIdLst>
  <p:sldIdLst>
    <p:sldId id="256" r:id="rId2"/>
    <p:sldId id="258" r:id="rId3"/>
    <p:sldId id="257"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07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D4E8E-D530-430F-872B-DC868F6E658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CA19A27-06AB-4145-9880-F27443836CDF}">
      <dgm:prSet/>
      <dgm:spPr/>
      <dgm:t>
        <a:bodyPr/>
        <a:lstStyle/>
        <a:p>
          <a:r>
            <a:rPr lang="en-US"/>
            <a:t>Harshavardhan Reddy Balla</a:t>
          </a:r>
        </a:p>
      </dgm:t>
    </dgm:pt>
    <dgm:pt modelId="{1CA19F06-7B08-4DA3-9127-79C5B7970355}" type="parTrans" cxnId="{F83CF09C-8263-4955-9EA8-8CB064FC8220}">
      <dgm:prSet/>
      <dgm:spPr/>
      <dgm:t>
        <a:bodyPr/>
        <a:lstStyle/>
        <a:p>
          <a:endParaRPr lang="en-US"/>
        </a:p>
      </dgm:t>
    </dgm:pt>
    <dgm:pt modelId="{8C3529A6-9140-475D-B7C3-FA4ABC602EFA}" type="sibTrans" cxnId="{F83CF09C-8263-4955-9EA8-8CB064FC8220}">
      <dgm:prSet/>
      <dgm:spPr/>
      <dgm:t>
        <a:bodyPr/>
        <a:lstStyle/>
        <a:p>
          <a:endParaRPr lang="en-US"/>
        </a:p>
      </dgm:t>
    </dgm:pt>
    <dgm:pt modelId="{F146DEE7-0A6C-4268-97D4-73F698A334F4}">
      <dgm:prSet/>
      <dgm:spPr/>
      <dgm:t>
        <a:bodyPr/>
        <a:lstStyle/>
        <a:p>
          <a:r>
            <a:rPr lang="en-US"/>
            <a:t>Sai Mohan Majoju</a:t>
          </a:r>
        </a:p>
      </dgm:t>
    </dgm:pt>
    <dgm:pt modelId="{F98F5698-D048-4D6E-BC80-EA345F28AA35}" type="parTrans" cxnId="{67983D2A-01E7-46EC-856E-55CE45C7DE31}">
      <dgm:prSet/>
      <dgm:spPr/>
      <dgm:t>
        <a:bodyPr/>
        <a:lstStyle/>
        <a:p>
          <a:endParaRPr lang="en-US"/>
        </a:p>
      </dgm:t>
    </dgm:pt>
    <dgm:pt modelId="{C8744757-D989-4AE7-94C4-FED886CA4ACA}" type="sibTrans" cxnId="{67983D2A-01E7-46EC-856E-55CE45C7DE31}">
      <dgm:prSet/>
      <dgm:spPr/>
      <dgm:t>
        <a:bodyPr/>
        <a:lstStyle/>
        <a:p>
          <a:endParaRPr lang="en-US"/>
        </a:p>
      </dgm:t>
    </dgm:pt>
    <dgm:pt modelId="{032ECAE6-AD7D-4035-95AC-DC296EDA7B72}">
      <dgm:prSet/>
      <dgm:spPr/>
      <dgm:t>
        <a:bodyPr/>
        <a:lstStyle/>
        <a:p>
          <a:r>
            <a:rPr lang="en-US"/>
            <a:t>Sharath Chaturvedi Mantripragada</a:t>
          </a:r>
        </a:p>
      </dgm:t>
    </dgm:pt>
    <dgm:pt modelId="{D23EDC3C-B382-44F7-AF9B-FBF2BC8EE8D9}" type="parTrans" cxnId="{B43721BC-6F8D-45EB-8624-E13EF5BC4E2E}">
      <dgm:prSet/>
      <dgm:spPr/>
      <dgm:t>
        <a:bodyPr/>
        <a:lstStyle/>
        <a:p>
          <a:endParaRPr lang="en-US"/>
        </a:p>
      </dgm:t>
    </dgm:pt>
    <dgm:pt modelId="{A559D810-EFAE-4E76-9A89-5279330F31AE}" type="sibTrans" cxnId="{B43721BC-6F8D-45EB-8624-E13EF5BC4E2E}">
      <dgm:prSet/>
      <dgm:spPr/>
      <dgm:t>
        <a:bodyPr/>
        <a:lstStyle/>
        <a:p>
          <a:endParaRPr lang="en-US"/>
        </a:p>
      </dgm:t>
    </dgm:pt>
    <dgm:pt modelId="{3571F871-85B4-4B4B-8A08-36ABA1AE2EDA}">
      <dgm:prSet/>
      <dgm:spPr/>
      <dgm:t>
        <a:bodyPr/>
        <a:lstStyle/>
        <a:p>
          <a:r>
            <a:rPr lang="en-US"/>
            <a:t>Raghavendra Reddy Paluri</a:t>
          </a:r>
        </a:p>
      </dgm:t>
    </dgm:pt>
    <dgm:pt modelId="{C354A19B-0EB4-4BB3-8573-2B4926955722}" type="parTrans" cxnId="{A1DCE9BE-5857-4410-AA32-AD971BE2726E}">
      <dgm:prSet/>
      <dgm:spPr/>
      <dgm:t>
        <a:bodyPr/>
        <a:lstStyle/>
        <a:p>
          <a:endParaRPr lang="en-US"/>
        </a:p>
      </dgm:t>
    </dgm:pt>
    <dgm:pt modelId="{A370BAB4-F31B-49A4-8BDE-362C4768C6A5}" type="sibTrans" cxnId="{A1DCE9BE-5857-4410-AA32-AD971BE2726E}">
      <dgm:prSet/>
      <dgm:spPr/>
      <dgm:t>
        <a:bodyPr/>
        <a:lstStyle/>
        <a:p>
          <a:endParaRPr lang="en-US"/>
        </a:p>
      </dgm:t>
    </dgm:pt>
    <dgm:pt modelId="{36DB02CE-66B5-482C-8C76-915B6A1C415A}" type="pres">
      <dgm:prSet presAssocID="{C70D4E8E-D530-430F-872B-DC868F6E658E}" presName="vert0" presStyleCnt="0">
        <dgm:presLayoutVars>
          <dgm:dir/>
          <dgm:animOne val="branch"/>
          <dgm:animLvl val="lvl"/>
        </dgm:presLayoutVars>
      </dgm:prSet>
      <dgm:spPr/>
    </dgm:pt>
    <dgm:pt modelId="{2AB8D989-8C81-4EB1-A868-4644B063DD18}" type="pres">
      <dgm:prSet presAssocID="{7CA19A27-06AB-4145-9880-F27443836CDF}" presName="thickLine" presStyleLbl="alignNode1" presStyleIdx="0" presStyleCnt="4"/>
      <dgm:spPr/>
    </dgm:pt>
    <dgm:pt modelId="{446B91C7-27B0-4015-92B0-99374906D6BE}" type="pres">
      <dgm:prSet presAssocID="{7CA19A27-06AB-4145-9880-F27443836CDF}" presName="horz1" presStyleCnt="0"/>
      <dgm:spPr/>
    </dgm:pt>
    <dgm:pt modelId="{FC4CF385-64FF-45CB-845F-EB38AC6FD0F1}" type="pres">
      <dgm:prSet presAssocID="{7CA19A27-06AB-4145-9880-F27443836CDF}" presName="tx1" presStyleLbl="revTx" presStyleIdx="0" presStyleCnt="4"/>
      <dgm:spPr/>
    </dgm:pt>
    <dgm:pt modelId="{41728F51-4315-4E75-8504-E037292347FD}" type="pres">
      <dgm:prSet presAssocID="{7CA19A27-06AB-4145-9880-F27443836CDF}" presName="vert1" presStyleCnt="0"/>
      <dgm:spPr/>
    </dgm:pt>
    <dgm:pt modelId="{19D034FA-8E4C-467A-9B9E-63B134EAF581}" type="pres">
      <dgm:prSet presAssocID="{F146DEE7-0A6C-4268-97D4-73F698A334F4}" presName="thickLine" presStyleLbl="alignNode1" presStyleIdx="1" presStyleCnt="4"/>
      <dgm:spPr/>
    </dgm:pt>
    <dgm:pt modelId="{D9E2A97B-76F1-4AFA-8A3C-B29A195B8CCD}" type="pres">
      <dgm:prSet presAssocID="{F146DEE7-0A6C-4268-97D4-73F698A334F4}" presName="horz1" presStyleCnt="0"/>
      <dgm:spPr/>
    </dgm:pt>
    <dgm:pt modelId="{F67CD448-EEBC-4141-8FF1-40628B5BFCA5}" type="pres">
      <dgm:prSet presAssocID="{F146DEE7-0A6C-4268-97D4-73F698A334F4}" presName="tx1" presStyleLbl="revTx" presStyleIdx="1" presStyleCnt="4"/>
      <dgm:spPr/>
    </dgm:pt>
    <dgm:pt modelId="{42F4C121-70C4-4038-918B-751577225237}" type="pres">
      <dgm:prSet presAssocID="{F146DEE7-0A6C-4268-97D4-73F698A334F4}" presName="vert1" presStyleCnt="0"/>
      <dgm:spPr/>
    </dgm:pt>
    <dgm:pt modelId="{8C0A7349-CDD8-4AD5-9984-6370ADCADDC4}" type="pres">
      <dgm:prSet presAssocID="{032ECAE6-AD7D-4035-95AC-DC296EDA7B72}" presName="thickLine" presStyleLbl="alignNode1" presStyleIdx="2" presStyleCnt="4"/>
      <dgm:spPr/>
    </dgm:pt>
    <dgm:pt modelId="{A4131758-16EE-4BBE-9486-B1083D673FEB}" type="pres">
      <dgm:prSet presAssocID="{032ECAE6-AD7D-4035-95AC-DC296EDA7B72}" presName="horz1" presStyleCnt="0"/>
      <dgm:spPr/>
    </dgm:pt>
    <dgm:pt modelId="{001916FD-2CE6-48E3-852C-53DC507B7B9B}" type="pres">
      <dgm:prSet presAssocID="{032ECAE6-AD7D-4035-95AC-DC296EDA7B72}" presName="tx1" presStyleLbl="revTx" presStyleIdx="2" presStyleCnt="4"/>
      <dgm:spPr/>
    </dgm:pt>
    <dgm:pt modelId="{C52C3019-5E6D-472F-AD7A-2EBB04CD17F3}" type="pres">
      <dgm:prSet presAssocID="{032ECAE6-AD7D-4035-95AC-DC296EDA7B72}" presName="vert1" presStyleCnt="0"/>
      <dgm:spPr/>
    </dgm:pt>
    <dgm:pt modelId="{332C4366-ADEF-4C52-A017-4B740CFF257D}" type="pres">
      <dgm:prSet presAssocID="{3571F871-85B4-4B4B-8A08-36ABA1AE2EDA}" presName="thickLine" presStyleLbl="alignNode1" presStyleIdx="3" presStyleCnt="4"/>
      <dgm:spPr/>
    </dgm:pt>
    <dgm:pt modelId="{98B93C6D-46F3-41D4-BC01-89C6B911624C}" type="pres">
      <dgm:prSet presAssocID="{3571F871-85B4-4B4B-8A08-36ABA1AE2EDA}" presName="horz1" presStyleCnt="0"/>
      <dgm:spPr/>
    </dgm:pt>
    <dgm:pt modelId="{57023B13-F23D-499A-B463-D2A2B9893EBF}" type="pres">
      <dgm:prSet presAssocID="{3571F871-85B4-4B4B-8A08-36ABA1AE2EDA}" presName="tx1" presStyleLbl="revTx" presStyleIdx="3" presStyleCnt="4"/>
      <dgm:spPr/>
    </dgm:pt>
    <dgm:pt modelId="{A71D4E2D-C712-4587-B202-E44E7DBC6CAD}" type="pres">
      <dgm:prSet presAssocID="{3571F871-85B4-4B4B-8A08-36ABA1AE2EDA}" presName="vert1" presStyleCnt="0"/>
      <dgm:spPr/>
    </dgm:pt>
  </dgm:ptLst>
  <dgm:cxnLst>
    <dgm:cxn modelId="{A2612727-B301-48E3-98B7-41C2CF8B3467}" type="presOf" srcId="{C70D4E8E-D530-430F-872B-DC868F6E658E}" destId="{36DB02CE-66B5-482C-8C76-915B6A1C415A}" srcOrd="0" destOrd="0" presId="urn:microsoft.com/office/officeart/2008/layout/LinedList"/>
    <dgm:cxn modelId="{67983D2A-01E7-46EC-856E-55CE45C7DE31}" srcId="{C70D4E8E-D530-430F-872B-DC868F6E658E}" destId="{F146DEE7-0A6C-4268-97D4-73F698A334F4}" srcOrd="1" destOrd="0" parTransId="{F98F5698-D048-4D6E-BC80-EA345F28AA35}" sibTransId="{C8744757-D989-4AE7-94C4-FED886CA4ACA}"/>
    <dgm:cxn modelId="{EE6F782E-060A-4884-B5D3-24A49677F9B5}" type="presOf" srcId="{7CA19A27-06AB-4145-9880-F27443836CDF}" destId="{FC4CF385-64FF-45CB-845F-EB38AC6FD0F1}" srcOrd="0" destOrd="0" presId="urn:microsoft.com/office/officeart/2008/layout/LinedList"/>
    <dgm:cxn modelId="{9B9F3B96-596F-46C4-8B72-4E49F15EF531}" type="presOf" srcId="{F146DEE7-0A6C-4268-97D4-73F698A334F4}" destId="{F67CD448-EEBC-4141-8FF1-40628B5BFCA5}" srcOrd="0" destOrd="0" presId="urn:microsoft.com/office/officeart/2008/layout/LinedList"/>
    <dgm:cxn modelId="{617B619B-CE61-450B-B41D-C053A8C83FF4}" type="presOf" srcId="{032ECAE6-AD7D-4035-95AC-DC296EDA7B72}" destId="{001916FD-2CE6-48E3-852C-53DC507B7B9B}" srcOrd="0" destOrd="0" presId="urn:microsoft.com/office/officeart/2008/layout/LinedList"/>
    <dgm:cxn modelId="{F83CF09C-8263-4955-9EA8-8CB064FC8220}" srcId="{C70D4E8E-D530-430F-872B-DC868F6E658E}" destId="{7CA19A27-06AB-4145-9880-F27443836CDF}" srcOrd="0" destOrd="0" parTransId="{1CA19F06-7B08-4DA3-9127-79C5B7970355}" sibTransId="{8C3529A6-9140-475D-B7C3-FA4ABC602EFA}"/>
    <dgm:cxn modelId="{976EA9B4-609B-4DC4-84E7-300BE50FFF6F}" type="presOf" srcId="{3571F871-85B4-4B4B-8A08-36ABA1AE2EDA}" destId="{57023B13-F23D-499A-B463-D2A2B9893EBF}" srcOrd="0" destOrd="0" presId="urn:microsoft.com/office/officeart/2008/layout/LinedList"/>
    <dgm:cxn modelId="{B43721BC-6F8D-45EB-8624-E13EF5BC4E2E}" srcId="{C70D4E8E-D530-430F-872B-DC868F6E658E}" destId="{032ECAE6-AD7D-4035-95AC-DC296EDA7B72}" srcOrd="2" destOrd="0" parTransId="{D23EDC3C-B382-44F7-AF9B-FBF2BC8EE8D9}" sibTransId="{A559D810-EFAE-4E76-9A89-5279330F31AE}"/>
    <dgm:cxn modelId="{A1DCE9BE-5857-4410-AA32-AD971BE2726E}" srcId="{C70D4E8E-D530-430F-872B-DC868F6E658E}" destId="{3571F871-85B4-4B4B-8A08-36ABA1AE2EDA}" srcOrd="3" destOrd="0" parTransId="{C354A19B-0EB4-4BB3-8573-2B4926955722}" sibTransId="{A370BAB4-F31B-49A4-8BDE-362C4768C6A5}"/>
    <dgm:cxn modelId="{636AB00F-C44C-4D12-AF2E-3ECE1A0CB759}" type="presParOf" srcId="{36DB02CE-66B5-482C-8C76-915B6A1C415A}" destId="{2AB8D989-8C81-4EB1-A868-4644B063DD18}" srcOrd="0" destOrd="0" presId="urn:microsoft.com/office/officeart/2008/layout/LinedList"/>
    <dgm:cxn modelId="{68D9B387-B330-429C-96A3-6BC6EA4E511C}" type="presParOf" srcId="{36DB02CE-66B5-482C-8C76-915B6A1C415A}" destId="{446B91C7-27B0-4015-92B0-99374906D6BE}" srcOrd="1" destOrd="0" presId="urn:microsoft.com/office/officeart/2008/layout/LinedList"/>
    <dgm:cxn modelId="{8460035C-8C62-49DC-87C4-F82995338F6B}" type="presParOf" srcId="{446B91C7-27B0-4015-92B0-99374906D6BE}" destId="{FC4CF385-64FF-45CB-845F-EB38AC6FD0F1}" srcOrd="0" destOrd="0" presId="urn:microsoft.com/office/officeart/2008/layout/LinedList"/>
    <dgm:cxn modelId="{9D6E8ED3-9242-4FC9-B2F3-8771DB6AAE0B}" type="presParOf" srcId="{446B91C7-27B0-4015-92B0-99374906D6BE}" destId="{41728F51-4315-4E75-8504-E037292347FD}" srcOrd="1" destOrd="0" presId="urn:microsoft.com/office/officeart/2008/layout/LinedList"/>
    <dgm:cxn modelId="{970CD253-2DE3-4B3F-BA3F-FD764F26D2B1}" type="presParOf" srcId="{36DB02CE-66B5-482C-8C76-915B6A1C415A}" destId="{19D034FA-8E4C-467A-9B9E-63B134EAF581}" srcOrd="2" destOrd="0" presId="urn:microsoft.com/office/officeart/2008/layout/LinedList"/>
    <dgm:cxn modelId="{FA8E24F0-8308-4BE2-9620-CA6F3B6C8F39}" type="presParOf" srcId="{36DB02CE-66B5-482C-8C76-915B6A1C415A}" destId="{D9E2A97B-76F1-4AFA-8A3C-B29A195B8CCD}" srcOrd="3" destOrd="0" presId="urn:microsoft.com/office/officeart/2008/layout/LinedList"/>
    <dgm:cxn modelId="{958946C0-205D-4E38-9642-1D556CAB77F1}" type="presParOf" srcId="{D9E2A97B-76F1-4AFA-8A3C-B29A195B8CCD}" destId="{F67CD448-EEBC-4141-8FF1-40628B5BFCA5}" srcOrd="0" destOrd="0" presId="urn:microsoft.com/office/officeart/2008/layout/LinedList"/>
    <dgm:cxn modelId="{D3EB9AEF-97D0-4ECA-8261-9F05A457A02D}" type="presParOf" srcId="{D9E2A97B-76F1-4AFA-8A3C-B29A195B8CCD}" destId="{42F4C121-70C4-4038-918B-751577225237}" srcOrd="1" destOrd="0" presId="urn:microsoft.com/office/officeart/2008/layout/LinedList"/>
    <dgm:cxn modelId="{EC5478BE-CF0A-48DA-B5A8-F624296B514F}" type="presParOf" srcId="{36DB02CE-66B5-482C-8C76-915B6A1C415A}" destId="{8C0A7349-CDD8-4AD5-9984-6370ADCADDC4}" srcOrd="4" destOrd="0" presId="urn:microsoft.com/office/officeart/2008/layout/LinedList"/>
    <dgm:cxn modelId="{D76B5578-D5C2-4AC8-9654-71EF955D72C5}" type="presParOf" srcId="{36DB02CE-66B5-482C-8C76-915B6A1C415A}" destId="{A4131758-16EE-4BBE-9486-B1083D673FEB}" srcOrd="5" destOrd="0" presId="urn:microsoft.com/office/officeart/2008/layout/LinedList"/>
    <dgm:cxn modelId="{FE56960A-0870-4C22-963A-B2A6CEE310AA}" type="presParOf" srcId="{A4131758-16EE-4BBE-9486-B1083D673FEB}" destId="{001916FD-2CE6-48E3-852C-53DC507B7B9B}" srcOrd="0" destOrd="0" presId="urn:microsoft.com/office/officeart/2008/layout/LinedList"/>
    <dgm:cxn modelId="{499D0BD8-9B05-45EE-AAAF-72BAFE075BE5}" type="presParOf" srcId="{A4131758-16EE-4BBE-9486-B1083D673FEB}" destId="{C52C3019-5E6D-472F-AD7A-2EBB04CD17F3}" srcOrd="1" destOrd="0" presId="urn:microsoft.com/office/officeart/2008/layout/LinedList"/>
    <dgm:cxn modelId="{F23FE74E-F76E-4964-B6AF-8548C2AFF91D}" type="presParOf" srcId="{36DB02CE-66B5-482C-8C76-915B6A1C415A}" destId="{332C4366-ADEF-4C52-A017-4B740CFF257D}" srcOrd="6" destOrd="0" presId="urn:microsoft.com/office/officeart/2008/layout/LinedList"/>
    <dgm:cxn modelId="{7F1A8C45-AF1E-49AB-B2A9-E3C6F07382B2}" type="presParOf" srcId="{36DB02CE-66B5-482C-8C76-915B6A1C415A}" destId="{98B93C6D-46F3-41D4-BC01-89C6B911624C}" srcOrd="7" destOrd="0" presId="urn:microsoft.com/office/officeart/2008/layout/LinedList"/>
    <dgm:cxn modelId="{2FF737C9-9E3D-499F-BF00-1F24AC6DE293}" type="presParOf" srcId="{98B93C6D-46F3-41D4-BC01-89C6B911624C}" destId="{57023B13-F23D-499A-B463-D2A2B9893EBF}" srcOrd="0" destOrd="0" presId="urn:microsoft.com/office/officeart/2008/layout/LinedList"/>
    <dgm:cxn modelId="{CB641C96-DF66-40E1-83C6-5D25445AB67D}" type="presParOf" srcId="{98B93C6D-46F3-41D4-BC01-89C6B911624C}" destId="{A71D4E2D-C712-4587-B202-E44E7DBC6CA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D5B15E-4790-4B28-84D0-66627D5CD88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A12C1FB-E068-4D12-9FAC-23AB3DEED5D1}">
      <dgm:prSet custT="1"/>
      <dgm:spPr/>
      <dgm:t>
        <a:bodyPr/>
        <a:lstStyle/>
        <a:p>
          <a:pPr algn="just">
            <a:lnSpc>
              <a:spcPct val="100000"/>
            </a:lnSpc>
          </a:pPr>
          <a:r>
            <a:rPr lang="en-US" sz="2000" dirty="0"/>
            <a:t>For User there will be no confusion about which car ride provider has to choose.</a:t>
          </a:r>
        </a:p>
      </dgm:t>
    </dgm:pt>
    <dgm:pt modelId="{6EFDF3B1-A21C-4F55-A7CD-AF755EC25225}" type="parTrans" cxnId="{182AC39A-BE22-4EEE-95D2-6906CEA2EA6F}">
      <dgm:prSet/>
      <dgm:spPr/>
      <dgm:t>
        <a:bodyPr/>
        <a:lstStyle/>
        <a:p>
          <a:endParaRPr lang="en-US"/>
        </a:p>
      </dgm:t>
    </dgm:pt>
    <dgm:pt modelId="{40E13635-B329-4801-975A-CA279D189A58}" type="sibTrans" cxnId="{182AC39A-BE22-4EEE-95D2-6906CEA2EA6F}">
      <dgm:prSet/>
      <dgm:spPr/>
      <dgm:t>
        <a:bodyPr/>
        <a:lstStyle/>
        <a:p>
          <a:endParaRPr lang="en-US"/>
        </a:p>
      </dgm:t>
    </dgm:pt>
    <dgm:pt modelId="{D871B2F0-B15C-4462-AD9A-5DB945F63823}">
      <dgm:prSet custT="1"/>
      <dgm:spPr/>
      <dgm:t>
        <a:bodyPr/>
        <a:lstStyle/>
        <a:p>
          <a:pPr algn="just">
            <a:lnSpc>
              <a:spcPct val="100000"/>
            </a:lnSpc>
          </a:pPr>
          <a:r>
            <a:rPr lang="en-US" sz="2000" dirty="0"/>
            <a:t>Small Businesses can integrate this model and provide competitive pricing structure to their competitors </a:t>
          </a:r>
        </a:p>
      </dgm:t>
    </dgm:pt>
    <dgm:pt modelId="{85134541-CAD3-4A1B-8A2A-0EDC1C990B4A}" type="parTrans" cxnId="{370CBD6F-1ECB-4EC6-9226-0B83C104FA09}">
      <dgm:prSet/>
      <dgm:spPr/>
      <dgm:t>
        <a:bodyPr/>
        <a:lstStyle/>
        <a:p>
          <a:endParaRPr lang="en-US"/>
        </a:p>
      </dgm:t>
    </dgm:pt>
    <dgm:pt modelId="{F6580849-B006-4535-ABC2-C9148ED39863}" type="sibTrans" cxnId="{370CBD6F-1ECB-4EC6-9226-0B83C104FA09}">
      <dgm:prSet/>
      <dgm:spPr/>
      <dgm:t>
        <a:bodyPr/>
        <a:lstStyle/>
        <a:p>
          <a:endParaRPr lang="en-US"/>
        </a:p>
      </dgm:t>
    </dgm:pt>
    <dgm:pt modelId="{5E7C48AD-4274-4D66-A1D8-CAD2E07415A2}" type="pres">
      <dgm:prSet presAssocID="{44D5B15E-4790-4B28-84D0-66627D5CD88A}" presName="root" presStyleCnt="0">
        <dgm:presLayoutVars>
          <dgm:dir/>
          <dgm:resizeHandles val="exact"/>
        </dgm:presLayoutVars>
      </dgm:prSet>
      <dgm:spPr/>
    </dgm:pt>
    <dgm:pt modelId="{EA97BD06-0A07-434F-878C-18AB7ABBAC52}" type="pres">
      <dgm:prSet presAssocID="{2A12C1FB-E068-4D12-9FAC-23AB3DEED5D1}" presName="compNode" presStyleCnt="0"/>
      <dgm:spPr/>
    </dgm:pt>
    <dgm:pt modelId="{F14896B5-8C4E-4A33-A9A6-4BCCDE784C9C}" type="pres">
      <dgm:prSet presAssocID="{2A12C1FB-E068-4D12-9FAC-23AB3DEED5D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43472C21-9244-4279-BDAB-CEDE445F923D}" type="pres">
      <dgm:prSet presAssocID="{2A12C1FB-E068-4D12-9FAC-23AB3DEED5D1}" presName="spaceRect" presStyleCnt="0"/>
      <dgm:spPr/>
    </dgm:pt>
    <dgm:pt modelId="{09DD00F1-7E9D-45AD-824D-D889D88BE90F}" type="pres">
      <dgm:prSet presAssocID="{2A12C1FB-E068-4D12-9FAC-23AB3DEED5D1}" presName="textRect" presStyleLbl="revTx" presStyleIdx="0" presStyleCnt="2">
        <dgm:presLayoutVars>
          <dgm:chMax val="1"/>
          <dgm:chPref val="1"/>
        </dgm:presLayoutVars>
      </dgm:prSet>
      <dgm:spPr/>
    </dgm:pt>
    <dgm:pt modelId="{F9D4E12C-D5C9-4947-B156-84BD3F53379F}" type="pres">
      <dgm:prSet presAssocID="{40E13635-B329-4801-975A-CA279D189A58}" presName="sibTrans" presStyleCnt="0"/>
      <dgm:spPr/>
    </dgm:pt>
    <dgm:pt modelId="{2B9B72B0-8FFF-441E-A615-239E97382B9F}" type="pres">
      <dgm:prSet presAssocID="{D871B2F0-B15C-4462-AD9A-5DB945F63823}" presName="compNode" presStyleCnt="0"/>
      <dgm:spPr/>
    </dgm:pt>
    <dgm:pt modelId="{4E51215D-3BA4-4D8E-815B-CB612008DE1E}" type="pres">
      <dgm:prSet presAssocID="{D871B2F0-B15C-4462-AD9A-5DB945F638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0DA7B0E7-C418-4641-8683-A0BE037C24DE}" type="pres">
      <dgm:prSet presAssocID="{D871B2F0-B15C-4462-AD9A-5DB945F63823}" presName="spaceRect" presStyleCnt="0"/>
      <dgm:spPr/>
    </dgm:pt>
    <dgm:pt modelId="{C7AF0FE4-8DF5-4E5D-A877-B0F9CE9A8D76}" type="pres">
      <dgm:prSet presAssocID="{D871B2F0-B15C-4462-AD9A-5DB945F63823}" presName="textRect" presStyleLbl="revTx" presStyleIdx="1" presStyleCnt="2">
        <dgm:presLayoutVars>
          <dgm:chMax val="1"/>
          <dgm:chPref val="1"/>
        </dgm:presLayoutVars>
      </dgm:prSet>
      <dgm:spPr/>
    </dgm:pt>
  </dgm:ptLst>
  <dgm:cxnLst>
    <dgm:cxn modelId="{370CBD6F-1ECB-4EC6-9226-0B83C104FA09}" srcId="{44D5B15E-4790-4B28-84D0-66627D5CD88A}" destId="{D871B2F0-B15C-4462-AD9A-5DB945F63823}" srcOrd="1" destOrd="0" parTransId="{85134541-CAD3-4A1B-8A2A-0EDC1C990B4A}" sibTransId="{F6580849-B006-4535-ABC2-C9148ED39863}"/>
    <dgm:cxn modelId="{DC606190-88C2-40DE-A0C0-97B794109574}" type="presOf" srcId="{44D5B15E-4790-4B28-84D0-66627D5CD88A}" destId="{5E7C48AD-4274-4D66-A1D8-CAD2E07415A2}" srcOrd="0" destOrd="0" presId="urn:microsoft.com/office/officeart/2018/2/layout/IconLabelList"/>
    <dgm:cxn modelId="{182AC39A-BE22-4EEE-95D2-6906CEA2EA6F}" srcId="{44D5B15E-4790-4B28-84D0-66627D5CD88A}" destId="{2A12C1FB-E068-4D12-9FAC-23AB3DEED5D1}" srcOrd="0" destOrd="0" parTransId="{6EFDF3B1-A21C-4F55-A7CD-AF755EC25225}" sibTransId="{40E13635-B329-4801-975A-CA279D189A58}"/>
    <dgm:cxn modelId="{7D0141B7-B830-4812-B822-12ACF9EB8594}" type="presOf" srcId="{2A12C1FB-E068-4D12-9FAC-23AB3DEED5D1}" destId="{09DD00F1-7E9D-45AD-824D-D889D88BE90F}" srcOrd="0" destOrd="0" presId="urn:microsoft.com/office/officeart/2018/2/layout/IconLabelList"/>
    <dgm:cxn modelId="{7CF92FFA-EE26-43CE-AAF8-FF1191807E6D}" type="presOf" srcId="{D871B2F0-B15C-4462-AD9A-5DB945F63823}" destId="{C7AF0FE4-8DF5-4E5D-A877-B0F9CE9A8D76}" srcOrd="0" destOrd="0" presId="urn:microsoft.com/office/officeart/2018/2/layout/IconLabelList"/>
    <dgm:cxn modelId="{8FDD6FFA-4579-4402-A124-6B6AADD8758F}" type="presParOf" srcId="{5E7C48AD-4274-4D66-A1D8-CAD2E07415A2}" destId="{EA97BD06-0A07-434F-878C-18AB7ABBAC52}" srcOrd="0" destOrd="0" presId="urn:microsoft.com/office/officeart/2018/2/layout/IconLabelList"/>
    <dgm:cxn modelId="{EC76AA1A-C450-4089-8F47-F152AB66A23E}" type="presParOf" srcId="{EA97BD06-0A07-434F-878C-18AB7ABBAC52}" destId="{F14896B5-8C4E-4A33-A9A6-4BCCDE784C9C}" srcOrd="0" destOrd="0" presId="urn:microsoft.com/office/officeart/2018/2/layout/IconLabelList"/>
    <dgm:cxn modelId="{A96CAA3D-AED2-4375-BFD2-70CAA17A79A3}" type="presParOf" srcId="{EA97BD06-0A07-434F-878C-18AB7ABBAC52}" destId="{43472C21-9244-4279-BDAB-CEDE445F923D}" srcOrd="1" destOrd="0" presId="urn:microsoft.com/office/officeart/2018/2/layout/IconLabelList"/>
    <dgm:cxn modelId="{DF01EF46-85A3-43F5-B16C-47230046CF76}" type="presParOf" srcId="{EA97BD06-0A07-434F-878C-18AB7ABBAC52}" destId="{09DD00F1-7E9D-45AD-824D-D889D88BE90F}" srcOrd="2" destOrd="0" presId="urn:microsoft.com/office/officeart/2018/2/layout/IconLabelList"/>
    <dgm:cxn modelId="{BE3A2925-4BDA-47CE-97EC-3C0344B609ED}" type="presParOf" srcId="{5E7C48AD-4274-4D66-A1D8-CAD2E07415A2}" destId="{F9D4E12C-D5C9-4947-B156-84BD3F53379F}" srcOrd="1" destOrd="0" presId="urn:microsoft.com/office/officeart/2018/2/layout/IconLabelList"/>
    <dgm:cxn modelId="{2A0B9D53-3637-4F42-AD7A-14F107B33E39}" type="presParOf" srcId="{5E7C48AD-4274-4D66-A1D8-CAD2E07415A2}" destId="{2B9B72B0-8FFF-441E-A615-239E97382B9F}" srcOrd="2" destOrd="0" presId="urn:microsoft.com/office/officeart/2018/2/layout/IconLabelList"/>
    <dgm:cxn modelId="{00693BA3-9E28-4359-ABBB-88632B165FB1}" type="presParOf" srcId="{2B9B72B0-8FFF-441E-A615-239E97382B9F}" destId="{4E51215D-3BA4-4D8E-815B-CB612008DE1E}" srcOrd="0" destOrd="0" presId="urn:microsoft.com/office/officeart/2018/2/layout/IconLabelList"/>
    <dgm:cxn modelId="{E4E89D47-643B-441D-B490-2A880DDB9081}" type="presParOf" srcId="{2B9B72B0-8FFF-441E-A615-239E97382B9F}" destId="{0DA7B0E7-C418-4641-8683-A0BE037C24DE}" srcOrd="1" destOrd="0" presId="urn:microsoft.com/office/officeart/2018/2/layout/IconLabelList"/>
    <dgm:cxn modelId="{38555D73-196A-49AE-8025-C8B6EDDC9BED}" type="presParOf" srcId="{2B9B72B0-8FFF-441E-A615-239E97382B9F}" destId="{C7AF0FE4-8DF5-4E5D-A877-B0F9CE9A8D7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C40972-1319-4A58-9AEA-AACB2D2C5B9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F718CA03-7AA8-4611-A027-2320864C4832}">
      <dgm:prSet/>
      <dgm:spPr/>
      <dgm:t>
        <a:bodyPr/>
        <a:lstStyle/>
        <a:p>
          <a:pPr>
            <a:lnSpc>
              <a:spcPct val="100000"/>
            </a:lnSpc>
            <a:defRPr cap="all"/>
          </a:pPr>
          <a:r>
            <a:rPr lang="en-US" b="1"/>
            <a:t>Data understanding</a:t>
          </a:r>
          <a:endParaRPr lang="en-US"/>
        </a:p>
      </dgm:t>
    </dgm:pt>
    <dgm:pt modelId="{CCF27C2C-E443-4395-9E80-3105E9BFCDB9}" type="parTrans" cxnId="{375512F9-5BE6-45CB-B70A-890B3BB324F6}">
      <dgm:prSet/>
      <dgm:spPr/>
      <dgm:t>
        <a:bodyPr/>
        <a:lstStyle/>
        <a:p>
          <a:endParaRPr lang="en-US"/>
        </a:p>
      </dgm:t>
    </dgm:pt>
    <dgm:pt modelId="{43FA71D4-3175-4730-BA0D-6D59B3F5625E}" type="sibTrans" cxnId="{375512F9-5BE6-45CB-B70A-890B3BB324F6}">
      <dgm:prSet/>
      <dgm:spPr/>
      <dgm:t>
        <a:bodyPr/>
        <a:lstStyle/>
        <a:p>
          <a:endParaRPr lang="en-US"/>
        </a:p>
      </dgm:t>
    </dgm:pt>
    <dgm:pt modelId="{3601E82A-5D1D-4ACF-8A9A-1B241C1A17BC}">
      <dgm:prSet/>
      <dgm:spPr/>
      <dgm:t>
        <a:bodyPr/>
        <a:lstStyle/>
        <a:p>
          <a:pPr>
            <a:lnSpc>
              <a:spcPct val="100000"/>
            </a:lnSpc>
            <a:defRPr cap="all"/>
          </a:pPr>
          <a:r>
            <a:rPr lang="en-US" b="1"/>
            <a:t>Data preparation</a:t>
          </a:r>
          <a:r>
            <a:rPr lang="en-US" b="0"/>
            <a:t>:</a:t>
          </a:r>
          <a:endParaRPr lang="en-US"/>
        </a:p>
      </dgm:t>
    </dgm:pt>
    <dgm:pt modelId="{9931B914-3DEB-46ED-A56B-4C8625FB86B1}" type="parTrans" cxnId="{4F5F73C5-EE90-4D3C-9F21-AD3ECA7E1664}">
      <dgm:prSet/>
      <dgm:spPr/>
      <dgm:t>
        <a:bodyPr/>
        <a:lstStyle/>
        <a:p>
          <a:endParaRPr lang="en-US"/>
        </a:p>
      </dgm:t>
    </dgm:pt>
    <dgm:pt modelId="{6DF1FDF1-6AC1-4FA7-88C8-651FE4A68D95}" type="sibTrans" cxnId="{4F5F73C5-EE90-4D3C-9F21-AD3ECA7E1664}">
      <dgm:prSet/>
      <dgm:spPr/>
      <dgm:t>
        <a:bodyPr/>
        <a:lstStyle/>
        <a:p>
          <a:endParaRPr lang="en-US"/>
        </a:p>
      </dgm:t>
    </dgm:pt>
    <dgm:pt modelId="{B0813F46-4D6B-4DD0-B445-1671BCB8B0FE}">
      <dgm:prSet/>
      <dgm:spPr/>
      <dgm:t>
        <a:bodyPr/>
        <a:lstStyle/>
        <a:p>
          <a:pPr>
            <a:lnSpc>
              <a:spcPct val="100000"/>
            </a:lnSpc>
            <a:defRPr cap="all"/>
          </a:pPr>
          <a:r>
            <a:rPr lang="en-US" b="1"/>
            <a:t>Modeling</a:t>
          </a:r>
          <a:endParaRPr lang="en-US"/>
        </a:p>
      </dgm:t>
    </dgm:pt>
    <dgm:pt modelId="{DAB8488F-A56E-408A-8FA6-12C30C1844E5}" type="parTrans" cxnId="{FA8F96E0-7F85-4E76-8642-CD288DBA35BC}">
      <dgm:prSet/>
      <dgm:spPr/>
      <dgm:t>
        <a:bodyPr/>
        <a:lstStyle/>
        <a:p>
          <a:endParaRPr lang="en-US"/>
        </a:p>
      </dgm:t>
    </dgm:pt>
    <dgm:pt modelId="{73315147-5DB4-4E27-8417-B7D299FD5C9B}" type="sibTrans" cxnId="{FA8F96E0-7F85-4E76-8642-CD288DBA35BC}">
      <dgm:prSet/>
      <dgm:spPr/>
      <dgm:t>
        <a:bodyPr/>
        <a:lstStyle/>
        <a:p>
          <a:endParaRPr lang="en-US"/>
        </a:p>
      </dgm:t>
    </dgm:pt>
    <dgm:pt modelId="{FA07FEBA-832F-4039-965F-40EE55188C86}">
      <dgm:prSet/>
      <dgm:spPr/>
      <dgm:t>
        <a:bodyPr/>
        <a:lstStyle/>
        <a:p>
          <a:pPr>
            <a:lnSpc>
              <a:spcPct val="100000"/>
            </a:lnSpc>
            <a:defRPr cap="all"/>
          </a:pPr>
          <a:r>
            <a:rPr lang="en-US" b="1"/>
            <a:t>Evaluation</a:t>
          </a:r>
          <a:endParaRPr lang="en-US"/>
        </a:p>
      </dgm:t>
    </dgm:pt>
    <dgm:pt modelId="{62A28EB7-C0EA-4D37-9D3A-52792AEA312C}" type="parTrans" cxnId="{440D6D94-34DF-4FCA-9D5A-028575EE9AB2}">
      <dgm:prSet/>
      <dgm:spPr/>
      <dgm:t>
        <a:bodyPr/>
        <a:lstStyle/>
        <a:p>
          <a:endParaRPr lang="en-US"/>
        </a:p>
      </dgm:t>
    </dgm:pt>
    <dgm:pt modelId="{29057E3E-E6FA-4AF8-AAEB-B8E8D2609582}" type="sibTrans" cxnId="{440D6D94-34DF-4FCA-9D5A-028575EE9AB2}">
      <dgm:prSet/>
      <dgm:spPr/>
      <dgm:t>
        <a:bodyPr/>
        <a:lstStyle/>
        <a:p>
          <a:endParaRPr lang="en-US"/>
        </a:p>
      </dgm:t>
    </dgm:pt>
    <dgm:pt modelId="{E5327A03-6D8C-407D-B44D-96D8B8F29EEE}">
      <dgm:prSet/>
      <dgm:spPr/>
      <dgm:t>
        <a:bodyPr/>
        <a:lstStyle/>
        <a:p>
          <a:pPr>
            <a:lnSpc>
              <a:spcPct val="100000"/>
            </a:lnSpc>
            <a:defRPr cap="all"/>
          </a:pPr>
          <a:r>
            <a:rPr lang="en-US" b="1"/>
            <a:t>Deployment</a:t>
          </a:r>
          <a:endParaRPr lang="en-US"/>
        </a:p>
      </dgm:t>
    </dgm:pt>
    <dgm:pt modelId="{1D1B5A7E-D5DB-4366-B70C-9AA74307BC99}" type="parTrans" cxnId="{854C21D6-F01F-4454-AE47-B3AD538D9B87}">
      <dgm:prSet/>
      <dgm:spPr/>
      <dgm:t>
        <a:bodyPr/>
        <a:lstStyle/>
        <a:p>
          <a:endParaRPr lang="en-US"/>
        </a:p>
      </dgm:t>
    </dgm:pt>
    <dgm:pt modelId="{9AEBF2AD-A559-43A3-8BA0-EE327ACFE57A}" type="sibTrans" cxnId="{854C21D6-F01F-4454-AE47-B3AD538D9B87}">
      <dgm:prSet/>
      <dgm:spPr/>
      <dgm:t>
        <a:bodyPr/>
        <a:lstStyle/>
        <a:p>
          <a:endParaRPr lang="en-US"/>
        </a:p>
      </dgm:t>
    </dgm:pt>
    <dgm:pt modelId="{C7B2D1AD-7AAF-4FEC-9118-3687FF286A40}" type="pres">
      <dgm:prSet presAssocID="{E8C40972-1319-4A58-9AEA-AACB2D2C5B9D}" presName="root" presStyleCnt="0">
        <dgm:presLayoutVars>
          <dgm:dir/>
          <dgm:resizeHandles val="exact"/>
        </dgm:presLayoutVars>
      </dgm:prSet>
      <dgm:spPr/>
    </dgm:pt>
    <dgm:pt modelId="{F7E09190-E5B4-4F0D-92ED-C60E58392F25}" type="pres">
      <dgm:prSet presAssocID="{F718CA03-7AA8-4611-A027-2320864C4832}" presName="compNode" presStyleCnt="0"/>
      <dgm:spPr/>
    </dgm:pt>
    <dgm:pt modelId="{0A9FAFB8-1C89-4963-9E39-F31B55861DE2}" type="pres">
      <dgm:prSet presAssocID="{F718CA03-7AA8-4611-A027-2320864C4832}" presName="iconBgRect" presStyleLbl="bgShp" presStyleIdx="0" presStyleCnt="5"/>
      <dgm:spPr/>
    </dgm:pt>
    <dgm:pt modelId="{698483CC-589D-406C-A81E-BBB531AEC988}" type="pres">
      <dgm:prSet presAssocID="{F718CA03-7AA8-4611-A027-2320864C483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591EFDE9-8306-4F76-8A2F-2252571EE22F}" type="pres">
      <dgm:prSet presAssocID="{F718CA03-7AA8-4611-A027-2320864C4832}" presName="spaceRect" presStyleCnt="0"/>
      <dgm:spPr/>
    </dgm:pt>
    <dgm:pt modelId="{E6395FAE-9DEB-4FC5-8604-F5FEDA484804}" type="pres">
      <dgm:prSet presAssocID="{F718CA03-7AA8-4611-A027-2320864C4832}" presName="textRect" presStyleLbl="revTx" presStyleIdx="0" presStyleCnt="5">
        <dgm:presLayoutVars>
          <dgm:chMax val="1"/>
          <dgm:chPref val="1"/>
        </dgm:presLayoutVars>
      </dgm:prSet>
      <dgm:spPr/>
    </dgm:pt>
    <dgm:pt modelId="{17EAB5EC-430E-4DC2-A696-701F9ED99004}" type="pres">
      <dgm:prSet presAssocID="{43FA71D4-3175-4730-BA0D-6D59B3F5625E}" presName="sibTrans" presStyleCnt="0"/>
      <dgm:spPr/>
    </dgm:pt>
    <dgm:pt modelId="{E04D85F5-98F5-41CC-8CC5-A6FF37A73D21}" type="pres">
      <dgm:prSet presAssocID="{3601E82A-5D1D-4ACF-8A9A-1B241C1A17BC}" presName="compNode" presStyleCnt="0"/>
      <dgm:spPr/>
    </dgm:pt>
    <dgm:pt modelId="{B75BCDC8-3B3E-4A22-842D-F9B9E44DCC67}" type="pres">
      <dgm:prSet presAssocID="{3601E82A-5D1D-4ACF-8A9A-1B241C1A17BC}" presName="iconBgRect" presStyleLbl="bgShp" presStyleIdx="1" presStyleCnt="5"/>
      <dgm:spPr/>
    </dgm:pt>
    <dgm:pt modelId="{FC6F0872-A559-479A-94E9-AA1D90013746}" type="pres">
      <dgm:prSet presAssocID="{3601E82A-5D1D-4ACF-8A9A-1B241C1A17B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8641D79D-305C-4A83-A55D-573FDF7DBA32}" type="pres">
      <dgm:prSet presAssocID="{3601E82A-5D1D-4ACF-8A9A-1B241C1A17BC}" presName="spaceRect" presStyleCnt="0"/>
      <dgm:spPr/>
    </dgm:pt>
    <dgm:pt modelId="{5792D322-C944-4492-9683-F20C0DE9398C}" type="pres">
      <dgm:prSet presAssocID="{3601E82A-5D1D-4ACF-8A9A-1B241C1A17BC}" presName="textRect" presStyleLbl="revTx" presStyleIdx="1" presStyleCnt="5">
        <dgm:presLayoutVars>
          <dgm:chMax val="1"/>
          <dgm:chPref val="1"/>
        </dgm:presLayoutVars>
      </dgm:prSet>
      <dgm:spPr/>
    </dgm:pt>
    <dgm:pt modelId="{8E50733E-7145-46E0-A67F-1224E6DB85BC}" type="pres">
      <dgm:prSet presAssocID="{6DF1FDF1-6AC1-4FA7-88C8-651FE4A68D95}" presName="sibTrans" presStyleCnt="0"/>
      <dgm:spPr/>
    </dgm:pt>
    <dgm:pt modelId="{D29EEAD1-1ABF-4B28-8F34-04DE31B2D1D7}" type="pres">
      <dgm:prSet presAssocID="{B0813F46-4D6B-4DD0-B445-1671BCB8B0FE}" presName="compNode" presStyleCnt="0"/>
      <dgm:spPr/>
    </dgm:pt>
    <dgm:pt modelId="{6EA742D7-B2DC-44F6-8CCB-B79DFE3E31A6}" type="pres">
      <dgm:prSet presAssocID="{B0813F46-4D6B-4DD0-B445-1671BCB8B0FE}" presName="iconBgRect" presStyleLbl="bgShp" presStyleIdx="2" presStyleCnt="5"/>
      <dgm:spPr/>
    </dgm:pt>
    <dgm:pt modelId="{9AA65ADE-3129-4CC1-A347-FFAC6A005BCF}" type="pres">
      <dgm:prSet presAssocID="{B0813F46-4D6B-4DD0-B445-1671BCB8B0F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71F0AA4D-30A3-4CCD-BD8F-01011AC49EE0}" type="pres">
      <dgm:prSet presAssocID="{B0813F46-4D6B-4DD0-B445-1671BCB8B0FE}" presName="spaceRect" presStyleCnt="0"/>
      <dgm:spPr/>
    </dgm:pt>
    <dgm:pt modelId="{1687CC3E-C80C-49CD-B332-7B2AEBA33D37}" type="pres">
      <dgm:prSet presAssocID="{B0813F46-4D6B-4DD0-B445-1671BCB8B0FE}" presName="textRect" presStyleLbl="revTx" presStyleIdx="2" presStyleCnt="5">
        <dgm:presLayoutVars>
          <dgm:chMax val="1"/>
          <dgm:chPref val="1"/>
        </dgm:presLayoutVars>
      </dgm:prSet>
      <dgm:spPr/>
    </dgm:pt>
    <dgm:pt modelId="{F0B74056-006D-4694-BA1D-EA3B6A80DBD3}" type="pres">
      <dgm:prSet presAssocID="{73315147-5DB4-4E27-8417-B7D299FD5C9B}" presName="sibTrans" presStyleCnt="0"/>
      <dgm:spPr/>
    </dgm:pt>
    <dgm:pt modelId="{87B63D66-8E19-4462-96DA-6FB2FE3EE91E}" type="pres">
      <dgm:prSet presAssocID="{FA07FEBA-832F-4039-965F-40EE55188C86}" presName="compNode" presStyleCnt="0"/>
      <dgm:spPr/>
    </dgm:pt>
    <dgm:pt modelId="{1F7A1BAC-E5E8-4603-91A8-FCC762CD2695}" type="pres">
      <dgm:prSet presAssocID="{FA07FEBA-832F-4039-965F-40EE55188C86}" presName="iconBgRect" presStyleLbl="bgShp" presStyleIdx="3" presStyleCnt="5"/>
      <dgm:spPr/>
    </dgm:pt>
    <dgm:pt modelId="{3D6932B9-F30C-4899-8CE8-24208DB17FAB}" type="pres">
      <dgm:prSet presAssocID="{FA07FEBA-832F-4039-965F-40EE55188C8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5FC0B49C-FB4A-4567-93E1-6EE274C1D415}" type="pres">
      <dgm:prSet presAssocID="{FA07FEBA-832F-4039-965F-40EE55188C86}" presName="spaceRect" presStyleCnt="0"/>
      <dgm:spPr/>
    </dgm:pt>
    <dgm:pt modelId="{63953852-6D2D-49FA-9A23-53BD39E28D2E}" type="pres">
      <dgm:prSet presAssocID="{FA07FEBA-832F-4039-965F-40EE55188C86}" presName="textRect" presStyleLbl="revTx" presStyleIdx="3" presStyleCnt="5">
        <dgm:presLayoutVars>
          <dgm:chMax val="1"/>
          <dgm:chPref val="1"/>
        </dgm:presLayoutVars>
      </dgm:prSet>
      <dgm:spPr/>
    </dgm:pt>
    <dgm:pt modelId="{CD8DA949-AB68-4F8C-A4E6-DDEFA4DB3876}" type="pres">
      <dgm:prSet presAssocID="{29057E3E-E6FA-4AF8-AAEB-B8E8D2609582}" presName="sibTrans" presStyleCnt="0"/>
      <dgm:spPr/>
    </dgm:pt>
    <dgm:pt modelId="{8861EE7E-8D98-412E-A16B-6EE18529507B}" type="pres">
      <dgm:prSet presAssocID="{E5327A03-6D8C-407D-B44D-96D8B8F29EEE}" presName="compNode" presStyleCnt="0"/>
      <dgm:spPr/>
    </dgm:pt>
    <dgm:pt modelId="{EFF5B0A2-E15E-46B6-AA8C-3D719C34CFB9}" type="pres">
      <dgm:prSet presAssocID="{E5327A03-6D8C-407D-B44D-96D8B8F29EEE}" presName="iconBgRect" presStyleLbl="bgShp" presStyleIdx="4" presStyleCnt="5"/>
      <dgm:spPr/>
    </dgm:pt>
    <dgm:pt modelId="{DB69DB3F-3946-4D8B-8C5B-A026375885AC}" type="pres">
      <dgm:prSet presAssocID="{E5327A03-6D8C-407D-B44D-96D8B8F29EE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ears"/>
        </a:ext>
      </dgm:extLst>
    </dgm:pt>
    <dgm:pt modelId="{746969AD-28C9-481F-8D1A-01106D622169}" type="pres">
      <dgm:prSet presAssocID="{E5327A03-6D8C-407D-B44D-96D8B8F29EEE}" presName="spaceRect" presStyleCnt="0"/>
      <dgm:spPr/>
    </dgm:pt>
    <dgm:pt modelId="{6688D667-9DBD-4D9F-B2FA-3AD9D827447D}" type="pres">
      <dgm:prSet presAssocID="{E5327A03-6D8C-407D-B44D-96D8B8F29EEE}" presName="textRect" presStyleLbl="revTx" presStyleIdx="4" presStyleCnt="5">
        <dgm:presLayoutVars>
          <dgm:chMax val="1"/>
          <dgm:chPref val="1"/>
        </dgm:presLayoutVars>
      </dgm:prSet>
      <dgm:spPr/>
    </dgm:pt>
  </dgm:ptLst>
  <dgm:cxnLst>
    <dgm:cxn modelId="{E98D6A22-9B02-4816-8B66-D0EE603A95BC}" type="presOf" srcId="{E5327A03-6D8C-407D-B44D-96D8B8F29EEE}" destId="{6688D667-9DBD-4D9F-B2FA-3AD9D827447D}" srcOrd="0" destOrd="0" presId="urn:microsoft.com/office/officeart/2018/5/layout/IconCircleLabelList"/>
    <dgm:cxn modelId="{E2DCE837-8B19-4181-9A0E-1171231558F5}" type="presOf" srcId="{E8C40972-1319-4A58-9AEA-AACB2D2C5B9D}" destId="{C7B2D1AD-7AAF-4FEC-9118-3687FF286A40}" srcOrd="0" destOrd="0" presId="urn:microsoft.com/office/officeart/2018/5/layout/IconCircleLabelList"/>
    <dgm:cxn modelId="{CDD5BD42-9C02-42EA-97C2-E9E14335400B}" type="presOf" srcId="{F718CA03-7AA8-4611-A027-2320864C4832}" destId="{E6395FAE-9DEB-4FC5-8604-F5FEDA484804}" srcOrd="0" destOrd="0" presId="urn:microsoft.com/office/officeart/2018/5/layout/IconCircleLabelList"/>
    <dgm:cxn modelId="{92C2458E-AAC2-41E9-BB86-44F695DD3F2F}" type="presOf" srcId="{FA07FEBA-832F-4039-965F-40EE55188C86}" destId="{63953852-6D2D-49FA-9A23-53BD39E28D2E}" srcOrd="0" destOrd="0" presId="urn:microsoft.com/office/officeart/2018/5/layout/IconCircleLabelList"/>
    <dgm:cxn modelId="{440D6D94-34DF-4FCA-9D5A-028575EE9AB2}" srcId="{E8C40972-1319-4A58-9AEA-AACB2D2C5B9D}" destId="{FA07FEBA-832F-4039-965F-40EE55188C86}" srcOrd="3" destOrd="0" parTransId="{62A28EB7-C0EA-4D37-9D3A-52792AEA312C}" sibTransId="{29057E3E-E6FA-4AF8-AAEB-B8E8D2609582}"/>
    <dgm:cxn modelId="{B1151BC2-0F69-4271-B9EB-341D67F97312}" type="presOf" srcId="{3601E82A-5D1D-4ACF-8A9A-1B241C1A17BC}" destId="{5792D322-C944-4492-9683-F20C0DE9398C}" srcOrd="0" destOrd="0" presId="urn:microsoft.com/office/officeart/2018/5/layout/IconCircleLabelList"/>
    <dgm:cxn modelId="{4F5F73C5-EE90-4D3C-9F21-AD3ECA7E1664}" srcId="{E8C40972-1319-4A58-9AEA-AACB2D2C5B9D}" destId="{3601E82A-5D1D-4ACF-8A9A-1B241C1A17BC}" srcOrd="1" destOrd="0" parTransId="{9931B914-3DEB-46ED-A56B-4C8625FB86B1}" sibTransId="{6DF1FDF1-6AC1-4FA7-88C8-651FE4A68D95}"/>
    <dgm:cxn modelId="{854C21D6-F01F-4454-AE47-B3AD538D9B87}" srcId="{E8C40972-1319-4A58-9AEA-AACB2D2C5B9D}" destId="{E5327A03-6D8C-407D-B44D-96D8B8F29EEE}" srcOrd="4" destOrd="0" parTransId="{1D1B5A7E-D5DB-4366-B70C-9AA74307BC99}" sibTransId="{9AEBF2AD-A559-43A3-8BA0-EE327ACFE57A}"/>
    <dgm:cxn modelId="{E86252DD-FC22-4C1B-9780-876086E44405}" type="presOf" srcId="{B0813F46-4D6B-4DD0-B445-1671BCB8B0FE}" destId="{1687CC3E-C80C-49CD-B332-7B2AEBA33D37}" srcOrd="0" destOrd="0" presId="urn:microsoft.com/office/officeart/2018/5/layout/IconCircleLabelList"/>
    <dgm:cxn modelId="{FA8F96E0-7F85-4E76-8642-CD288DBA35BC}" srcId="{E8C40972-1319-4A58-9AEA-AACB2D2C5B9D}" destId="{B0813F46-4D6B-4DD0-B445-1671BCB8B0FE}" srcOrd="2" destOrd="0" parTransId="{DAB8488F-A56E-408A-8FA6-12C30C1844E5}" sibTransId="{73315147-5DB4-4E27-8417-B7D299FD5C9B}"/>
    <dgm:cxn modelId="{375512F9-5BE6-45CB-B70A-890B3BB324F6}" srcId="{E8C40972-1319-4A58-9AEA-AACB2D2C5B9D}" destId="{F718CA03-7AA8-4611-A027-2320864C4832}" srcOrd="0" destOrd="0" parTransId="{CCF27C2C-E443-4395-9E80-3105E9BFCDB9}" sibTransId="{43FA71D4-3175-4730-BA0D-6D59B3F5625E}"/>
    <dgm:cxn modelId="{8383777D-B8DE-4723-AD15-C72E740F13AD}" type="presParOf" srcId="{C7B2D1AD-7AAF-4FEC-9118-3687FF286A40}" destId="{F7E09190-E5B4-4F0D-92ED-C60E58392F25}" srcOrd="0" destOrd="0" presId="urn:microsoft.com/office/officeart/2018/5/layout/IconCircleLabelList"/>
    <dgm:cxn modelId="{BB188461-09EC-49C2-9F96-F6E2889C2CF1}" type="presParOf" srcId="{F7E09190-E5B4-4F0D-92ED-C60E58392F25}" destId="{0A9FAFB8-1C89-4963-9E39-F31B55861DE2}" srcOrd="0" destOrd="0" presId="urn:microsoft.com/office/officeart/2018/5/layout/IconCircleLabelList"/>
    <dgm:cxn modelId="{98A6C65D-D627-4C44-8256-5DC8830FE907}" type="presParOf" srcId="{F7E09190-E5B4-4F0D-92ED-C60E58392F25}" destId="{698483CC-589D-406C-A81E-BBB531AEC988}" srcOrd="1" destOrd="0" presId="urn:microsoft.com/office/officeart/2018/5/layout/IconCircleLabelList"/>
    <dgm:cxn modelId="{AF0F12AA-EDE7-4F1B-B168-770A83FF2BE9}" type="presParOf" srcId="{F7E09190-E5B4-4F0D-92ED-C60E58392F25}" destId="{591EFDE9-8306-4F76-8A2F-2252571EE22F}" srcOrd="2" destOrd="0" presId="urn:microsoft.com/office/officeart/2018/5/layout/IconCircleLabelList"/>
    <dgm:cxn modelId="{1DC67812-1A0B-48C5-920A-301C28E6908E}" type="presParOf" srcId="{F7E09190-E5B4-4F0D-92ED-C60E58392F25}" destId="{E6395FAE-9DEB-4FC5-8604-F5FEDA484804}" srcOrd="3" destOrd="0" presId="urn:microsoft.com/office/officeart/2018/5/layout/IconCircleLabelList"/>
    <dgm:cxn modelId="{B0AD741E-F268-493B-B190-C39BD820FDC1}" type="presParOf" srcId="{C7B2D1AD-7AAF-4FEC-9118-3687FF286A40}" destId="{17EAB5EC-430E-4DC2-A696-701F9ED99004}" srcOrd="1" destOrd="0" presId="urn:microsoft.com/office/officeart/2018/5/layout/IconCircleLabelList"/>
    <dgm:cxn modelId="{2DE76A93-BE53-4199-8AA1-21F351C876C3}" type="presParOf" srcId="{C7B2D1AD-7AAF-4FEC-9118-3687FF286A40}" destId="{E04D85F5-98F5-41CC-8CC5-A6FF37A73D21}" srcOrd="2" destOrd="0" presId="urn:microsoft.com/office/officeart/2018/5/layout/IconCircleLabelList"/>
    <dgm:cxn modelId="{1225CE51-4FA5-4A2D-ADF0-4AAF5123D5C9}" type="presParOf" srcId="{E04D85F5-98F5-41CC-8CC5-A6FF37A73D21}" destId="{B75BCDC8-3B3E-4A22-842D-F9B9E44DCC67}" srcOrd="0" destOrd="0" presId="urn:microsoft.com/office/officeart/2018/5/layout/IconCircleLabelList"/>
    <dgm:cxn modelId="{E37F5F6A-7BF3-491D-893E-0FE5C20B8D84}" type="presParOf" srcId="{E04D85F5-98F5-41CC-8CC5-A6FF37A73D21}" destId="{FC6F0872-A559-479A-94E9-AA1D90013746}" srcOrd="1" destOrd="0" presId="urn:microsoft.com/office/officeart/2018/5/layout/IconCircleLabelList"/>
    <dgm:cxn modelId="{0B63F457-EC13-4E8D-B138-8478FF9233C8}" type="presParOf" srcId="{E04D85F5-98F5-41CC-8CC5-A6FF37A73D21}" destId="{8641D79D-305C-4A83-A55D-573FDF7DBA32}" srcOrd="2" destOrd="0" presId="urn:microsoft.com/office/officeart/2018/5/layout/IconCircleLabelList"/>
    <dgm:cxn modelId="{71147158-85F4-4631-BAAC-84CDA2822216}" type="presParOf" srcId="{E04D85F5-98F5-41CC-8CC5-A6FF37A73D21}" destId="{5792D322-C944-4492-9683-F20C0DE9398C}" srcOrd="3" destOrd="0" presId="urn:microsoft.com/office/officeart/2018/5/layout/IconCircleLabelList"/>
    <dgm:cxn modelId="{8082E79E-680D-451E-9359-E327D397A315}" type="presParOf" srcId="{C7B2D1AD-7AAF-4FEC-9118-3687FF286A40}" destId="{8E50733E-7145-46E0-A67F-1224E6DB85BC}" srcOrd="3" destOrd="0" presId="urn:microsoft.com/office/officeart/2018/5/layout/IconCircleLabelList"/>
    <dgm:cxn modelId="{FCFC6AC3-F55A-465D-9CCB-D6649BABCBC8}" type="presParOf" srcId="{C7B2D1AD-7AAF-4FEC-9118-3687FF286A40}" destId="{D29EEAD1-1ABF-4B28-8F34-04DE31B2D1D7}" srcOrd="4" destOrd="0" presId="urn:microsoft.com/office/officeart/2018/5/layout/IconCircleLabelList"/>
    <dgm:cxn modelId="{6784A376-B323-4DFF-B0CD-CCD608372F09}" type="presParOf" srcId="{D29EEAD1-1ABF-4B28-8F34-04DE31B2D1D7}" destId="{6EA742D7-B2DC-44F6-8CCB-B79DFE3E31A6}" srcOrd="0" destOrd="0" presId="urn:microsoft.com/office/officeart/2018/5/layout/IconCircleLabelList"/>
    <dgm:cxn modelId="{11CCEAF4-809D-4257-B141-70E275BF6EB3}" type="presParOf" srcId="{D29EEAD1-1ABF-4B28-8F34-04DE31B2D1D7}" destId="{9AA65ADE-3129-4CC1-A347-FFAC6A005BCF}" srcOrd="1" destOrd="0" presId="urn:microsoft.com/office/officeart/2018/5/layout/IconCircleLabelList"/>
    <dgm:cxn modelId="{8CDE8C58-9FA0-49F6-9CD2-66040C35EC89}" type="presParOf" srcId="{D29EEAD1-1ABF-4B28-8F34-04DE31B2D1D7}" destId="{71F0AA4D-30A3-4CCD-BD8F-01011AC49EE0}" srcOrd="2" destOrd="0" presId="urn:microsoft.com/office/officeart/2018/5/layout/IconCircleLabelList"/>
    <dgm:cxn modelId="{1825B57E-2155-4EA6-9120-CF6CB6188510}" type="presParOf" srcId="{D29EEAD1-1ABF-4B28-8F34-04DE31B2D1D7}" destId="{1687CC3E-C80C-49CD-B332-7B2AEBA33D37}" srcOrd="3" destOrd="0" presId="urn:microsoft.com/office/officeart/2018/5/layout/IconCircleLabelList"/>
    <dgm:cxn modelId="{61897341-CA51-417A-93D7-A05A5D32E758}" type="presParOf" srcId="{C7B2D1AD-7AAF-4FEC-9118-3687FF286A40}" destId="{F0B74056-006D-4694-BA1D-EA3B6A80DBD3}" srcOrd="5" destOrd="0" presId="urn:microsoft.com/office/officeart/2018/5/layout/IconCircleLabelList"/>
    <dgm:cxn modelId="{B60BBF8F-A729-44A9-B8C9-2A811A3EF630}" type="presParOf" srcId="{C7B2D1AD-7AAF-4FEC-9118-3687FF286A40}" destId="{87B63D66-8E19-4462-96DA-6FB2FE3EE91E}" srcOrd="6" destOrd="0" presId="urn:microsoft.com/office/officeart/2018/5/layout/IconCircleLabelList"/>
    <dgm:cxn modelId="{46BF4257-02DC-4C5B-86B6-011690A579AD}" type="presParOf" srcId="{87B63D66-8E19-4462-96DA-6FB2FE3EE91E}" destId="{1F7A1BAC-E5E8-4603-91A8-FCC762CD2695}" srcOrd="0" destOrd="0" presId="urn:microsoft.com/office/officeart/2018/5/layout/IconCircleLabelList"/>
    <dgm:cxn modelId="{BB911D56-39D3-4F3E-8422-2B4D13D2F1C7}" type="presParOf" srcId="{87B63D66-8E19-4462-96DA-6FB2FE3EE91E}" destId="{3D6932B9-F30C-4899-8CE8-24208DB17FAB}" srcOrd="1" destOrd="0" presId="urn:microsoft.com/office/officeart/2018/5/layout/IconCircleLabelList"/>
    <dgm:cxn modelId="{9CFA1461-DE0A-411C-98AF-864F4432518F}" type="presParOf" srcId="{87B63D66-8E19-4462-96DA-6FB2FE3EE91E}" destId="{5FC0B49C-FB4A-4567-93E1-6EE274C1D415}" srcOrd="2" destOrd="0" presId="urn:microsoft.com/office/officeart/2018/5/layout/IconCircleLabelList"/>
    <dgm:cxn modelId="{AD3A44C1-6273-4BC9-B977-338C98336349}" type="presParOf" srcId="{87B63D66-8E19-4462-96DA-6FB2FE3EE91E}" destId="{63953852-6D2D-49FA-9A23-53BD39E28D2E}" srcOrd="3" destOrd="0" presId="urn:microsoft.com/office/officeart/2018/5/layout/IconCircleLabelList"/>
    <dgm:cxn modelId="{8C5FF906-09F9-4DAD-AD69-C7C904DDCABC}" type="presParOf" srcId="{C7B2D1AD-7AAF-4FEC-9118-3687FF286A40}" destId="{CD8DA949-AB68-4F8C-A4E6-DDEFA4DB3876}" srcOrd="7" destOrd="0" presId="urn:microsoft.com/office/officeart/2018/5/layout/IconCircleLabelList"/>
    <dgm:cxn modelId="{5BDEEBD5-4C9E-47A6-B7B9-20BF7162F72A}" type="presParOf" srcId="{C7B2D1AD-7AAF-4FEC-9118-3687FF286A40}" destId="{8861EE7E-8D98-412E-A16B-6EE18529507B}" srcOrd="8" destOrd="0" presId="urn:microsoft.com/office/officeart/2018/5/layout/IconCircleLabelList"/>
    <dgm:cxn modelId="{633E5CD8-422E-4888-96BF-1AF209B98E2F}" type="presParOf" srcId="{8861EE7E-8D98-412E-A16B-6EE18529507B}" destId="{EFF5B0A2-E15E-46B6-AA8C-3D719C34CFB9}" srcOrd="0" destOrd="0" presId="urn:microsoft.com/office/officeart/2018/5/layout/IconCircleLabelList"/>
    <dgm:cxn modelId="{2DF47DAD-5F97-413F-9AE2-D324064E2DF0}" type="presParOf" srcId="{8861EE7E-8D98-412E-A16B-6EE18529507B}" destId="{DB69DB3F-3946-4D8B-8C5B-A026375885AC}" srcOrd="1" destOrd="0" presId="urn:microsoft.com/office/officeart/2018/5/layout/IconCircleLabelList"/>
    <dgm:cxn modelId="{4FE74360-4D9B-475E-8DD5-89F58B792D0E}" type="presParOf" srcId="{8861EE7E-8D98-412E-A16B-6EE18529507B}" destId="{746969AD-28C9-481F-8D1A-01106D622169}" srcOrd="2" destOrd="0" presId="urn:microsoft.com/office/officeart/2018/5/layout/IconCircleLabelList"/>
    <dgm:cxn modelId="{777808A2-8728-48E5-9E97-8C4E8A1C71BE}" type="presParOf" srcId="{8861EE7E-8D98-412E-A16B-6EE18529507B}" destId="{6688D667-9DBD-4D9F-B2FA-3AD9D827447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8D989-8C81-4EB1-A868-4644B063DD18}">
      <dsp:nvSpPr>
        <dsp:cNvPr id="0" name=""/>
        <dsp:cNvSpPr/>
      </dsp:nvSpPr>
      <dsp:spPr>
        <a:xfrm>
          <a:off x="0" y="0"/>
          <a:ext cx="535220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4CF385-64FF-45CB-845F-EB38AC6FD0F1}">
      <dsp:nvSpPr>
        <dsp:cNvPr id="0" name=""/>
        <dsp:cNvSpPr/>
      </dsp:nvSpPr>
      <dsp:spPr>
        <a:xfrm>
          <a:off x="0" y="0"/>
          <a:ext cx="5352201" cy="13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Harshavardhan Reddy Balla</a:t>
          </a:r>
        </a:p>
      </dsp:txBody>
      <dsp:txXfrm>
        <a:off x="0" y="0"/>
        <a:ext cx="5352201" cy="1366787"/>
      </dsp:txXfrm>
    </dsp:sp>
    <dsp:sp modelId="{19D034FA-8E4C-467A-9B9E-63B134EAF581}">
      <dsp:nvSpPr>
        <dsp:cNvPr id="0" name=""/>
        <dsp:cNvSpPr/>
      </dsp:nvSpPr>
      <dsp:spPr>
        <a:xfrm>
          <a:off x="0" y="1366787"/>
          <a:ext cx="535220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7CD448-EEBC-4141-8FF1-40628B5BFCA5}">
      <dsp:nvSpPr>
        <dsp:cNvPr id="0" name=""/>
        <dsp:cNvSpPr/>
      </dsp:nvSpPr>
      <dsp:spPr>
        <a:xfrm>
          <a:off x="0" y="1366787"/>
          <a:ext cx="5352201" cy="13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Sai Mohan Majoju</a:t>
          </a:r>
        </a:p>
      </dsp:txBody>
      <dsp:txXfrm>
        <a:off x="0" y="1366787"/>
        <a:ext cx="5352201" cy="1366787"/>
      </dsp:txXfrm>
    </dsp:sp>
    <dsp:sp modelId="{8C0A7349-CDD8-4AD5-9984-6370ADCADDC4}">
      <dsp:nvSpPr>
        <dsp:cNvPr id="0" name=""/>
        <dsp:cNvSpPr/>
      </dsp:nvSpPr>
      <dsp:spPr>
        <a:xfrm>
          <a:off x="0" y="2733574"/>
          <a:ext cx="535220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1916FD-2CE6-48E3-852C-53DC507B7B9B}">
      <dsp:nvSpPr>
        <dsp:cNvPr id="0" name=""/>
        <dsp:cNvSpPr/>
      </dsp:nvSpPr>
      <dsp:spPr>
        <a:xfrm>
          <a:off x="0" y="2733574"/>
          <a:ext cx="5352201" cy="13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Sharath Chaturvedi Mantripragada</a:t>
          </a:r>
        </a:p>
      </dsp:txBody>
      <dsp:txXfrm>
        <a:off x="0" y="2733574"/>
        <a:ext cx="5352201" cy="1366787"/>
      </dsp:txXfrm>
    </dsp:sp>
    <dsp:sp modelId="{332C4366-ADEF-4C52-A017-4B740CFF257D}">
      <dsp:nvSpPr>
        <dsp:cNvPr id="0" name=""/>
        <dsp:cNvSpPr/>
      </dsp:nvSpPr>
      <dsp:spPr>
        <a:xfrm>
          <a:off x="0" y="4100361"/>
          <a:ext cx="535220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023B13-F23D-499A-B463-D2A2B9893EBF}">
      <dsp:nvSpPr>
        <dsp:cNvPr id="0" name=""/>
        <dsp:cNvSpPr/>
      </dsp:nvSpPr>
      <dsp:spPr>
        <a:xfrm>
          <a:off x="0" y="4100361"/>
          <a:ext cx="5352201" cy="136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Raghavendra Reddy Paluri</a:t>
          </a:r>
        </a:p>
      </dsp:txBody>
      <dsp:txXfrm>
        <a:off x="0" y="4100361"/>
        <a:ext cx="5352201" cy="13667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896B5-8C4E-4A33-A9A6-4BCCDE784C9C}">
      <dsp:nvSpPr>
        <dsp:cNvPr id="0" name=""/>
        <dsp:cNvSpPr/>
      </dsp:nvSpPr>
      <dsp:spPr>
        <a:xfrm>
          <a:off x="1652499" y="9583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DD00F1-7E9D-45AD-824D-D889D88BE90F}">
      <dsp:nvSpPr>
        <dsp:cNvPr id="0" name=""/>
        <dsp:cNvSpPr/>
      </dsp:nvSpPr>
      <dsp:spPr>
        <a:xfrm>
          <a:off x="464499" y="2546098"/>
          <a:ext cx="432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89000">
            <a:lnSpc>
              <a:spcPct val="100000"/>
            </a:lnSpc>
            <a:spcBef>
              <a:spcPct val="0"/>
            </a:spcBef>
            <a:spcAft>
              <a:spcPct val="35000"/>
            </a:spcAft>
            <a:buNone/>
          </a:pPr>
          <a:r>
            <a:rPr lang="en-US" sz="2000" kern="1200" dirty="0"/>
            <a:t>For User there will be no confusion about which car ride provider has to choose.</a:t>
          </a:r>
        </a:p>
      </dsp:txBody>
      <dsp:txXfrm>
        <a:off x="464499" y="2546098"/>
        <a:ext cx="4320000" cy="922500"/>
      </dsp:txXfrm>
    </dsp:sp>
    <dsp:sp modelId="{4E51215D-3BA4-4D8E-815B-CB612008DE1E}">
      <dsp:nvSpPr>
        <dsp:cNvPr id="0" name=""/>
        <dsp:cNvSpPr/>
      </dsp:nvSpPr>
      <dsp:spPr>
        <a:xfrm>
          <a:off x="6728500" y="9583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AF0FE4-8DF5-4E5D-A877-B0F9CE9A8D76}">
      <dsp:nvSpPr>
        <dsp:cNvPr id="0" name=""/>
        <dsp:cNvSpPr/>
      </dsp:nvSpPr>
      <dsp:spPr>
        <a:xfrm>
          <a:off x="5540500" y="2546098"/>
          <a:ext cx="432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89000">
            <a:lnSpc>
              <a:spcPct val="100000"/>
            </a:lnSpc>
            <a:spcBef>
              <a:spcPct val="0"/>
            </a:spcBef>
            <a:spcAft>
              <a:spcPct val="35000"/>
            </a:spcAft>
            <a:buNone/>
          </a:pPr>
          <a:r>
            <a:rPr lang="en-US" sz="2000" kern="1200" dirty="0"/>
            <a:t>Small Businesses can integrate this model and provide competitive pricing structure to their competitors </a:t>
          </a:r>
        </a:p>
      </dsp:txBody>
      <dsp:txXfrm>
        <a:off x="5540500" y="2546098"/>
        <a:ext cx="4320000" cy="92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FAFB8-1C89-4963-9E39-F31B55861DE2}">
      <dsp:nvSpPr>
        <dsp:cNvPr id="0" name=""/>
        <dsp:cNvSpPr/>
      </dsp:nvSpPr>
      <dsp:spPr>
        <a:xfrm>
          <a:off x="383499" y="702217"/>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8483CC-589D-406C-A81E-BBB531AEC988}">
      <dsp:nvSpPr>
        <dsp:cNvPr id="0" name=""/>
        <dsp:cNvSpPr/>
      </dsp:nvSpPr>
      <dsp:spPr>
        <a:xfrm>
          <a:off x="617499" y="936218"/>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395FAE-9DEB-4FC5-8604-F5FEDA484804}">
      <dsp:nvSpPr>
        <dsp:cNvPr id="0" name=""/>
        <dsp:cNvSpPr/>
      </dsp:nvSpPr>
      <dsp:spPr>
        <a:xfrm>
          <a:off x="32499" y="214221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a:t>Data understanding</a:t>
          </a:r>
          <a:endParaRPr lang="en-US" sz="1600" kern="1200"/>
        </a:p>
      </dsp:txBody>
      <dsp:txXfrm>
        <a:off x="32499" y="2142218"/>
        <a:ext cx="1800000" cy="720000"/>
      </dsp:txXfrm>
    </dsp:sp>
    <dsp:sp modelId="{B75BCDC8-3B3E-4A22-842D-F9B9E44DCC67}">
      <dsp:nvSpPr>
        <dsp:cNvPr id="0" name=""/>
        <dsp:cNvSpPr/>
      </dsp:nvSpPr>
      <dsp:spPr>
        <a:xfrm>
          <a:off x="2498499" y="702217"/>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F0872-A559-479A-94E9-AA1D90013746}">
      <dsp:nvSpPr>
        <dsp:cNvPr id="0" name=""/>
        <dsp:cNvSpPr/>
      </dsp:nvSpPr>
      <dsp:spPr>
        <a:xfrm>
          <a:off x="2732499" y="93621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92D322-C944-4492-9683-F20C0DE9398C}">
      <dsp:nvSpPr>
        <dsp:cNvPr id="0" name=""/>
        <dsp:cNvSpPr/>
      </dsp:nvSpPr>
      <dsp:spPr>
        <a:xfrm>
          <a:off x="2147499" y="214221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a:t>Data preparation</a:t>
          </a:r>
          <a:r>
            <a:rPr lang="en-US" sz="1600" b="0" kern="1200"/>
            <a:t>:</a:t>
          </a:r>
          <a:endParaRPr lang="en-US" sz="1600" kern="1200"/>
        </a:p>
      </dsp:txBody>
      <dsp:txXfrm>
        <a:off x="2147499" y="2142218"/>
        <a:ext cx="1800000" cy="720000"/>
      </dsp:txXfrm>
    </dsp:sp>
    <dsp:sp modelId="{6EA742D7-B2DC-44F6-8CCB-B79DFE3E31A6}">
      <dsp:nvSpPr>
        <dsp:cNvPr id="0" name=""/>
        <dsp:cNvSpPr/>
      </dsp:nvSpPr>
      <dsp:spPr>
        <a:xfrm>
          <a:off x="4613500" y="702217"/>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A65ADE-3129-4CC1-A347-FFAC6A005BCF}">
      <dsp:nvSpPr>
        <dsp:cNvPr id="0" name=""/>
        <dsp:cNvSpPr/>
      </dsp:nvSpPr>
      <dsp:spPr>
        <a:xfrm>
          <a:off x="4847500" y="93621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87CC3E-C80C-49CD-B332-7B2AEBA33D37}">
      <dsp:nvSpPr>
        <dsp:cNvPr id="0" name=""/>
        <dsp:cNvSpPr/>
      </dsp:nvSpPr>
      <dsp:spPr>
        <a:xfrm>
          <a:off x="4262500" y="214221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a:t>Modeling</a:t>
          </a:r>
          <a:endParaRPr lang="en-US" sz="1600" kern="1200"/>
        </a:p>
      </dsp:txBody>
      <dsp:txXfrm>
        <a:off x="4262500" y="2142218"/>
        <a:ext cx="1800000" cy="720000"/>
      </dsp:txXfrm>
    </dsp:sp>
    <dsp:sp modelId="{1F7A1BAC-E5E8-4603-91A8-FCC762CD2695}">
      <dsp:nvSpPr>
        <dsp:cNvPr id="0" name=""/>
        <dsp:cNvSpPr/>
      </dsp:nvSpPr>
      <dsp:spPr>
        <a:xfrm>
          <a:off x="6728500" y="702217"/>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6932B9-F30C-4899-8CE8-24208DB17FAB}">
      <dsp:nvSpPr>
        <dsp:cNvPr id="0" name=""/>
        <dsp:cNvSpPr/>
      </dsp:nvSpPr>
      <dsp:spPr>
        <a:xfrm>
          <a:off x="6962500" y="93621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953852-6D2D-49FA-9A23-53BD39E28D2E}">
      <dsp:nvSpPr>
        <dsp:cNvPr id="0" name=""/>
        <dsp:cNvSpPr/>
      </dsp:nvSpPr>
      <dsp:spPr>
        <a:xfrm>
          <a:off x="6377500" y="214221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a:t>Evaluation</a:t>
          </a:r>
          <a:endParaRPr lang="en-US" sz="1600" kern="1200"/>
        </a:p>
      </dsp:txBody>
      <dsp:txXfrm>
        <a:off x="6377500" y="2142218"/>
        <a:ext cx="1800000" cy="720000"/>
      </dsp:txXfrm>
    </dsp:sp>
    <dsp:sp modelId="{EFF5B0A2-E15E-46B6-AA8C-3D719C34CFB9}">
      <dsp:nvSpPr>
        <dsp:cNvPr id="0" name=""/>
        <dsp:cNvSpPr/>
      </dsp:nvSpPr>
      <dsp:spPr>
        <a:xfrm>
          <a:off x="8843500" y="702217"/>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69DB3F-3946-4D8B-8C5B-A026375885AC}">
      <dsp:nvSpPr>
        <dsp:cNvPr id="0" name=""/>
        <dsp:cNvSpPr/>
      </dsp:nvSpPr>
      <dsp:spPr>
        <a:xfrm>
          <a:off x="9077500" y="93621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88D667-9DBD-4D9F-B2FA-3AD9D827447D}">
      <dsp:nvSpPr>
        <dsp:cNvPr id="0" name=""/>
        <dsp:cNvSpPr/>
      </dsp:nvSpPr>
      <dsp:spPr>
        <a:xfrm>
          <a:off x="8492500" y="214221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a:t>Deployment</a:t>
          </a:r>
          <a:endParaRPr lang="en-US" sz="1600" kern="1200"/>
        </a:p>
      </dsp:txBody>
      <dsp:txXfrm>
        <a:off x="8492500" y="2142218"/>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1D479-B4D4-43BA-BFB6-A2A61B1450E2}"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4D21A-0474-4EF9-B99E-25B0F21935A2}" type="slidenum">
              <a:rPr lang="en-US" smtClean="0"/>
              <a:t>‹#›</a:t>
            </a:fld>
            <a:endParaRPr lang="en-US"/>
          </a:p>
        </p:txBody>
      </p:sp>
    </p:spTree>
    <p:extLst>
      <p:ext uri="{BB962C8B-B14F-4D97-AF65-F5344CB8AC3E}">
        <p14:creationId xmlns:p14="http://schemas.microsoft.com/office/powerpoint/2010/main" val="899053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E4D21A-0474-4EF9-B99E-25B0F21935A2}" type="slidenum">
              <a:rPr lang="en-US" smtClean="0"/>
              <a:t>6</a:t>
            </a:fld>
            <a:endParaRPr lang="en-US"/>
          </a:p>
        </p:txBody>
      </p:sp>
    </p:spTree>
    <p:extLst>
      <p:ext uri="{BB962C8B-B14F-4D97-AF65-F5344CB8AC3E}">
        <p14:creationId xmlns:p14="http://schemas.microsoft.com/office/powerpoint/2010/main" val="3827630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E4D21A-0474-4EF9-B99E-25B0F21935A2}" type="slidenum">
              <a:rPr lang="en-US" smtClean="0"/>
              <a:t>8</a:t>
            </a:fld>
            <a:endParaRPr lang="en-US"/>
          </a:p>
        </p:txBody>
      </p:sp>
    </p:spTree>
    <p:extLst>
      <p:ext uri="{BB962C8B-B14F-4D97-AF65-F5344CB8AC3E}">
        <p14:creationId xmlns:p14="http://schemas.microsoft.com/office/powerpoint/2010/main" val="117589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12/11/2022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865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12/11/2022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7377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12/11/2022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13066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12/11/2022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747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12/11/2022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95881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12/11/2022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75088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12/11/2022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7821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12/11/2022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84829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12/11/2022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1581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12/11/2022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64393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12/11/2022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3782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12/11/2022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8740985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brllrb/uber-and-lyft-dataset-boston-ma"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33" name="Group 1032">
            <a:extLst>
              <a:ext uri="{FF2B5EF4-FFF2-40B4-BE49-F238E27FC236}">
                <a16:creationId xmlns:a16="http://schemas.microsoft.com/office/drawing/2014/main" id="{55FA838A-0E6E-4C88-AD16-9F85F559A8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34" name="Straight Connector 1033">
              <a:extLst>
                <a:ext uri="{FF2B5EF4-FFF2-40B4-BE49-F238E27FC236}">
                  <a16:creationId xmlns:a16="http://schemas.microsoft.com/office/drawing/2014/main" id="{F776151C-B860-4795-BFFE-F03EA5ED1D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E09A6CDA-1F80-461D-8F38-7CB129143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CCDB1976-3A6B-4C16-97AC-67C792186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CCA8B170-F785-4124-87F7-3572171AF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779AF682-A8D7-4472-A839-942C27784F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17C796E0-2433-4EC2-BC73-AE164D10E3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030062F3-843F-4526-900A-D2E208793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0DCB46FC-1F32-4277-859B-CA43B63EC6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9A8221B7-2F05-4B1C-86FD-19584DC95D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A2AF832F-AB88-42C7-B2F7-4BF3659A5F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29BC4C10-0437-44D7-9B16-5D65CBDE5B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B3635B49-FBB3-46C2-9DF8-CF0075EE3C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1C6703F5-894D-4289-97F5-E57DD4092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54005768-6A84-42F3-B812-F73EFC6A34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E9764DCF-F546-4CF1-AD5D-48FC34631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4D4A8437-E10D-4D18-8C3F-DA4A6CF4F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9A16393C-72E3-4119-8F85-2BE2F3335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5CE950CD-0BA2-4E8E-8A28-238F5A128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044E765B-48B0-4E85-8F07-5A919C71D1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ADB66722-3EF0-4F8A-9DC8-78E0707CB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8AF9B387-70F9-4CAC-A228-6CE60EC3F5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627FA5C8-229C-44FF-B402-6F923E45C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2EBC897A-E45F-4C79-AF98-0822C279A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C5AB8DD1-BC74-473C-A3BD-D8FB548B5F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B77BBCDF-045D-48C1-A45C-BEEB892B36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043A2613-A9FC-4330-8BF0-AF8AA2A23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F06C82F6-F384-4FF8-8C8D-E2E8C4F3E0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7A1AD9FE-6990-40AF-BA95-B0CB398A44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9A32048C-7FE5-4B3D-9FC0-C544A1217D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D81D93C9-C94C-4F4C-97DA-01D1AF5E97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E1596736-466A-49D2-9B3C-FC567257C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5D4C9D9-7B3C-13C2-CC2D-C28A0DE01C4D}"/>
              </a:ext>
            </a:extLst>
          </p:cNvPr>
          <p:cNvSpPr>
            <a:spLocks noGrp="1"/>
          </p:cNvSpPr>
          <p:nvPr>
            <p:ph type="ctrTitle"/>
          </p:nvPr>
        </p:nvSpPr>
        <p:spPr>
          <a:xfrm>
            <a:off x="691078" y="3439314"/>
            <a:ext cx="10809844" cy="1608021"/>
          </a:xfrm>
        </p:spPr>
        <p:txBody>
          <a:bodyPr anchor="t">
            <a:normAutofit/>
          </a:bodyPr>
          <a:lstStyle/>
          <a:p>
            <a:pPr>
              <a:lnSpc>
                <a:spcPct val="90000"/>
              </a:lnSpc>
            </a:pPr>
            <a:r>
              <a:rPr lang="en-US" dirty="0"/>
              <a:t>Ride Price Prediction by analyzing Uber and Lyft data</a:t>
            </a:r>
          </a:p>
        </p:txBody>
      </p:sp>
      <p:sp>
        <p:nvSpPr>
          <p:cNvPr id="3" name="Subtitle 2">
            <a:extLst>
              <a:ext uri="{FF2B5EF4-FFF2-40B4-BE49-F238E27FC236}">
                <a16:creationId xmlns:a16="http://schemas.microsoft.com/office/drawing/2014/main" id="{480ADDE8-E154-7F9F-30CF-E3D37FF6C8EA}"/>
              </a:ext>
            </a:extLst>
          </p:cNvPr>
          <p:cNvSpPr>
            <a:spLocks noGrp="1"/>
          </p:cNvSpPr>
          <p:nvPr>
            <p:ph type="subTitle" idx="1"/>
          </p:nvPr>
        </p:nvSpPr>
        <p:spPr>
          <a:xfrm>
            <a:off x="7086744" y="5067957"/>
            <a:ext cx="4414178" cy="1075444"/>
          </a:xfrm>
        </p:spPr>
        <p:txBody>
          <a:bodyPr anchor="b">
            <a:normAutofit/>
          </a:bodyPr>
          <a:lstStyle/>
          <a:p>
            <a:pPr algn="r"/>
            <a:r>
              <a:rPr lang="en-US" dirty="0"/>
              <a:t>Group 6 Data Miners</a:t>
            </a:r>
            <a:endParaRPr lang="en-US"/>
          </a:p>
        </p:txBody>
      </p:sp>
      <p:pic>
        <p:nvPicPr>
          <p:cNvPr id="1026" name="Picture 2" descr="How to Build the Next Uber or Lyft | by Philip Dhingra | Medium">
            <a:extLst>
              <a:ext uri="{FF2B5EF4-FFF2-40B4-BE49-F238E27FC236}">
                <a16:creationId xmlns:a16="http://schemas.microsoft.com/office/drawing/2014/main" id="{E930E53B-3307-5203-3541-7E367A8C8B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689" b="24809"/>
          <a:stretch/>
        </p:blipFill>
        <p:spPr bwMode="auto">
          <a:xfrm>
            <a:off x="-6214" y="10"/>
            <a:ext cx="12214825" cy="3267587"/>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a:noFill/>
          <a:extLst>
            <a:ext uri="{909E8E84-426E-40DD-AFC4-6F175D3DCCD1}">
              <a14:hiddenFill xmlns:a14="http://schemas.microsoft.com/office/drawing/2010/main">
                <a:solidFill>
                  <a:srgbClr val="FFFFFF"/>
                </a:solidFill>
              </a14:hiddenFill>
            </a:ext>
          </a:extLst>
        </p:spPr>
      </p:pic>
      <p:sp>
        <p:nvSpPr>
          <p:cNvPr id="1066" name="Right Triangle 1065">
            <a:extLst>
              <a:ext uri="{FF2B5EF4-FFF2-40B4-BE49-F238E27FC236}">
                <a16:creationId xmlns:a16="http://schemas.microsoft.com/office/drawing/2014/main" id="{DB537E44-9142-4F0D-A29D-C1409784F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20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6808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8" name="Group 11">
            <a:extLst>
              <a:ext uri="{FF2B5EF4-FFF2-40B4-BE49-F238E27FC236}">
                <a16:creationId xmlns:a16="http://schemas.microsoft.com/office/drawing/2014/main" id="{4473D18E-8239-4237-AAE3-669A5DC9E8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0E3084D0-F791-4BDB-BE05-646AC39927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4D6DCF6-A86F-4F3E-B05B-A185C88FED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606F2D-64E8-4F47-8BFB-9E5461D0C1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0BCEF1D-5A57-437F-8B18-A4BB5E7E2C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E40050-1642-4F32-97F7-A55F55224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6092F7-3842-40E2-9AA0-F5ABE85300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73861C-1632-4B71-A9D1-6217F7056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789946E-7E68-4423-850D-B2685741D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FD9B59D-7EA5-4D09-A4D1-8FE116E6E1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B7DC543-FB49-4917-A784-F22671D85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DD4C969-ABA8-42BF-8A5A-376D6150AF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1CF9EE-FFBB-4B80-9067-B93664D1E6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A70F89B-6A43-4899-80C1-71EF00FFE9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D017414-9CE6-4C62-9907-FFB763678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71CBAD0-0A82-491E-B189-9B9EE284B1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1FBDB97-63E3-4080-9C98-C3AC95812D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EABAF5A-A1AF-407F-954C-AEC005C1DC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AFFB3E1-F883-4DC4-AB15-C9DF8FF456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370EECF-B2B1-4E98-9FA1-E6EAFD81A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D9282E-1351-4A7C-B825-55857E6CF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2B53C5-26FB-44BD-BA0E-8C9DC2B73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DEA48D3-2D0C-42DB-8DA4-683C7BA87D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E94B642-22AE-4405-AF09-BCF2EFA660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64703B3-6CD3-454A-A370-2FC6778328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53E6017-E992-4244-9DD2-23A81C98DF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025D51B-D8CF-4443-9F54-922ED4F375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B0D1508-2D27-4EB4-B6E9-4F05F233A4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F19548D-9DB1-4973-AFAF-A1714BFCF7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B2B8E7E-308F-4C70-BB63-AA6E7F2705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DDB524C-34E5-4795-8662-91C3DD8352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13D1937-AA87-4E61-A0ED-D20D74720C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4">
            <a:extLst>
              <a:ext uri="{FF2B5EF4-FFF2-40B4-BE49-F238E27FC236}">
                <a16:creationId xmlns:a16="http://schemas.microsoft.com/office/drawing/2014/main" id="{EA51299F-406B-4318-AEA1-08F10590E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51491BF-A343-7CCF-1729-81F68DB9DADD}"/>
              </a:ext>
            </a:extLst>
          </p:cNvPr>
          <p:cNvSpPr>
            <a:spLocks noGrp="1"/>
          </p:cNvSpPr>
          <p:nvPr>
            <p:ph type="title"/>
          </p:nvPr>
        </p:nvSpPr>
        <p:spPr>
          <a:xfrm>
            <a:off x="691078" y="725950"/>
            <a:ext cx="5412263" cy="5436630"/>
          </a:xfrm>
        </p:spPr>
        <p:txBody>
          <a:bodyPr anchor="ctr">
            <a:normAutofit/>
          </a:bodyPr>
          <a:lstStyle/>
          <a:p>
            <a:r>
              <a:rPr lang="en-US"/>
              <a:t>Team Members</a:t>
            </a:r>
          </a:p>
        </p:txBody>
      </p:sp>
      <p:graphicFrame>
        <p:nvGraphicFramePr>
          <p:cNvPr id="5" name="Content Placeholder 2">
            <a:extLst>
              <a:ext uri="{FF2B5EF4-FFF2-40B4-BE49-F238E27FC236}">
                <a16:creationId xmlns:a16="http://schemas.microsoft.com/office/drawing/2014/main" id="{66784EA3-E12A-E48B-7DBA-04E45505EC72}"/>
              </a:ext>
            </a:extLst>
          </p:cNvPr>
          <p:cNvGraphicFramePr>
            <a:graphicFrameLocks noGrp="1"/>
          </p:cNvGraphicFramePr>
          <p:nvPr>
            <p:ph idx="1"/>
            <p:extLst>
              <p:ext uri="{D42A27DB-BD31-4B8C-83A1-F6EECF244321}">
                <p14:modId xmlns:p14="http://schemas.microsoft.com/office/powerpoint/2010/main" val="646996724"/>
              </p:ext>
            </p:extLst>
          </p:nvPr>
        </p:nvGraphicFramePr>
        <p:xfrm>
          <a:off x="6630597" y="695421"/>
          <a:ext cx="5352202" cy="5467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919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07F51B6-859D-75B3-8424-BDAB314B1062}"/>
              </a:ext>
            </a:extLst>
          </p:cNvPr>
          <p:cNvSpPr>
            <a:spLocks noGrp="1"/>
          </p:cNvSpPr>
          <p:nvPr>
            <p:ph type="title"/>
          </p:nvPr>
        </p:nvSpPr>
        <p:spPr>
          <a:xfrm>
            <a:off x="691079" y="725952"/>
            <a:ext cx="5818396" cy="1362156"/>
          </a:xfrm>
        </p:spPr>
        <p:txBody>
          <a:bodyPr>
            <a:normAutofit/>
          </a:bodyPr>
          <a:lstStyle/>
          <a:p>
            <a:pPr>
              <a:lnSpc>
                <a:spcPct val="90000"/>
              </a:lnSpc>
            </a:pPr>
            <a:r>
              <a:rPr lang="en-US" dirty="0"/>
              <a:t>Why we have to Predict ride price </a:t>
            </a:r>
            <a:endParaRPr lang="en-US"/>
          </a:p>
        </p:txBody>
      </p:sp>
      <p:sp>
        <p:nvSpPr>
          <p:cNvPr id="3" name="Content Placeholder 2">
            <a:extLst>
              <a:ext uri="{FF2B5EF4-FFF2-40B4-BE49-F238E27FC236}">
                <a16:creationId xmlns:a16="http://schemas.microsoft.com/office/drawing/2014/main" id="{0B69808C-F511-B770-41B9-2B3A53E08C6F}"/>
              </a:ext>
            </a:extLst>
          </p:cNvPr>
          <p:cNvSpPr>
            <a:spLocks noGrp="1"/>
          </p:cNvSpPr>
          <p:nvPr>
            <p:ph idx="1"/>
          </p:nvPr>
        </p:nvSpPr>
        <p:spPr>
          <a:xfrm>
            <a:off x="691079" y="2340131"/>
            <a:ext cx="5818396" cy="3791918"/>
          </a:xfrm>
        </p:spPr>
        <p:txBody>
          <a:bodyPr>
            <a:normAutofit/>
          </a:bodyPr>
          <a:lstStyle/>
          <a:p>
            <a:r>
              <a:rPr lang="en-US" dirty="0">
                <a:effectLst/>
                <a:latin typeface="Calibri" panose="020F0502020204030204" pitchFamily="34" charset="0"/>
                <a:ea typeface="MS Mincho" panose="02020609040205080304" pitchFamily="49" charset="-128"/>
                <a:cs typeface="Times New Roman" panose="02020603050405020304" pitchFamily="18" charset="0"/>
              </a:rPr>
              <a:t>Like public transportation, Uber and Lyft have variable ride costs. The availability and demand for transportation significantly impact them at any time. The project's main idea is to know the effect of each field on price with every other field of the dataset by applying different machine learning models to complete the analysis and predict the price</a:t>
            </a:r>
            <a:endParaRPr lang="en-US" dirty="0"/>
          </a:p>
        </p:txBody>
      </p:sp>
      <p:pic>
        <p:nvPicPr>
          <p:cNvPr id="7" name="Graphic 6" descr="Taxi">
            <a:extLst>
              <a:ext uri="{FF2B5EF4-FFF2-40B4-BE49-F238E27FC236}">
                <a16:creationId xmlns:a16="http://schemas.microsoft.com/office/drawing/2014/main" id="{5E99537E-CA79-0430-44CB-FE749AA317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7094" y="1231415"/>
            <a:ext cx="4401655" cy="4401655"/>
          </a:xfrm>
          <a:prstGeom prst="rect">
            <a:avLst/>
          </a:prstGeom>
        </p:spPr>
      </p:pic>
    </p:spTree>
    <p:extLst>
      <p:ext uri="{BB962C8B-B14F-4D97-AF65-F5344CB8AC3E}">
        <p14:creationId xmlns:p14="http://schemas.microsoft.com/office/powerpoint/2010/main" val="333471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32D3-F4EB-F10D-A19E-7F26D6427023}"/>
              </a:ext>
            </a:extLst>
          </p:cNvPr>
          <p:cNvSpPr>
            <a:spLocks noGrp="1"/>
          </p:cNvSpPr>
          <p:nvPr>
            <p:ph type="title"/>
          </p:nvPr>
        </p:nvSpPr>
        <p:spPr/>
        <p:txBody>
          <a:bodyPr/>
          <a:lstStyle/>
          <a:p>
            <a:r>
              <a:rPr lang="en-US" dirty="0"/>
              <a:t>How it is helpful for the user and other business</a:t>
            </a:r>
          </a:p>
        </p:txBody>
      </p:sp>
      <p:graphicFrame>
        <p:nvGraphicFramePr>
          <p:cNvPr id="5" name="Content Placeholder 2">
            <a:extLst>
              <a:ext uri="{FF2B5EF4-FFF2-40B4-BE49-F238E27FC236}">
                <a16:creationId xmlns:a16="http://schemas.microsoft.com/office/drawing/2014/main" id="{2A6125B7-6C55-2213-0B53-5FE9B0D6D183}"/>
              </a:ext>
            </a:extLst>
          </p:cNvPr>
          <p:cNvGraphicFramePr>
            <a:graphicFrameLocks noGrp="1"/>
          </p:cNvGraphicFramePr>
          <p:nvPr>
            <p:ph idx="1"/>
            <p:extLst>
              <p:ext uri="{D42A27DB-BD31-4B8C-83A1-F6EECF244321}">
                <p14:modId xmlns:p14="http://schemas.microsoft.com/office/powerpoint/2010/main" val="80705753"/>
              </p:ext>
            </p:extLst>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74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8C0C4BC-C21C-0FBF-8D70-C8D0765C39C0}"/>
              </a:ext>
            </a:extLst>
          </p:cNvPr>
          <p:cNvSpPr>
            <a:spLocks noGrp="1"/>
          </p:cNvSpPr>
          <p:nvPr>
            <p:ph type="title"/>
          </p:nvPr>
        </p:nvSpPr>
        <p:spPr>
          <a:xfrm>
            <a:off x="6088653" y="725951"/>
            <a:ext cx="4927425" cy="1938525"/>
          </a:xfrm>
        </p:spPr>
        <p:txBody>
          <a:bodyPr>
            <a:normAutofit/>
          </a:bodyPr>
          <a:lstStyle/>
          <a:p>
            <a:r>
              <a:rPr lang="en-US" dirty="0"/>
              <a:t>Data</a:t>
            </a:r>
          </a:p>
        </p:txBody>
      </p:sp>
      <p:pic>
        <p:nvPicPr>
          <p:cNvPr id="48" name="Picture 4" descr="Magnifying glass showing decling performance">
            <a:extLst>
              <a:ext uri="{FF2B5EF4-FFF2-40B4-BE49-F238E27FC236}">
                <a16:creationId xmlns:a16="http://schemas.microsoft.com/office/drawing/2014/main" id="{F2CC5751-1831-FE7D-981B-D4DCEB4A6A49}"/>
              </a:ext>
            </a:extLst>
          </p:cNvPr>
          <p:cNvPicPr>
            <a:picLocks noChangeAspect="1"/>
          </p:cNvPicPr>
          <p:nvPr/>
        </p:nvPicPr>
        <p:blipFill rotWithShape="1">
          <a:blip r:embed="rId2"/>
          <a:srcRect l="6225" r="36788"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9"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Content Placeholder 2">
            <a:extLst>
              <a:ext uri="{FF2B5EF4-FFF2-40B4-BE49-F238E27FC236}">
                <a16:creationId xmlns:a16="http://schemas.microsoft.com/office/drawing/2014/main" id="{1674B9E8-DA78-3FEB-1792-6BB0F0020C0E}"/>
              </a:ext>
            </a:extLst>
          </p:cNvPr>
          <p:cNvSpPr>
            <a:spLocks noGrp="1"/>
          </p:cNvSpPr>
          <p:nvPr>
            <p:ph idx="1"/>
          </p:nvPr>
        </p:nvSpPr>
        <p:spPr>
          <a:xfrm>
            <a:off x="6088653" y="2886116"/>
            <a:ext cx="4927425" cy="3245931"/>
          </a:xfrm>
        </p:spPr>
        <p:txBody>
          <a:bodyPr>
            <a:normAutofit/>
          </a:bodyPr>
          <a:lstStyle/>
          <a:p>
            <a:r>
              <a:rPr lang="en-US"/>
              <a:t>We have collected data form Kaggle </a:t>
            </a:r>
          </a:p>
          <a:p>
            <a:endParaRPr lang="en-US"/>
          </a:p>
          <a:p>
            <a:r>
              <a:rPr lang="en-US">
                <a:hlinkClick r:id="rId3"/>
              </a:rPr>
              <a:t>Uber and Lyft Dataset Boston, MA | Kaggle</a:t>
            </a:r>
            <a:endParaRPr lang="en-US"/>
          </a:p>
        </p:txBody>
      </p:sp>
    </p:spTree>
    <p:extLst>
      <p:ext uri="{BB962C8B-B14F-4D97-AF65-F5344CB8AC3E}">
        <p14:creationId xmlns:p14="http://schemas.microsoft.com/office/powerpoint/2010/main" val="298959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225E-7C6C-02A9-F226-D83B70C43FE2}"/>
              </a:ext>
            </a:extLst>
          </p:cNvPr>
          <p:cNvSpPr>
            <a:spLocks noGrp="1"/>
          </p:cNvSpPr>
          <p:nvPr>
            <p:ph type="title"/>
          </p:nvPr>
        </p:nvSpPr>
        <p:spPr>
          <a:xfrm>
            <a:off x="691079" y="704686"/>
            <a:ext cx="10325000" cy="1442463"/>
          </a:xfrm>
        </p:spPr>
        <p:txBody>
          <a:bodyPr/>
          <a:lstStyle/>
          <a:p>
            <a:r>
              <a:rPr lang="en-US" dirty="0"/>
              <a:t>Actions performed on Data</a:t>
            </a:r>
          </a:p>
        </p:txBody>
      </p:sp>
      <p:graphicFrame>
        <p:nvGraphicFramePr>
          <p:cNvPr id="7" name="Content Placeholder 2">
            <a:extLst>
              <a:ext uri="{FF2B5EF4-FFF2-40B4-BE49-F238E27FC236}">
                <a16:creationId xmlns:a16="http://schemas.microsoft.com/office/drawing/2014/main" id="{9AB7B7B3-1DDC-7638-D5EB-81CC980DB305}"/>
              </a:ext>
            </a:extLst>
          </p:cNvPr>
          <p:cNvGraphicFramePr>
            <a:graphicFrameLocks noGrp="1"/>
          </p:cNvGraphicFramePr>
          <p:nvPr>
            <p:ph idx="1"/>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383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911E1-894F-54BA-20B0-AB6CF63226FA}"/>
              </a:ext>
            </a:extLst>
          </p:cNvPr>
          <p:cNvSpPr>
            <a:spLocks noGrp="1"/>
          </p:cNvSpPr>
          <p:nvPr>
            <p:ph type="title"/>
          </p:nvPr>
        </p:nvSpPr>
        <p:spPr>
          <a:xfrm>
            <a:off x="1265275" y="681919"/>
            <a:ext cx="10325000" cy="1442463"/>
          </a:xfrm>
        </p:spPr>
        <p:txBody>
          <a:bodyPr/>
          <a:lstStyle/>
          <a:p>
            <a:r>
              <a:rPr lang="en-US" dirty="0"/>
              <a:t>Deployment Architecture </a:t>
            </a:r>
          </a:p>
        </p:txBody>
      </p:sp>
      <p:sp>
        <p:nvSpPr>
          <p:cNvPr id="4" name="Rectangle 3">
            <a:extLst>
              <a:ext uri="{FF2B5EF4-FFF2-40B4-BE49-F238E27FC236}">
                <a16:creationId xmlns:a16="http://schemas.microsoft.com/office/drawing/2014/main" id="{D60A3B72-456A-CA6F-DB8A-6F758803F1A7}"/>
              </a:ext>
            </a:extLst>
          </p:cNvPr>
          <p:cNvSpPr/>
          <p:nvPr/>
        </p:nvSpPr>
        <p:spPr>
          <a:xfrm>
            <a:off x="1265275" y="3264195"/>
            <a:ext cx="2126272" cy="10313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a:t>
            </a:r>
          </a:p>
        </p:txBody>
      </p:sp>
      <p:sp>
        <p:nvSpPr>
          <p:cNvPr id="5" name="Rectangle 4">
            <a:extLst>
              <a:ext uri="{FF2B5EF4-FFF2-40B4-BE49-F238E27FC236}">
                <a16:creationId xmlns:a16="http://schemas.microsoft.com/office/drawing/2014/main" id="{6FE0675E-2DAA-30CC-244D-66E121A25F26}"/>
              </a:ext>
            </a:extLst>
          </p:cNvPr>
          <p:cNvSpPr/>
          <p:nvPr/>
        </p:nvSpPr>
        <p:spPr>
          <a:xfrm>
            <a:off x="4965406" y="3264195"/>
            <a:ext cx="2261192" cy="9197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 App</a:t>
            </a:r>
          </a:p>
        </p:txBody>
      </p:sp>
      <p:pic>
        <p:nvPicPr>
          <p:cNvPr id="9" name="Picture 8">
            <a:extLst>
              <a:ext uri="{FF2B5EF4-FFF2-40B4-BE49-F238E27FC236}">
                <a16:creationId xmlns:a16="http://schemas.microsoft.com/office/drawing/2014/main" id="{A79306B7-BDD4-3C3C-0840-95A1376F80C3}"/>
              </a:ext>
            </a:extLst>
          </p:cNvPr>
          <p:cNvPicPr>
            <a:picLocks noChangeAspect="1"/>
          </p:cNvPicPr>
          <p:nvPr/>
        </p:nvPicPr>
        <p:blipFill>
          <a:blip r:embed="rId2"/>
          <a:stretch>
            <a:fillRect/>
          </a:stretch>
        </p:blipFill>
        <p:spPr>
          <a:xfrm>
            <a:off x="8854109" y="3264195"/>
            <a:ext cx="1501270" cy="1371719"/>
          </a:xfrm>
          <a:prstGeom prst="rect">
            <a:avLst/>
          </a:prstGeom>
        </p:spPr>
      </p:pic>
      <p:pic>
        <p:nvPicPr>
          <p:cNvPr id="11" name="Picture 10">
            <a:extLst>
              <a:ext uri="{FF2B5EF4-FFF2-40B4-BE49-F238E27FC236}">
                <a16:creationId xmlns:a16="http://schemas.microsoft.com/office/drawing/2014/main" id="{775BD7C3-735C-A043-7570-29F94BF0A3B9}"/>
              </a:ext>
            </a:extLst>
          </p:cNvPr>
          <p:cNvPicPr>
            <a:picLocks noChangeAspect="1"/>
          </p:cNvPicPr>
          <p:nvPr/>
        </p:nvPicPr>
        <p:blipFill>
          <a:blip r:embed="rId3"/>
          <a:stretch>
            <a:fillRect/>
          </a:stretch>
        </p:blipFill>
        <p:spPr>
          <a:xfrm rot="16200000">
            <a:off x="7942762" y="3046603"/>
            <a:ext cx="602032" cy="1562235"/>
          </a:xfrm>
          <a:prstGeom prst="rect">
            <a:avLst/>
          </a:prstGeom>
        </p:spPr>
      </p:pic>
      <p:pic>
        <p:nvPicPr>
          <p:cNvPr id="13" name="Picture 12">
            <a:extLst>
              <a:ext uri="{FF2B5EF4-FFF2-40B4-BE49-F238E27FC236}">
                <a16:creationId xmlns:a16="http://schemas.microsoft.com/office/drawing/2014/main" id="{1692EA7F-166D-47BE-F603-B4B8E71F00A7}"/>
              </a:ext>
            </a:extLst>
          </p:cNvPr>
          <p:cNvPicPr>
            <a:picLocks noChangeAspect="1"/>
          </p:cNvPicPr>
          <p:nvPr/>
        </p:nvPicPr>
        <p:blipFill>
          <a:blip r:embed="rId3"/>
          <a:stretch>
            <a:fillRect/>
          </a:stretch>
        </p:blipFill>
        <p:spPr>
          <a:xfrm rot="16200000">
            <a:off x="3855684" y="3074190"/>
            <a:ext cx="657207" cy="1562235"/>
          </a:xfrm>
          <a:prstGeom prst="rect">
            <a:avLst/>
          </a:prstGeom>
        </p:spPr>
      </p:pic>
      <p:sp>
        <p:nvSpPr>
          <p:cNvPr id="14" name="Rectangle: Rounded Corners 13">
            <a:extLst>
              <a:ext uri="{FF2B5EF4-FFF2-40B4-BE49-F238E27FC236}">
                <a16:creationId xmlns:a16="http://schemas.microsoft.com/office/drawing/2014/main" id="{2F4A73E0-71A1-8FA2-0AF7-D121A5DC389D}"/>
              </a:ext>
            </a:extLst>
          </p:cNvPr>
          <p:cNvSpPr/>
          <p:nvPr/>
        </p:nvSpPr>
        <p:spPr>
          <a:xfrm>
            <a:off x="7814930" y="3051544"/>
            <a:ext cx="595423" cy="3774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a:t>
            </a:r>
          </a:p>
        </p:txBody>
      </p:sp>
      <p:sp>
        <p:nvSpPr>
          <p:cNvPr id="17" name="Rectangle: Rounded Corners 16">
            <a:extLst>
              <a:ext uri="{FF2B5EF4-FFF2-40B4-BE49-F238E27FC236}">
                <a16:creationId xmlns:a16="http://schemas.microsoft.com/office/drawing/2014/main" id="{CDC6754F-878C-A61D-B928-BA5D2493D557}"/>
              </a:ext>
            </a:extLst>
          </p:cNvPr>
          <p:cNvSpPr/>
          <p:nvPr/>
        </p:nvSpPr>
        <p:spPr>
          <a:xfrm>
            <a:off x="3971970" y="4187456"/>
            <a:ext cx="595423" cy="3774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a:t>
            </a:r>
          </a:p>
        </p:txBody>
      </p:sp>
      <p:sp>
        <p:nvSpPr>
          <p:cNvPr id="18" name="Rectangle: Rounded Corners 17">
            <a:extLst>
              <a:ext uri="{FF2B5EF4-FFF2-40B4-BE49-F238E27FC236}">
                <a16:creationId xmlns:a16="http://schemas.microsoft.com/office/drawing/2014/main" id="{C439A4D9-70B8-5312-8C18-BFB528931E36}"/>
              </a:ext>
            </a:extLst>
          </p:cNvPr>
          <p:cNvSpPr/>
          <p:nvPr/>
        </p:nvSpPr>
        <p:spPr>
          <a:xfrm>
            <a:off x="3853939" y="3075467"/>
            <a:ext cx="595423" cy="3774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a:t>
            </a:r>
          </a:p>
        </p:txBody>
      </p:sp>
      <p:sp>
        <p:nvSpPr>
          <p:cNvPr id="19" name="Rectangle: Rounded Corners 18">
            <a:extLst>
              <a:ext uri="{FF2B5EF4-FFF2-40B4-BE49-F238E27FC236}">
                <a16:creationId xmlns:a16="http://schemas.microsoft.com/office/drawing/2014/main" id="{EE4CADB8-B5A7-B725-F3F3-384ACE560C52}"/>
              </a:ext>
            </a:extLst>
          </p:cNvPr>
          <p:cNvSpPr/>
          <p:nvPr/>
        </p:nvSpPr>
        <p:spPr>
          <a:xfrm>
            <a:off x="7946066" y="4202518"/>
            <a:ext cx="595423" cy="37745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a:t>
            </a:r>
          </a:p>
        </p:txBody>
      </p:sp>
      <p:sp>
        <p:nvSpPr>
          <p:cNvPr id="21" name="TextBox 20">
            <a:extLst>
              <a:ext uri="{FF2B5EF4-FFF2-40B4-BE49-F238E27FC236}">
                <a16:creationId xmlns:a16="http://schemas.microsoft.com/office/drawing/2014/main" id="{CA310092-8A24-F1BD-F9F0-ACC65E0A22D2}"/>
              </a:ext>
            </a:extLst>
          </p:cNvPr>
          <p:cNvSpPr txBox="1"/>
          <p:nvPr/>
        </p:nvSpPr>
        <p:spPr>
          <a:xfrm>
            <a:off x="7716579" y="4733618"/>
            <a:ext cx="6119036" cy="923330"/>
          </a:xfrm>
          <a:prstGeom prst="rect">
            <a:avLst/>
          </a:prstGeom>
          <a:noFill/>
        </p:spPr>
        <p:txBody>
          <a:bodyPr wrap="square">
            <a:spAutoFit/>
          </a:bodyPr>
          <a:lstStyle/>
          <a:p>
            <a:r>
              <a:rPr lang="en-US" dirty="0"/>
              <a:t>User</a:t>
            </a:r>
          </a:p>
          <a:p>
            <a:r>
              <a:rPr lang="en-US" dirty="0"/>
              <a:t>Requests prediction in</a:t>
            </a:r>
          </a:p>
          <a:p>
            <a:r>
              <a:rPr lang="en-US" dirty="0"/>
              <a:t>web-app</a:t>
            </a:r>
          </a:p>
        </p:txBody>
      </p:sp>
      <p:sp>
        <p:nvSpPr>
          <p:cNvPr id="23" name="TextBox 22">
            <a:extLst>
              <a:ext uri="{FF2B5EF4-FFF2-40B4-BE49-F238E27FC236}">
                <a16:creationId xmlns:a16="http://schemas.microsoft.com/office/drawing/2014/main" id="{B32641F0-3171-047E-DB6A-BA1F6D6ABC42}"/>
              </a:ext>
            </a:extLst>
          </p:cNvPr>
          <p:cNvSpPr txBox="1"/>
          <p:nvPr/>
        </p:nvSpPr>
        <p:spPr>
          <a:xfrm>
            <a:off x="3099391" y="4689587"/>
            <a:ext cx="2876107" cy="646331"/>
          </a:xfrm>
          <a:prstGeom prst="rect">
            <a:avLst/>
          </a:prstGeom>
          <a:noFill/>
        </p:spPr>
        <p:txBody>
          <a:bodyPr wrap="square">
            <a:spAutoFit/>
          </a:bodyPr>
          <a:lstStyle/>
          <a:p>
            <a:r>
              <a:rPr lang="en-US" dirty="0"/>
              <a:t>Flask Server sends input</a:t>
            </a:r>
          </a:p>
          <a:p>
            <a:r>
              <a:rPr lang="en-US" dirty="0"/>
              <a:t>to the Model Server</a:t>
            </a:r>
          </a:p>
        </p:txBody>
      </p:sp>
      <p:sp>
        <p:nvSpPr>
          <p:cNvPr id="25" name="TextBox 24">
            <a:extLst>
              <a:ext uri="{FF2B5EF4-FFF2-40B4-BE49-F238E27FC236}">
                <a16:creationId xmlns:a16="http://schemas.microsoft.com/office/drawing/2014/main" id="{5285A92D-7954-D77F-8B14-CAF8F8BA6194}"/>
              </a:ext>
            </a:extLst>
          </p:cNvPr>
          <p:cNvSpPr txBox="1"/>
          <p:nvPr/>
        </p:nvSpPr>
        <p:spPr>
          <a:xfrm>
            <a:off x="3099391" y="2293089"/>
            <a:ext cx="2754188" cy="738664"/>
          </a:xfrm>
          <a:prstGeom prst="rect">
            <a:avLst/>
          </a:prstGeom>
          <a:noFill/>
        </p:spPr>
        <p:txBody>
          <a:bodyPr wrap="square">
            <a:spAutoFit/>
          </a:bodyPr>
          <a:lstStyle/>
          <a:p>
            <a:r>
              <a:rPr lang="en-US" sz="1400" dirty="0"/>
              <a:t>Model Server invokes the</a:t>
            </a:r>
          </a:p>
          <a:p>
            <a:r>
              <a:rPr lang="en-US" sz="1400" dirty="0"/>
              <a:t>model via a Request Handler</a:t>
            </a:r>
          </a:p>
          <a:p>
            <a:r>
              <a:rPr lang="en-US" sz="1400" dirty="0"/>
              <a:t>for predictions</a:t>
            </a:r>
          </a:p>
        </p:txBody>
      </p:sp>
      <p:sp>
        <p:nvSpPr>
          <p:cNvPr id="27" name="TextBox 26">
            <a:extLst>
              <a:ext uri="{FF2B5EF4-FFF2-40B4-BE49-F238E27FC236}">
                <a16:creationId xmlns:a16="http://schemas.microsoft.com/office/drawing/2014/main" id="{65D0A296-1EC7-0965-8E18-CA784A55EFAC}"/>
              </a:ext>
            </a:extLst>
          </p:cNvPr>
          <p:cNvSpPr txBox="1"/>
          <p:nvPr/>
        </p:nvSpPr>
        <p:spPr>
          <a:xfrm>
            <a:off x="7226598" y="2289982"/>
            <a:ext cx="3372292" cy="738664"/>
          </a:xfrm>
          <a:prstGeom prst="rect">
            <a:avLst/>
          </a:prstGeom>
          <a:noFill/>
        </p:spPr>
        <p:txBody>
          <a:bodyPr wrap="square">
            <a:spAutoFit/>
          </a:bodyPr>
          <a:lstStyle/>
          <a:p>
            <a:r>
              <a:rPr lang="en-US" sz="1400" dirty="0"/>
              <a:t>Flask Server renders a</a:t>
            </a:r>
          </a:p>
          <a:p>
            <a:r>
              <a:rPr lang="en-US" sz="1400" dirty="0"/>
              <a:t>HTML template along with</a:t>
            </a:r>
          </a:p>
          <a:p>
            <a:r>
              <a:rPr lang="en-US" sz="1400" dirty="0"/>
              <a:t>the predictions displayed</a:t>
            </a:r>
          </a:p>
        </p:txBody>
      </p:sp>
    </p:spTree>
    <p:extLst>
      <p:ext uri="{BB962C8B-B14F-4D97-AF65-F5344CB8AC3E}">
        <p14:creationId xmlns:p14="http://schemas.microsoft.com/office/powerpoint/2010/main" val="3431813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1" name="Group 14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2" name="Straight Connector 14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74" name="Right Triangle 17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6" name="Rectangle 175">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78" name="Group 177">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9" name="Straight Connector 178">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179">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11" name="Right Triangle 210">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DB5A192-5CE4-4DD3-16CE-7F24BAE6E43D}"/>
              </a:ext>
            </a:extLst>
          </p:cNvPr>
          <p:cNvSpPr>
            <a:spLocks noGrp="1"/>
          </p:cNvSpPr>
          <p:nvPr>
            <p:ph type="title"/>
          </p:nvPr>
        </p:nvSpPr>
        <p:spPr>
          <a:xfrm>
            <a:off x="1402389" y="5232516"/>
            <a:ext cx="9420447" cy="914041"/>
          </a:xfrm>
        </p:spPr>
        <p:txBody>
          <a:bodyPr vert="horz" lIns="91440" tIns="45720" rIns="91440" bIns="45720" rtlCol="0" anchor="b">
            <a:normAutofit/>
          </a:bodyPr>
          <a:lstStyle/>
          <a:p>
            <a:pPr>
              <a:lnSpc>
                <a:spcPct val="90000"/>
              </a:lnSpc>
            </a:pPr>
            <a:r>
              <a:rPr lang="en-US" sz="5400" dirty="0"/>
              <a:t>Results of the predictions</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4891CDC0-8B14-59BF-9A1E-9704FB41A607}"/>
              </a:ext>
            </a:extLst>
          </p:cNvPr>
          <p:cNvPicPr>
            <a:picLocks noChangeAspect="1"/>
          </p:cNvPicPr>
          <p:nvPr/>
        </p:nvPicPr>
        <p:blipFill rotWithShape="1">
          <a:blip r:embed="rId3"/>
          <a:srcRect l="456" r="5321"/>
          <a:stretch/>
        </p:blipFill>
        <p:spPr>
          <a:xfrm>
            <a:off x="1175922" y="316040"/>
            <a:ext cx="8740474" cy="4916476"/>
          </a:xfrm>
          <a:prstGeom prst="rect">
            <a:avLst/>
          </a:prstGeom>
        </p:spPr>
      </p:pic>
    </p:spTree>
    <p:extLst>
      <p:ext uri="{BB962C8B-B14F-4D97-AF65-F5344CB8AC3E}">
        <p14:creationId xmlns:p14="http://schemas.microsoft.com/office/powerpoint/2010/main" val="1878225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F1C1DA8-C2D8-24C2-3BAE-8A93B74CBFAF}"/>
              </a:ext>
            </a:extLst>
          </p:cNvPr>
          <p:cNvSpPr>
            <a:spLocks noGrp="1"/>
          </p:cNvSpPr>
          <p:nvPr>
            <p:ph type="title"/>
          </p:nvPr>
        </p:nvSpPr>
        <p:spPr>
          <a:xfrm>
            <a:off x="691078" y="722904"/>
            <a:ext cx="5408713" cy="1410378"/>
          </a:xfrm>
        </p:spPr>
        <p:txBody>
          <a:bodyPr vert="horz" lIns="91440" tIns="45720" rIns="91440" bIns="45720" rtlCol="0" anchor="b">
            <a:normAutofit/>
          </a:bodyPr>
          <a:lstStyle/>
          <a:p>
            <a:r>
              <a:rPr lang="en-US" sz="5400"/>
              <a:t>Thank You</a:t>
            </a:r>
          </a:p>
        </p:txBody>
      </p:sp>
      <p:pic>
        <p:nvPicPr>
          <p:cNvPr id="7" name="Graphic 6" descr="Smiling Face with No Fill">
            <a:extLst>
              <a:ext uri="{FF2B5EF4-FFF2-40B4-BE49-F238E27FC236}">
                <a16:creationId xmlns:a16="http://schemas.microsoft.com/office/drawing/2014/main" id="{525FBB14-4AC6-CBF6-5117-ABC93E3512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39312" y="2340144"/>
            <a:ext cx="3801712" cy="3801712"/>
          </a:xfrm>
          <a:prstGeom prst="rect">
            <a:avLst/>
          </a:prstGeom>
        </p:spPr>
      </p:pic>
    </p:spTree>
    <p:extLst>
      <p:ext uri="{BB962C8B-B14F-4D97-AF65-F5344CB8AC3E}">
        <p14:creationId xmlns:p14="http://schemas.microsoft.com/office/powerpoint/2010/main" val="1091022579"/>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TotalTime>
  <Words>214</Words>
  <Application>Microsoft Office PowerPoint</Application>
  <PresentationFormat>Widescreen</PresentationFormat>
  <Paragraphs>44</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Grandview</vt:lpstr>
      <vt:lpstr>Wingdings</vt:lpstr>
      <vt:lpstr>CosineVTI</vt:lpstr>
      <vt:lpstr>Ride Price Prediction by analyzing Uber and Lyft data</vt:lpstr>
      <vt:lpstr>Team Members</vt:lpstr>
      <vt:lpstr>Why we have to Predict ride price </vt:lpstr>
      <vt:lpstr>How it is helpful for the user and other business</vt:lpstr>
      <vt:lpstr>Data</vt:lpstr>
      <vt:lpstr>Actions performed on Data</vt:lpstr>
      <vt:lpstr>Deployment Architecture </vt:lpstr>
      <vt:lpstr>Results of the predictions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Prediction by analyzing Uber and lyft data</dc:title>
  <dc:creator>majoju sai mohan</dc:creator>
  <cp:lastModifiedBy>majoju sai mohan</cp:lastModifiedBy>
  <cp:revision>25</cp:revision>
  <dcterms:created xsi:type="dcterms:W3CDTF">2022-12-11T20:36:50Z</dcterms:created>
  <dcterms:modified xsi:type="dcterms:W3CDTF">2022-12-12T13:31:42Z</dcterms:modified>
</cp:coreProperties>
</file>