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75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2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12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93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85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96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01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66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912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A7898-52CA-4BF2-9533-072EEA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5A368-A32F-4890-8ABA-A777EE49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401EB-8E00-4CEF-AFF8-92F488B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9CF94-9BB6-43D1-82A5-F7EE44B7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4297C-7F3A-44DC-83B6-0ABAEB60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6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57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4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2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6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8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54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34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8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D289B5-6C01-400F-8FED-8598C679D930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A525E-F2EF-4FD3-B677-A1294B7598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59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er.3305" TargetMode="External"/><Relationship Id="rId2" Type="http://schemas.openxmlformats.org/officeDocument/2006/relationships/hyperlink" Target="https://journals.physiology.org/doi/full/10.1152/physiolgenomics.00010.2015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sciencedirect.com/science/article/abs/pii/S09565663173039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909BE-1A87-444B-91A6-F531D00B4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Electrotaxis</a:t>
            </a:r>
            <a:r>
              <a:rPr lang="es-MX" dirty="0"/>
              <a:t>: La comunicación bacteriana puede influir en la salud humana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D4EEA-68E2-4BF3-86C9-047FFE3DF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92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24"/>
    </mc:Choice>
    <mc:Fallback>
      <p:transition spd="slow" advTm="493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88950-5157-4099-B015-24EF6280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FC6E6-8B44-4C27-AFB0-8E40F65E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https://journals.physiology.org/doi/full/10.1152/physiolgenomics.00010.2015</a:t>
            </a:r>
            <a:endParaRPr lang="es-MX" dirty="0"/>
          </a:p>
          <a:p>
            <a:r>
              <a:rPr lang="es-MX" dirty="0">
                <a:hlinkClick r:id="rId3"/>
              </a:rPr>
              <a:t>https://onlinelibrary.wiley.com/doi/abs/10.1002/er.3305</a:t>
            </a:r>
            <a:endParaRPr lang="es-MX" dirty="0"/>
          </a:p>
          <a:p>
            <a:r>
              <a:rPr lang="es-MX" dirty="0">
                <a:hlinkClick r:id="rId4"/>
              </a:rPr>
              <a:t>https://www.sciencedirect.com/science/article/abs/pii/S0956566317303998</a:t>
            </a:r>
            <a:endParaRPr lang="es-MX" dirty="0"/>
          </a:p>
          <a:p>
            <a:r>
              <a:rPr lang="es-MX" dirty="0"/>
              <a:t>https://link.springer.com/article/10.1007/s12602-019-09555-4</a:t>
            </a:r>
          </a:p>
        </p:txBody>
      </p:sp>
    </p:spTree>
    <p:extLst>
      <p:ext uri="{BB962C8B-B14F-4D97-AF65-F5344CB8AC3E}">
        <p14:creationId xmlns:p14="http://schemas.microsoft.com/office/powerpoint/2010/main" val="414961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67"/>
    </mc:Choice>
    <mc:Fallback>
      <p:transition spd="slow" advTm="151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0603-0B2F-42C4-9E1D-19396DC4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2A88C-BBB9-4CBC-8240-4C8DEED1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Genes de la matriz extracelular que están relacionados al comportamiento de </a:t>
            </a:r>
            <a:r>
              <a:rPr lang="es-MX" dirty="0" err="1"/>
              <a:t>exoelectrogenes</a:t>
            </a:r>
            <a:r>
              <a:rPr lang="es-MX" dirty="0"/>
              <a:t> en algunas bacterias. Algunas bacterias que están en nuestra microbiota tienen la capacidad de realizar intercambio de electrones, y generan energía eléctrica, funcionando así como </a:t>
            </a:r>
            <a:r>
              <a:rPr lang="es-MX" dirty="0" err="1"/>
              <a:t>exoelectrogenes</a:t>
            </a:r>
            <a:r>
              <a:rPr lang="es-MX" dirty="0"/>
              <a:t>. Estos </a:t>
            </a:r>
            <a:r>
              <a:rPr lang="es-MX" dirty="0" err="1"/>
              <a:t>exoelectrogenes</a:t>
            </a:r>
            <a:r>
              <a:rPr lang="es-MX" dirty="0"/>
              <a:t> pueden ser usados para fabricar microbian fuel </a:t>
            </a:r>
            <a:r>
              <a:rPr lang="es-MX" dirty="0" err="1"/>
              <a:t>cells</a:t>
            </a:r>
            <a:r>
              <a:rPr lang="es-MX" dirty="0"/>
              <a:t>. Y los genes de la matriz extracelular que están relacionados a estos, son genes que influyen en el quorum </a:t>
            </a:r>
            <a:r>
              <a:rPr lang="es-MX" dirty="0" err="1"/>
              <a:t>sensing</a:t>
            </a:r>
            <a:r>
              <a:rPr lang="es-MX" dirty="0"/>
              <a:t> ( comunicación entre bacterias). </a:t>
            </a:r>
            <a:r>
              <a:rPr lang="es-MX" dirty="0" err="1"/>
              <a:t>Electrotaxis</a:t>
            </a:r>
            <a:r>
              <a:rPr lang="es-MX" dirty="0"/>
              <a:t> es el movimiento direccionado de células con respuesta a un cambio de potencial eléctrico. Los linfocitos pueden tener </a:t>
            </a:r>
            <a:r>
              <a:rPr lang="es-MX" dirty="0" err="1"/>
              <a:t>electrotaxis</a:t>
            </a:r>
            <a:r>
              <a:rPr lang="es-MX" dirty="0"/>
              <a:t>. Y muchas otras células manifiestan </a:t>
            </a:r>
            <a:r>
              <a:rPr lang="es-MX" dirty="0" err="1"/>
              <a:t>electrotaxis</a:t>
            </a:r>
            <a:r>
              <a:rPr lang="es-MX" dirty="0"/>
              <a:t>, por lo tanto la </a:t>
            </a:r>
            <a:r>
              <a:rPr lang="es-MX" dirty="0" err="1"/>
              <a:t>electrotaxis</a:t>
            </a:r>
            <a:r>
              <a:rPr lang="es-MX" dirty="0"/>
              <a:t>, tiene bastante potencial para terapias de salud. </a:t>
            </a:r>
          </a:p>
        </p:txBody>
      </p:sp>
    </p:spTree>
    <p:extLst>
      <p:ext uri="{BB962C8B-B14F-4D97-AF65-F5344CB8AC3E}">
        <p14:creationId xmlns:p14="http://schemas.microsoft.com/office/powerpoint/2010/main" val="168883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247"/>
    </mc:Choice>
    <mc:Fallback>
      <p:transition spd="slow" advTm="2532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AE3C-4F33-478D-B871-F327C48B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específico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18230-8ED6-48C2-B6F8-A06ED357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En este caso vamos a estudiar a los </a:t>
            </a:r>
            <a:r>
              <a:rPr lang="es-MX" dirty="0" err="1"/>
              <a:t>lactones</a:t>
            </a:r>
            <a:r>
              <a:rPr lang="es-MX" dirty="0"/>
              <a:t>. Los </a:t>
            </a:r>
            <a:r>
              <a:rPr lang="es-MX" dirty="0" err="1"/>
              <a:t>lactones</a:t>
            </a:r>
            <a:r>
              <a:rPr lang="es-MX" dirty="0"/>
              <a:t> son genes que influyen en el quorum </a:t>
            </a:r>
            <a:r>
              <a:rPr lang="es-MX" dirty="0" err="1"/>
              <a:t>sensing</a:t>
            </a:r>
            <a:r>
              <a:rPr lang="es-MX" dirty="0"/>
              <a:t> de las bacterias y además son genes que se producen por bacterias de nuestra microbiota. </a:t>
            </a:r>
          </a:p>
          <a:p>
            <a:endParaRPr lang="es-MX" dirty="0"/>
          </a:p>
          <a:p>
            <a:r>
              <a:rPr lang="es-MX" dirty="0"/>
              <a:t>En este proyecto estudiamos al </a:t>
            </a:r>
            <a:r>
              <a:rPr lang="es-MX" dirty="0" err="1"/>
              <a:t>operon</a:t>
            </a:r>
            <a:r>
              <a:rPr lang="es-MX" dirty="0"/>
              <a:t> de Gluconato ( el cual influye en la formación de ácido láctico) y  a la proteína S-</a:t>
            </a:r>
            <a:r>
              <a:rPr lang="es-MX" dirty="0" err="1"/>
              <a:t>ribosylhomocysteine</a:t>
            </a:r>
            <a:r>
              <a:rPr lang="es-MX" dirty="0"/>
              <a:t>  </a:t>
            </a:r>
            <a:r>
              <a:rPr lang="es-MX" dirty="0" err="1"/>
              <a:t>lyase</a:t>
            </a:r>
            <a:r>
              <a:rPr lang="es-MX" dirty="0"/>
              <a:t> de la bacteria Lactobacillus </a:t>
            </a:r>
            <a:r>
              <a:rPr lang="es-MX" dirty="0" err="1"/>
              <a:t>delbrueckki</a:t>
            </a:r>
            <a:r>
              <a:rPr lang="es-MX" dirty="0"/>
              <a:t> </a:t>
            </a:r>
            <a:r>
              <a:rPr lang="es-MX" dirty="0" err="1"/>
              <a:t>subsp</a:t>
            </a:r>
            <a:r>
              <a:rPr lang="es-MX" dirty="0"/>
              <a:t> </a:t>
            </a:r>
            <a:r>
              <a:rPr lang="es-MX" dirty="0" err="1"/>
              <a:t>bulgaricus</a:t>
            </a:r>
            <a:r>
              <a:rPr lang="es-MX" dirty="0"/>
              <a:t> que está en la microbiota , y a los genes de </a:t>
            </a:r>
            <a:r>
              <a:rPr lang="es-MX" dirty="0" err="1"/>
              <a:t>electrotaxis</a:t>
            </a:r>
            <a:r>
              <a:rPr lang="es-MX" dirty="0"/>
              <a:t> de los linfocitos para generar conclusiones sobre la creación de terapias médicas a base de </a:t>
            </a:r>
            <a:r>
              <a:rPr lang="es-MX" dirty="0" err="1"/>
              <a:t>electrotaxis</a:t>
            </a:r>
            <a:r>
              <a:rPr lang="es-MX" dirty="0"/>
              <a:t>  y su posible aplicación de esta en dispositivos triboeléctricos creados y manipulados por </a:t>
            </a:r>
            <a:r>
              <a:rPr lang="es-MX" dirty="0" err="1"/>
              <a:t>globulos</a:t>
            </a:r>
            <a:r>
              <a:rPr lang="es-MX" dirty="0"/>
              <a:t> rojos. </a:t>
            </a:r>
          </a:p>
        </p:txBody>
      </p:sp>
    </p:spTree>
    <p:extLst>
      <p:ext uri="{BB962C8B-B14F-4D97-AF65-F5344CB8AC3E}">
        <p14:creationId xmlns:p14="http://schemas.microsoft.com/office/powerpoint/2010/main" val="4041764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256"/>
    </mc:Choice>
    <mc:Fallback>
      <p:transition spd="slow" advTm="1402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1B9B-8E4E-4D99-B806-9F300A92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24497-8303-49A4-8411-A2A2685E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8D90A6-A891-4033-A1B9-7B96952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51"/>
    </mc:Choice>
    <mc:Fallback>
      <p:transition spd="slow" advTm="307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6734-4703-4694-A6C3-87CA48A3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DEDCA-192A-499C-95CB-71C7EE87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EB3C20-04F2-4D3C-B635-8A655FD8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06"/>
    </mc:Choice>
    <mc:Fallback>
      <p:transition spd="slow" advTm="159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A058E-7E5C-408D-91A9-A1F6E10E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29EC9-5A0F-4826-B03B-CD31F1A8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AAF23B-3D5F-4275-B019-5EE101E8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6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23"/>
    </mc:Choice>
    <mc:Fallback>
      <p:transition spd="slow" advTm="443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260DE-16F9-4697-A523-EFEAADAF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98B4F-56BA-4115-A9DA-F8E7A121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75C8B5-0FD2-46C9-855A-3B38B8D0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6"/>
    </mc:Choice>
    <mc:Fallback>
      <p:transition spd="slow" advTm="37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206FB-D369-4C40-86AF-70BDBCB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12A54-8AB8-4CE0-85FB-BD292DCA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7C60B0-9E31-47C9-940B-C9503ED0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63"/>
    </mc:Choice>
    <mc:Fallback>
      <p:transition spd="slow" advTm="382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8FFC1-2593-4CA2-9E9E-C45EB2F4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D9F4C-63D5-4B93-9751-986473B0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ECA07F-C89C-4DBC-B130-BBE7D166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0"/>
    </mc:Choice>
    <mc:Fallback>
      <p:transition spd="slow" advTm="6040"/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335</TotalTime>
  <Words>314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Gota</vt:lpstr>
      <vt:lpstr>Electrotaxis: La comunicación bacteriana puede influir en la salud humana </vt:lpstr>
      <vt:lpstr>Genes relacionados</vt:lpstr>
      <vt:lpstr>Caso específico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comunicación bacteriana puede influir en la salud humana </dc:title>
  <dc:creator>María José Monteagudo Candiani</dc:creator>
  <cp:lastModifiedBy>María José Monteagudo Candiani</cp:lastModifiedBy>
  <cp:revision>8</cp:revision>
  <dcterms:created xsi:type="dcterms:W3CDTF">2023-03-16T15:57:09Z</dcterms:created>
  <dcterms:modified xsi:type="dcterms:W3CDTF">2023-03-17T23:01:20Z</dcterms:modified>
</cp:coreProperties>
</file>