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e5c7f07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e5c7f07f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d42fafe9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d42fafe9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d42fafe9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d42fafe9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42fafe9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42fafe9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d5e668d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d5e668d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16355b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16355b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1233aa1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1233aa1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42fafe9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42fafe9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42fafe9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42fafe9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42fafe9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42fafe9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42fafe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42fafe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42fafe9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42fafe9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fDI2uOfwc_fTxAr6GTC4apyd8tCz021/view?usp=shar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.bookmyshow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icketnew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Ticket Show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506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93300" y="4782900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22-12-16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Book Show Tickets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shows available for a given timeframe to the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book multiple tickets for a show at a given venue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stop taking bookings in case of a houseful.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for interaction with venues and shows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venues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on shows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APIs for getting the venues/shows to display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 inputs fields - text, numbers, dates etc. with suitable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validation before storing / selecting from 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login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venue/show engagement (number of tickets booked, venue performance)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popularity of a show/venue based on the previous trends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22nd December,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application code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+ Bootstrap for HTML generation and styling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 storage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demos should be possible on a standalone platform like replit.com and should not require setting up new servers for database and frontend management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Show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multi-user app (one required admin and other users)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booking show tickets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book many tickets for many movies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 can create venues and shows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venue will have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Place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Capacity etc.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show will have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Rating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Tags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TicketPrice etc.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venue can run a number of shows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show the latest added shows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21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Ticket Booking Platform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Venue - List of shows, Capacity etc.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 - Name, Rating, Price etc.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Dynamic Pricing (optional) - Show prices can go up/down depending upon the popularity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95475" y="3359925"/>
            <a:ext cx="33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995475" y="4070400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Ticketshow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311675" y="344250"/>
            <a:ext cx="3999900" cy="44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Similar Products in the Market: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328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BookMyShow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914400" lvl="1" indent="-328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/>
          </a:p>
          <a:p>
            <a:pPr marL="457200" lvl="0" indent="-328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linkClick r:id="rId4"/>
              </a:rPr>
              <a:t>TicketNew</a:t>
            </a:r>
            <a:endParaRPr sz="4817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marL="914400" lvl="1" indent="-328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Web, IOS and Android</a:t>
            </a:r>
            <a:endParaRPr sz="4817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4817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2801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These are meant for exploring the idea and inspiration</a:t>
            </a:r>
            <a:endParaRPr sz="4817"/>
          </a:p>
          <a:p>
            <a:pPr marL="457200" lvl="0" indent="-32801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Don’t copy, get inspired 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will be graded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requirements: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0000"/>
                </a:highlight>
              </a:rPr>
              <a:t>Admin login and User login</a:t>
            </a:r>
            <a:endParaRPr dirty="0">
              <a:highlight>
                <a:srgbClr val="FF00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0000"/>
                </a:highlight>
              </a:rPr>
              <a:t>Venue Management</a:t>
            </a:r>
            <a:endParaRPr dirty="0">
              <a:highlight>
                <a:srgbClr val="FF00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0000"/>
                </a:highlight>
              </a:rPr>
              <a:t>Show Management</a:t>
            </a:r>
            <a:endParaRPr dirty="0">
              <a:highlight>
                <a:srgbClr val="FF00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0000"/>
                </a:highlight>
              </a:rPr>
              <a:t>Booking show tickets</a:t>
            </a:r>
            <a:endParaRPr dirty="0">
              <a:highlight>
                <a:srgbClr val="FF0000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FF0000"/>
                </a:highlight>
              </a:rPr>
              <a:t>Search for shows/venues</a:t>
            </a:r>
            <a:endParaRPr dirty="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Admin and User Login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 for username and password for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form for admin login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either use a proper login framework, or just use a simple HTML form with username and password - we are not concerned with how secure the login or the app 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Venue Management (Only for Admin)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768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venue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venue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title/caption or image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venue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Show management (Only for Admin)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show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 show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title/caption or image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 show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confirmation from the admin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venues while creating shows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Pricing for each venue (optional)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Search for Shows/Venues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theatres based on location preference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movies based on tags, rating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home view for a venue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On-screen Show (16:9)</PresentationFormat>
  <Paragraphs>108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             Ticket Show</vt:lpstr>
      <vt:lpstr>Frameworks to be used</vt:lpstr>
      <vt:lpstr>Ticket Show</vt:lpstr>
      <vt:lpstr>PowerPoint Presentation</vt:lpstr>
      <vt:lpstr>Core Functionality</vt:lpstr>
      <vt:lpstr>Core - Admin and User Login</vt:lpstr>
      <vt:lpstr>Core - Venue Management (Only for Admin)</vt:lpstr>
      <vt:lpstr>Core - Show management (Only for Admin)</vt:lpstr>
      <vt:lpstr>Core - Search for Shows/Venues</vt:lpstr>
      <vt:lpstr>Core - Book Show Tickets</vt:lpstr>
      <vt:lpstr>Recommended (graded)</vt:lpstr>
      <vt:lpstr>Optional</vt:lpstr>
      <vt:lpstr>Evaluation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Ticket Show</dc:title>
  <cp:lastModifiedBy>Soujit Das</cp:lastModifiedBy>
  <cp:revision>1</cp:revision>
  <dcterms:modified xsi:type="dcterms:W3CDTF">2023-03-02T15:10:18Z</dcterms:modified>
</cp:coreProperties>
</file>