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72F6A-BF15-4E89-BE11-23C771EF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B33C1-E9D5-458E-8666-3359A72E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FAF75-78E3-4398-8BE2-D9460D4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214F0-A0D8-4A35-AC94-FA7133AB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78BE-247F-4DB4-BF03-9C75901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6E177-88B4-4563-903B-074220ED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F7DD9-ECDA-4691-9FEF-3BB4DCEF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42F32-8BAF-4F87-BA76-6115D143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3283-1550-4321-8FFB-386263A9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9177-8C1A-4E8D-9C70-1350AE61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0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17F2D-040D-4EB3-B993-6725A22DF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26DB5-76F1-4EFF-83F6-BF6B425D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9DFFE-79A8-4683-B7BC-0DF6A00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1A132-C5B2-41D9-8135-2DBB1C82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CF55A-A0D5-4E47-A58C-94B67A2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8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E5C2-7D11-470A-BC22-7BD7BFE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8E050-0F50-4397-B265-5ED3D7CA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4CAB-D56E-47D7-BEB5-8D982AF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87B92-9C5A-4E80-BED3-3AD8EF6C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05722-CEE9-4161-8567-F3F6135E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F84B1-5405-4A89-81E3-A0B03297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7F253-302B-4B35-8DC8-E2D1970F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1070B-3C6A-490D-A0D5-A54B7B0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838FD-8E32-43D3-A1A9-9A49DD3C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2E30-8560-4A03-A29E-38109794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1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5915D-2521-4912-8CF0-FA63C36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AE04-7771-49AC-AF47-68B06D32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AB632-C7E6-4E82-9A7E-819139B0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82929-DF17-46A6-8484-5B3D996B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54F8B-2555-4E5B-9410-64B54B1C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AEFA4-533B-437A-BDA8-D8C0FE9A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00674-51BE-4CA2-AAF0-B6093072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52F92-B701-48E8-94FC-E070CB74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D9897-D08F-46F4-9963-7660F3A3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4337F-6E31-4823-8AF5-B298BDC4E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0FD9C-07DF-4CC1-9987-57CEC25A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E1C7F-9C07-4F9B-9AEA-32F053E6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B6D9-3A6D-455D-B38A-8E70415B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778D2-3814-4A95-A010-580EEC1A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01BA-7346-48DF-8399-4FA64A14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76C59-9E5C-4820-AEB2-736ED013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DC5AE5-BD9B-43F8-BCB3-3555FC6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75D3B-E8B8-4C76-9F78-B134ED3A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83A21-2804-4CC2-88B6-1DBCDD74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AC3CCA-ECF1-429C-8C10-CF0AA1BE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C9D14-94F6-41BF-99B0-0AFFB192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A1E98-A161-4861-8B55-C08FF7A4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14757-E679-41BB-B088-FE525608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0B1F3-1A3E-4489-8261-6F9A270F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94E81-547F-4163-BA8E-368967EF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81A43-987B-4945-A6DC-2E229299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8341E-D62A-45C5-A6C6-0271C6F9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6F5-FDA0-4D7C-AB1F-6F2D07BC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7013C-5B7F-48D4-B4D0-FA9B935F7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1CF24-C1C6-4D20-8F6A-FEDE762D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0BB58-39C3-4D36-958C-1B32F2E3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7D2B2-F81B-4623-BB11-7AAF5B81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B08BD-F433-4AE2-BDF9-4E63E6A1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C5846-637E-40A9-B67A-1A32028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30819-D10F-4D03-93D0-8F7BE5C8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20C08-BA53-4CAF-B430-7D5A105BA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5CE2-0FC4-4582-B2D5-DA994C84E170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2EF-C89A-47B7-8598-0A755398E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1FA0B-5333-4D29-A478-96DA1A45C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6F57-DFB0-4533-86D6-8B395773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653F0-2FD8-4E41-93F3-9EBEBFCD4266}"/>
              </a:ext>
            </a:extLst>
          </p:cNvPr>
          <p:cNvSpPr txBox="1"/>
          <p:nvPr/>
        </p:nvSpPr>
        <p:spPr>
          <a:xfrm>
            <a:off x="0" y="-1956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function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9E54745-2B4D-483D-A593-B2702FD6ADA4}"/>
              </a:ext>
            </a:extLst>
          </p:cNvPr>
          <p:cNvSpPr/>
          <p:nvPr/>
        </p:nvSpPr>
        <p:spPr>
          <a:xfrm>
            <a:off x="4225925" y="450850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 </a:t>
            </a:r>
            <a:r>
              <a:rPr lang="ko-KR" altLang="en-US" sz="1100" dirty="0"/>
              <a:t>함수</a:t>
            </a:r>
            <a:endParaRPr lang="en-US" altLang="ko-KR" sz="1100" dirty="0"/>
          </a:p>
          <a:p>
            <a:pPr algn="ctr"/>
            <a:r>
              <a:rPr lang="ko-KR" altLang="en-US" sz="1100" dirty="0"/>
              <a:t>선언 및 정의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9458978F-843B-45F9-A90D-71E79F946B53}"/>
              </a:ext>
            </a:extLst>
          </p:cNvPr>
          <p:cNvSpPr/>
          <p:nvPr/>
        </p:nvSpPr>
        <p:spPr>
          <a:xfrm>
            <a:off x="4181557" y="2381542"/>
            <a:ext cx="1264524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readStudentFile</a:t>
            </a:r>
            <a:r>
              <a:rPr lang="ko-KR" altLang="en-US" sz="1100" dirty="0"/>
              <a:t>함수 호출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9275D204-523A-4DA3-956F-1493431BC317}"/>
              </a:ext>
            </a:extLst>
          </p:cNvPr>
          <p:cNvSpPr/>
          <p:nvPr/>
        </p:nvSpPr>
        <p:spPr>
          <a:xfrm>
            <a:off x="4181557" y="3025106"/>
            <a:ext cx="1264524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readLectureFile</a:t>
            </a:r>
            <a:r>
              <a:rPr lang="ko-KR" altLang="en-US" sz="1100" dirty="0"/>
              <a:t>함수 호출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44E94A84-6040-47D0-A699-171CE8D5AD25}"/>
              </a:ext>
            </a:extLst>
          </p:cNvPr>
          <p:cNvSpPr/>
          <p:nvPr/>
        </p:nvSpPr>
        <p:spPr>
          <a:xfrm>
            <a:off x="4060825" y="3668670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Status</a:t>
            </a:r>
            <a:r>
              <a:rPr lang="ko-KR" altLang="en-US" sz="1100" dirty="0"/>
              <a:t>가</a:t>
            </a:r>
            <a:endParaRPr lang="en-US" altLang="ko-KR" sz="1100" dirty="0"/>
          </a:p>
          <a:p>
            <a:pPr algn="ctr"/>
            <a:r>
              <a:rPr lang="en-US" altLang="ko-KR" sz="1100" dirty="0"/>
              <a:t>-1 </a:t>
            </a:r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9C8634-5D90-472F-A513-87F4E58812A9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4813819" y="1555081"/>
            <a:ext cx="756" cy="14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2F59B0-A57A-409C-89B3-8421726C3AFE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4813819" y="2213588"/>
            <a:ext cx="0" cy="16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65B7342-5455-4D97-8DFC-B9172F05CA94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813819" y="2847014"/>
            <a:ext cx="0" cy="1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B1B6DE-A94A-4D85-8D2E-95BF488A1A5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813819" y="3490578"/>
            <a:ext cx="3175" cy="1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B113CAE-3BE7-4282-92B7-D57CBA88853A}"/>
              </a:ext>
            </a:extLst>
          </p:cNvPr>
          <p:cNvSpPr/>
          <p:nvPr/>
        </p:nvSpPr>
        <p:spPr>
          <a:xfrm>
            <a:off x="5842577" y="3668670"/>
            <a:ext cx="1264524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r>
              <a:rPr lang="ko-KR" altLang="en-US" sz="1100" dirty="0"/>
              <a:t>함수 호출</a:t>
            </a:r>
            <a:r>
              <a:rPr lang="en-US" altLang="ko-KR" sz="1100" dirty="0"/>
              <a:t>, </a:t>
            </a:r>
            <a:r>
              <a:rPr lang="ko-KR" altLang="en-US" sz="1100" dirty="0"/>
              <a:t>반환 값 </a:t>
            </a:r>
            <a:r>
              <a:rPr lang="en-US" altLang="ko-KR" sz="1100" dirty="0"/>
              <a:t>user</a:t>
            </a:r>
            <a:r>
              <a:rPr lang="ko-KR" altLang="en-US" sz="1100" dirty="0"/>
              <a:t>에 저장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5E09B061-3CCF-45A3-BC99-12ED6DC928DD}"/>
              </a:ext>
            </a:extLst>
          </p:cNvPr>
          <p:cNvSpPr/>
          <p:nvPr/>
        </p:nvSpPr>
        <p:spPr>
          <a:xfrm>
            <a:off x="7471392" y="3668670"/>
            <a:ext cx="1619250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r>
              <a:rPr lang="ko-KR" altLang="en-US" sz="1100" dirty="0"/>
              <a:t>실패했는가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BE4BB7-91C8-46AB-9C48-BA78B009AFB9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5573163" y="3901406"/>
            <a:ext cx="26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1981A3-B251-4AEE-82C3-4EE444DFA624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7107101" y="3901406"/>
            <a:ext cx="36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A6E7BF-2519-4B9A-8B7A-2A92F91FA0B5}"/>
              </a:ext>
            </a:extLst>
          </p:cNvPr>
          <p:cNvSpPr txBox="1"/>
          <p:nvPr/>
        </p:nvSpPr>
        <p:spPr>
          <a:xfrm>
            <a:off x="5504670" y="366867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058E586-08A1-40A3-9816-B1D0553735A0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9090642" y="3901406"/>
            <a:ext cx="22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715C2263-EA99-4CEA-8E5C-9051EDAEB4CB}"/>
              </a:ext>
            </a:extLst>
          </p:cNvPr>
          <p:cNvSpPr/>
          <p:nvPr/>
        </p:nvSpPr>
        <p:spPr>
          <a:xfrm>
            <a:off x="9312373" y="3668670"/>
            <a:ext cx="1231786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Exit(-999)</a:t>
            </a:r>
          </a:p>
          <a:p>
            <a:pPr algn="ctr"/>
            <a:r>
              <a:rPr lang="ko-KR" altLang="en-US" sz="1100" dirty="0"/>
              <a:t>프로그램 종료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ABEE81-8C93-480E-9BF9-725242F3C630}"/>
              </a:ext>
            </a:extLst>
          </p:cNvPr>
          <p:cNvSpPr txBox="1"/>
          <p:nvPr/>
        </p:nvSpPr>
        <p:spPr>
          <a:xfrm>
            <a:off x="8924910" y="363979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EA4412B0-D10A-41BD-A571-AFE1F4F69A46}"/>
              </a:ext>
            </a:extLst>
          </p:cNvPr>
          <p:cNvSpPr/>
          <p:nvPr/>
        </p:nvSpPr>
        <p:spPr>
          <a:xfrm>
            <a:off x="7471392" y="4312234"/>
            <a:ext cx="1619250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Exit</a:t>
            </a:r>
            <a:r>
              <a:rPr lang="ko-KR" altLang="en-US" sz="1100" dirty="0"/>
              <a:t>명령이 있었나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975BFF-34F0-49A5-AA83-F684CCB84EA6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>
            <a:off x="8281017" y="4134142"/>
            <a:ext cx="0" cy="1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4B0992-7993-47A5-95F1-91DC30072557}"/>
              </a:ext>
            </a:extLst>
          </p:cNvPr>
          <p:cNvSpPr txBox="1"/>
          <p:nvPr/>
        </p:nvSpPr>
        <p:spPr>
          <a:xfrm>
            <a:off x="8264623" y="409013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EFC2FD-B2FD-4A6A-A1CD-AF7C5B350C7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9090642" y="4544970"/>
            <a:ext cx="22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id="{1AF8E214-402D-40C9-B476-E319AA37270C}"/>
              </a:ext>
            </a:extLst>
          </p:cNvPr>
          <p:cNvSpPr/>
          <p:nvPr/>
        </p:nvSpPr>
        <p:spPr>
          <a:xfrm>
            <a:off x="9312373" y="4312234"/>
            <a:ext cx="1231786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Exit(-1)</a:t>
            </a:r>
          </a:p>
          <a:p>
            <a:pPr algn="ctr"/>
            <a:r>
              <a:rPr lang="ko-KR" altLang="en-US" sz="1100" dirty="0"/>
              <a:t>프로그램 종료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B5683-8C9F-4971-9E02-B9C461513FC9}"/>
              </a:ext>
            </a:extLst>
          </p:cNvPr>
          <p:cNvSpPr txBox="1"/>
          <p:nvPr/>
        </p:nvSpPr>
        <p:spPr>
          <a:xfrm>
            <a:off x="8929413" y="426892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54CD1466-6486-47AA-B62F-0D23CF40E450}"/>
              </a:ext>
            </a:extLst>
          </p:cNvPr>
          <p:cNvSpPr/>
          <p:nvPr/>
        </p:nvSpPr>
        <p:spPr>
          <a:xfrm>
            <a:off x="7471392" y="4989415"/>
            <a:ext cx="1619250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관리자로 로그인 하였나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EEB2AE0-AC40-4464-8071-933C3367BDF3}"/>
              </a:ext>
            </a:extLst>
          </p:cNvPr>
          <p:cNvCxnSpPr>
            <a:cxnSpLocks/>
            <a:stCxn id="65" idx="2"/>
            <a:endCxn id="88" idx="0"/>
          </p:cNvCxnSpPr>
          <p:nvPr/>
        </p:nvCxnSpPr>
        <p:spPr>
          <a:xfrm>
            <a:off x="8281017" y="4777706"/>
            <a:ext cx="0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DCB5E0-9103-4117-AFA0-19996A708B18}"/>
              </a:ext>
            </a:extLst>
          </p:cNvPr>
          <p:cNvSpPr txBox="1"/>
          <p:nvPr/>
        </p:nvSpPr>
        <p:spPr>
          <a:xfrm>
            <a:off x="8264623" y="475129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445F6A1-ACFF-49C7-BB34-EFFEED91B774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9090642" y="5222151"/>
            <a:ext cx="22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E7F79B2-0264-4099-B443-0E53274D9A92}"/>
              </a:ext>
            </a:extLst>
          </p:cNvPr>
          <p:cNvSpPr txBox="1"/>
          <p:nvPr/>
        </p:nvSpPr>
        <p:spPr>
          <a:xfrm>
            <a:off x="8924910" y="496559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563FF03-EA29-40EF-A7ED-C95289D92C49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8281017" y="5454887"/>
            <a:ext cx="0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65582FD-C617-4B9B-B568-D5F8263607C7}"/>
              </a:ext>
            </a:extLst>
          </p:cNvPr>
          <p:cNvSpPr txBox="1"/>
          <p:nvPr/>
        </p:nvSpPr>
        <p:spPr>
          <a:xfrm>
            <a:off x="8264623" y="54299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63968E-A985-4644-B433-B815E545EC78}"/>
              </a:ext>
            </a:extLst>
          </p:cNvPr>
          <p:cNvCxnSpPr>
            <a:cxnSpLocks/>
            <a:stCxn id="51" idx="2"/>
            <a:endCxn id="29" idx="2"/>
          </p:cNvCxnSpPr>
          <p:nvPr/>
        </p:nvCxnSpPr>
        <p:spPr>
          <a:xfrm rot="5400000" flipH="1">
            <a:off x="5548570" y="3402566"/>
            <a:ext cx="2005680" cy="3468832"/>
          </a:xfrm>
          <a:prstGeom prst="bentConnector3">
            <a:avLst>
              <a:gd name="adj1" fmla="val -11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C53665C-317F-4DBF-8F1A-F9C1A13C744D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>
            <a:off x="6712257" y="2238879"/>
            <a:ext cx="1320745" cy="5111272"/>
          </a:xfrm>
          <a:prstGeom prst="bentConnector3">
            <a:avLst>
              <a:gd name="adj1" fmla="val -882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BE3AB6A2-D0B9-45A4-A0CE-20C691ABD83F}"/>
              </a:ext>
            </a:extLst>
          </p:cNvPr>
          <p:cNvSpPr/>
          <p:nvPr/>
        </p:nvSpPr>
        <p:spPr>
          <a:xfrm>
            <a:off x="2524095" y="3669777"/>
            <a:ext cx="1264524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writeStudentFile</a:t>
            </a:r>
            <a:r>
              <a:rPr lang="ko-KR" altLang="en-US" sz="1100" dirty="0"/>
              <a:t>함수 호출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279419F-5C69-4F11-9C36-54B5AD14F0B0}"/>
              </a:ext>
            </a:extLst>
          </p:cNvPr>
          <p:cNvCxnSpPr>
            <a:cxnSpLocks/>
            <a:stCxn id="29" idx="1"/>
            <a:endCxn id="116" idx="3"/>
          </p:cNvCxnSpPr>
          <p:nvPr/>
        </p:nvCxnSpPr>
        <p:spPr>
          <a:xfrm flipH="1">
            <a:off x="3788619" y="3901406"/>
            <a:ext cx="272206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E37AD30-2879-4B5B-8523-DF75A58986E3}"/>
              </a:ext>
            </a:extLst>
          </p:cNvPr>
          <p:cNvSpPr txBox="1"/>
          <p:nvPr/>
        </p:nvSpPr>
        <p:spPr>
          <a:xfrm>
            <a:off x="3767565" y="366867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DF650D6A-DE66-4EB7-814E-00512AD104AB}"/>
              </a:ext>
            </a:extLst>
          </p:cNvPr>
          <p:cNvSpPr/>
          <p:nvPr/>
        </p:nvSpPr>
        <p:spPr>
          <a:xfrm>
            <a:off x="2524095" y="4351740"/>
            <a:ext cx="1264524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writeLectureFile</a:t>
            </a:r>
            <a:r>
              <a:rPr lang="ko-KR" altLang="en-US" sz="1100" dirty="0"/>
              <a:t>함수 호출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0E102F3-AAA8-49E6-9415-00745C4CAD6A}"/>
              </a:ext>
            </a:extLst>
          </p:cNvPr>
          <p:cNvCxnSpPr>
            <a:cxnSpLocks/>
            <a:stCxn id="116" idx="2"/>
            <a:endCxn id="123" idx="0"/>
          </p:cNvCxnSpPr>
          <p:nvPr/>
        </p:nvCxnSpPr>
        <p:spPr>
          <a:xfrm>
            <a:off x="3156357" y="4135249"/>
            <a:ext cx="0" cy="2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B77D9E86-3CA9-4963-BDE1-5B33DE37C2EA}"/>
              </a:ext>
            </a:extLst>
          </p:cNvPr>
          <p:cNvSpPr/>
          <p:nvPr/>
        </p:nvSpPr>
        <p:spPr>
          <a:xfrm>
            <a:off x="2568463" y="5033703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return 0</a:t>
            </a:r>
          </a:p>
          <a:p>
            <a:pPr algn="ctr"/>
            <a:r>
              <a:rPr lang="ko-KR" altLang="en-US" sz="1100" dirty="0"/>
              <a:t>프로그램 종료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79E2761-BFAA-4C14-8649-495368E95A82}"/>
              </a:ext>
            </a:extLst>
          </p:cNvPr>
          <p:cNvCxnSpPr>
            <a:cxnSpLocks/>
            <a:stCxn id="123" idx="2"/>
            <a:endCxn id="130" idx="0"/>
          </p:cNvCxnSpPr>
          <p:nvPr/>
        </p:nvCxnSpPr>
        <p:spPr>
          <a:xfrm>
            <a:off x="3156357" y="4817212"/>
            <a:ext cx="0" cy="2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순서도: 준비 134">
            <a:extLst>
              <a:ext uri="{FF2B5EF4-FFF2-40B4-BE49-F238E27FC236}">
                <a16:creationId xmlns:a16="http://schemas.microsoft.com/office/drawing/2014/main" id="{795E8E66-4334-48BE-BF98-FCA1B283233D}"/>
              </a:ext>
            </a:extLst>
          </p:cNvPr>
          <p:cNvSpPr/>
          <p:nvPr/>
        </p:nvSpPr>
        <p:spPr>
          <a:xfrm>
            <a:off x="5758342" y="428972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user = -1</a:t>
            </a:r>
          </a:p>
          <a:p>
            <a:pPr algn="ctr"/>
            <a:r>
              <a:rPr lang="en-US" altLang="ko-KR" sz="1100" dirty="0"/>
              <a:t>status = -1</a:t>
            </a:r>
            <a:endParaRPr lang="ko-KR" altLang="en-US" sz="11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3B96F64-D8BE-4970-AF8F-FC21E0DD7CA8}"/>
              </a:ext>
            </a:extLst>
          </p:cNvPr>
          <p:cNvCxnSpPr>
            <a:cxnSpLocks/>
            <a:stCxn id="5" idx="3"/>
            <a:endCxn id="135" idx="1"/>
          </p:cNvCxnSpPr>
          <p:nvPr/>
        </p:nvCxnSpPr>
        <p:spPr>
          <a:xfrm>
            <a:off x="5401713" y="683586"/>
            <a:ext cx="35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A7039C7-0F81-4663-9144-C8A47E9D12FC}"/>
              </a:ext>
            </a:extLst>
          </p:cNvPr>
          <p:cNvCxnSpPr>
            <a:cxnSpLocks/>
            <a:stCxn id="135" idx="2"/>
            <a:endCxn id="52" idx="3"/>
          </p:cNvCxnSpPr>
          <p:nvPr/>
        </p:nvCxnSpPr>
        <p:spPr>
          <a:xfrm rot="5400000">
            <a:off x="5870778" y="647450"/>
            <a:ext cx="362267" cy="943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1CBA3324-E3DC-4DD3-8601-E0E7AE29C521}"/>
              </a:ext>
            </a:extLst>
          </p:cNvPr>
          <p:cNvSpPr/>
          <p:nvPr/>
        </p:nvSpPr>
        <p:spPr>
          <a:xfrm>
            <a:off x="9321842" y="5012907"/>
            <a:ext cx="1212849" cy="46547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runAdmin</a:t>
            </a:r>
            <a:r>
              <a:rPr lang="ko-KR" altLang="en-US" sz="1100" dirty="0"/>
              <a:t>함수 호출</a:t>
            </a:r>
            <a:r>
              <a:rPr lang="en-US" altLang="ko-KR" sz="1100" dirty="0"/>
              <a:t>, </a:t>
            </a:r>
            <a:r>
              <a:rPr lang="ko-KR" altLang="en-US" sz="1100" dirty="0"/>
              <a:t>반환 값 </a:t>
            </a:r>
            <a:r>
              <a:rPr lang="en-US" altLang="ko-KR" sz="1100" dirty="0"/>
              <a:t>status</a:t>
            </a:r>
            <a:r>
              <a:rPr lang="ko-KR" altLang="en-US" sz="1100" dirty="0"/>
              <a:t>에 저장</a:t>
            </a:r>
            <a:endParaRPr lang="en-US" altLang="ko-KR" sz="1100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C50A5280-382B-454C-B299-F4F073FB9BCC}"/>
              </a:ext>
            </a:extLst>
          </p:cNvPr>
          <p:cNvSpPr/>
          <p:nvPr/>
        </p:nvSpPr>
        <p:spPr>
          <a:xfrm>
            <a:off x="7679401" y="5674351"/>
            <a:ext cx="1212849" cy="46547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runStudent</a:t>
            </a:r>
            <a:r>
              <a:rPr lang="ko-KR" altLang="en-US" sz="1100" dirty="0"/>
              <a:t>함수 호출</a:t>
            </a:r>
            <a:r>
              <a:rPr lang="en-US" altLang="ko-KR" sz="1100" dirty="0"/>
              <a:t>, </a:t>
            </a:r>
            <a:r>
              <a:rPr lang="ko-KR" altLang="en-US" sz="1100" dirty="0"/>
              <a:t>반환 값 </a:t>
            </a:r>
            <a:r>
              <a:rPr lang="en-US" altLang="ko-KR" sz="1100" dirty="0"/>
              <a:t>status</a:t>
            </a:r>
            <a:r>
              <a:rPr lang="ko-KR" altLang="en-US" sz="1100" dirty="0"/>
              <a:t>에 저장</a:t>
            </a:r>
            <a:endParaRPr lang="en-US" altLang="ko-KR" sz="1100" dirty="0"/>
          </a:p>
        </p:txBody>
      </p:sp>
      <p:sp>
        <p:nvSpPr>
          <p:cNvPr id="52" name="순서도: 준비 51">
            <a:extLst>
              <a:ext uri="{FF2B5EF4-FFF2-40B4-BE49-F238E27FC236}">
                <a16:creationId xmlns:a16="http://schemas.microsoft.com/office/drawing/2014/main" id="{11205AF1-A875-4322-BEB6-06D64961FE0B}"/>
              </a:ext>
            </a:extLst>
          </p:cNvPr>
          <p:cNvSpPr/>
          <p:nvPr/>
        </p:nvSpPr>
        <p:spPr>
          <a:xfrm>
            <a:off x="4049123" y="1045853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Student Info vector </a:t>
            </a:r>
            <a:r>
              <a:rPr lang="ko-KR" altLang="en-US" sz="1100" dirty="0"/>
              <a:t>선언</a:t>
            </a:r>
          </a:p>
        </p:txBody>
      </p:sp>
      <p:sp>
        <p:nvSpPr>
          <p:cNvPr id="54" name="순서도: 준비 53">
            <a:extLst>
              <a:ext uri="{FF2B5EF4-FFF2-40B4-BE49-F238E27FC236}">
                <a16:creationId xmlns:a16="http://schemas.microsoft.com/office/drawing/2014/main" id="{4A5BBCB9-B223-40FF-AEB5-44E292B7683D}"/>
              </a:ext>
            </a:extLst>
          </p:cNvPr>
          <p:cNvSpPr/>
          <p:nvPr/>
        </p:nvSpPr>
        <p:spPr>
          <a:xfrm>
            <a:off x="4048367" y="1704360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Lecture Info vector </a:t>
            </a:r>
            <a:r>
              <a:rPr lang="ko-KR" altLang="en-US" sz="1100" dirty="0"/>
              <a:t>선언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3EED0-8838-4C05-91BB-0990550A30B6}"/>
              </a:ext>
            </a:extLst>
          </p:cNvPr>
          <p:cNvSpPr txBox="1"/>
          <p:nvPr/>
        </p:nvSpPr>
        <p:spPr>
          <a:xfrm>
            <a:off x="-21101" y="289258"/>
            <a:ext cx="2771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어떠한 경우에 어떤 함수를 호출하는지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로그인 한 유저의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어떻게 관리되는지</a:t>
            </a:r>
            <a:endParaRPr lang="en-US" altLang="ko-KR" sz="1000" dirty="0"/>
          </a:p>
          <a:p>
            <a:r>
              <a:rPr lang="en-US" altLang="ko-KR" sz="1000" dirty="0"/>
              <a:t>main</a:t>
            </a:r>
            <a:r>
              <a:rPr lang="ko-KR" altLang="en-US" sz="1000" dirty="0"/>
              <a:t>함수 순서도를 통해 설명하였다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78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8CE5A-DA7D-4E46-B623-8D149A0B7F1C}"/>
              </a:ext>
            </a:extLst>
          </p:cNvPr>
          <p:cNvSpPr txBox="1"/>
          <p:nvPr/>
        </p:nvSpPr>
        <p:spPr>
          <a:xfrm>
            <a:off x="0" y="-1956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function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D02E7299-44E2-44C4-9891-1568E09F4753}"/>
              </a:ext>
            </a:extLst>
          </p:cNvPr>
          <p:cNvSpPr/>
          <p:nvPr/>
        </p:nvSpPr>
        <p:spPr>
          <a:xfrm>
            <a:off x="1907656" y="826016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 </a:t>
            </a:r>
            <a:r>
              <a:rPr lang="ko-KR" altLang="en-US" sz="1100" dirty="0"/>
              <a:t>함수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정의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3C1EB95-8FAD-495C-87FC-E41D34FAE972}"/>
              </a:ext>
            </a:extLst>
          </p:cNvPr>
          <p:cNvSpPr/>
          <p:nvPr/>
        </p:nvSpPr>
        <p:spPr>
          <a:xfrm>
            <a:off x="1745847" y="2978524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입력된 </a:t>
            </a:r>
            <a:r>
              <a:rPr lang="en-US" altLang="ko-KR" sz="1100" dirty="0"/>
              <a:t>item</a:t>
            </a:r>
            <a:r>
              <a:rPr lang="ko-KR" altLang="en-US" sz="1100" dirty="0"/>
              <a:t>이 적절한가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33B2B0-3B2E-4761-A8FB-E53F51558397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2502016" y="3443996"/>
            <a:ext cx="0" cy="2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313AF0-8FDA-42C6-BEAA-3CDB0D4C63EE}"/>
              </a:ext>
            </a:extLst>
          </p:cNvPr>
          <p:cNvCxnSpPr>
            <a:cxnSpLocks/>
            <a:stCxn id="6" idx="3"/>
            <a:endCxn id="92" idx="3"/>
          </p:cNvCxnSpPr>
          <p:nvPr/>
        </p:nvCxnSpPr>
        <p:spPr>
          <a:xfrm flipH="1" flipV="1">
            <a:off x="3083444" y="1762978"/>
            <a:ext cx="174741" cy="1448282"/>
          </a:xfrm>
          <a:prstGeom prst="bentConnector3">
            <a:avLst>
              <a:gd name="adj1" fmla="val -130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08ECF-EC9C-4DA6-A5B5-3C9FDEEE7FAE}"/>
              </a:ext>
            </a:extLst>
          </p:cNvPr>
          <p:cNvSpPr txBox="1"/>
          <p:nvPr/>
        </p:nvSpPr>
        <p:spPr>
          <a:xfrm>
            <a:off x="3481876" y="234772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6A1F7-17FC-4DB6-AE8E-6F3D17D0610C}"/>
              </a:ext>
            </a:extLst>
          </p:cNvPr>
          <p:cNvSpPr txBox="1"/>
          <p:nvPr/>
        </p:nvSpPr>
        <p:spPr>
          <a:xfrm>
            <a:off x="2502016" y="342955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5" name="순서도: 준비 24">
            <a:extLst>
              <a:ext uri="{FF2B5EF4-FFF2-40B4-BE49-F238E27FC236}">
                <a16:creationId xmlns:a16="http://schemas.microsoft.com/office/drawing/2014/main" id="{2AD88BC6-84D1-42FD-A50D-8591CC1E6D12}"/>
              </a:ext>
            </a:extLst>
          </p:cNvPr>
          <p:cNvSpPr/>
          <p:nvPr/>
        </p:nvSpPr>
        <p:spPr>
          <a:xfrm>
            <a:off x="208477" y="1147658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선언</a:t>
            </a:r>
            <a:endParaRPr lang="en-US" altLang="ko-KR" sz="1100" dirty="0"/>
          </a:p>
          <a:p>
            <a:pPr algn="ctr"/>
            <a:r>
              <a:rPr lang="en-US" altLang="ko-KR" sz="1100" dirty="0"/>
              <a:t>item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“”</a:t>
            </a:r>
            <a:endParaRPr lang="ko-KR" altLang="en-US" sz="11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1926FAB-9EE5-4C45-BF9C-1C71DC929ED6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973930" y="1058752"/>
            <a:ext cx="933727" cy="8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2EB351-07F9-4C3C-9546-93AF83699E82}"/>
              </a:ext>
            </a:extLst>
          </p:cNvPr>
          <p:cNvCxnSpPr>
            <a:cxnSpLocks/>
            <a:stCxn id="25" idx="2"/>
            <a:endCxn id="92" idx="1"/>
          </p:cNvCxnSpPr>
          <p:nvPr/>
        </p:nvCxnSpPr>
        <p:spPr>
          <a:xfrm rot="16200000" flipH="1">
            <a:off x="1387746" y="1243068"/>
            <a:ext cx="106092" cy="933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D35E2FC-9E9F-486F-9B94-4474C8943389}"/>
              </a:ext>
            </a:extLst>
          </p:cNvPr>
          <p:cNvSpPr/>
          <p:nvPr/>
        </p:nvSpPr>
        <p:spPr>
          <a:xfrm>
            <a:off x="1745847" y="3676732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학생</a:t>
            </a:r>
            <a:endParaRPr lang="en-US" altLang="ko-KR" sz="1100" dirty="0"/>
          </a:p>
          <a:p>
            <a:pPr algn="ctr"/>
            <a:r>
              <a:rPr lang="ko-KR" altLang="en-US" sz="1100" dirty="0"/>
              <a:t>로그인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082E41-6605-406F-9293-53703FD37D04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2495550" y="4142204"/>
            <a:ext cx="6466" cy="21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9F5404C-0B01-4A10-94DF-EECC93837233}"/>
              </a:ext>
            </a:extLst>
          </p:cNvPr>
          <p:cNvSpPr/>
          <p:nvPr/>
        </p:nvSpPr>
        <p:spPr>
          <a:xfrm>
            <a:off x="1739381" y="4360503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로그인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13394-DBF4-4D33-8CD9-9DC3F3EE4977}"/>
              </a:ext>
            </a:extLst>
          </p:cNvPr>
          <p:cNvSpPr txBox="1"/>
          <p:nvPr/>
        </p:nvSpPr>
        <p:spPr>
          <a:xfrm>
            <a:off x="2502016" y="412054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8079218A-F2D9-4BBA-8AD5-3424075ED3CD}"/>
              </a:ext>
            </a:extLst>
          </p:cNvPr>
          <p:cNvSpPr/>
          <p:nvPr/>
        </p:nvSpPr>
        <p:spPr>
          <a:xfrm>
            <a:off x="1745847" y="5061984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C72794-351B-486F-969F-5C7FE5424EDB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495550" y="4825975"/>
            <a:ext cx="6466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29788-07E2-41E0-B88D-191AB1C083BB}"/>
              </a:ext>
            </a:extLst>
          </p:cNvPr>
          <p:cNvSpPr txBox="1"/>
          <p:nvPr/>
        </p:nvSpPr>
        <p:spPr>
          <a:xfrm>
            <a:off x="2502016" y="481153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2812B78-A859-46A6-BA65-A459A09C6534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3258185" y="3909468"/>
            <a:ext cx="30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90DAE400-023F-49D8-90C9-D04C0BB64B6A}"/>
              </a:ext>
            </a:extLst>
          </p:cNvPr>
          <p:cNvSpPr/>
          <p:nvPr/>
        </p:nvSpPr>
        <p:spPr>
          <a:xfrm>
            <a:off x="3558423" y="367673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studentLogin</a:t>
            </a:r>
            <a:r>
              <a:rPr lang="ko-KR" altLang="en-US" sz="1100" dirty="0"/>
              <a:t>함수 호출</a:t>
            </a:r>
            <a:r>
              <a:rPr lang="en-US" altLang="ko-KR" sz="1100" dirty="0"/>
              <a:t>, </a:t>
            </a:r>
            <a:r>
              <a:rPr lang="ko-KR" altLang="en-US" sz="1100" dirty="0"/>
              <a:t>반환 값 반환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00213A-C37B-4FC2-A3C3-F4832C286485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3251719" y="4587657"/>
            <a:ext cx="320905" cy="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200D5448-D24A-433F-87A3-754C067D3C04}"/>
              </a:ext>
            </a:extLst>
          </p:cNvPr>
          <p:cNvSpPr/>
          <p:nvPr/>
        </p:nvSpPr>
        <p:spPr>
          <a:xfrm>
            <a:off x="5224718" y="506268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-100 </a:t>
            </a:r>
            <a:r>
              <a:rPr lang="ko-KR" altLang="en-US" sz="1100" dirty="0"/>
              <a:t>반환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9E3F8D4D-614C-4AE7-AFC9-67E9A72D7602}"/>
              </a:ext>
            </a:extLst>
          </p:cNvPr>
          <p:cNvSpPr/>
          <p:nvPr/>
        </p:nvSpPr>
        <p:spPr>
          <a:xfrm>
            <a:off x="3405676" y="5071537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 성공</a:t>
            </a:r>
            <a:endParaRPr lang="en-US" altLang="ko-KR" sz="1100" dirty="0"/>
          </a:p>
          <a:p>
            <a:pPr algn="ctr"/>
            <a:r>
              <a:rPr lang="ko-KR" altLang="en-US" sz="1100" dirty="0"/>
              <a:t>하였는가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083A43-91A3-4A14-A860-DEC55A20625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4918014" y="5295418"/>
            <a:ext cx="306704" cy="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DC41CE-9DA0-4D16-85EA-FCA4F4951FAE}"/>
              </a:ext>
            </a:extLst>
          </p:cNvPr>
          <p:cNvSpPr txBox="1"/>
          <p:nvPr/>
        </p:nvSpPr>
        <p:spPr>
          <a:xfrm>
            <a:off x="3152023" y="433651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C4EA1D-F39F-45CD-86C1-DB83AB76118F}"/>
              </a:ext>
            </a:extLst>
          </p:cNvPr>
          <p:cNvSpPr txBox="1"/>
          <p:nvPr/>
        </p:nvSpPr>
        <p:spPr>
          <a:xfrm>
            <a:off x="4817335" y="505312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53A0BF-C384-40D5-9D57-C363955241AA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>
            <a:off x="4161845" y="5537009"/>
            <a:ext cx="0" cy="2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9EC36B-8D31-42DD-A4FE-261C28DE22BF}"/>
              </a:ext>
            </a:extLst>
          </p:cNvPr>
          <p:cNvSpPr txBox="1"/>
          <p:nvPr/>
        </p:nvSpPr>
        <p:spPr>
          <a:xfrm>
            <a:off x="4161845" y="548811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3165497C-143E-4D54-AFE1-7E9BFA7CD2E7}"/>
              </a:ext>
            </a:extLst>
          </p:cNvPr>
          <p:cNvSpPr/>
          <p:nvPr/>
        </p:nvSpPr>
        <p:spPr>
          <a:xfrm>
            <a:off x="3573951" y="5749726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-999 </a:t>
            </a:r>
            <a:r>
              <a:rPr lang="ko-KR" altLang="en-US" sz="1100" dirty="0"/>
              <a:t>반환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76D546D7-E288-4C79-9EA3-06EB0EFDE12B}"/>
              </a:ext>
            </a:extLst>
          </p:cNvPr>
          <p:cNvSpPr/>
          <p:nvPr/>
        </p:nvSpPr>
        <p:spPr>
          <a:xfrm>
            <a:off x="1914122" y="574248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-1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B8DECEB-EA00-4A82-A80C-BDFE0CC46784}"/>
              </a:ext>
            </a:extLst>
          </p:cNvPr>
          <p:cNvCxnSpPr>
            <a:cxnSpLocks/>
            <a:stCxn id="43" idx="2"/>
            <a:endCxn id="84" idx="0"/>
          </p:cNvCxnSpPr>
          <p:nvPr/>
        </p:nvCxnSpPr>
        <p:spPr>
          <a:xfrm>
            <a:off x="2502016" y="5527456"/>
            <a:ext cx="0" cy="21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E0CA532-C3F7-4FDE-9C81-4F7E08069F8A}"/>
              </a:ext>
            </a:extLst>
          </p:cNvPr>
          <p:cNvSpPr txBox="1"/>
          <p:nvPr/>
        </p:nvSpPr>
        <p:spPr>
          <a:xfrm>
            <a:off x="2507669" y="550185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15B9B8-2050-45B0-ACA7-D5EF5FA1358A}"/>
              </a:ext>
            </a:extLst>
          </p:cNvPr>
          <p:cNvSpPr txBox="1"/>
          <p:nvPr/>
        </p:nvSpPr>
        <p:spPr>
          <a:xfrm>
            <a:off x="3152023" y="362746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1" name="순서도: 수동 입력 90">
            <a:extLst>
              <a:ext uri="{FF2B5EF4-FFF2-40B4-BE49-F238E27FC236}">
                <a16:creationId xmlns:a16="http://schemas.microsoft.com/office/drawing/2014/main" id="{33B3C054-09B3-4EBF-AA4B-346F4A8FA665}"/>
              </a:ext>
            </a:extLst>
          </p:cNvPr>
          <p:cNvSpPr/>
          <p:nvPr/>
        </p:nvSpPr>
        <p:spPr>
          <a:xfrm>
            <a:off x="1907656" y="2200101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입력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5C11A78-FF7C-46ED-BB1A-09E19B12D0BB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>
            <a:off x="2495550" y="1995714"/>
            <a:ext cx="0" cy="2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E5BAF50-8A0E-458E-9F75-56CC8F1BA4B9}"/>
              </a:ext>
            </a:extLst>
          </p:cNvPr>
          <p:cNvCxnSpPr>
            <a:cxnSpLocks/>
            <a:stCxn id="91" idx="2"/>
            <a:endCxn id="6" idx="0"/>
          </p:cNvCxnSpPr>
          <p:nvPr/>
        </p:nvCxnSpPr>
        <p:spPr>
          <a:xfrm>
            <a:off x="2495550" y="2709329"/>
            <a:ext cx="6466" cy="2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C7EFE707-682E-4F94-80B8-07EFC80B8F60}"/>
              </a:ext>
            </a:extLst>
          </p:cNvPr>
          <p:cNvSpPr/>
          <p:nvPr/>
        </p:nvSpPr>
        <p:spPr>
          <a:xfrm>
            <a:off x="3572624" y="4354921"/>
            <a:ext cx="1179080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adminLogin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호출</a:t>
            </a:r>
            <a:endParaRPr lang="en-US" altLang="ko-KR" sz="1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5D8A46D-868D-48F9-84E3-1C76836296AE}"/>
              </a:ext>
            </a:extLst>
          </p:cNvPr>
          <p:cNvCxnSpPr>
            <a:cxnSpLocks/>
            <a:stCxn id="110" idx="2"/>
            <a:endCxn id="65" idx="0"/>
          </p:cNvCxnSpPr>
          <p:nvPr/>
        </p:nvCxnSpPr>
        <p:spPr>
          <a:xfrm flipH="1">
            <a:off x="4161845" y="4820393"/>
            <a:ext cx="319" cy="25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0FE55F8A-B0E9-4E65-80FA-DE073F3F3CE3}"/>
              </a:ext>
            </a:extLst>
          </p:cNvPr>
          <p:cNvSpPr/>
          <p:nvPr/>
        </p:nvSpPr>
        <p:spPr>
          <a:xfrm>
            <a:off x="8368084" y="105875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studentLogin</a:t>
            </a:r>
            <a:r>
              <a:rPr lang="en-US" altLang="ko-KR" sz="1100" dirty="0"/>
              <a:t> </a:t>
            </a:r>
            <a:r>
              <a:rPr lang="ko-KR" altLang="en-US" sz="1100" dirty="0"/>
              <a:t>함수 정의</a:t>
            </a:r>
          </a:p>
        </p:txBody>
      </p: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827F1E2F-069B-4D59-B1FC-C4AD36163E80}"/>
              </a:ext>
            </a:extLst>
          </p:cNvPr>
          <p:cNvSpPr/>
          <p:nvPr/>
        </p:nvSpPr>
        <p:spPr>
          <a:xfrm>
            <a:off x="8199809" y="1749707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실패횟수가 </a:t>
            </a:r>
            <a:r>
              <a:rPr lang="en-US" altLang="ko-KR" sz="1000" dirty="0"/>
              <a:t>3 </a:t>
            </a:r>
            <a:r>
              <a:rPr lang="ko-KR" altLang="en-US" sz="1000" dirty="0"/>
              <a:t>미만인가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3" name="순서도: 수동 입력 122">
            <a:extLst>
              <a:ext uri="{FF2B5EF4-FFF2-40B4-BE49-F238E27FC236}">
                <a16:creationId xmlns:a16="http://schemas.microsoft.com/office/drawing/2014/main" id="{3C114F6A-1D3F-4F9E-A914-31D8E6C635B0}"/>
              </a:ext>
            </a:extLst>
          </p:cNvPr>
          <p:cNvSpPr/>
          <p:nvPr/>
        </p:nvSpPr>
        <p:spPr>
          <a:xfrm>
            <a:off x="8368084" y="2436749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ID </a:t>
            </a:r>
            <a:r>
              <a:rPr lang="ko-KR" altLang="en-US" sz="1100" dirty="0"/>
              <a:t>입력</a:t>
            </a:r>
          </a:p>
        </p:txBody>
      </p:sp>
      <p:sp>
        <p:nvSpPr>
          <p:cNvPr id="124" name="순서도: 판단 123">
            <a:extLst>
              <a:ext uri="{FF2B5EF4-FFF2-40B4-BE49-F238E27FC236}">
                <a16:creationId xmlns:a16="http://schemas.microsoft.com/office/drawing/2014/main" id="{3CCE2265-A21E-4DF2-B4D9-4CD2C98B43E4}"/>
              </a:ext>
            </a:extLst>
          </p:cNvPr>
          <p:cNvSpPr/>
          <p:nvPr/>
        </p:nvSpPr>
        <p:spPr>
          <a:xfrm>
            <a:off x="8199809" y="3167081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 &lt; </a:t>
            </a:r>
          </a:p>
          <a:p>
            <a:pPr algn="ctr"/>
            <a:r>
              <a:rPr lang="en-US" altLang="ko-KR" sz="1100" dirty="0"/>
              <a:t>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갯수</a:t>
            </a:r>
            <a:endParaRPr lang="ko-KR" altLang="en-US" sz="1100" dirty="0"/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A2036541-6157-45F5-BFE1-6160E6D46C23}"/>
              </a:ext>
            </a:extLst>
          </p:cNvPr>
          <p:cNvSpPr/>
          <p:nvPr/>
        </p:nvSpPr>
        <p:spPr>
          <a:xfrm>
            <a:off x="7831567" y="3864116"/>
            <a:ext cx="2248822" cy="70904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입력한 </a:t>
            </a:r>
            <a:r>
              <a:rPr lang="en-US" altLang="ko-KR" sz="1100" dirty="0"/>
              <a:t>ID</a:t>
            </a:r>
            <a:r>
              <a:rPr lang="ko-KR" altLang="en-US" sz="1100" dirty="0"/>
              <a:t>와 저장된 </a:t>
            </a:r>
            <a:r>
              <a:rPr lang="en-US" altLang="ko-KR" sz="1100" dirty="0" err="1"/>
              <a:t>i</a:t>
            </a:r>
            <a:r>
              <a:rPr lang="ko-KR" altLang="en-US" sz="1100" dirty="0"/>
              <a:t>번째 </a:t>
            </a:r>
            <a:r>
              <a:rPr lang="en-US" altLang="ko-KR" sz="1100" dirty="0"/>
              <a:t>ID</a:t>
            </a:r>
            <a:r>
              <a:rPr lang="ko-KR" altLang="en-US" sz="1100" dirty="0"/>
              <a:t>가 일치하는가</a:t>
            </a:r>
            <a:r>
              <a:rPr lang="en-US" altLang="ko-KR" sz="1100" dirty="0"/>
              <a:t>?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F5CDEE6-C176-4A2B-BA97-E404BAA62811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8955978" y="2215179"/>
            <a:ext cx="0" cy="27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69368-07A6-4B45-B882-86595226A5D8}"/>
              </a:ext>
            </a:extLst>
          </p:cNvPr>
          <p:cNvSpPr txBox="1"/>
          <p:nvPr/>
        </p:nvSpPr>
        <p:spPr>
          <a:xfrm>
            <a:off x="8955978" y="222366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E5ACBB6-4CEF-43D1-A25B-47E1C562973E}"/>
              </a:ext>
            </a:extLst>
          </p:cNvPr>
          <p:cNvCxnSpPr>
            <a:cxnSpLocks/>
            <a:stCxn id="122" idx="3"/>
            <a:endCxn id="139" idx="1"/>
          </p:cNvCxnSpPr>
          <p:nvPr/>
        </p:nvCxnSpPr>
        <p:spPr>
          <a:xfrm>
            <a:off x="9712147" y="1982443"/>
            <a:ext cx="291581" cy="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순서도: 대체 처리 138">
            <a:extLst>
              <a:ext uri="{FF2B5EF4-FFF2-40B4-BE49-F238E27FC236}">
                <a16:creationId xmlns:a16="http://schemas.microsoft.com/office/drawing/2014/main" id="{7604C7C3-5F76-4502-95D9-A2038988C4C0}"/>
              </a:ext>
            </a:extLst>
          </p:cNvPr>
          <p:cNvSpPr/>
          <p:nvPr/>
        </p:nvSpPr>
        <p:spPr>
          <a:xfrm>
            <a:off x="10003728" y="1758195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-999 </a:t>
            </a:r>
            <a:r>
              <a:rPr lang="ko-KR" altLang="en-US" sz="1100" dirty="0"/>
              <a:t>반환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2AB8DD-D355-43B0-9CCD-4D4F106D6EF5}"/>
              </a:ext>
            </a:extLst>
          </p:cNvPr>
          <p:cNvSpPr txBox="1"/>
          <p:nvPr/>
        </p:nvSpPr>
        <p:spPr>
          <a:xfrm>
            <a:off x="9654738" y="172083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E14D77F-6D80-49B8-8997-EB3F556AD9EB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8955978" y="3632553"/>
            <a:ext cx="0" cy="23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CE8E0F5-8C95-4725-8208-1F91CFE7AECE}"/>
              </a:ext>
            </a:extLst>
          </p:cNvPr>
          <p:cNvCxnSpPr>
            <a:cxnSpLocks/>
            <a:stCxn id="125" idx="2"/>
            <a:endCxn id="151" idx="0"/>
          </p:cNvCxnSpPr>
          <p:nvPr/>
        </p:nvCxnSpPr>
        <p:spPr>
          <a:xfrm>
            <a:off x="8955978" y="4573161"/>
            <a:ext cx="0" cy="28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수동 입력 150">
            <a:extLst>
              <a:ext uri="{FF2B5EF4-FFF2-40B4-BE49-F238E27FC236}">
                <a16:creationId xmlns:a16="http://schemas.microsoft.com/office/drawing/2014/main" id="{A1D195AD-7ED5-4D6C-89FC-9A115DF37742}"/>
              </a:ext>
            </a:extLst>
          </p:cNvPr>
          <p:cNvSpPr/>
          <p:nvPr/>
        </p:nvSpPr>
        <p:spPr>
          <a:xfrm>
            <a:off x="8368084" y="4804724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PW </a:t>
            </a:r>
            <a:r>
              <a:rPr lang="ko-KR" altLang="en-US" sz="1100" dirty="0"/>
              <a:t>입력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9509440-FFA5-4A4E-844A-E1C0508D21FE}"/>
              </a:ext>
            </a:extLst>
          </p:cNvPr>
          <p:cNvSpPr txBox="1"/>
          <p:nvPr/>
        </p:nvSpPr>
        <p:spPr>
          <a:xfrm>
            <a:off x="8970179" y="457521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F460015A-A0A1-4C7F-9002-23588FC5C285}"/>
              </a:ext>
            </a:extLst>
          </p:cNvPr>
          <p:cNvSpPr/>
          <p:nvPr/>
        </p:nvSpPr>
        <p:spPr>
          <a:xfrm>
            <a:off x="8199809" y="5530756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비밀번호도 일치하는가</a:t>
            </a:r>
            <a:r>
              <a:rPr lang="en-US" altLang="ko-KR" sz="1100" dirty="0"/>
              <a:t>?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0CC420D8-E5AF-4A15-BFF9-839F09575AFA}"/>
              </a:ext>
            </a:extLst>
          </p:cNvPr>
          <p:cNvCxnSpPr>
            <a:cxnSpLocks/>
            <a:stCxn id="151" idx="2"/>
            <a:endCxn id="154" idx="0"/>
          </p:cNvCxnSpPr>
          <p:nvPr/>
        </p:nvCxnSpPr>
        <p:spPr>
          <a:xfrm>
            <a:off x="8955978" y="5313952"/>
            <a:ext cx="0" cy="21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순서도: 대체 처리 155">
            <a:extLst>
              <a:ext uri="{FF2B5EF4-FFF2-40B4-BE49-F238E27FC236}">
                <a16:creationId xmlns:a16="http://schemas.microsoft.com/office/drawing/2014/main" id="{56D4F455-6EF3-4A59-AA94-EA00B9E581FF}"/>
              </a:ext>
            </a:extLst>
          </p:cNvPr>
          <p:cNvSpPr/>
          <p:nvPr/>
        </p:nvSpPr>
        <p:spPr>
          <a:xfrm>
            <a:off x="8368084" y="6203103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2EAC193-4FE6-4499-AC9A-647612AE4302}"/>
              </a:ext>
            </a:extLst>
          </p:cNvPr>
          <p:cNvCxnSpPr>
            <a:cxnSpLocks/>
            <a:stCxn id="154" idx="2"/>
            <a:endCxn id="156" idx="0"/>
          </p:cNvCxnSpPr>
          <p:nvPr/>
        </p:nvCxnSpPr>
        <p:spPr>
          <a:xfrm>
            <a:off x="8955978" y="5996228"/>
            <a:ext cx="0" cy="2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377E8D8-6171-4E5A-AE74-4E7C9D99C2FA}"/>
              </a:ext>
            </a:extLst>
          </p:cNvPr>
          <p:cNvSpPr txBox="1"/>
          <p:nvPr/>
        </p:nvSpPr>
        <p:spPr>
          <a:xfrm>
            <a:off x="8970179" y="597913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ED4F91-06DC-4E58-8FB9-920AFE64A13C}"/>
              </a:ext>
            </a:extLst>
          </p:cNvPr>
          <p:cNvSpPr txBox="1"/>
          <p:nvPr/>
        </p:nvSpPr>
        <p:spPr>
          <a:xfrm>
            <a:off x="7411257" y="420505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70" name="순서도: 처리 169">
            <a:extLst>
              <a:ext uri="{FF2B5EF4-FFF2-40B4-BE49-F238E27FC236}">
                <a16:creationId xmlns:a16="http://schemas.microsoft.com/office/drawing/2014/main" id="{E87E3AFE-ADAB-4FB0-AD88-DB66C82BD6B1}"/>
              </a:ext>
            </a:extLst>
          </p:cNvPr>
          <p:cNvSpPr/>
          <p:nvPr/>
        </p:nvSpPr>
        <p:spPr>
          <a:xfrm>
            <a:off x="7001492" y="3665648"/>
            <a:ext cx="589540" cy="2724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4304ED44-E3E1-44C6-BAF1-53971AAAE923}"/>
              </a:ext>
            </a:extLst>
          </p:cNvPr>
          <p:cNvCxnSpPr>
            <a:cxnSpLocks/>
            <a:stCxn id="170" idx="0"/>
            <a:endCxn id="124" idx="1"/>
          </p:cNvCxnSpPr>
          <p:nvPr/>
        </p:nvCxnSpPr>
        <p:spPr>
          <a:xfrm rot="5400000" flipH="1" flipV="1">
            <a:off x="7615120" y="3080960"/>
            <a:ext cx="265831" cy="903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6604A8A-8F68-4EBC-B224-D77F3B9F6330}"/>
              </a:ext>
            </a:extLst>
          </p:cNvPr>
          <p:cNvCxnSpPr>
            <a:cxnSpLocks/>
            <a:stCxn id="125" idx="1"/>
            <a:endCxn id="170" idx="2"/>
          </p:cNvCxnSpPr>
          <p:nvPr/>
        </p:nvCxnSpPr>
        <p:spPr>
          <a:xfrm rot="10800000">
            <a:off x="7296263" y="3938141"/>
            <a:ext cx="535305" cy="280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B9CBDE46-6AB8-4684-8D1F-135E2EB51345}"/>
              </a:ext>
            </a:extLst>
          </p:cNvPr>
          <p:cNvCxnSpPr>
            <a:cxnSpLocks/>
            <a:stCxn id="154" idx="1"/>
            <a:endCxn id="183" idx="2"/>
          </p:cNvCxnSpPr>
          <p:nvPr/>
        </p:nvCxnSpPr>
        <p:spPr>
          <a:xfrm rot="10800000">
            <a:off x="6690323" y="2975412"/>
            <a:ext cx="1509487" cy="2788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순서도: 처리 182">
            <a:extLst>
              <a:ext uri="{FF2B5EF4-FFF2-40B4-BE49-F238E27FC236}">
                <a16:creationId xmlns:a16="http://schemas.microsoft.com/office/drawing/2014/main" id="{29BEEA92-F322-4F1B-A0FA-62D3A7ADC947}"/>
              </a:ext>
            </a:extLst>
          </p:cNvPr>
          <p:cNvSpPr/>
          <p:nvPr/>
        </p:nvSpPr>
        <p:spPr>
          <a:xfrm>
            <a:off x="6040483" y="2702918"/>
            <a:ext cx="1299678" cy="2724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실패횟수 </a:t>
            </a:r>
            <a:r>
              <a:rPr lang="en-US" altLang="ko-KR" sz="1100" dirty="0"/>
              <a:t>1 </a:t>
            </a:r>
            <a:r>
              <a:rPr lang="ko-KR" altLang="en-US" sz="1100" dirty="0"/>
              <a:t> 증가</a:t>
            </a:r>
            <a:endParaRPr lang="en-US" altLang="ko-KR" sz="11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74D778D3-A04C-4F7F-A732-E05F6E02AEA7}"/>
              </a:ext>
            </a:extLst>
          </p:cNvPr>
          <p:cNvCxnSpPr>
            <a:cxnSpLocks/>
            <a:stCxn id="183" idx="0"/>
            <a:endCxn id="122" idx="1"/>
          </p:cNvCxnSpPr>
          <p:nvPr/>
        </p:nvCxnSpPr>
        <p:spPr>
          <a:xfrm rot="5400000" flipH="1" flipV="1">
            <a:off x="7084828" y="1587938"/>
            <a:ext cx="720475" cy="15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C6B9924-1C11-405A-9FD7-8F1315461DDD}"/>
              </a:ext>
            </a:extLst>
          </p:cNvPr>
          <p:cNvSpPr txBox="1"/>
          <p:nvPr/>
        </p:nvSpPr>
        <p:spPr>
          <a:xfrm>
            <a:off x="7296262" y="575670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22351A6-1799-4F91-B129-5304FD44D14C}"/>
              </a:ext>
            </a:extLst>
          </p:cNvPr>
          <p:cNvSpPr txBox="1"/>
          <p:nvPr/>
        </p:nvSpPr>
        <p:spPr>
          <a:xfrm>
            <a:off x="8955977" y="363727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51921E35-DCFD-4B03-9E11-0D7F894DD27E}"/>
              </a:ext>
            </a:extLst>
          </p:cNvPr>
          <p:cNvCxnSpPr>
            <a:cxnSpLocks/>
            <a:stCxn id="124" idx="3"/>
            <a:endCxn id="78" idx="2"/>
          </p:cNvCxnSpPr>
          <p:nvPr/>
        </p:nvCxnSpPr>
        <p:spPr>
          <a:xfrm flipV="1">
            <a:off x="9712147" y="2911113"/>
            <a:ext cx="1790376" cy="488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9D6D0C5-7C22-42C3-A7A7-DE3BDB4402E3}"/>
              </a:ext>
            </a:extLst>
          </p:cNvPr>
          <p:cNvSpPr txBox="1"/>
          <p:nvPr/>
        </p:nvSpPr>
        <p:spPr>
          <a:xfrm>
            <a:off x="10468314" y="3391161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229E469-CCC4-4265-BE14-03F404A23E35}"/>
              </a:ext>
            </a:extLst>
          </p:cNvPr>
          <p:cNvSpPr txBox="1"/>
          <p:nvPr/>
        </p:nvSpPr>
        <p:spPr>
          <a:xfrm>
            <a:off x="6400506" y="-2602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studentLogin</a:t>
            </a:r>
            <a:r>
              <a:rPr lang="en-US" altLang="ko-KR" dirty="0"/>
              <a:t> function</a:t>
            </a:r>
          </a:p>
        </p:txBody>
      </p: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DD5E2B8-8505-4C60-A0E8-526D87B976A2}"/>
              </a:ext>
            </a:extLst>
          </p:cNvPr>
          <p:cNvCxnSpPr>
            <a:cxnSpLocks/>
            <a:stCxn id="78" idx="0"/>
            <a:endCxn id="122" idx="1"/>
          </p:cNvCxnSpPr>
          <p:nvPr/>
        </p:nvCxnSpPr>
        <p:spPr>
          <a:xfrm rot="16200000" flipV="1">
            <a:off x="9523078" y="659175"/>
            <a:ext cx="656177" cy="3302714"/>
          </a:xfrm>
          <a:prstGeom prst="bentConnector4">
            <a:avLst>
              <a:gd name="adj1" fmla="val 289237"/>
              <a:gd name="adj2" fmla="val 1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FD6A9DB3-B5FB-4E02-BEFC-83A2A2E6A979}"/>
              </a:ext>
            </a:extLst>
          </p:cNvPr>
          <p:cNvSpPr/>
          <p:nvPr/>
        </p:nvSpPr>
        <p:spPr>
          <a:xfrm>
            <a:off x="10874714" y="2638620"/>
            <a:ext cx="1255617" cy="2724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실패횟수 </a:t>
            </a:r>
            <a:r>
              <a:rPr lang="en-US" altLang="ko-KR" sz="1100" dirty="0"/>
              <a:t>1 </a:t>
            </a:r>
            <a:r>
              <a:rPr lang="ko-KR" altLang="en-US" sz="1100" dirty="0"/>
              <a:t> 증가</a:t>
            </a:r>
            <a:endParaRPr lang="en-US" altLang="ko-KR" sz="1100" dirty="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6C6CA66E-7232-4222-ABC0-191D19ED060D}"/>
              </a:ext>
            </a:extLst>
          </p:cNvPr>
          <p:cNvSpPr/>
          <p:nvPr/>
        </p:nvSpPr>
        <p:spPr>
          <a:xfrm>
            <a:off x="1907656" y="1530242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menu </a:t>
            </a:r>
            <a:r>
              <a:rPr lang="ko-KR" altLang="en-US" sz="1100" dirty="0"/>
              <a:t>출력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DA8D63-1CC7-4AB7-8874-15367F6205EC}"/>
              </a:ext>
            </a:extLst>
          </p:cNvPr>
          <p:cNvSpPr txBox="1"/>
          <p:nvPr/>
        </p:nvSpPr>
        <p:spPr>
          <a:xfrm>
            <a:off x="1645002" y="4058"/>
            <a:ext cx="3387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프로그램이 작동되는데 있어</a:t>
            </a:r>
            <a:r>
              <a:rPr lang="en-US" altLang="ko-KR" sz="1000" dirty="0"/>
              <a:t>, </a:t>
            </a:r>
            <a:r>
              <a:rPr lang="ko-KR" altLang="en-US" sz="1000" dirty="0"/>
              <a:t>어떤 사용자인지</a:t>
            </a:r>
            <a:endParaRPr lang="en-US" altLang="ko-KR" sz="1000" dirty="0"/>
          </a:p>
          <a:p>
            <a:r>
              <a:rPr lang="ko-KR" altLang="en-US" sz="1000" dirty="0"/>
              <a:t>로그인 함수를 통해 알아야 하는 것이 먼저</a:t>
            </a:r>
            <a:endParaRPr lang="en-US" altLang="ko-KR" sz="1000" dirty="0"/>
          </a:p>
          <a:p>
            <a:r>
              <a:rPr lang="ko-KR" altLang="en-US" sz="1000" dirty="0"/>
              <a:t>선행되는 만큼</a:t>
            </a:r>
            <a:r>
              <a:rPr lang="en-US" altLang="ko-KR" sz="1000" dirty="0"/>
              <a:t> </a:t>
            </a:r>
            <a:r>
              <a:rPr lang="ko-KR" altLang="en-US" sz="1000" dirty="0"/>
              <a:t>중요한 함수이므로 순서도로 작성하였다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B287E2-F26F-486A-932B-38D546E19995}"/>
              </a:ext>
            </a:extLst>
          </p:cNvPr>
          <p:cNvSpPr txBox="1"/>
          <p:nvPr/>
        </p:nvSpPr>
        <p:spPr>
          <a:xfrm>
            <a:off x="8888688" y="-2572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adminLogin</a:t>
            </a:r>
            <a:r>
              <a:rPr lang="en-US" altLang="ko-KR" sz="1000" dirty="0"/>
              <a:t> </a:t>
            </a:r>
            <a:r>
              <a:rPr lang="ko-KR" altLang="en-US" sz="1000" dirty="0"/>
              <a:t>함수와 </a:t>
            </a:r>
            <a:r>
              <a:rPr lang="en-US" altLang="ko-KR" sz="1000" dirty="0" err="1"/>
              <a:t>studentLogin</a:t>
            </a:r>
            <a:r>
              <a:rPr lang="ko-KR" altLang="en-US" sz="1000" dirty="0"/>
              <a:t>함수의 작동방식 중</a:t>
            </a:r>
            <a:endParaRPr lang="en-US" altLang="ko-KR" sz="1000" dirty="0"/>
          </a:p>
          <a:p>
            <a:r>
              <a:rPr lang="en-US" altLang="ko-KR" sz="1000" dirty="0" err="1"/>
              <a:t>studentLogin</a:t>
            </a:r>
            <a:r>
              <a:rPr lang="en-US" altLang="ko-KR" sz="1000" dirty="0"/>
              <a:t> </a:t>
            </a:r>
            <a:r>
              <a:rPr lang="ko-KR" altLang="en-US" sz="1000" dirty="0"/>
              <a:t>함수의 작동방식이 좀 더 복잡하므로</a:t>
            </a:r>
            <a:endParaRPr lang="en-US" altLang="ko-KR" sz="1000" dirty="0"/>
          </a:p>
          <a:p>
            <a:r>
              <a:rPr lang="en-US" altLang="ko-KR" sz="1000" dirty="0" err="1"/>
              <a:t>studentLogin</a:t>
            </a:r>
            <a:r>
              <a:rPr lang="en-US" altLang="ko-KR" sz="1000" dirty="0"/>
              <a:t> </a:t>
            </a:r>
            <a:r>
              <a:rPr lang="ko-KR" altLang="en-US" sz="1000" dirty="0"/>
              <a:t>함수의 순서도를 작성하였다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3" name="순서도: 준비 82">
            <a:extLst>
              <a:ext uri="{FF2B5EF4-FFF2-40B4-BE49-F238E27FC236}">
                <a16:creationId xmlns:a16="http://schemas.microsoft.com/office/drawing/2014/main" id="{3451CC87-C037-4E5B-9E26-EADCA78E1250}"/>
              </a:ext>
            </a:extLst>
          </p:cNvPr>
          <p:cNvSpPr/>
          <p:nvPr/>
        </p:nvSpPr>
        <p:spPr>
          <a:xfrm>
            <a:off x="9972343" y="1057114"/>
            <a:ext cx="1238557" cy="468346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실패횟수 </a:t>
            </a:r>
            <a:r>
              <a:rPr lang="en-US" altLang="ko-KR" sz="1100" dirty="0"/>
              <a:t>= 0</a:t>
            </a:r>
            <a:endParaRPr lang="ko-KR" altLang="en-US" sz="11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575E4CF-444F-413C-82D2-BAF532EB2500}"/>
              </a:ext>
            </a:extLst>
          </p:cNvPr>
          <p:cNvCxnSpPr>
            <a:cxnSpLocks/>
            <a:stCxn id="121" idx="3"/>
            <a:endCxn id="83" idx="1"/>
          </p:cNvCxnSpPr>
          <p:nvPr/>
        </p:nvCxnSpPr>
        <p:spPr>
          <a:xfrm flipV="1">
            <a:off x="9543872" y="1291287"/>
            <a:ext cx="428471" cy="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E45E05D-7E6E-454C-80EF-C85481DB9467}"/>
              </a:ext>
            </a:extLst>
          </p:cNvPr>
          <p:cNvCxnSpPr>
            <a:cxnSpLocks/>
            <a:stCxn id="83" idx="2"/>
            <a:endCxn id="122" idx="0"/>
          </p:cNvCxnSpPr>
          <p:nvPr/>
        </p:nvCxnSpPr>
        <p:spPr>
          <a:xfrm rot="5400000">
            <a:off x="9661677" y="819761"/>
            <a:ext cx="224247" cy="1635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준비 87">
            <a:extLst>
              <a:ext uri="{FF2B5EF4-FFF2-40B4-BE49-F238E27FC236}">
                <a16:creationId xmlns:a16="http://schemas.microsoft.com/office/drawing/2014/main" id="{7B99FC23-F398-4B90-9DC5-EDC1276D860D}"/>
              </a:ext>
            </a:extLst>
          </p:cNvPr>
          <p:cNvSpPr/>
          <p:nvPr/>
        </p:nvSpPr>
        <p:spPr>
          <a:xfrm>
            <a:off x="9842474" y="2461981"/>
            <a:ext cx="863965" cy="468346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ko-KR" altLang="en-US" sz="1100" dirty="0"/>
              <a:t> </a:t>
            </a:r>
            <a:r>
              <a:rPr lang="en-US" altLang="ko-KR" sz="1100" dirty="0"/>
              <a:t>= 0</a:t>
            </a:r>
            <a:endParaRPr lang="ko-KR" altLang="en-US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E66C675-02E1-4789-90AF-9D21D12F2C4C}"/>
              </a:ext>
            </a:extLst>
          </p:cNvPr>
          <p:cNvCxnSpPr>
            <a:cxnSpLocks/>
            <a:stCxn id="123" idx="3"/>
            <a:endCxn id="88" idx="1"/>
          </p:cNvCxnSpPr>
          <p:nvPr/>
        </p:nvCxnSpPr>
        <p:spPr>
          <a:xfrm>
            <a:off x="9543872" y="2691363"/>
            <a:ext cx="298602" cy="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11A0D76-38C4-4A3A-A878-5AD62C816B6C}"/>
              </a:ext>
            </a:extLst>
          </p:cNvPr>
          <p:cNvCxnSpPr>
            <a:cxnSpLocks/>
            <a:stCxn id="88" idx="2"/>
            <a:endCxn id="124" idx="0"/>
          </p:cNvCxnSpPr>
          <p:nvPr/>
        </p:nvCxnSpPr>
        <p:spPr>
          <a:xfrm rot="5400000">
            <a:off x="9496841" y="2389465"/>
            <a:ext cx="236754" cy="1318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2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8CE5A-DA7D-4E46-B623-8D149A0B7F1C}"/>
              </a:ext>
            </a:extLst>
          </p:cNvPr>
          <p:cNvSpPr txBox="1"/>
          <p:nvPr/>
        </p:nvSpPr>
        <p:spPr>
          <a:xfrm>
            <a:off x="0" y="-1956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runAdmin</a:t>
            </a:r>
            <a:r>
              <a:rPr lang="en-US" altLang="ko-KR" dirty="0"/>
              <a:t> function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D02E7299-44E2-44C4-9891-1568E09F4753}"/>
              </a:ext>
            </a:extLst>
          </p:cNvPr>
          <p:cNvSpPr/>
          <p:nvPr/>
        </p:nvSpPr>
        <p:spPr>
          <a:xfrm>
            <a:off x="1866628" y="699303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runAdmin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정의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3C1EB95-8FAD-495C-87FC-E41D34FAE972}"/>
              </a:ext>
            </a:extLst>
          </p:cNvPr>
          <p:cNvSpPr/>
          <p:nvPr/>
        </p:nvSpPr>
        <p:spPr>
          <a:xfrm>
            <a:off x="1690187" y="2690851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입력된 </a:t>
            </a:r>
            <a:r>
              <a:rPr lang="en-US" altLang="ko-KR" sz="1100" dirty="0"/>
              <a:t>item</a:t>
            </a:r>
            <a:r>
              <a:rPr lang="ko-KR" altLang="en-US" sz="1100" dirty="0"/>
              <a:t>이 적절한가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33B2B0-3B2E-4761-A8FB-E53F51558397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2446356" y="3156323"/>
            <a:ext cx="0" cy="2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313AF0-8FDA-42C6-BEAA-3CDB0D4C63EE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3042416" y="1619082"/>
            <a:ext cx="160109" cy="1304505"/>
          </a:xfrm>
          <a:prstGeom prst="bentConnector3">
            <a:avLst>
              <a:gd name="adj1" fmla="val -142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08ECF-EC9C-4DA6-A5B5-3C9FDEEE7FAE}"/>
              </a:ext>
            </a:extLst>
          </p:cNvPr>
          <p:cNvSpPr txBox="1"/>
          <p:nvPr/>
        </p:nvSpPr>
        <p:spPr>
          <a:xfrm>
            <a:off x="3442206" y="213945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6A1F7-17FC-4DB6-AE8E-6F3D17D0610C}"/>
              </a:ext>
            </a:extLst>
          </p:cNvPr>
          <p:cNvSpPr txBox="1"/>
          <p:nvPr/>
        </p:nvSpPr>
        <p:spPr>
          <a:xfrm>
            <a:off x="2446356" y="314188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5" name="순서도: 준비 24">
            <a:extLst>
              <a:ext uri="{FF2B5EF4-FFF2-40B4-BE49-F238E27FC236}">
                <a16:creationId xmlns:a16="http://schemas.microsoft.com/office/drawing/2014/main" id="{2AD88BC6-84D1-42FD-A50D-8591CC1E6D12}"/>
              </a:ext>
            </a:extLst>
          </p:cNvPr>
          <p:cNvSpPr/>
          <p:nvPr/>
        </p:nvSpPr>
        <p:spPr>
          <a:xfrm>
            <a:off x="167449" y="1020945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선언</a:t>
            </a:r>
            <a:endParaRPr lang="en-US" altLang="ko-KR" sz="1100" dirty="0"/>
          </a:p>
          <a:p>
            <a:pPr algn="ctr"/>
            <a:r>
              <a:rPr lang="en-US" altLang="ko-KR" sz="1100" dirty="0"/>
              <a:t>item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“”</a:t>
            </a:r>
            <a:endParaRPr lang="ko-KR" altLang="en-US" sz="11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1926FAB-9EE5-4C45-BF9C-1C71DC929ED6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932902" y="932039"/>
            <a:ext cx="933727" cy="8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2EB351-07F9-4C3C-9546-93AF83699E82}"/>
              </a:ext>
            </a:extLst>
          </p:cNvPr>
          <p:cNvCxnSpPr>
            <a:cxnSpLocks/>
            <a:stCxn id="25" idx="2"/>
            <a:endCxn id="61" idx="1"/>
          </p:cNvCxnSpPr>
          <p:nvPr/>
        </p:nvCxnSpPr>
        <p:spPr>
          <a:xfrm rot="16200000" flipH="1">
            <a:off x="1354857" y="1108217"/>
            <a:ext cx="88519" cy="932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D35E2FC-9E9F-486F-9B94-4474C8943389}"/>
              </a:ext>
            </a:extLst>
          </p:cNvPr>
          <p:cNvSpPr/>
          <p:nvPr/>
        </p:nvSpPr>
        <p:spPr>
          <a:xfrm>
            <a:off x="1690187" y="3389059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학생추가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082E41-6605-406F-9293-53703FD37D04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2439890" y="3854531"/>
            <a:ext cx="6466" cy="21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9F5404C-0B01-4A10-94DF-EECC93837233}"/>
              </a:ext>
            </a:extLst>
          </p:cNvPr>
          <p:cNvSpPr/>
          <p:nvPr/>
        </p:nvSpPr>
        <p:spPr>
          <a:xfrm>
            <a:off x="1683721" y="4072830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강의개설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13394-DBF4-4D33-8CD9-9DC3F3EE4977}"/>
              </a:ext>
            </a:extLst>
          </p:cNvPr>
          <p:cNvSpPr txBox="1"/>
          <p:nvPr/>
        </p:nvSpPr>
        <p:spPr>
          <a:xfrm>
            <a:off x="2446356" y="383287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8079218A-F2D9-4BBA-8AD5-3424075ED3CD}"/>
              </a:ext>
            </a:extLst>
          </p:cNvPr>
          <p:cNvSpPr/>
          <p:nvPr/>
        </p:nvSpPr>
        <p:spPr>
          <a:xfrm>
            <a:off x="1690187" y="4774311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C72794-351B-486F-969F-5C7FE5424EDB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439890" y="4538302"/>
            <a:ext cx="6466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29788-07E2-41E0-B88D-191AB1C083BB}"/>
              </a:ext>
            </a:extLst>
          </p:cNvPr>
          <p:cNvSpPr txBox="1"/>
          <p:nvPr/>
        </p:nvSpPr>
        <p:spPr>
          <a:xfrm>
            <a:off x="2446356" y="452386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26727937-9C5F-4336-A9BF-69B0BDFB8A67}"/>
              </a:ext>
            </a:extLst>
          </p:cNvPr>
          <p:cNvSpPr/>
          <p:nvPr/>
        </p:nvSpPr>
        <p:spPr>
          <a:xfrm>
            <a:off x="1690187" y="5458082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로그아웃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030E558B-D23A-46F4-A727-A2576CEAF98D}"/>
              </a:ext>
            </a:extLst>
          </p:cNvPr>
          <p:cNvSpPr/>
          <p:nvPr/>
        </p:nvSpPr>
        <p:spPr>
          <a:xfrm>
            <a:off x="1690187" y="6159563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22232F-FF3F-4828-B649-5B70BFE9D4F5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2446356" y="5239783"/>
            <a:ext cx="0" cy="21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A40867-DD36-42C4-81C7-8AF26E7D376C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2446356" y="5923554"/>
            <a:ext cx="0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D1550-C5F8-4F28-ADBF-BC9D007197AF}"/>
              </a:ext>
            </a:extLst>
          </p:cNvPr>
          <p:cNvSpPr txBox="1"/>
          <p:nvPr/>
        </p:nvSpPr>
        <p:spPr>
          <a:xfrm>
            <a:off x="2446356" y="589795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13DB9B-9F45-4A7C-B4E3-178AB99119AA}"/>
              </a:ext>
            </a:extLst>
          </p:cNvPr>
          <p:cNvSpPr txBox="1"/>
          <p:nvPr/>
        </p:nvSpPr>
        <p:spPr>
          <a:xfrm>
            <a:off x="2453225" y="523978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E43866-0D2C-4C31-8A12-D983F4906BC9}"/>
              </a:ext>
            </a:extLst>
          </p:cNvPr>
          <p:cNvCxnSpPr>
            <a:cxnSpLocks/>
            <a:stCxn id="33" idx="3"/>
            <a:endCxn id="57" idx="1"/>
          </p:cNvCxnSpPr>
          <p:nvPr/>
        </p:nvCxnSpPr>
        <p:spPr>
          <a:xfrm>
            <a:off x="3202525" y="3621795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F974948-BFC5-48F5-AC5E-A9F7A31CC8D4}"/>
              </a:ext>
            </a:extLst>
          </p:cNvPr>
          <p:cNvSpPr txBox="1"/>
          <p:nvPr/>
        </p:nvSpPr>
        <p:spPr>
          <a:xfrm>
            <a:off x="3107534" y="337298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5ADFF582-01D9-4D2A-B693-0ED0E076EC4F}"/>
              </a:ext>
            </a:extLst>
          </p:cNvPr>
          <p:cNvSpPr/>
          <p:nvPr/>
        </p:nvSpPr>
        <p:spPr>
          <a:xfrm>
            <a:off x="3427109" y="3394252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addStudent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호출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5783D32E-396A-423C-8A3C-E7788945BFBD}"/>
              </a:ext>
            </a:extLst>
          </p:cNvPr>
          <p:cNvSpPr/>
          <p:nvPr/>
        </p:nvSpPr>
        <p:spPr>
          <a:xfrm>
            <a:off x="4827481" y="3389059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E291A6-9401-49E2-8004-DE822EE56DBE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4602897" y="3621795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AFA4F36-DC65-4C29-B3BF-F0E57E8F3C4E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3196059" y="4305566"/>
            <a:ext cx="222884" cy="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2EE348-57ED-4E62-A26E-F2573A10B85C}"/>
              </a:ext>
            </a:extLst>
          </p:cNvPr>
          <p:cNvSpPr txBox="1"/>
          <p:nvPr/>
        </p:nvSpPr>
        <p:spPr>
          <a:xfrm>
            <a:off x="3069174" y="47415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C57CFD82-FFA3-491D-A5C2-6B6425B43232}"/>
              </a:ext>
            </a:extLst>
          </p:cNvPr>
          <p:cNvSpPr/>
          <p:nvPr/>
        </p:nvSpPr>
        <p:spPr>
          <a:xfrm>
            <a:off x="3418943" y="407763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addLecture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호출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6D922D2-E4AA-443E-B36A-0199AAF13E1C}"/>
              </a:ext>
            </a:extLst>
          </p:cNvPr>
          <p:cNvSpPr/>
          <p:nvPr/>
        </p:nvSpPr>
        <p:spPr>
          <a:xfrm>
            <a:off x="4819315" y="4072441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89AA9ED-9C6E-4318-B934-B9C1162E8D60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4594731" y="4305177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FA68F6-24CD-4082-8055-AC03F6B4DB1B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3202525" y="5007047"/>
            <a:ext cx="216418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38CDEA43-2EFC-4162-B9D2-B6EFBBDBBE08}"/>
              </a:ext>
            </a:extLst>
          </p:cNvPr>
          <p:cNvSpPr/>
          <p:nvPr/>
        </p:nvSpPr>
        <p:spPr>
          <a:xfrm>
            <a:off x="3418943" y="477950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deleteLecture</a:t>
            </a:r>
            <a:endParaRPr lang="en-US" altLang="ko-KR" sz="1100" dirty="0"/>
          </a:p>
          <a:p>
            <a:pPr algn="ctr"/>
            <a:r>
              <a:rPr lang="en-US" altLang="ko-KR" sz="1100" dirty="0"/>
              <a:t> </a:t>
            </a:r>
            <a:r>
              <a:rPr lang="ko-KR" altLang="en-US" sz="1100" dirty="0"/>
              <a:t>함수 호출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976F60E6-EC17-4869-BF04-AC3E7837D182}"/>
              </a:ext>
            </a:extLst>
          </p:cNvPr>
          <p:cNvSpPr/>
          <p:nvPr/>
        </p:nvSpPr>
        <p:spPr>
          <a:xfrm>
            <a:off x="4819315" y="4774311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212427A-ED1C-4FE0-9A91-B22505572BBE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594731" y="5007047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581E48-D3CD-4C5D-8A58-A313591B8C4F}"/>
              </a:ext>
            </a:extLst>
          </p:cNvPr>
          <p:cNvSpPr txBox="1"/>
          <p:nvPr/>
        </p:nvSpPr>
        <p:spPr>
          <a:xfrm>
            <a:off x="3075640" y="405636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82" name="순서도: 수동 입력 81">
            <a:extLst>
              <a:ext uri="{FF2B5EF4-FFF2-40B4-BE49-F238E27FC236}">
                <a16:creationId xmlns:a16="http://schemas.microsoft.com/office/drawing/2014/main" id="{DF250FDF-3F8C-4AFE-8679-F28E607EAC82}"/>
              </a:ext>
            </a:extLst>
          </p:cNvPr>
          <p:cNvSpPr/>
          <p:nvPr/>
        </p:nvSpPr>
        <p:spPr>
          <a:xfrm>
            <a:off x="1858462" y="2015641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입력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4F625FE-3AF9-4E30-B85A-829A6F028BF6}"/>
              </a:ext>
            </a:extLst>
          </p:cNvPr>
          <p:cNvCxnSpPr>
            <a:cxnSpLocks/>
            <a:stCxn id="61" idx="2"/>
            <a:endCxn id="82" idx="0"/>
          </p:cNvCxnSpPr>
          <p:nvPr/>
        </p:nvCxnSpPr>
        <p:spPr>
          <a:xfrm flipH="1">
            <a:off x="2446356" y="1851428"/>
            <a:ext cx="6869" cy="2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08FB644-D3CB-4C86-A1A5-BC26C8338D43}"/>
              </a:ext>
            </a:extLst>
          </p:cNvPr>
          <p:cNvCxnSpPr>
            <a:cxnSpLocks/>
            <a:stCxn id="82" idx="2"/>
            <a:endCxn id="6" idx="0"/>
          </p:cNvCxnSpPr>
          <p:nvPr/>
        </p:nvCxnSpPr>
        <p:spPr>
          <a:xfrm>
            <a:off x="2446356" y="2524869"/>
            <a:ext cx="0" cy="16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id="{1E369109-1087-450A-8D66-B2BB8E098CCF}"/>
              </a:ext>
            </a:extLst>
          </p:cNvPr>
          <p:cNvSpPr/>
          <p:nvPr/>
        </p:nvSpPr>
        <p:spPr>
          <a:xfrm>
            <a:off x="3418943" y="545808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-1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02FE442-6E3E-4F5B-9FBC-9CE26FCA1FB0}"/>
              </a:ext>
            </a:extLst>
          </p:cNvPr>
          <p:cNvCxnSpPr>
            <a:cxnSpLocks/>
            <a:stCxn id="38" idx="3"/>
            <a:endCxn id="95" idx="1"/>
          </p:cNvCxnSpPr>
          <p:nvPr/>
        </p:nvCxnSpPr>
        <p:spPr>
          <a:xfrm>
            <a:off x="3202525" y="5690818"/>
            <a:ext cx="21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961FFEF-A024-48D1-812C-402D28D6C747}"/>
              </a:ext>
            </a:extLst>
          </p:cNvPr>
          <p:cNvSpPr txBox="1"/>
          <p:nvPr/>
        </p:nvSpPr>
        <p:spPr>
          <a:xfrm>
            <a:off x="3069174" y="543657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D97329C9-838D-4B84-9CF6-897225E998EC}"/>
              </a:ext>
            </a:extLst>
          </p:cNvPr>
          <p:cNvSpPr/>
          <p:nvPr/>
        </p:nvSpPr>
        <p:spPr>
          <a:xfrm>
            <a:off x="3418943" y="6163122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918EE51-9B02-42A3-BFCF-99584533CFD7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>
            <a:off x="3202525" y="6392299"/>
            <a:ext cx="216418" cy="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6A5142-97FA-4863-B5C2-F42145707885}"/>
              </a:ext>
            </a:extLst>
          </p:cNvPr>
          <p:cNvSpPr txBox="1"/>
          <p:nvPr/>
        </p:nvSpPr>
        <p:spPr>
          <a:xfrm>
            <a:off x="3069174" y="613666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D13FF1E-0903-4014-B483-400779D822F8}"/>
              </a:ext>
            </a:extLst>
          </p:cNvPr>
          <p:cNvCxnSpPr>
            <a:cxnSpLocks/>
            <a:stCxn id="58" idx="0"/>
          </p:cNvCxnSpPr>
          <p:nvPr/>
        </p:nvCxnSpPr>
        <p:spPr>
          <a:xfrm rot="16200000" flipV="1">
            <a:off x="3343908" y="1317591"/>
            <a:ext cx="1769977" cy="237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24E2401-E471-4F2D-B7C5-0A2C5F921DC7}"/>
              </a:ext>
            </a:extLst>
          </p:cNvPr>
          <p:cNvCxnSpPr>
            <a:cxnSpLocks/>
            <a:stCxn id="69" idx="3"/>
          </p:cNvCxnSpPr>
          <p:nvPr/>
        </p:nvCxnSpPr>
        <p:spPr>
          <a:xfrm flipH="1" flipV="1">
            <a:off x="3042416" y="1619082"/>
            <a:ext cx="2952687" cy="2686095"/>
          </a:xfrm>
          <a:prstGeom prst="bentConnector3">
            <a:avLst>
              <a:gd name="adj1" fmla="val -57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F5DC1B5-CE87-4582-A22F-F2478259A2AE}"/>
              </a:ext>
            </a:extLst>
          </p:cNvPr>
          <p:cNvCxnSpPr>
            <a:cxnSpLocks/>
            <a:stCxn id="74" idx="3"/>
            <a:endCxn id="61" idx="3"/>
          </p:cNvCxnSpPr>
          <p:nvPr/>
        </p:nvCxnSpPr>
        <p:spPr>
          <a:xfrm flipH="1" flipV="1">
            <a:off x="3041119" y="1618692"/>
            <a:ext cx="2953984" cy="3388355"/>
          </a:xfrm>
          <a:prstGeom prst="bentConnector3">
            <a:avLst>
              <a:gd name="adj1" fmla="val -123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A8C35D-9591-4199-8FF3-E853EC32816F}"/>
              </a:ext>
            </a:extLst>
          </p:cNvPr>
          <p:cNvSpPr txBox="1"/>
          <p:nvPr/>
        </p:nvSpPr>
        <p:spPr>
          <a:xfrm>
            <a:off x="6386977" y="0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addLecture</a:t>
            </a:r>
            <a:r>
              <a:rPr lang="en-US" altLang="ko-KR" dirty="0"/>
              <a:t> function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60C69228-B1D8-4BF7-AD68-D6E54B9B3CA2}"/>
              </a:ext>
            </a:extLst>
          </p:cNvPr>
          <p:cNvSpPr/>
          <p:nvPr/>
        </p:nvSpPr>
        <p:spPr>
          <a:xfrm>
            <a:off x="8669619" y="1164775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addLecture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정의</a:t>
            </a:r>
          </a:p>
        </p:txBody>
      </p:sp>
      <p:sp>
        <p:nvSpPr>
          <p:cNvPr id="60" name="순서도: 준비 59">
            <a:extLst>
              <a:ext uri="{FF2B5EF4-FFF2-40B4-BE49-F238E27FC236}">
                <a16:creationId xmlns:a16="http://schemas.microsoft.com/office/drawing/2014/main" id="{AC0F2BFF-DC5C-4192-B071-7AD91839F58F}"/>
              </a:ext>
            </a:extLst>
          </p:cNvPr>
          <p:cNvSpPr/>
          <p:nvPr/>
        </p:nvSpPr>
        <p:spPr>
          <a:xfrm>
            <a:off x="7138715" y="1483408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입력받은</a:t>
            </a:r>
            <a:r>
              <a:rPr lang="ko-KR" altLang="en-US" sz="800" dirty="0"/>
              <a:t> 과목코드</a:t>
            </a:r>
            <a:r>
              <a:rPr lang="en-US" altLang="ko-KR" sz="800" dirty="0"/>
              <a:t>, </a:t>
            </a:r>
            <a:r>
              <a:rPr lang="ko-KR" altLang="en-US" sz="800" dirty="0" err="1"/>
              <a:t>과좌명</a:t>
            </a:r>
            <a:r>
              <a:rPr lang="en-US" altLang="ko-KR" sz="800" dirty="0"/>
              <a:t>, </a:t>
            </a:r>
            <a:r>
              <a:rPr lang="ko-KR" altLang="en-US" sz="800" dirty="0"/>
              <a:t>학점</a:t>
            </a:r>
            <a:r>
              <a:rPr lang="en-US" altLang="ko-KR" sz="800" dirty="0"/>
              <a:t>, </a:t>
            </a:r>
            <a:r>
              <a:rPr lang="ko-KR" altLang="en-US" sz="800" dirty="0"/>
              <a:t>수강인원 저장할 변수 선언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18B750D5-8D0E-42BD-93C5-767A1573C175}"/>
              </a:ext>
            </a:extLst>
          </p:cNvPr>
          <p:cNvSpPr/>
          <p:nvPr/>
        </p:nvSpPr>
        <p:spPr>
          <a:xfrm>
            <a:off x="1865331" y="1385956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Menu </a:t>
            </a:r>
            <a:r>
              <a:rPr lang="ko-KR" altLang="en-US" sz="1100" dirty="0"/>
              <a:t>출력</a:t>
            </a:r>
          </a:p>
        </p:txBody>
      </p:sp>
      <p:sp>
        <p:nvSpPr>
          <p:cNvPr id="62" name="순서도: 수동 입력 61">
            <a:extLst>
              <a:ext uri="{FF2B5EF4-FFF2-40B4-BE49-F238E27FC236}">
                <a16:creationId xmlns:a16="http://schemas.microsoft.com/office/drawing/2014/main" id="{4FD5E3E7-D1A4-4D0B-8E28-58F6C45C61A9}"/>
              </a:ext>
            </a:extLst>
          </p:cNvPr>
          <p:cNvSpPr/>
          <p:nvPr/>
        </p:nvSpPr>
        <p:spPr>
          <a:xfrm>
            <a:off x="8669619" y="1829846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강좌 관련 변수 입력</a:t>
            </a: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B38335F1-F231-47EB-9A53-49EB772B189F}"/>
              </a:ext>
            </a:extLst>
          </p:cNvPr>
          <p:cNvSpPr/>
          <p:nvPr/>
        </p:nvSpPr>
        <p:spPr>
          <a:xfrm>
            <a:off x="8217205" y="2532332"/>
            <a:ext cx="2080616" cy="50922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강좌 코드 벡터에서 읽을 요소가 존재하는가</a:t>
            </a:r>
            <a:r>
              <a:rPr lang="en-US" altLang="ko-KR" sz="1000" dirty="0"/>
              <a:t>?</a:t>
            </a: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E8F64817-6A2E-46AD-AC12-15C2C74F9314}"/>
              </a:ext>
            </a:extLst>
          </p:cNvPr>
          <p:cNvSpPr/>
          <p:nvPr/>
        </p:nvSpPr>
        <p:spPr>
          <a:xfrm>
            <a:off x="8217205" y="3234818"/>
            <a:ext cx="208061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읽은 요소와 입력 받은 코드가 일치하는가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15BEEB8-961E-4DFF-B4C9-A623C654D4A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9257513" y="2339074"/>
            <a:ext cx="0" cy="1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90A32B-5783-40DD-BAD2-DF322E78CB23}"/>
              </a:ext>
            </a:extLst>
          </p:cNvPr>
          <p:cNvCxnSpPr>
            <a:cxnSpLocks/>
            <a:stCxn id="64" idx="2"/>
            <a:endCxn id="81" idx="0"/>
          </p:cNvCxnSpPr>
          <p:nvPr/>
        </p:nvCxnSpPr>
        <p:spPr>
          <a:xfrm flipH="1">
            <a:off x="9257512" y="3700290"/>
            <a:ext cx="1" cy="1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48F75D3-07ED-4BB7-BFC5-FD120B7AAFC9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9257513" y="3041560"/>
            <a:ext cx="0" cy="1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C8230C-86B7-4599-A571-2A924773280E}"/>
              </a:ext>
            </a:extLst>
          </p:cNvPr>
          <p:cNvCxnSpPr>
            <a:cxnSpLocks/>
            <a:stCxn id="56" idx="1"/>
            <a:endCxn id="60" idx="0"/>
          </p:cNvCxnSpPr>
          <p:nvPr/>
        </p:nvCxnSpPr>
        <p:spPr>
          <a:xfrm rot="10800000" flipV="1">
            <a:off x="7904167" y="1397510"/>
            <a:ext cx="765452" cy="85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D1E1690-A777-408E-AD7D-F66887C82FC8}"/>
              </a:ext>
            </a:extLst>
          </p:cNvPr>
          <p:cNvCxnSpPr>
            <a:cxnSpLocks/>
            <a:stCxn id="60" idx="2"/>
            <a:endCxn id="62" idx="1"/>
          </p:cNvCxnSpPr>
          <p:nvPr/>
        </p:nvCxnSpPr>
        <p:spPr>
          <a:xfrm rot="16200000" flipH="1">
            <a:off x="8240981" y="1655822"/>
            <a:ext cx="91824" cy="765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5B06CB-2CAF-4086-95C8-A9468A404D85}"/>
              </a:ext>
            </a:extLst>
          </p:cNvPr>
          <p:cNvSpPr txBox="1"/>
          <p:nvPr/>
        </p:nvSpPr>
        <p:spPr>
          <a:xfrm>
            <a:off x="9257512" y="300738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A085BFE1-71C9-48F0-8100-7E745C32D9B8}"/>
              </a:ext>
            </a:extLst>
          </p:cNvPr>
          <p:cNvSpPr/>
          <p:nvPr/>
        </p:nvSpPr>
        <p:spPr>
          <a:xfrm>
            <a:off x="8669618" y="3893548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2473CB-C410-4666-A795-7D471F25B8E9}"/>
              </a:ext>
            </a:extLst>
          </p:cNvPr>
          <p:cNvSpPr txBox="1"/>
          <p:nvPr/>
        </p:nvSpPr>
        <p:spPr>
          <a:xfrm>
            <a:off x="9257512" y="364783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ACA386D-F029-429D-80A5-284C54C041C5}"/>
              </a:ext>
            </a:extLst>
          </p:cNvPr>
          <p:cNvCxnSpPr>
            <a:cxnSpLocks/>
            <a:stCxn id="64" idx="3"/>
            <a:endCxn id="63" idx="3"/>
          </p:cNvCxnSpPr>
          <p:nvPr/>
        </p:nvCxnSpPr>
        <p:spPr>
          <a:xfrm flipV="1">
            <a:off x="10297820" y="2786946"/>
            <a:ext cx="1" cy="68060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1D8D42-4F57-4D76-A501-6264A06AF5F4}"/>
              </a:ext>
            </a:extLst>
          </p:cNvPr>
          <p:cNvSpPr txBox="1"/>
          <p:nvPr/>
        </p:nvSpPr>
        <p:spPr>
          <a:xfrm>
            <a:off x="10525328" y="29906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1EE9D3BE-206F-41F9-B0C1-616777298D77}"/>
              </a:ext>
            </a:extLst>
          </p:cNvPr>
          <p:cNvSpPr/>
          <p:nvPr/>
        </p:nvSpPr>
        <p:spPr>
          <a:xfrm>
            <a:off x="8671778" y="4551010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강좌 코드 벡터에 코드 추가</a:t>
            </a:r>
            <a:endParaRPr lang="ko-KR" altLang="en-US" sz="11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BAB5753-2ED9-4403-8DDA-2593C7136855}"/>
              </a:ext>
            </a:extLst>
          </p:cNvPr>
          <p:cNvCxnSpPr>
            <a:cxnSpLocks/>
            <a:stCxn id="63" idx="1"/>
            <a:endCxn id="89" idx="1"/>
          </p:cNvCxnSpPr>
          <p:nvPr/>
        </p:nvCxnSpPr>
        <p:spPr>
          <a:xfrm rot="10800000" flipH="1" flipV="1">
            <a:off x="8217204" y="2786946"/>
            <a:ext cx="454573" cy="1996800"/>
          </a:xfrm>
          <a:prstGeom prst="bentConnector3">
            <a:avLst>
              <a:gd name="adj1" fmla="val -502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15AD8F7-07AD-4F87-AAA1-8BE3C000A1C2}"/>
              </a:ext>
            </a:extLst>
          </p:cNvPr>
          <p:cNvSpPr txBox="1"/>
          <p:nvPr/>
        </p:nvSpPr>
        <p:spPr>
          <a:xfrm>
            <a:off x="7629311" y="3604271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94E947C2-AD5F-4D73-A0E5-D22B343A115C}"/>
              </a:ext>
            </a:extLst>
          </p:cNvPr>
          <p:cNvSpPr/>
          <p:nvPr/>
        </p:nvSpPr>
        <p:spPr>
          <a:xfrm>
            <a:off x="10048708" y="4540790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강좌명</a:t>
            </a:r>
            <a:r>
              <a:rPr lang="ko-KR" altLang="en-US" sz="1100" dirty="0"/>
              <a:t> 벡터에 코드 추가</a:t>
            </a:r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EA5C8072-C01E-45AD-99DC-E90B74600A99}"/>
              </a:ext>
            </a:extLst>
          </p:cNvPr>
          <p:cNvSpPr/>
          <p:nvPr/>
        </p:nvSpPr>
        <p:spPr>
          <a:xfrm>
            <a:off x="10048606" y="5204992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강좌학점 벡터에 코드 추가</a:t>
            </a:r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1899BF9C-7A24-4E45-87E0-AC64D1524634}"/>
              </a:ext>
            </a:extLst>
          </p:cNvPr>
          <p:cNvSpPr/>
          <p:nvPr/>
        </p:nvSpPr>
        <p:spPr>
          <a:xfrm>
            <a:off x="8669618" y="520780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강좌 인원 벡터에 코드 추가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115CDDA-A47D-4D74-9732-1CFB53547D1B}"/>
              </a:ext>
            </a:extLst>
          </p:cNvPr>
          <p:cNvCxnSpPr>
            <a:cxnSpLocks/>
            <a:stCxn id="98" idx="2"/>
            <a:endCxn id="108" idx="0"/>
          </p:cNvCxnSpPr>
          <p:nvPr/>
        </p:nvCxnSpPr>
        <p:spPr>
          <a:xfrm>
            <a:off x="9257512" y="5673277"/>
            <a:ext cx="0" cy="19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F64E6B9-D163-47C3-A0CE-FB79CE9023D8}"/>
              </a:ext>
            </a:extLst>
          </p:cNvPr>
          <p:cNvCxnSpPr>
            <a:cxnSpLocks/>
            <a:stCxn id="93" idx="1"/>
            <a:endCxn id="98" idx="3"/>
          </p:cNvCxnSpPr>
          <p:nvPr/>
        </p:nvCxnSpPr>
        <p:spPr>
          <a:xfrm flipH="1">
            <a:off x="9845406" y="5437728"/>
            <a:ext cx="203200" cy="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44E5C48-0B81-40F1-AB41-045AEDC420C0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10636500" y="5006262"/>
            <a:ext cx="102" cy="1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77D17F0-19DA-4CAD-9B95-239CD63DFEC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 flipV="1">
            <a:off x="9847566" y="4773526"/>
            <a:ext cx="201142" cy="1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id="{4AB6BA82-7DB3-404A-95CB-944241966785}"/>
              </a:ext>
            </a:extLst>
          </p:cNvPr>
          <p:cNvSpPr/>
          <p:nvPr/>
        </p:nvSpPr>
        <p:spPr>
          <a:xfrm>
            <a:off x="8669618" y="5865305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3183F1-4529-4BE1-84F7-F4F965AB1B90}"/>
              </a:ext>
            </a:extLst>
          </p:cNvPr>
          <p:cNvSpPr txBox="1"/>
          <p:nvPr/>
        </p:nvSpPr>
        <p:spPr>
          <a:xfrm>
            <a:off x="2147752" y="-8908"/>
            <a:ext cx="2558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runAdmin</a:t>
            </a:r>
            <a:r>
              <a:rPr lang="ko-KR" altLang="en-US" sz="1000" dirty="0"/>
              <a:t> 함수의 순서도를 작성함으로써</a:t>
            </a:r>
            <a:endParaRPr lang="en-US" altLang="ko-KR" sz="1000" dirty="0"/>
          </a:p>
          <a:p>
            <a:r>
              <a:rPr lang="ko-KR" altLang="en-US" sz="1000" dirty="0"/>
              <a:t>관리자로 로그인 하면 어떤 기능을</a:t>
            </a:r>
            <a:endParaRPr lang="en-US" altLang="ko-KR" sz="1000" dirty="0"/>
          </a:p>
          <a:p>
            <a:r>
              <a:rPr lang="ko-KR" altLang="en-US" sz="1000" dirty="0"/>
              <a:t>수행할 수 있는지 순서도로 작성하였다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006899-5B06-4C77-97F4-2FFACE334382}"/>
              </a:ext>
            </a:extLst>
          </p:cNvPr>
          <p:cNvSpPr txBox="1"/>
          <p:nvPr/>
        </p:nvSpPr>
        <p:spPr>
          <a:xfrm>
            <a:off x="8631410" y="0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runAdmin</a:t>
            </a:r>
            <a:r>
              <a:rPr lang="ko-KR" altLang="en-US" sz="1000" dirty="0"/>
              <a:t>이 호출하는 주된 함수 </a:t>
            </a:r>
            <a:r>
              <a:rPr lang="en-US" altLang="ko-KR" sz="1000" dirty="0"/>
              <a:t>3</a:t>
            </a:r>
            <a:r>
              <a:rPr lang="ko-KR" altLang="en-US" sz="1000" dirty="0"/>
              <a:t>개 중</a:t>
            </a:r>
            <a:endParaRPr lang="en-US" altLang="ko-KR" sz="1000" dirty="0"/>
          </a:p>
          <a:p>
            <a:r>
              <a:rPr lang="en-US" altLang="ko-KR" sz="1000" dirty="0" err="1"/>
              <a:t>addLecture</a:t>
            </a:r>
            <a:r>
              <a:rPr lang="en-US" altLang="ko-KR" sz="1000" dirty="0"/>
              <a:t> </a:t>
            </a:r>
            <a:r>
              <a:rPr lang="ko-KR" altLang="en-US" sz="1000" dirty="0"/>
              <a:t>함수의 순서도를 작성했다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가장 핵심적인 해법들이 포함된 함수로 판단했기 때문이다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한편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addStudent</a:t>
            </a:r>
            <a:r>
              <a:rPr lang="ko-KR" altLang="en-US" sz="1000" dirty="0"/>
              <a:t> 함수의 작동방식도 이와 유사하다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1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8CE5A-DA7D-4E46-B623-8D149A0B7F1C}"/>
              </a:ext>
            </a:extLst>
          </p:cNvPr>
          <p:cNvSpPr txBox="1"/>
          <p:nvPr/>
        </p:nvSpPr>
        <p:spPr>
          <a:xfrm>
            <a:off x="2978890" y="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runStudent</a:t>
            </a:r>
            <a:r>
              <a:rPr lang="en-US" altLang="ko-KR" dirty="0"/>
              <a:t> function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D02E7299-44E2-44C4-9891-1568E09F4753}"/>
              </a:ext>
            </a:extLst>
          </p:cNvPr>
          <p:cNvSpPr/>
          <p:nvPr/>
        </p:nvSpPr>
        <p:spPr>
          <a:xfrm>
            <a:off x="1735015" y="136596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runAdmin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정의</a:t>
            </a:r>
            <a:endParaRPr lang="en-US" altLang="ko-KR" sz="11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3C1EB95-8FAD-495C-87FC-E41D34FAE972}"/>
              </a:ext>
            </a:extLst>
          </p:cNvPr>
          <p:cNvSpPr/>
          <p:nvPr/>
        </p:nvSpPr>
        <p:spPr>
          <a:xfrm>
            <a:off x="1558574" y="2128144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입력된 </a:t>
            </a:r>
            <a:r>
              <a:rPr lang="en-US" altLang="ko-KR" sz="1100" dirty="0"/>
              <a:t>item</a:t>
            </a:r>
            <a:r>
              <a:rPr lang="ko-KR" altLang="en-US" sz="1100" dirty="0"/>
              <a:t>이 적절한가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33B2B0-3B2E-4761-A8FB-E53F51558397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2314743" y="2593616"/>
            <a:ext cx="0" cy="2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313AF0-8FDA-42C6-BEAA-3CDB0D4C63EE}"/>
              </a:ext>
            </a:extLst>
          </p:cNvPr>
          <p:cNvCxnSpPr>
            <a:cxnSpLocks/>
            <a:stCxn id="6" idx="3"/>
            <a:endCxn id="75" idx="3"/>
          </p:cNvCxnSpPr>
          <p:nvPr/>
        </p:nvCxnSpPr>
        <p:spPr>
          <a:xfrm flipH="1" flipV="1">
            <a:off x="2910803" y="1049213"/>
            <a:ext cx="160109" cy="1311667"/>
          </a:xfrm>
          <a:prstGeom prst="bentConnector3">
            <a:avLst>
              <a:gd name="adj1" fmla="val -142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08ECF-EC9C-4DA6-A5B5-3C9FDEEE7FAE}"/>
              </a:ext>
            </a:extLst>
          </p:cNvPr>
          <p:cNvSpPr txBox="1"/>
          <p:nvPr/>
        </p:nvSpPr>
        <p:spPr>
          <a:xfrm>
            <a:off x="3310593" y="157674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6A1F7-17FC-4DB6-AE8E-6F3D17D0610C}"/>
              </a:ext>
            </a:extLst>
          </p:cNvPr>
          <p:cNvSpPr txBox="1"/>
          <p:nvPr/>
        </p:nvSpPr>
        <p:spPr>
          <a:xfrm>
            <a:off x="2314743" y="257917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5" name="순서도: 준비 24">
            <a:extLst>
              <a:ext uri="{FF2B5EF4-FFF2-40B4-BE49-F238E27FC236}">
                <a16:creationId xmlns:a16="http://schemas.microsoft.com/office/drawing/2014/main" id="{2AD88BC6-84D1-42FD-A50D-8591CC1E6D12}"/>
              </a:ext>
            </a:extLst>
          </p:cNvPr>
          <p:cNvSpPr/>
          <p:nvPr/>
        </p:nvSpPr>
        <p:spPr>
          <a:xfrm>
            <a:off x="35836" y="458238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선언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1926FAB-9EE5-4C45-BF9C-1C71DC929ED6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801289" y="369332"/>
            <a:ext cx="933727" cy="8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2EB351-07F9-4C3C-9546-93AF83699E82}"/>
              </a:ext>
            </a:extLst>
          </p:cNvPr>
          <p:cNvCxnSpPr>
            <a:cxnSpLocks/>
            <a:stCxn id="25" idx="2"/>
            <a:endCxn id="75" idx="1"/>
          </p:cNvCxnSpPr>
          <p:nvPr/>
        </p:nvCxnSpPr>
        <p:spPr>
          <a:xfrm rot="16200000" flipH="1">
            <a:off x="1227278" y="541475"/>
            <a:ext cx="81747" cy="933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D35E2FC-9E9F-486F-9B94-4474C8943389}"/>
              </a:ext>
            </a:extLst>
          </p:cNvPr>
          <p:cNvSpPr/>
          <p:nvPr/>
        </p:nvSpPr>
        <p:spPr>
          <a:xfrm>
            <a:off x="1558574" y="2826352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수강신청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082E41-6605-406F-9293-53703FD37D04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2308277" y="3291824"/>
            <a:ext cx="6466" cy="21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9F5404C-0B01-4A10-94DF-EECC93837233}"/>
              </a:ext>
            </a:extLst>
          </p:cNvPr>
          <p:cNvSpPr/>
          <p:nvPr/>
        </p:nvSpPr>
        <p:spPr>
          <a:xfrm>
            <a:off x="1552108" y="3510123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수강현황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13394-DBF4-4D33-8CD9-9DC3F3EE4977}"/>
              </a:ext>
            </a:extLst>
          </p:cNvPr>
          <p:cNvSpPr txBox="1"/>
          <p:nvPr/>
        </p:nvSpPr>
        <p:spPr>
          <a:xfrm>
            <a:off x="2314743" y="327016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8079218A-F2D9-4BBA-8AD5-3424075ED3CD}"/>
              </a:ext>
            </a:extLst>
          </p:cNvPr>
          <p:cNvSpPr/>
          <p:nvPr/>
        </p:nvSpPr>
        <p:spPr>
          <a:xfrm>
            <a:off x="1558574" y="4211604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수강철회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C72794-351B-486F-969F-5C7FE5424EDB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308277" y="3975595"/>
            <a:ext cx="6466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29788-07E2-41E0-B88D-191AB1C083BB}"/>
              </a:ext>
            </a:extLst>
          </p:cNvPr>
          <p:cNvSpPr txBox="1"/>
          <p:nvPr/>
        </p:nvSpPr>
        <p:spPr>
          <a:xfrm>
            <a:off x="2314743" y="396115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26727937-9C5F-4336-A9BF-69B0BDFB8A67}"/>
              </a:ext>
            </a:extLst>
          </p:cNvPr>
          <p:cNvSpPr/>
          <p:nvPr/>
        </p:nvSpPr>
        <p:spPr>
          <a:xfrm>
            <a:off x="1558574" y="4895375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변경인가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030E558B-D23A-46F4-A727-A2576CEAF98D}"/>
              </a:ext>
            </a:extLst>
          </p:cNvPr>
          <p:cNvSpPr/>
          <p:nvPr/>
        </p:nvSpPr>
        <p:spPr>
          <a:xfrm>
            <a:off x="1558574" y="5596856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로그아웃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22232F-FF3F-4828-B649-5B70BFE9D4F5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2314743" y="4677076"/>
            <a:ext cx="0" cy="21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A40867-DD36-42C4-81C7-8AF26E7D376C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2314743" y="5360847"/>
            <a:ext cx="0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D1550-C5F8-4F28-ADBF-BC9D007197AF}"/>
              </a:ext>
            </a:extLst>
          </p:cNvPr>
          <p:cNvSpPr txBox="1"/>
          <p:nvPr/>
        </p:nvSpPr>
        <p:spPr>
          <a:xfrm>
            <a:off x="2314743" y="533524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13DB9B-9F45-4A7C-B4E3-178AB99119AA}"/>
              </a:ext>
            </a:extLst>
          </p:cNvPr>
          <p:cNvSpPr txBox="1"/>
          <p:nvPr/>
        </p:nvSpPr>
        <p:spPr>
          <a:xfrm>
            <a:off x="2321612" y="467707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E43866-0D2C-4C31-8A12-D983F4906BC9}"/>
              </a:ext>
            </a:extLst>
          </p:cNvPr>
          <p:cNvCxnSpPr>
            <a:cxnSpLocks/>
            <a:stCxn id="33" idx="3"/>
            <a:endCxn id="57" idx="1"/>
          </p:cNvCxnSpPr>
          <p:nvPr/>
        </p:nvCxnSpPr>
        <p:spPr>
          <a:xfrm>
            <a:off x="3070912" y="3059088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F974948-BFC5-48F5-AC5E-A9F7A31CC8D4}"/>
              </a:ext>
            </a:extLst>
          </p:cNvPr>
          <p:cNvSpPr txBox="1"/>
          <p:nvPr/>
        </p:nvSpPr>
        <p:spPr>
          <a:xfrm>
            <a:off x="2975921" y="281027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5ADFF582-01D9-4D2A-B693-0ED0E076EC4F}"/>
              </a:ext>
            </a:extLst>
          </p:cNvPr>
          <p:cNvSpPr/>
          <p:nvPr/>
        </p:nvSpPr>
        <p:spPr>
          <a:xfrm>
            <a:off x="3295496" y="283154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applyLecture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호출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5783D32E-396A-423C-8A3C-E7788945BFBD}"/>
              </a:ext>
            </a:extLst>
          </p:cNvPr>
          <p:cNvSpPr/>
          <p:nvPr/>
        </p:nvSpPr>
        <p:spPr>
          <a:xfrm>
            <a:off x="4695868" y="2826352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E291A6-9401-49E2-8004-DE822EE56DBE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4471284" y="3059088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AFA4F36-DC65-4C29-B3BF-F0E57E8F3C4E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3064446" y="3742859"/>
            <a:ext cx="222884" cy="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2EE348-57ED-4E62-A26E-F2573A10B85C}"/>
              </a:ext>
            </a:extLst>
          </p:cNvPr>
          <p:cNvSpPr txBox="1"/>
          <p:nvPr/>
        </p:nvSpPr>
        <p:spPr>
          <a:xfrm>
            <a:off x="2937561" y="417883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C57CFD82-FFA3-491D-A5C2-6B6425B43232}"/>
              </a:ext>
            </a:extLst>
          </p:cNvPr>
          <p:cNvSpPr/>
          <p:nvPr/>
        </p:nvSpPr>
        <p:spPr>
          <a:xfrm>
            <a:off x="3287330" y="3514927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printStudent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printLectures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호출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6D922D2-E4AA-443E-B36A-0199AAF13E1C}"/>
              </a:ext>
            </a:extLst>
          </p:cNvPr>
          <p:cNvSpPr/>
          <p:nvPr/>
        </p:nvSpPr>
        <p:spPr>
          <a:xfrm>
            <a:off x="4687702" y="350973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89AA9ED-9C6E-4318-B934-B9C1162E8D60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4463118" y="3742470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FA68F6-24CD-4082-8055-AC03F6B4DB1B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3070912" y="4444340"/>
            <a:ext cx="216418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38CDEA43-2EFC-4162-B9D2-B6EFBBDBBE08}"/>
              </a:ext>
            </a:extLst>
          </p:cNvPr>
          <p:cNvSpPr/>
          <p:nvPr/>
        </p:nvSpPr>
        <p:spPr>
          <a:xfrm>
            <a:off x="3287330" y="4216797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disapplyLecture</a:t>
            </a:r>
            <a:endParaRPr lang="en-US" altLang="ko-KR" sz="1100" dirty="0"/>
          </a:p>
          <a:p>
            <a:pPr algn="ctr"/>
            <a:r>
              <a:rPr lang="en-US" altLang="ko-KR" sz="1100" dirty="0"/>
              <a:t> </a:t>
            </a:r>
            <a:r>
              <a:rPr lang="ko-KR" altLang="en-US" sz="1100" dirty="0"/>
              <a:t>함수 호출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976F60E6-EC17-4869-BF04-AC3E7837D182}"/>
              </a:ext>
            </a:extLst>
          </p:cNvPr>
          <p:cNvSpPr/>
          <p:nvPr/>
        </p:nvSpPr>
        <p:spPr>
          <a:xfrm>
            <a:off x="4687702" y="421160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212427A-ED1C-4FE0-9A91-B22505572BBE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463118" y="4444340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581E48-D3CD-4C5D-8A58-A313591B8C4F}"/>
              </a:ext>
            </a:extLst>
          </p:cNvPr>
          <p:cNvSpPr txBox="1"/>
          <p:nvPr/>
        </p:nvSpPr>
        <p:spPr>
          <a:xfrm>
            <a:off x="2944027" y="3493661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82" name="순서도: 수동 입력 81">
            <a:extLst>
              <a:ext uri="{FF2B5EF4-FFF2-40B4-BE49-F238E27FC236}">
                <a16:creationId xmlns:a16="http://schemas.microsoft.com/office/drawing/2014/main" id="{DF250FDF-3F8C-4AFE-8679-F28E607EAC82}"/>
              </a:ext>
            </a:extLst>
          </p:cNvPr>
          <p:cNvSpPr/>
          <p:nvPr/>
        </p:nvSpPr>
        <p:spPr>
          <a:xfrm>
            <a:off x="1735015" y="1445734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 </a:t>
            </a:r>
            <a:r>
              <a:rPr lang="ko-KR" altLang="en-US" sz="1100" dirty="0"/>
              <a:t>입력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4F625FE-3AF9-4E30-B85A-829A6F028BF6}"/>
              </a:ext>
            </a:extLst>
          </p:cNvPr>
          <p:cNvCxnSpPr>
            <a:cxnSpLocks/>
            <a:stCxn id="75" idx="2"/>
            <a:endCxn id="82" idx="0"/>
          </p:cNvCxnSpPr>
          <p:nvPr/>
        </p:nvCxnSpPr>
        <p:spPr>
          <a:xfrm>
            <a:off x="2322909" y="1281949"/>
            <a:ext cx="0" cy="21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08FB644-D3CB-4C86-A1A5-BC26C8338D43}"/>
              </a:ext>
            </a:extLst>
          </p:cNvPr>
          <p:cNvCxnSpPr>
            <a:cxnSpLocks/>
            <a:stCxn id="82" idx="2"/>
            <a:endCxn id="6" idx="0"/>
          </p:cNvCxnSpPr>
          <p:nvPr/>
        </p:nvCxnSpPr>
        <p:spPr>
          <a:xfrm flipH="1">
            <a:off x="2314743" y="1954962"/>
            <a:ext cx="8166" cy="17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id="{1E369109-1087-450A-8D66-B2BB8E098CCF}"/>
              </a:ext>
            </a:extLst>
          </p:cNvPr>
          <p:cNvSpPr/>
          <p:nvPr/>
        </p:nvSpPr>
        <p:spPr>
          <a:xfrm>
            <a:off x="3287330" y="5596856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-1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02FE442-6E3E-4F5B-9FBC-9CE26FCA1FB0}"/>
              </a:ext>
            </a:extLst>
          </p:cNvPr>
          <p:cNvCxnSpPr>
            <a:cxnSpLocks/>
            <a:stCxn id="39" idx="3"/>
            <a:endCxn id="95" idx="1"/>
          </p:cNvCxnSpPr>
          <p:nvPr/>
        </p:nvCxnSpPr>
        <p:spPr>
          <a:xfrm>
            <a:off x="3070912" y="5829592"/>
            <a:ext cx="21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961FFEF-A024-48D1-812C-402D28D6C747}"/>
              </a:ext>
            </a:extLst>
          </p:cNvPr>
          <p:cNvSpPr txBox="1"/>
          <p:nvPr/>
        </p:nvSpPr>
        <p:spPr>
          <a:xfrm>
            <a:off x="2910803" y="556232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D97329C9-838D-4B84-9CF6-897225E998EC}"/>
              </a:ext>
            </a:extLst>
          </p:cNvPr>
          <p:cNvSpPr/>
          <p:nvPr/>
        </p:nvSpPr>
        <p:spPr>
          <a:xfrm>
            <a:off x="3287330" y="6265207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 </a:t>
            </a:r>
            <a:r>
              <a:rPr lang="ko-KR" altLang="en-US" sz="1100" dirty="0"/>
              <a:t>반환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918EE51-9B02-42A3-BFCF-99584533CFD7}"/>
              </a:ext>
            </a:extLst>
          </p:cNvPr>
          <p:cNvCxnSpPr>
            <a:cxnSpLocks/>
            <a:stCxn id="53" idx="3"/>
            <a:endCxn id="100" idx="1"/>
          </p:cNvCxnSpPr>
          <p:nvPr/>
        </p:nvCxnSpPr>
        <p:spPr>
          <a:xfrm>
            <a:off x="3070912" y="6497943"/>
            <a:ext cx="21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6A5142-97FA-4863-B5C2-F42145707885}"/>
              </a:ext>
            </a:extLst>
          </p:cNvPr>
          <p:cNvSpPr txBox="1"/>
          <p:nvPr/>
        </p:nvSpPr>
        <p:spPr>
          <a:xfrm>
            <a:off x="2944027" y="622501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D13FF1E-0903-4014-B483-400779D822F8}"/>
              </a:ext>
            </a:extLst>
          </p:cNvPr>
          <p:cNvCxnSpPr>
            <a:cxnSpLocks/>
            <a:stCxn id="58" idx="0"/>
            <a:endCxn id="75" idx="3"/>
          </p:cNvCxnSpPr>
          <p:nvPr/>
        </p:nvCxnSpPr>
        <p:spPr>
          <a:xfrm rot="16200000" flipV="1">
            <a:off x="3208714" y="751303"/>
            <a:ext cx="1777139" cy="237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24E2401-E471-4F2D-B7C5-0A2C5F921DC7}"/>
              </a:ext>
            </a:extLst>
          </p:cNvPr>
          <p:cNvCxnSpPr>
            <a:cxnSpLocks/>
            <a:stCxn id="69" idx="3"/>
            <a:endCxn id="75" idx="3"/>
          </p:cNvCxnSpPr>
          <p:nvPr/>
        </p:nvCxnSpPr>
        <p:spPr>
          <a:xfrm flipH="1" flipV="1">
            <a:off x="2910803" y="1049213"/>
            <a:ext cx="2952687" cy="2693257"/>
          </a:xfrm>
          <a:prstGeom prst="bentConnector3">
            <a:avLst>
              <a:gd name="adj1" fmla="val -4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F5DC1B5-CE87-4582-A22F-F2478259A2AE}"/>
              </a:ext>
            </a:extLst>
          </p:cNvPr>
          <p:cNvCxnSpPr>
            <a:cxnSpLocks/>
            <a:stCxn id="74" idx="3"/>
            <a:endCxn id="75" idx="3"/>
          </p:cNvCxnSpPr>
          <p:nvPr/>
        </p:nvCxnSpPr>
        <p:spPr>
          <a:xfrm flipH="1" flipV="1">
            <a:off x="2910803" y="1049213"/>
            <a:ext cx="2952687" cy="3395127"/>
          </a:xfrm>
          <a:prstGeom prst="bentConnector3">
            <a:avLst>
              <a:gd name="adj1" fmla="val -8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0DA3F266-0215-46BB-94E8-BBB6DF03F395}"/>
              </a:ext>
            </a:extLst>
          </p:cNvPr>
          <p:cNvSpPr/>
          <p:nvPr/>
        </p:nvSpPr>
        <p:spPr>
          <a:xfrm>
            <a:off x="1558574" y="6265207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A3A2CAC-9A9C-4F3C-8D5C-E158930DDBAD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2314743" y="6062328"/>
            <a:ext cx="0" cy="2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E23D40A-17A2-44FB-A1AC-87483A5A5A72}"/>
              </a:ext>
            </a:extLst>
          </p:cNvPr>
          <p:cNvSpPr txBox="1"/>
          <p:nvPr/>
        </p:nvSpPr>
        <p:spPr>
          <a:xfrm>
            <a:off x="2333014" y="603672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312D0-7268-4B22-8B09-1181B7E48330}"/>
              </a:ext>
            </a:extLst>
          </p:cNvPr>
          <p:cNvSpPr txBox="1"/>
          <p:nvPr/>
        </p:nvSpPr>
        <p:spPr>
          <a:xfrm>
            <a:off x="2937561" y="486255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F30A164-C3F6-490C-B9C0-A1AED8C2FC70}"/>
              </a:ext>
            </a:extLst>
          </p:cNvPr>
          <p:cNvCxnSpPr>
            <a:cxnSpLocks/>
            <a:stCxn id="38" idx="3"/>
            <a:endCxn id="81" idx="1"/>
          </p:cNvCxnSpPr>
          <p:nvPr/>
        </p:nvCxnSpPr>
        <p:spPr>
          <a:xfrm>
            <a:off x="3070912" y="5128111"/>
            <a:ext cx="216418" cy="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3E236FE4-F29F-4CF7-A890-C08B79753591}"/>
              </a:ext>
            </a:extLst>
          </p:cNvPr>
          <p:cNvSpPr/>
          <p:nvPr/>
        </p:nvSpPr>
        <p:spPr>
          <a:xfrm>
            <a:off x="3287330" y="4901737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changePW</a:t>
            </a:r>
            <a:endParaRPr lang="en-US" altLang="ko-KR" sz="1100" dirty="0"/>
          </a:p>
          <a:p>
            <a:pPr algn="ctr"/>
            <a:r>
              <a:rPr lang="en-US" altLang="ko-KR" sz="1100" dirty="0"/>
              <a:t> </a:t>
            </a:r>
            <a:r>
              <a:rPr lang="ko-KR" altLang="en-US" sz="1100" dirty="0"/>
              <a:t>함수 호출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D6AEE82B-2DFF-4D89-B1B3-7CE352885A6E}"/>
              </a:ext>
            </a:extLst>
          </p:cNvPr>
          <p:cNvSpPr/>
          <p:nvPr/>
        </p:nvSpPr>
        <p:spPr>
          <a:xfrm>
            <a:off x="4687702" y="489654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System</a:t>
            </a:r>
          </a:p>
          <a:p>
            <a:pPr algn="ctr"/>
            <a:r>
              <a:rPr lang="en-US" altLang="ko-KR" sz="1100" dirty="0"/>
              <a:t>(“PAUSE”)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333EBA-E2F1-428C-B4A7-DD8513B7941F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4463118" y="5129280"/>
            <a:ext cx="224584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920FEBD-99E9-467D-8988-91314D00B0A4}"/>
              </a:ext>
            </a:extLst>
          </p:cNvPr>
          <p:cNvCxnSpPr>
            <a:cxnSpLocks/>
            <a:stCxn id="83" idx="3"/>
            <a:endCxn id="75" idx="3"/>
          </p:cNvCxnSpPr>
          <p:nvPr/>
        </p:nvCxnSpPr>
        <p:spPr>
          <a:xfrm flipH="1" flipV="1">
            <a:off x="2910803" y="1049213"/>
            <a:ext cx="2952687" cy="4080067"/>
          </a:xfrm>
          <a:prstGeom prst="bentConnector3">
            <a:avLst>
              <a:gd name="adj1" fmla="val -13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08F118-E627-4F94-B904-CB0F29265338}"/>
              </a:ext>
            </a:extLst>
          </p:cNvPr>
          <p:cNvSpPr txBox="1"/>
          <p:nvPr/>
        </p:nvSpPr>
        <p:spPr>
          <a:xfrm>
            <a:off x="9300647" y="6546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disapplyLecture</a:t>
            </a:r>
            <a:r>
              <a:rPr lang="en-US" altLang="ko-KR" dirty="0"/>
              <a:t> function</a:t>
            </a: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0BCFD7F-942A-4934-9C72-EF326418A6A5}"/>
              </a:ext>
            </a:extLst>
          </p:cNvPr>
          <p:cNvSpPr/>
          <p:nvPr/>
        </p:nvSpPr>
        <p:spPr>
          <a:xfrm>
            <a:off x="1735015" y="816477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Menu </a:t>
            </a:r>
            <a:r>
              <a:rPr lang="ko-KR" altLang="en-US" sz="1100" dirty="0"/>
              <a:t>출력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8CECC281-00A6-4AB0-BA25-D4A5895EC165}"/>
              </a:ext>
            </a:extLst>
          </p:cNvPr>
          <p:cNvSpPr/>
          <p:nvPr/>
        </p:nvSpPr>
        <p:spPr>
          <a:xfrm>
            <a:off x="8004340" y="247380"/>
            <a:ext cx="1243633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disapplyLecture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정의</a:t>
            </a:r>
          </a:p>
        </p:txBody>
      </p:sp>
      <p:sp>
        <p:nvSpPr>
          <p:cNvPr id="90" name="순서도: 준비 89">
            <a:extLst>
              <a:ext uri="{FF2B5EF4-FFF2-40B4-BE49-F238E27FC236}">
                <a16:creationId xmlns:a16="http://schemas.microsoft.com/office/drawing/2014/main" id="{C5A9ED28-A4E9-4999-8288-CF974A62D7E2}"/>
              </a:ext>
            </a:extLst>
          </p:cNvPr>
          <p:cNvSpPr/>
          <p:nvPr/>
        </p:nvSpPr>
        <p:spPr>
          <a:xfrm>
            <a:off x="6452796" y="556354"/>
            <a:ext cx="1530904" cy="50922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철회할 과목코드 변수</a:t>
            </a:r>
            <a:r>
              <a:rPr lang="en-US" altLang="ko-KR" sz="800" dirty="0"/>
              <a:t>, </a:t>
            </a:r>
            <a:r>
              <a:rPr lang="ko-KR" altLang="en-US" sz="800" dirty="0"/>
              <a:t>해당 코드의 인덱스 저장 변수 선언</a:t>
            </a:r>
          </a:p>
        </p:txBody>
      </p:sp>
      <p:sp>
        <p:nvSpPr>
          <p:cNvPr id="91" name="순서도: 수동 입력 90">
            <a:extLst>
              <a:ext uri="{FF2B5EF4-FFF2-40B4-BE49-F238E27FC236}">
                <a16:creationId xmlns:a16="http://schemas.microsoft.com/office/drawing/2014/main" id="{1F473D2E-98C8-4712-8EE1-9BB1BE72DDF4}"/>
              </a:ext>
            </a:extLst>
          </p:cNvPr>
          <p:cNvSpPr/>
          <p:nvPr/>
        </p:nvSpPr>
        <p:spPr>
          <a:xfrm>
            <a:off x="8038262" y="1560968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철회할 과목 </a:t>
            </a:r>
            <a:endParaRPr lang="en-US" altLang="ko-KR" sz="1100" dirty="0"/>
          </a:p>
          <a:p>
            <a:pPr algn="ctr"/>
            <a:r>
              <a:rPr lang="ko-KR" altLang="en-US" sz="1100" dirty="0"/>
              <a:t>코드 입력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A80A842-04CF-4C26-B3E1-8C1D1F4BE28B}"/>
              </a:ext>
            </a:extLst>
          </p:cNvPr>
          <p:cNvCxnSpPr>
            <a:cxnSpLocks/>
            <a:stCxn id="91" idx="2"/>
            <a:endCxn id="130" idx="0"/>
          </p:cNvCxnSpPr>
          <p:nvPr/>
        </p:nvCxnSpPr>
        <p:spPr>
          <a:xfrm>
            <a:off x="8626156" y="2070196"/>
            <a:ext cx="0" cy="19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DD2E258D-3ABF-44DA-95A2-36EF39368FAD}"/>
              </a:ext>
            </a:extLst>
          </p:cNvPr>
          <p:cNvCxnSpPr>
            <a:cxnSpLocks/>
            <a:stCxn id="89" idx="1"/>
            <a:endCxn id="90" idx="0"/>
          </p:cNvCxnSpPr>
          <p:nvPr/>
        </p:nvCxnSpPr>
        <p:spPr>
          <a:xfrm rot="10800000" flipV="1">
            <a:off x="7218248" y="480116"/>
            <a:ext cx="786092" cy="76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484F1E90-843C-41E6-94D6-734CC1176FB6}"/>
              </a:ext>
            </a:extLst>
          </p:cNvPr>
          <p:cNvSpPr/>
          <p:nvPr/>
        </p:nvSpPr>
        <p:spPr>
          <a:xfrm>
            <a:off x="8038262" y="90417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해당 학생의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강좌 정보 출력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78B2335-010C-4781-94B9-BEDB626196BB}"/>
              </a:ext>
            </a:extLst>
          </p:cNvPr>
          <p:cNvCxnSpPr>
            <a:cxnSpLocks/>
            <a:stCxn id="90" idx="2"/>
            <a:endCxn id="125" idx="1"/>
          </p:cNvCxnSpPr>
          <p:nvPr/>
        </p:nvCxnSpPr>
        <p:spPr>
          <a:xfrm rot="16200000" flipH="1">
            <a:off x="7592591" y="691239"/>
            <a:ext cx="71328" cy="820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CA27BE0-0809-430F-A449-1B12035645BC}"/>
              </a:ext>
            </a:extLst>
          </p:cNvPr>
          <p:cNvCxnSpPr>
            <a:cxnSpLocks/>
            <a:stCxn id="125" idx="2"/>
            <a:endCxn id="91" idx="0"/>
          </p:cNvCxnSpPr>
          <p:nvPr/>
        </p:nvCxnSpPr>
        <p:spPr>
          <a:xfrm>
            <a:off x="8626156" y="1369646"/>
            <a:ext cx="0" cy="24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584071A3-5D0F-48F0-89C1-266BB3330D6C}"/>
              </a:ext>
            </a:extLst>
          </p:cNvPr>
          <p:cNvSpPr/>
          <p:nvPr/>
        </p:nvSpPr>
        <p:spPr>
          <a:xfrm>
            <a:off x="8038262" y="2917449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findLectureByCode</a:t>
            </a:r>
            <a:r>
              <a:rPr lang="en-US" altLang="ko-KR" sz="800" dirty="0"/>
              <a:t> </a:t>
            </a:r>
            <a:r>
              <a:rPr lang="ko-KR" altLang="en-US" sz="800" dirty="0"/>
              <a:t>함수로 입력 받은 코드의 유저 과목코드 벡터 인덱스 저장</a:t>
            </a: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E5FC0A69-C0C0-4D60-A769-A9C35696C554}"/>
              </a:ext>
            </a:extLst>
          </p:cNvPr>
          <p:cNvSpPr/>
          <p:nvPr/>
        </p:nvSpPr>
        <p:spPr>
          <a:xfrm>
            <a:off x="7869987" y="2261831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입력된 코드가 </a:t>
            </a:r>
            <a:r>
              <a:rPr lang="en-US" altLang="ko-KR" sz="900" dirty="0"/>
              <a:t>0</a:t>
            </a:r>
            <a:r>
              <a:rPr lang="ko-KR" altLang="en-US" sz="900" dirty="0"/>
              <a:t>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1" name="순서도: 대체 처리 130">
            <a:extLst>
              <a:ext uri="{FF2B5EF4-FFF2-40B4-BE49-F238E27FC236}">
                <a16:creationId xmlns:a16="http://schemas.microsoft.com/office/drawing/2014/main" id="{162ECDF5-D7F8-4F08-9488-5E2696724962}"/>
              </a:ext>
            </a:extLst>
          </p:cNvPr>
          <p:cNvSpPr/>
          <p:nvPr/>
        </p:nvSpPr>
        <p:spPr>
          <a:xfrm>
            <a:off x="9659656" y="2261831"/>
            <a:ext cx="1175788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07F1C23-E540-410D-8BA0-04CA774FBA6B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>
            <a:off x="9382325" y="2494567"/>
            <a:ext cx="27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0C5ADF-1F6A-438D-8D19-A0BFADE5D974}"/>
              </a:ext>
            </a:extLst>
          </p:cNvPr>
          <p:cNvSpPr txBox="1"/>
          <p:nvPr/>
        </p:nvSpPr>
        <p:spPr>
          <a:xfrm>
            <a:off x="8626412" y="268906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F2203E-B48D-42D1-8C75-DB7112F2D0B2}"/>
              </a:ext>
            </a:extLst>
          </p:cNvPr>
          <p:cNvSpPr txBox="1"/>
          <p:nvPr/>
        </p:nvSpPr>
        <p:spPr>
          <a:xfrm>
            <a:off x="9300647" y="225026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5CE8EA2-DDCA-4C31-B8A9-F78F3D449B99}"/>
              </a:ext>
            </a:extLst>
          </p:cNvPr>
          <p:cNvCxnSpPr>
            <a:cxnSpLocks/>
            <a:stCxn id="130" idx="2"/>
            <a:endCxn id="129" idx="0"/>
          </p:cNvCxnSpPr>
          <p:nvPr/>
        </p:nvCxnSpPr>
        <p:spPr>
          <a:xfrm>
            <a:off x="8626156" y="2727303"/>
            <a:ext cx="0" cy="1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순서도: 판단 137">
            <a:extLst>
              <a:ext uri="{FF2B5EF4-FFF2-40B4-BE49-F238E27FC236}">
                <a16:creationId xmlns:a16="http://schemas.microsoft.com/office/drawing/2014/main" id="{DF0CFA2B-AD12-40C4-AA30-69FEA1C63958}"/>
              </a:ext>
            </a:extLst>
          </p:cNvPr>
          <p:cNvSpPr/>
          <p:nvPr/>
        </p:nvSpPr>
        <p:spPr>
          <a:xfrm>
            <a:off x="7654398" y="3578074"/>
            <a:ext cx="19557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인덱스가 </a:t>
            </a:r>
            <a:r>
              <a:rPr lang="en-US" altLang="ko-KR" sz="900" dirty="0"/>
              <a:t>-1 </a:t>
            </a:r>
            <a:r>
              <a:rPr lang="ko-KR" altLang="en-US" sz="900" dirty="0"/>
              <a:t>인가</a:t>
            </a:r>
            <a:r>
              <a:rPr lang="en-US" altLang="ko-KR" sz="900" dirty="0"/>
              <a:t>?(-1: </a:t>
            </a:r>
            <a:r>
              <a:rPr lang="ko-KR" altLang="en-US" sz="900" dirty="0"/>
              <a:t>코드를 찾지 못한 경우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DDED8AC-13CB-41A7-BE10-8C6AE0C12886}"/>
              </a:ext>
            </a:extLst>
          </p:cNvPr>
          <p:cNvCxnSpPr>
            <a:cxnSpLocks/>
            <a:stCxn id="129" idx="2"/>
            <a:endCxn id="138" idx="0"/>
          </p:cNvCxnSpPr>
          <p:nvPr/>
        </p:nvCxnSpPr>
        <p:spPr>
          <a:xfrm>
            <a:off x="8626156" y="3382921"/>
            <a:ext cx="6135" cy="1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71E73088-CB56-4721-9095-6B1FD5C9A780}"/>
              </a:ext>
            </a:extLst>
          </p:cNvPr>
          <p:cNvCxnSpPr>
            <a:cxnSpLocks/>
            <a:stCxn id="138" idx="3"/>
            <a:endCxn id="125" idx="3"/>
          </p:cNvCxnSpPr>
          <p:nvPr/>
        </p:nvCxnSpPr>
        <p:spPr>
          <a:xfrm flipH="1" flipV="1">
            <a:off x="9214050" y="1136910"/>
            <a:ext cx="396133" cy="2673900"/>
          </a:xfrm>
          <a:prstGeom prst="bentConnector3">
            <a:avLst>
              <a:gd name="adj1" fmla="val -347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D541A68-803D-450A-9D37-85B3FBF694F3}"/>
              </a:ext>
            </a:extLst>
          </p:cNvPr>
          <p:cNvSpPr txBox="1"/>
          <p:nvPr/>
        </p:nvSpPr>
        <p:spPr>
          <a:xfrm>
            <a:off x="10044350" y="381081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D0611C7D-2ED2-4C4F-903D-B7DFCD678EDB}"/>
              </a:ext>
            </a:extLst>
          </p:cNvPr>
          <p:cNvSpPr/>
          <p:nvPr/>
        </p:nvSpPr>
        <p:spPr>
          <a:xfrm>
            <a:off x="8038262" y="423555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findLectureByCode</a:t>
            </a:r>
            <a:r>
              <a:rPr lang="en-US" altLang="ko-KR" sz="800" dirty="0"/>
              <a:t> </a:t>
            </a:r>
            <a:r>
              <a:rPr lang="ko-KR" altLang="en-US" sz="800" dirty="0"/>
              <a:t>함수로 입력 받은 코드의 전체 과목코드 벡터 인덱스 저장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93D77E5D-09A4-462E-A462-EA4C7777E98F}"/>
              </a:ext>
            </a:extLst>
          </p:cNvPr>
          <p:cNvSpPr/>
          <p:nvPr/>
        </p:nvSpPr>
        <p:spPr>
          <a:xfrm>
            <a:off x="7654398" y="4893141"/>
            <a:ext cx="19557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i</a:t>
            </a:r>
            <a:r>
              <a:rPr lang="en-US" altLang="ko-KR" sz="800" dirty="0"/>
              <a:t> &lt; </a:t>
            </a:r>
          </a:p>
          <a:p>
            <a:pPr algn="ctr"/>
            <a:r>
              <a:rPr lang="ko-KR" altLang="en-US" sz="800" dirty="0"/>
              <a:t>유저 과목코드 벡터의 크기</a:t>
            </a:r>
          </a:p>
        </p:txBody>
      </p:sp>
      <p:sp>
        <p:nvSpPr>
          <p:cNvPr id="156" name="순서도: 판단 155">
            <a:extLst>
              <a:ext uri="{FF2B5EF4-FFF2-40B4-BE49-F238E27FC236}">
                <a16:creationId xmlns:a16="http://schemas.microsoft.com/office/drawing/2014/main" id="{9750C91D-3AD4-46DB-8AD6-7C07EFCF79D9}"/>
              </a:ext>
            </a:extLst>
          </p:cNvPr>
          <p:cNvSpPr/>
          <p:nvPr/>
        </p:nvSpPr>
        <p:spPr>
          <a:xfrm>
            <a:off x="7628255" y="5550622"/>
            <a:ext cx="200525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입력된 코드와 </a:t>
            </a:r>
            <a:r>
              <a:rPr lang="en-US" altLang="ko-KR" sz="800" dirty="0" err="1"/>
              <a:t>i</a:t>
            </a:r>
            <a:r>
              <a:rPr lang="ko-KR" altLang="en-US" sz="800" dirty="0"/>
              <a:t>번째 과목코드가 일치하는가</a:t>
            </a:r>
            <a:r>
              <a:rPr lang="en-US" altLang="ko-KR" sz="800" dirty="0"/>
              <a:t>?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EE8A248-5302-4959-89EF-262DBAE302C9}"/>
              </a:ext>
            </a:extLst>
          </p:cNvPr>
          <p:cNvCxnSpPr>
            <a:cxnSpLocks/>
            <a:stCxn id="138" idx="2"/>
            <a:endCxn id="154" idx="0"/>
          </p:cNvCxnSpPr>
          <p:nvPr/>
        </p:nvCxnSpPr>
        <p:spPr>
          <a:xfrm flipH="1">
            <a:off x="8626156" y="4043546"/>
            <a:ext cx="6135" cy="1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CF187BC-18C8-4624-B7B5-D25151E2A804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 flipH="1">
            <a:off x="8630884" y="5358613"/>
            <a:ext cx="1407" cy="1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669F549-2103-4144-8BF9-D9F9E358CD62}"/>
              </a:ext>
            </a:extLst>
          </p:cNvPr>
          <p:cNvSpPr txBox="1"/>
          <p:nvPr/>
        </p:nvSpPr>
        <p:spPr>
          <a:xfrm>
            <a:off x="8626156" y="398516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C470B287-0BDF-4BC2-BB53-43087DC51CD9}"/>
              </a:ext>
            </a:extLst>
          </p:cNvPr>
          <p:cNvCxnSpPr>
            <a:cxnSpLocks/>
            <a:stCxn id="156" idx="1"/>
            <a:endCxn id="184" idx="2"/>
          </p:cNvCxnSpPr>
          <p:nvPr/>
        </p:nvCxnSpPr>
        <p:spPr>
          <a:xfrm rot="10800000">
            <a:off x="7297315" y="5583698"/>
            <a:ext cx="330941" cy="199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57D68A8-F2A1-440B-AF47-52E010A66F0B}"/>
              </a:ext>
            </a:extLst>
          </p:cNvPr>
          <p:cNvSpPr txBox="1"/>
          <p:nvPr/>
        </p:nvSpPr>
        <p:spPr>
          <a:xfrm>
            <a:off x="7230574" y="578549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2B5FD37-4D91-48EC-BA19-B4A2D43EDC91}"/>
              </a:ext>
            </a:extLst>
          </p:cNvPr>
          <p:cNvSpPr txBox="1"/>
          <p:nvPr/>
        </p:nvSpPr>
        <p:spPr>
          <a:xfrm>
            <a:off x="8630997" y="532947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9386FD68-8652-41E4-9856-ACEDB153BA0A}"/>
              </a:ext>
            </a:extLst>
          </p:cNvPr>
          <p:cNvCxnSpPr>
            <a:cxnSpLocks/>
            <a:stCxn id="156" idx="2"/>
            <a:endCxn id="243" idx="0"/>
          </p:cNvCxnSpPr>
          <p:nvPr/>
        </p:nvCxnSpPr>
        <p:spPr>
          <a:xfrm>
            <a:off x="8630884" y="6016094"/>
            <a:ext cx="6995" cy="1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0DBBC0A-B646-456C-B16D-0A84E9F702DD}"/>
              </a:ext>
            </a:extLst>
          </p:cNvPr>
          <p:cNvSpPr txBox="1"/>
          <p:nvPr/>
        </p:nvSpPr>
        <p:spPr>
          <a:xfrm>
            <a:off x="8629223" y="598129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82" name="순서도: 처리 181">
            <a:extLst>
              <a:ext uri="{FF2B5EF4-FFF2-40B4-BE49-F238E27FC236}">
                <a16:creationId xmlns:a16="http://schemas.microsoft.com/office/drawing/2014/main" id="{12F60B29-A9EC-419B-A556-4A55BA24D450}"/>
              </a:ext>
            </a:extLst>
          </p:cNvPr>
          <p:cNvSpPr/>
          <p:nvPr/>
        </p:nvSpPr>
        <p:spPr>
          <a:xfrm>
            <a:off x="9803451" y="621478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유저 수강가능 학점을 인덱스 번째의 전체과목학점벡터만큼 추가</a:t>
            </a:r>
          </a:p>
        </p:txBody>
      </p:sp>
      <p:sp>
        <p:nvSpPr>
          <p:cNvPr id="183" name="순서도: 처리 182">
            <a:extLst>
              <a:ext uri="{FF2B5EF4-FFF2-40B4-BE49-F238E27FC236}">
                <a16:creationId xmlns:a16="http://schemas.microsoft.com/office/drawing/2014/main" id="{887B3954-BCFD-4B6E-A468-2F65AAC3D992}"/>
              </a:ext>
            </a:extLst>
          </p:cNvPr>
          <p:cNvSpPr/>
          <p:nvPr/>
        </p:nvSpPr>
        <p:spPr>
          <a:xfrm>
            <a:off x="9803451" y="554784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인덱스 번째의 수강인원벡터에 저장된 수에 </a:t>
            </a:r>
            <a:r>
              <a:rPr lang="en-US" altLang="ko-KR" sz="800" dirty="0"/>
              <a:t>1 </a:t>
            </a:r>
            <a:r>
              <a:rPr lang="ko-KR" altLang="en-US" sz="800" dirty="0"/>
              <a:t>추가</a:t>
            </a:r>
          </a:p>
        </p:txBody>
      </p:sp>
      <p:sp>
        <p:nvSpPr>
          <p:cNvPr id="184" name="순서도: 처리 183">
            <a:extLst>
              <a:ext uri="{FF2B5EF4-FFF2-40B4-BE49-F238E27FC236}">
                <a16:creationId xmlns:a16="http://schemas.microsoft.com/office/drawing/2014/main" id="{C651797C-93B8-48B9-BC7F-B7D51FDCF087}"/>
              </a:ext>
            </a:extLst>
          </p:cNvPr>
          <p:cNvSpPr/>
          <p:nvPr/>
        </p:nvSpPr>
        <p:spPr>
          <a:xfrm>
            <a:off x="7081611" y="5311205"/>
            <a:ext cx="431405" cy="2724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C380FA3B-61CD-41BD-9BD2-353683D253AE}"/>
              </a:ext>
            </a:extLst>
          </p:cNvPr>
          <p:cNvCxnSpPr>
            <a:cxnSpLocks/>
            <a:stCxn id="184" idx="0"/>
            <a:endCxn id="155" idx="1"/>
          </p:cNvCxnSpPr>
          <p:nvPr/>
        </p:nvCxnSpPr>
        <p:spPr>
          <a:xfrm rot="5400000" flipH="1" flipV="1">
            <a:off x="7383192" y="5039999"/>
            <a:ext cx="185328" cy="35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50F53E15-FF11-4566-B53B-9653DBC76195}"/>
              </a:ext>
            </a:extLst>
          </p:cNvPr>
          <p:cNvCxnSpPr>
            <a:cxnSpLocks/>
            <a:stCxn id="243" idx="3"/>
            <a:endCxn id="182" idx="1"/>
          </p:cNvCxnSpPr>
          <p:nvPr/>
        </p:nvCxnSpPr>
        <p:spPr>
          <a:xfrm>
            <a:off x="9225773" y="6440839"/>
            <a:ext cx="577678" cy="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순서도: 대체 처리 196">
            <a:extLst>
              <a:ext uri="{FF2B5EF4-FFF2-40B4-BE49-F238E27FC236}">
                <a16:creationId xmlns:a16="http://schemas.microsoft.com/office/drawing/2014/main" id="{126726B8-C133-45B0-A21A-D1E9862B6175}"/>
              </a:ext>
            </a:extLst>
          </p:cNvPr>
          <p:cNvSpPr/>
          <p:nvPr/>
        </p:nvSpPr>
        <p:spPr>
          <a:xfrm>
            <a:off x="11205083" y="5609608"/>
            <a:ext cx="914332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237" name="순서도: 대체 처리 236">
            <a:extLst>
              <a:ext uri="{FF2B5EF4-FFF2-40B4-BE49-F238E27FC236}">
                <a16:creationId xmlns:a16="http://schemas.microsoft.com/office/drawing/2014/main" id="{85CC6A18-5784-4C0A-80B5-5A40B432EDF5}"/>
              </a:ext>
            </a:extLst>
          </p:cNvPr>
          <p:cNvSpPr/>
          <p:nvPr/>
        </p:nvSpPr>
        <p:spPr>
          <a:xfrm>
            <a:off x="9934179" y="4954904"/>
            <a:ext cx="914332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6E975BA-A633-487E-8606-6BDFBB23BA72}"/>
              </a:ext>
            </a:extLst>
          </p:cNvPr>
          <p:cNvSpPr txBox="1"/>
          <p:nvPr/>
        </p:nvSpPr>
        <p:spPr>
          <a:xfrm>
            <a:off x="9548364" y="4893141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D87C4EDA-3A08-4A47-81D2-27D5CCB300F7}"/>
              </a:ext>
            </a:extLst>
          </p:cNvPr>
          <p:cNvSpPr/>
          <p:nvPr/>
        </p:nvSpPr>
        <p:spPr>
          <a:xfrm>
            <a:off x="8049985" y="6208103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유저 과목코드 벡터의 </a:t>
            </a:r>
            <a:r>
              <a:rPr lang="en-US" altLang="ko-KR" sz="800" dirty="0" err="1"/>
              <a:t>i</a:t>
            </a:r>
            <a:r>
              <a:rPr lang="en-US" altLang="ko-KR" sz="800" dirty="0"/>
              <a:t> </a:t>
            </a:r>
            <a:r>
              <a:rPr lang="ko-KR" altLang="en-US" sz="800" dirty="0"/>
              <a:t>번째 과목코드 삭제</a:t>
            </a:r>
            <a:r>
              <a:rPr lang="en-US" altLang="ko-KR" sz="800" dirty="0"/>
              <a:t>(</a:t>
            </a:r>
            <a:r>
              <a:rPr lang="en-US" altLang="ko-KR" sz="800" dirty="0" err="1"/>
              <a:t>deleteElem</a:t>
            </a:r>
            <a:r>
              <a:rPr lang="ko-KR" altLang="en-US" sz="800" dirty="0"/>
              <a:t>함수 호출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410DA8A1-D9ED-40E5-B047-226794166DCB}"/>
              </a:ext>
            </a:extLst>
          </p:cNvPr>
          <p:cNvCxnSpPr>
            <a:cxnSpLocks/>
            <a:stCxn id="183" idx="3"/>
            <a:endCxn id="197" idx="1"/>
          </p:cNvCxnSpPr>
          <p:nvPr/>
        </p:nvCxnSpPr>
        <p:spPr>
          <a:xfrm>
            <a:off x="10979239" y="5780581"/>
            <a:ext cx="22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F4287215-CFB6-4E5A-8CC4-147D062A0E4E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 flipV="1">
            <a:off x="10391345" y="6013317"/>
            <a:ext cx="0" cy="20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FC21521A-86A3-497F-84F9-D8425AA0EC07}"/>
              </a:ext>
            </a:extLst>
          </p:cNvPr>
          <p:cNvCxnSpPr>
            <a:cxnSpLocks/>
            <a:stCxn id="155" idx="3"/>
            <a:endCxn id="237" idx="1"/>
          </p:cNvCxnSpPr>
          <p:nvPr/>
        </p:nvCxnSpPr>
        <p:spPr>
          <a:xfrm>
            <a:off x="9610183" y="5125877"/>
            <a:ext cx="32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9C8B31A-5157-4763-820C-E516189C5733}"/>
              </a:ext>
            </a:extLst>
          </p:cNvPr>
          <p:cNvSpPr txBox="1"/>
          <p:nvPr/>
        </p:nvSpPr>
        <p:spPr>
          <a:xfrm>
            <a:off x="2983650" y="313960"/>
            <a:ext cx="2630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runStudent</a:t>
            </a:r>
            <a:r>
              <a:rPr lang="ko-KR" altLang="en-US" sz="1000" dirty="0"/>
              <a:t> 함수의 순서도를 작성함으로써</a:t>
            </a:r>
            <a:endParaRPr lang="en-US" altLang="ko-KR" sz="1000" dirty="0"/>
          </a:p>
          <a:p>
            <a:r>
              <a:rPr lang="ko-KR" altLang="en-US" sz="1000" dirty="0"/>
              <a:t>학생으로 로그인 하면 어떤 기능을</a:t>
            </a:r>
            <a:endParaRPr lang="en-US" altLang="ko-KR" sz="1000" dirty="0"/>
          </a:p>
          <a:p>
            <a:r>
              <a:rPr lang="ko-KR" altLang="en-US" sz="1000" dirty="0"/>
              <a:t>수행할 수 있는지 순서도로 작성하였다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0D5E65-49E8-4D59-89FA-E97A87820F62}"/>
              </a:ext>
            </a:extLst>
          </p:cNvPr>
          <p:cNvSpPr txBox="1"/>
          <p:nvPr/>
        </p:nvSpPr>
        <p:spPr>
          <a:xfrm>
            <a:off x="9287297" y="328290"/>
            <a:ext cx="289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disapplyLecture</a:t>
            </a:r>
            <a:r>
              <a:rPr lang="en-US" altLang="ko-KR" sz="1000" dirty="0"/>
              <a:t> </a:t>
            </a:r>
            <a:r>
              <a:rPr lang="ko-KR" altLang="en-US" sz="1000" dirty="0"/>
              <a:t>함수의 순서도를 작성함으로써</a:t>
            </a:r>
            <a:endParaRPr lang="en-US" altLang="ko-KR" sz="1000" dirty="0"/>
          </a:p>
          <a:p>
            <a:r>
              <a:rPr lang="ko-KR" altLang="en-US" sz="1000" dirty="0"/>
              <a:t>수강철회를 어떻게 하는지 설명하였다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한편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모드에서의 </a:t>
            </a:r>
            <a:r>
              <a:rPr lang="en-US" altLang="ko-KR" sz="1000" dirty="0" err="1"/>
              <a:t>deleteLecture</a:t>
            </a:r>
            <a:r>
              <a:rPr lang="en-US" altLang="ko-KR" sz="1000" dirty="0"/>
              <a:t> </a:t>
            </a:r>
            <a:r>
              <a:rPr lang="ko-KR" altLang="en-US" sz="1000" dirty="0"/>
              <a:t>함수도</a:t>
            </a:r>
            <a:endParaRPr lang="en-US" altLang="ko-KR" sz="1000" dirty="0"/>
          </a:p>
          <a:p>
            <a:r>
              <a:rPr lang="ko-KR" altLang="en-US" sz="1000" dirty="0"/>
              <a:t>이와 유사하게 작동한다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1" name="순서도: 준비 110">
            <a:extLst>
              <a:ext uri="{FF2B5EF4-FFF2-40B4-BE49-F238E27FC236}">
                <a16:creationId xmlns:a16="http://schemas.microsoft.com/office/drawing/2014/main" id="{62138359-D359-436E-B597-7D1932772FF0}"/>
              </a:ext>
            </a:extLst>
          </p:cNvPr>
          <p:cNvSpPr/>
          <p:nvPr/>
        </p:nvSpPr>
        <p:spPr>
          <a:xfrm>
            <a:off x="9514612" y="4234930"/>
            <a:ext cx="863965" cy="4567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ko-KR" altLang="en-US" sz="1100" dirty="0"/>
              <a:t> </a:t>
            </a:r>
            <a:r>
              <a:rPr lang="en-US" altLang="ko-KR" sz="1100" dirty="0"/>
              <a:t>= 0</a:t>
            </a:r>
            <a:endParaRPr lang="ko-KR" altLang="en-US" sz="11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FBF5D76-1689-41D4-AC34-C11018A5870E}"/>
              </a:ext>
            </a:extLst>
          </p:cNvPr>
          <p:cNvCxnSpPr>
            <a:cxnSpLocks/>
            <a:stCxn id="154" idx="3"/>
            <a:endCxn id="111" idx="1"/>
          </p:cNvCxnSpPr>
          <p:nvPr/>
        </p:nvCxnSpPr>
        <p:spPr>
          <a:xfrm flipV="1">
            <a:off x="9214050" y="4463293"/>
            <a:ext cx="300562" cy="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A7971F9-442E-4931-B201-0D67280D5A3E}"/>
              </a:ext>
            </a:extLst>
          </p:cNvPr>
          <p:cNvCxnSpPr>
            <a:cxnSpLocks/>
            <a:stCxn id="111" idx="2"/>
            <a:endCxn id="155" idx="0"/>
          </p:cNvCxnSpPr>
          <p:nvPr/>
        </p:nvCxnSpPr>
        <p:spPr>
          <a:xfrm rot="5400000">
            <a:off x="9188700" y="4135246"/>
            <a:ext cx="201486" cy="131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4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4484F-1DBD-4C10-9C46-FD23D4FF77FE}"/>
              </a:ext>
            </a:extLst>
          </p:cNvPr>
          <p:cNvSpPr txBox="1"/>
          <p:nvPr/>
        </p:nvSpPr>
        <p:spPr>
          <a:xfrm>
            <a:off x="0" y="0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applyLecture</a:t>
            </a:r>
            <a:r>
              <a:rPr lang="en-US" altLang="ko-KR" dirty="0"/>
              <a:t> function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B7937181-9C76-4D56-863A-DFB7E26517E3}"/>
              </a:ext>
            </a:extLst>
          </p:cNvPr>
          <p:cNvSpPr/>
          <p:nvPr/>
        </p:nvSpPr>
        <p:spPr>
          <a:xfrm>
            <a:off x="1016311" y="369332"/>
            <a:ext cx="1243633" cy="465472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applyLecture</a:t>
            </a:r>
            <a:endParaRPr lang="en-US" altLang="ko-KR" sz="1100" dirty="0"/>
          </a:p>
          <a:p>
            <a:pPr algn="ctr"/>
            <a:r>
              <a:rPr lang="ko-KR" altLang="en-US" sz="1100" dirty="0"/>
              <a:t>함수 정의</a:t>
            </a:r>
          </a:p>
        </p:txBody>
      </p:sp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7B428389-130E-43C1-903E-D702CE0A0ED3}"/>
              </a:ext>
            </a:extLst>
          </p:cNvPr>
          <p:cNvSpPr/>
          <p:nvPr/>
        </p:nvSpPr>
        <p:spPr>
          <a:xfrm>
            <a:off x="2460306" y="366780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철회할 과목코드 변수</a:t>
            </a:r>
            <a:r>
              <a:rPr lang="en-US" altLang="ko-KR" sz="800" dirty="0"/>
              <a:t>, </a:t>
            </a:r>
            <a:r>
              <a:rPr lang="ko-KR" altLang="en-US" sz="800" dirty="0"/>
              <a:t>해당 코드의 인덱스 저장 변수 선언</a:t>
            </a:r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A28CB746-340E-4B9C-AB37-C4321040448E}"/>
              </a:ext>
            </a:extLst>
          </p:cNvPr>
          <p:cNvSpPr/>
          <p:nvPr/>
        </p:nvSpPr>
        <p:spPr>
          <a:xfrm>
            <a:off x="1050233" y="1682920"/>
            <a:ext cx="1175788" cy="509228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철회할 과목 </a:t>
            </a:r>
            <a:endParaRPr lang="en-US" altLang="ko-KR" sz="1100" dirty="0"/>
          </a:p>
          <a:p>
            <a:pPr algn="ctr"/>
            <a:r>
              <a:rPr lang="ko-KR" altLang="en-US" sz="1100" dirty="0"/>
              <a:t>코드 입력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8B9AB9-C044-46F9-AF99-FEDCCF2B9CF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638127" y="2192148"/>
            <a:ext cx="0" cy="19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B4E6B75-587E-4103-BE25-EE06D0D16C01}"/>
              </a:ext>
            </a:extLst>
          </p:cNvPr>
          <p:cNvSpPr/>
          <p:nvPr/>
        </p:nvSpPr>
        <p:spPr>
          <a:xfrm>
            <a:off x="1050233" y="1026126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학생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전체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강좌 정보 출력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97D521-C0A3-41A5-9311-8870585790A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2335006" y="135374"/>
            <a:ext cx="193874" cy="1587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37BB7A-8B1E-4B42-B56A-089DA0CDE24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638127" y="1491598"/>
            <a:ext cx="0" cy="24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3A17D99E-3B32-4627-BE07-208AD6BF56A5}"/>
              </a:ext>
            </a:extLst>
          </p:cNvPr>
          <p:cNvSpPr/>
          <p:nvPr/>
        </p:nvSpPr>
        <p:spPr>
          <a:xfrm>
            <a:off x="1050233" y="3039401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findLectureByCode</a:t>
            </a:r>
            <a:r>
              <a:rPr lang="en-US" altLang="ko-KR" sz="800" dirty="0"/>
              <a:t> </a:t>
            </a:r>
            <a:r>
              <a:rPr lang="ko-KR" altLang="en-US" sz="800" dirty="0"/>
              <a:t>함수로 입력 받은 코드의 전체 과목코드 벡터 인덱스 저장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17FE22EE-FA4F-4C54-8FED-794EFCD7C019}"/>
              </a:ext>
            </a:extLst>
          </p:cNvPr>
          <p:cNvSpPr/>
          <p:nvPr/>
        </p:nvSpPr>
        <p:spPr>
          <a:xfrm>
            <a:off x="881958" y="2383783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입력된 코드가 </a:t>
            </a:r>
            <a:r>
              <a:rPr lang="en-US" altLang="ko-KR" sz="900" dirty="0"/>
              <a:t>0</a:t>
            </a:r>
            <a:r>
              <a:rPr lang="ko-KR" altLang="en-US" sz="900" dirty="0"/>
              <a:t>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3BBA9462-8174-4029-9CD9-592DC4EB5ECC}"/>
              </a:ext>
            </a:extLst>
          </p:cNvPr>
          <p:cNvSpPr/>
          <p:nvPr/>
        </p:nvSpPr>
        <p:spPr>
          <a:xfrm>
            <a:off x="2669718" y="2445546"/>
            <a:ext cx="898457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4144B5-32E3-46F6-B910-A0845F41B2B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94296" y="2616519"/>
            <a:ext cx="27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B5D8AA-C395-4B83-80C9-048018B0BC2D}"/>
              </a:ext>
            </a:extLst>
          </p:cNvPr>
          <p:cNvSpPr txBox="1"/>
          <p:nvPr/>
        </p:nvSpPr>
        <p:spPr>
          <a:xfrm>
            <a:off x="1638383" y="281102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D7872-A046-42FA-A2C8-639CE4B3AD1F}"/>
              </a:ext>
            </a:extLst>
          </p:cNvPr>
          <p:cNvSpPr txBox="1"/>
          <p:nvPr/>
        </p:nvSpPr>
        <p:spPr>
          <a:xfrm>
            <a:off x="2312618" y="237221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A4EFEA-E975-487F-AB76-C39B707C249C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638127" y="2849255"/>
            <a:ext cx="0" cy="1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CEA4ACCE-F9BC-4022-8AB3-5BC9E9B4722A}"/>
              </a:ext>
            </a:extLst>
          </p:cNvPr>
          <p:cNvSpPr/>
          <p:nvPr/>
        </p:nvSpPr>
        <p:spPr>
          <a:xfrm>
            <a:off x="666369" y="3700026"/>
            <a:ext cx="19557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인덱스가 </a:t>
            </a:r>
            <a:r>
              <a:rPr lang="en-US" altLang="ko-KR" sz="900" dirty="0"/>
              <a:t>-1 </a:t>
            </a:r>
            <a:r>
              <a:rPr lang="ko-KR" altLang="en-US" sz="900" dirty="0"/>
              <a:t>인가</a:t>
            </a:r>
            <a:r>
              <a:rPr lang="en-US" altLang="ko-KR" sz="900" dirty="0"/>
              <a:t>?(-1: </a:t>
            </a:r>
            <a:r>
              <a:rPr lang="ko-KR" altLang="en-US" sz="900" dirty="0"/>
              <a:t>코드를 찾지 못한 경우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D069E0-D015-490C-A371-2AAC5978DA8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638127" y="3504873"/>
            <a:ext cx="6135" cy="1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1AF4BDF-914B-4F41-A6BE-64846789603C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2226021" y="1258862"/>
            <a:ext cx="396133" cy="2673900"/>
          </a:xfrm>
          <a:prstGeom prst="bentConnector3">
            <a:avLst>
              <a:gd name="adj1" fmla="val -2610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D0DB9F-10E5-4AAE-8877-FDC110B67944}"/>
              </a:ext>
            </a:extLst>
          </p:cNvPr>
          <p:cNvSpPr txBox="1"/>
          <p:nvPr/>
        </p:nvSpPr>
        <p:spPr>
          <a:xfrm>
            <a:off x="2915746" y="393969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68CF6-2FD9-46C5-ABD3-C8B1B3F4F73D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>
            <a:off x="1644262" y="4165498"/>
            <a:ext cx="3148" cy="18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F41927D-E0BC-4339-A047-CECBF562105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9944" y="599516"/>
            <a:ext cx="200362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준비 59">
            <a:extLst>
              <a:ext uri="{FF2B5EF4-FFF2-40B4-BE49-F238E27FC236}">
                <a16:creationId xmlns:a16="http://schemas.microsoft.com/office/drawing/2014/main" id="{15120826-32DD-4015-B8AC-F4398B211993}"/>
              </a:ext>
            </a:extLst>
          </p:cNvPr>
          <p:cNvSpPr/>
          <p:nvPr/>
        </p:nvSpPr>
        <p:spPr>
          <a:xfrm>
            <a:off x="881958" y="4349496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중복</a:t>
            </a:r>
            <a:r>
              <a:rPr lang="en-US" altLang="ko-KR" sz="800" dirty="0"/>
              <a:t>, </a:t>
            </a:r>
            <a:r>
              <a:rPr lang="ko-KR" altLang="en-US" sz="800" dirty="0"/>
              <a:t>학점 중복</a:t>
            </a:r>
            <a:r>
              <a:rPr lang="en-US" altLang="ko-KR" sz="800" dirty="0"/>
              <a:t>, </a:t>
            </a:r>
            <a:r>
              <a:rPr lang="ko-KR" altLang="en-US" sz="800" dirty="0"/>
              <a:t>학점 확인</a:t>
            </a:r>
            <a:r>
              <a:rPr lang="en-US" altLang="ko-KR" sz="800" dirty="0"/>
              <a:t>, </a:t>
            </a:r>
            <a:r>
              <a:rPr lang="ko-KR" altLang="en-US" sz="800" dirty="0"/>
              <a:t>인원 확인 변수 선언</a:t>
            </a:r>
            <a:r>
              <a:rPr lang="en-US" altLang="ko-KR" sz="800" dirty="0"/>
              <a:t>(bool)</a:t>
            </a:r>
            <a:endParaRPr lang="ko-KR" altLang="en-US" sz="800" dirty="0"/>
          </a:p>
        </p:txBody>
      </p:sp>
      <p:sp>
        <p:nvSpPr>
          <p:cNvPr id="63" name="순서도: 준비 62">
            <a:extLst>
              <a:ext uri="{FF2B5EF4-FFF2-40B4-BE49-F238E27FC236}">
                <a16:creationId xmlns:a16="http://schemas.microsoft.com/office/drawing/2014/main" id="{D7F60349-6E27-4117-81D5-B626998CD26D}"/>
              </a:ext>
            </a:extLst>
          </p:cNvPr>
          <p:cNvSpPr/>
          <p:nvPr/>
        </p:nvSpPr>
        <p:spPr>
          <a:xfrm>
            <a:off x="2616584" y="4349496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코드 중복 </a:t>
            </a:r>
            <a:r>
              <a:rPr lang="en-US" altLang="ko-KR" sz="1100" dirty="0"/>
              <a:t>= </a:t>
            </a:r>
            <a:r>
              <a:rPr lang="ko-KR" altLang="en-US" sz="1100" dirty="0"/>
              <a:t>거짓</a:t>
            </a:r>
          </a:p>
        </p:txBody>
      </p:sp>
      <p:sp>
        <p:nvSpPr>
          <p:cNvPr id="64" name="순서도: 준비 63">
            <a:extLst>
              <a:ext uri="{FF2B5EF4-FFF2-40B4-BE49-F238E27FC236}">
                <a16:creationId xmlns:a16="http://schemas.microsoft.com/office/drawing/2014/main" id="{01BA4F28-6656-40E0-8A48-2E2E954325C4}"/>
              </a:ext>
            </a:extLst>
          </p:cNvPr>
          <p:cNvSpPr/>
          <p:nvPr/>
        </p:nvSpPr>
        <p:spPr>
          <a:xfrm>
            <a:off x="2616584" y="5013882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학점 중복 </a:t>
            </a:r>
            <a:r>
              <a:rPr lang="en-US" altLang="ko-KR" sz="1100" dirty="0"/>
              <a:t>= </a:t>
            </a:r>
            <a:r>
              <a:rPr lang="ko-KR" altLang="en-US" sz="1100" dirty="0"/>
              <a:t>거짓</a:t>
            </a:r>
          </a:p>
        </p:txBody>
      </p:sp>
      <p:sp>
        <p:nvSpPr>
          <p:cNvPr id="65" name="순서도: 준비 64">
            <a:extLst>
              <a:ext uri="{FF2B5EF4-FFF2-40B4-BE49-F238E27FC236}">
                <a16:creationId xmlns:a16="http://schemas.microsoft.com/office/drawing/2014/main" id="{33C34EF4-0883-474F-A2CA-42858FEF19A8}"/>
              </a:ext>
            </a:extLst>
          </p:cNvPr>
          <p:cNvSpPr/>
          <p:nvPr/>
        </p:nvSpPr>
        <p:spPr>
          <a:xfrm>
            <a:off x="881958" y="5013882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유저의 가능 학점보다 신청한 학점이 더 크면 학점확인 </a:t>
            </a:r>
            <a:r>
              <a:rPr lang="en-US" altLang="ko-KR" sz="800" dirty="0"/>
              <a:t>=</a:t>
            </a:r>
            <a:r>
              <a:rPr lang="ko-KR" altLang="en-US" sz="800" dirty="0"/>
              <a:t> 참</a:t>
            </a:r>
          </a:p>
        </p:txBody>
      </p:sp>
      <p:sp>
        <p:nvSpPr>
          <p:cNvPr id="66" name="순서도: 준비 65">
            <a:extLst>
              <a:ext uri="{FF2B5EF4-FFF2-40B4-BE49-F238E27FC236}">
                <a16:creationId xmlns:a16="http://schemas.microsoft.com/office/drawing/2014/main" id="{BC9A8071-5FCF-45E3-95B4-0A86754DA29D}"/>
              </a:ext>
            </a:extLst>
          </p:cNvPr>
          <p:cNvSpPr/>
          <p:nvPr/>
        </p:nvSpPr>
        <p:spPr>
          <a:xfrm>
            <a:off x="880384" y="5666643"/>
            <a:ext cx="1530904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수강가능인원이 </a:t>
            </a:r>
            <a:r>
              <a:rPr lang="en-US" altLang="ko-KR" sz="800" dirty="0"/>
              <a:t>1</a:t>
            </a:r>
            <a:r>
              <a:rPr lang="ko-KR" altLang="en-US" sz="800" dirty="0"/>
              <a:t>보다 작으면 인원확인 </a:t>
            </a:r>
            <a:r>
              <a:rPr lang="en-US" altLang="ko-KR" sz="800" dirty="0"/>
              <a:t>= </a:t>
            </a:r>
            <a:r>
              <a:rPr lang="ko-KR" altLang="en-US" sz="800" dirty="0"/>
              <a:t>참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A36E961-51DA-4484-861D-EEFC3E2C84E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2412862" y="4582232"/>
            <a:ext cx="20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432827D-627E-4D34-AC46-46B896AC224B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3382036" y="4814968"/>
            <a:ext cx="0" cy="19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8972C15-FAAB-456F-BAD7-CC0A55632965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 flipH="1">
            <a:off x="2412862" y="5246618"/>
            <a:ext cx="20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A848AB0-E13B-4485-8342-42D065CD574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1645836" y="5479354"/>
            <a:ext cx="1574" cy="18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0702E4F-212E-485B-8FCC-3E35587DF51A}"/>
              </a:ext>
            </a:extLst>
          </p:cNvPr>
          <p:cNvSpPr txBox="1"/>
          <p:nvPr/>
        </p:nvSpPr>
        <p:spPr>
          <a:xfrm>
            <a:off x="1638383" y="411923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6D2ABF63-3150-47DA-A923-8B16B4099B23}"/>
              </a:ext>
            </a:extLst>
          </p:cNvPr>
          <p:cNvSpPr/>
          <p:nvPr/>
        </p:nvSpPr>
        <p:spPr>
          <a:xfrm>
            <a:off x="5116662" y="366780"/>
            <a:ext cx="20005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유저강좌코드</a:t>
            </a:r>
            <a:r>
              <a:rPr lang="ko-KR" altLang="en-US" sz="900" dirty="0"/>
              <a:t> 벡터에서 읽을 요소가 존재하는가</a:t>
            </a:r>
            <a:r>
              <a:rPr lang="en-US" altLang="ko-KR" sz="900" dirty="0"/>
              <a:t>?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B993F1E-9599-46E8-9990-7CA04FC15EBC}"/>
              </a:ext>
            </a:extLst>
          </p:cNvPr>
          <p:cNvCxnSpPr>
            <a:cxnSpLocks/>
            <a:stCxn id="66" idx="2"/>
            <a:endCxn id="81" idx="1"/>
          </p:cNvCxnSpPr>
          <p:nvPr/>
        </p:nvCxnSpPr>
        <p:spPr>
          <a:xfrm rot="5400000" flipH="1" flipV="1">
            <a:off x="614949" y="1630403"/>
            <a:ext cx="5532599" cy="3470826"/>
          </a:xfrm>
          <a:prstGeom prst="bentConnector4">
            <a:avLst>
              <a:gd name="adj1" fmla="val -4132"/>
              <a:gd name="adj2" fmla="val 798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5D723127-C292-4180-AE4F-B0CE60A23449}"/>
              </a:ext>
            </a:extLst>
          </p:cNvPr>
          <p:cNvSpPr/>
          <p:nvPr/>
        </p:nvSpPr>
        <p:spPr>
          <a:xfrm>
            <a:off x="5116662" y="1026126"/>
            <a:ext cx="20005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읽은 요소와 입력 받은 코드가 일치하는가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6F2EBABF-5A91-4393-AFBC-8C78E5692A7D}"/>
              </a:ext>
            </a:extLst>
          </p:cNvPr>
          <p:cNvSpPr/>
          <p:nvPr/>
        </p:nvSpPr>
        <p:spPr>
          <a:xfrm>
            <a:off x="5529060" y="1682920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코드 중복 </a:t>
            </a:r>
            <a:r>
              <a:rPr lang="en-US" altLang="ko-KR" sz="1100" dirty="0"/>
              <a:t>= </a:t>
            </a:r>
            <a:r>
              <a:rPr lang="ko-KR" altLang="en-US" sz="1100" dirty="0"/>
              <a:t>참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D6DBD8D-B359-4C05-BA11-3CE79FAFEF60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>
            <a:off x="6116955" y="832252"/>
            <a:ext cx="0" cy="19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8347798-F390-4068-96E3-7049A8188075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6116954" y="1491598"/>
            <a:ext cx="1" cy="19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77B4DE8-3769-457A-8172-8A3E4991B982}"/>
              </a:ext>
            </a:extLst>
          </p:cNvPr>
          <p:cNvCxnSpPr>
            <a:cxnSpLocks/>
            <a:stCxn id="86" idx="3"/>
            <a:endCxn id="81" idx="3"/>
          </p:cNvCxnSpPr>
          <p:nvPr/>
        </p:nvCxnSpPr>
        <p:spPr>
          <a:xfrm flipV="1">
            <a:off x="7117247" y="599516"/>
            <a:ext cx="12700" cy="6593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6723538-909B-44D9-AA4B-68883E196D6D}"/>
              </a:ext>
            </a:extLst>
          </p:cNvPr>
          <p:cNvSpPr txBox="1"/>
          <p:nvPr/>
        </p:nvSpPr>
        <p:spPr>
          <a:xfrm>
            <a:off x="6116400" y="79710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F9D2073-6D3B-40CF-BCCE-A0093B235ACD}"/>
              </a:ext>
            </a:extLst>
          </p:cNvPr>
          <p:cNvSpPr txBox="1"/>
          <p:nvPr/>
        </p:nvSpPr>
        <p:spPr>
          <a:xfrm>
            <a:off x="6096128" y="145222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43983C-12FC-433B-9760-E84B0386B09F}"/>
              </a:ext>
            </a:extLst>
          </p:cNvPr>
          <p:cNvSpPr txBox="1"/>
          <p:nvPr/>
        </p:nvSpPr>
        <p:spPr>
          <a:xfrm>
            <a:off x="7015207" y="1259328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00" name="순서도: 준비 99">
            <a:extLst>
              <a:ext uri="{FF2B5EF4-FFF2-40B4-BE49-F238E27FC236}">
                <a16:creationId xmlns:a16="http://schemas.microsoft.com/office/drawing/2014/main" id="{CA2012B2-7DEA-4AA6-989C-EF22264BEE01}"/>
              </a:ext>
            </a:extLst>
          </p:cNvPr>
          <p:cNvSpPr/>
          <p:nvPr/>
        </p:nvSpPr>
        <p:spPr>
          <a:xfrm>
            <a:off x="5880539" y="2345323"/>
            <a:ext cx="1641858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같은 이름이고</a:t>
            </a:r>
            <a:r>
              <a:rPr lang="en-US" altLang="ko-KR" sz="800" dirty="0"/>
              <a:t> </a:t>
            </a:r>
            <a:r>
              <a:rPr lang="ko-KR" altLang="en-US" sz="800" dirty="0"/>
              <a:t>같거나 다른 코드인 과목 코드들을 저장할 벡터 선언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A819133-E112-4BBA-B225-85328FA6526A}"/>
              </a:ext>
            </a:extLst>
          </p:cNvPr>
          <p:cNvCxnSpPr>
            <a:cxnSpLocks/>
            <a:stCxn id="81" idx="0"/>
            <a:endCxn id="100" idx="3"/>
          </p:cNvCxnSpPr>
          <p:nvPr/>
        </p:nvCxnSpPr>
        <p:spPr>
          <a:xfrm rot="16200000" flipH="1">
            <a:off x="5714036" y="769698"/>
            <a:ext cx="2211279" cy="1405442"/>
          </a:xfrm>
          <a:prstGeom prst="bentConnector4">
            <a:avLst>
              <a:gd name="adj1" fmla="val -5786"/>
              <a:gd name="adj2" fmla="val 1240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BA7174-2812-4DCC-9B58-A3605288C1DD}"/>
              </a:ext>
            </a:extLst>
          </p:cNvPr>
          <p:cNvSpPr txBox="1"/>
          <p:nvPr/>
        </p:nvSpPr>
        <p:spPr>
          <a:xfrm>
            <a:off x="6704848" y="3239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0" name="순서도: 판단 109">
            <a:extLst>
              <a:ext uri="{FF2B5EF4-FFF2-40B4-BE49-F238E27FC236}">
                <a16:creationId xmlns:a16="http://schemas.microsoft.com/office/drawing/2014/main" id="{305DA761-3555-49A6-9D37-FD2EA5620154}"/>
              </a:ext>
            </a:extLst>
          </p:cNvPr>
          <p:cNvSpPr/>
          <p:nvPr/>
        </p:nvSpPr>
        <p:spPr>
          <a:xfrm>
            <a:off x="5275125" y="3007951"/>
            <a:ext cx="1682549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i</a:t>
            </a:r>
            <a:r>
              <a:rPr lang="en-US" altLang="ko-KR" sz="800" dirty="0"/>
              <a:t> &lt; </a:t>
            </a:r>
          </a:p>
          <a:p>
            <a:pPr algn="ctr"/>
            <a:r>
              <a:rPr lang="ko-KR" altLang="en-US" sz="800" dirty="0"/>
              <a:t>전체 과목이름 벡터의 크기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1B15BAD-9180-426D-A943-B4D8B5BC9EF3}"/>
              </a:ext>
            </a:extLst>
          </p:cNvPr>
          <p:cNvCxnSpPr>
            <a:cxnSpLocks/>
            <a:stCxn id="87" idx="3"/>
            <a:endCxn id="81" idx="3"/>
          </p:cNvCxnSpPr>
          <p:nvPr/>
        </p:nvCxnSpPr>
        <p:spPr>
          <a:xfrm flipV="1">
            <a:off x="6704848" y="599516"/>
            <a:ext cx="412399" cy="1316140"/>
          </a:xfrm>
          <a:prstGeom prst="bentConnector3">
            <a:avLst>
              <a:gd name="adj1" fmla="val 2266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E9F74B8-216F-45DD-ABEB-E80B419CD9CF}"/>
              </a:ext>
            </a:extLst>
          </p:cNvPr>
          <p:cNvCxnSpPr>
            <a:cxnSpLocks/>
            <a:stCxn id="110" idx="2"/>
            <a:endCxn id="121" idx="0"/>
          </p:cNvCxnSpPr>
          <p:nvPr/>
        </p:nvCxnSpPr>
        <p:spPr>
          <a:xfrm flipH="1">
            <a:off x="6113169" y="3473423"/>
            <a:ext cx="3231" cy="1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순서도: 판단 120">
            <a:extLst>
              <a:ext uri="{FF2B5EF4-FFF2-40B4-BE49-F238E27FC236}">
                <a16:creationId xmlns:a16="http://schemas.microsoft.com/office/drawing/2014/main" id="{7BAC4EA3-455B-4A4B-B12A-AAC9DD3842E4}"/>
              </a:ext>
            </a:extLst>
          </p:cNvPr>
          <p:cNvSpPr/>
          <p:nvPr/>
        </p:nvSpPr>
        <p:spPr>
          <a:xfrm>
            <a:off x="5116662" y="3670354"/>
            <a:ext cx="1993013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</a:t>
            </a:r>
            <a:r>
              <a:rPr lang="ko-KR" altLang="en-US" sz="800" dirty="0"/>
              <a:t>번째 강의 이름과 입력 받은 코드의 과목 이름이</a:t>
            </a:r>
            <a:endParaRPr lang="en-US" altLang="ko-KR" sz="800" dirty="0"/>
          </a:p>
          <a:p>
            <a:pPr algn="ctr"/>
            <a:r>
              <a:rPr lang="ko-KR" altLang="en-US" sz="800" dirty="0"/>
              <a:t>일치하는가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0E288D42-4A89-4163-80F2-A791F11C9E55}"/>
              </a:ext>
            </a:extLst>
          </p:cNvPr>
          <p:cNvSpPr/>
          <p:nvPr/>
        </p:nvSpPr>
        <p:spPr>
          <a:xfrm>
            <a:off x="5414281" y="4332982"/>
            <a:ext cx="1392573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같은 이름</a:t>
            </a:r>
            <a:r>
              <a:rPr lang="en-US" altLang="ko-KR" sz="800" dirty="0"/>
              <a:t>, </a:t>
            </a:r>
            <a:r>
              <a:rPr lang="ko-KR" altLang="en-US" sz="800" dirty="0"/>
              <a:t>같거나 다른 코드 저장 벡터에 </a:t>
            </a:r>
            <a:r>
              <a:rPr lang="en-US" altLang="ko-KR" sz="800" dirty="0" err="1"/>
              <a:t>i</a:t>
            </a:r>
            <a:r>
              <a:rPr lang="ko-KR" altLang="en-US" sz="800" dirty="0"/>
              <a:t>번째 강의코드 벡터 요소 추가 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240F3CF-BE50-4B98-ABF2-5DC52015717E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 flipH="1">
            <a:off x="6110568" y="4135826"/>
            <a:ext cx="2601" cy="19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7A38BEA-E303-4A39-A8F9-268985B15BC9}"/>
              </a:ext>
            </a:extLst>
          </p:cNvPr>
          <p:cNvCxnSpPr>
            <a:cxnSpLocks/>
            <a:stCxn id="121" idx="3"/>
            <a:endCxn id="153" idx="2"/>
          </p:cNvCxnSpPr>
          <p:nvPr/>
        </p:nvCxnSpPr>
        <p:spPr>
          <a:xfrm flipV="1">
            <a:off x="7109675" y="3720119"/>
            <a:ext cx="324435" cy="18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7606CD7-3B74-44A9-A475-41B4F8DB0D15}"/>
              </a:ext>
            </a:extLst>
          </p:cNvPr>
          <p:cNvSpPr txBox="1"/>
          <p:nvPr/>
        </p:nvSpPr>
        <p:spPr>
          <a:xfrm>
            <a:off x="6130637" y="3446095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2F080D-3FC9-4BC4-876E-671AD93D1234}"/>
              </a:ext>
            </a:extLst>
          </p:cNvPr>
          <p:cNvSpPr txBox="1"/>
          <p:nvPr/>
        </p:nvSpPr>
        <p:spPr>
          <a:xfrm>
            <a:off x="6116400" y="40946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A5FEBB5-D0C3-4FA2-BEBF-6FD3F4D21832}"/>
              </a:ext>
            </a:extLst>
          </p:cNvPr>
          <p:cNvSpPr txBox="1"/>
          <p:nvPr/>
        </p:nvSpPr>
        <p:spPr>
          <a:xfrm>
            <a:off x="7057295" y="388865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40" name="순서도: 판단 139">
            <a:extLst>
              <a:ext uri="{FF2B5EF4-FFF2-40B4-BE49-F238E27FC236}">
                <a16:creationId xmlns:a16="http://schemas.microsoft.com/office/drawing/2014/main" id="{BD796653-DF08-47CE-9E67-C6FDA26BAF15}"/>
              </a:ext>
            </a:extLst>
          </p:cNvPr>
          <p:cNvSpPr/>
          <p:nvPr/>
        </p:nvSpPr>
        <p:spPr>
          <a:xfrm>
            <a:off x="5106185" y="5028638"/>
            <a:ext cx="20005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같은 이름</a:t>
            </a:r>
            <a:r>
              <a:rPr lang="en-US" altLang="ko-KR" sz="800" dirty="0"/>
              <a:t>, </a:t>
            </a:r>
            <a:r>
              <a:rPr lang="ko-KR" altLang="en-US" sz="800" dirty="0"/>
              <a:t>같거나 다른 코드 저장 벡터에서 읽을 요소가 존재하는가</a:t>
            </a:r>
            <a:r>
              <a:rPr lang="en-US" altLang="ko-KR" sz="800" dirty="0"/>
              <a:t>?</a:t>
            </a: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81B44AF-1898-4D32-B706-0C42FC5F63A7}"/>
              </a:ext>
            </a:extLst>
          </p:cNvPr>
          <p:cNvCxnSpPr>
            <a:cxnSpLocks/>
            <a:stCxn id="110" idx="1"/>
            <a:endCxn id="140" idx="1"/>
          </p:cNvCxnSpPr>
          <p:nvPr/>
        </p:nvCxnSpPr>
        <p:spPr>
          <a:xfrm rot="10800000" flipV="1">
            <a:off x="5106185" y="3240686"/>
            <a:ext cx="168940" cy="2020687"/>
          </a:xfrm>
          <a:prstGeom prst="bentConnector3">
            <a:avLst>
              <a:gd name="adj1" fmla="val 235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576632F-29FD-4B7F-B8B6-A4887BF4C4A7}"/>
              </a:ext>
            </a:extLst>
          </p:cNvPr>
          <p:cNvSpPr txBox="1"/>
          <p:nvPr/>
        </p:nvSpPr>
        <p:spPr>
          <a:xfrm>
            <a:off x="4870605" y="3016353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57710F0D-E1D4-4E9E-8DB8-E12A009F1704}"/>
              </a:ext>
            </a:extLst>
          </p:cNvPr>
          <p:cNvCxnSpPr>
            <a:cxnSpLocks/>
            <a:stCxn id="127" idx="3"/>
            <a:endCxn id="153" idx="2"/>
          </p:cNvCxnSpPr>
          <p:nvPr/>
        </p:nvCxnSpPr>
        <p:spPr>
          <a:xfrm flipV="1">
            <a:off x="6806854" y="3720119"/>
            <a:ext cx="627256" cy="845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순서도: 처리 152">
            <a:extLst>
              <a:ext uri="{FF2B5EF4-FFF2-40B4-BE49-F238E27FC236}">
                <a16:creationId xmlns:a16="http://schemas.microsoft.com/office/drawing/2014/main" id="{A5090BD7-8CAB-42BC-AA92-F342F4CC7EC4}"/>
              </a:ext>
            </a:extLst>
          </p:cNvPr>
          <p:cNvSpPr/>
          <p:nvPr/>
        </p:nvSpPr>
        <p:spPr>
          <a:xfrm>
            <a:off x="7218407" y="3447626"/>
            <a:ext cx="431405" cy="2724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855BE41-F357-4F22-8961-C7942374CADF}"/>
              </a:ext>
            </a:extLst>
          </p:cNvPr>
          <p:cNvCxnSpPr>
            <a:cxnSpLocks/>
            <a:stCxn id="153" idx="0"/>
            <a:endCxn id="110" idx="3"/>
          </p:cNvCxnSpPr>
          <p:nvPr/>
        </p:nvCxnSpPr>
        <p:spPr>
          <a:xfrm rot="16200000" flipV="1">
            <a:off x="7092423" y="3105939"/>
            <a:ext cx="206939" cy="47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C2B0288-3107-440D-A99E-1EE73A85C932}"/>
              </a:ext>
            </a:extLst>
          </p:cNvPr>
          <p:cNvSpPr txBox="1"/>
          <p:nvPr/>
        </p:nvSpPr>
        <p:spPr>
          <a:xfrm>
            <a:off x="7108186" y="501388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88" name="순서도: 처리 187">
            <a:extLst>
              <a:ext uri="{FF2B5EF4-FFF2-40B4-BE49-F238E27FC236}">
                <a16:creationId xmlns:a16="http://schemas.microsoft.com/office/drawing/2014/main" id="{9804B14C-AACC-4068-8420-6DF74E08A40E}"/>
              </a:ext>
            </a:extLst>
          </p:cNvPr>
          <p:cNvSpPr/>
          <p:nvPr/>
        </p:nvSpPr>
        <p:spPr>
          <a:xfrm>
            <a:off x="6964197" y="6153923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읽은 요소를 </a:t>
            </a:r>
            <a:endParaRPr lang="en-US" altLang="ko-KR" sz="1100" dirty="0"/>
          </a:p>
          <a:p>
            <a:pPr algn="ctr"/>
            <a:r>
              <a:rPr lang="ko-KR" altLang="en-US" sz="1100" dirty="0"/>
              <a:t>요소</a:t>
            </a:r>
            <a:r>
              <a:rPr lang="en-US" altLang="ko-KR" sz="1100" dirty="0"/>
              <a:t>1</a:t>
            </a:r>
            <a:r>
              <a:rPr lang="ko-KR" altLang="en-US" sz="1100" dirty="0"/>
              <a:t>에 저장</a:t>
            </a:r>
          </a:p>
        </p:txBody>
      </p:sp>
      <p:sp>
        <p:nvSpPr>
          <p:cNvPr id="198" name="순서도: 준비 197">
            <a:extLst>
              <a:ext uri="{FF2B5EF4-FFF2-40B4-BE49-F238E27FC236}">
                <a16:creationId xmlns:a16="http://schemas.microsoft.com/office/drawing/2014/main" id="{EC46C44E-E322-495D-B779-FF493F7B3D2F}"/>
              </a:ext>
            </a:extLst>
          </p:cNvPr>
          <p:cNvSpPr/>
          <p:nvPr/>
        </p:nvSpPr>
        <p:spPr>
          <a:xfrm>
            <a:off x="7081885" y="5429433"/>
            <a:ext cx="940412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요소</a:t>
            </a:r>
            <a:r>
              <a:rPr lang="en-US" altLang="ko-KR" sz="1100" dirty="0"/>
              <a:t>1</a:t>
            </a:r>
            <a:r>
              <a:rPr lang="ko-KR" altLang="en-US" sz="1100" dirty="0"/>
              <a:t>선언</a:t>
            </a:r>
          </a:p>
        </p:txBody>
      </p:sp>
      <p:sp>
        <p:nvSpPr>
          <p:cNvPr id="212" name="순서도: 판단 211">
            <a:extLst>
              <a:ext uri="{FF2B5EF4-FFF2-40B4-BE49-F238E27FC236}">
                <a16:creationId xmlns:a16="http://schemas.microsoft.com/office/drawing/2014/main" id="{FF08B408-4A47-43C5-98F3-4C4C6C2C139F}"/>
              </a:ext>
            </a:extLst>
          </p:cNvPr>
          <p:cNvSpPr/>
          <p:nvPr/>
        </p:nvSpPr>
        <p:spPr>
          <a:xfrm>
            <a:off x="8796962" y="4100246"/>
            <a:ext cx="20005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유저 과목코드 벡터에서 읽을 요소가 존재하는가</a:t>
            </a:r>
            <a:r>
              <a:rPr lang="en-US" altLang="ko-KR" sz="800" dirty="0"/>
              <a:t>?</a:t>
            </a:r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892267F7-A437-44A5-AFAF-AE77DC9171AD}"/>
              </a:ext>
            </a:extLst>
          </p:cNvPr>
          <p:cNvCxnSpPr>
            <a:cxnSpLocks/>
            <a:stCxn id="188" idx="3"/>
            <a:endCxn id="212" idx="1"/>
          </p:cNvCxnSpPr>
          <p:nvPr/>
        </p:nvCxnSpPr>
        <p:spPr>
          <a:xfrm flipV="1">
            <a:off x="8139985" y="4332982"/>
            <a:ext cx="656977" cy="2053677"/>
          </a:xfrm>
          <a:prstGeom prst="bentConnector3">
            <a:avLst>
              <a:gd name="adj1" fmla="val 28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순서도: 준비 229">
            <a:extLst>
              <a:ext uri="{FF2B5EF4-FFF2-40B4-BE49-F238E27FC236}">
                <a16:creationId xmlns:a16="http://schemas.microsoft.com/office/drawing/2014/main" id="{9C3A78A5-509C-4DC7-944D-AB9CB0895727}"/>
              </a:ext>
            </a:extLst>
          </p:cNvPr>
          <p:cNvSpPr/>
          <p:nvPr/>
        </p:nvSpPr>
        <p:spPr>
          <a:xfrm>
            <a:off x="11039827" y="4100245"/>
            <a:ext cx="940412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요소</a:t>
            </a:r>
            <a:r>
              <a:rPr lang="en-US" altLang="ko-KR" sz="1100" dirty="0"/>
              <a:t>2</a:t>
            </a:r>
            <a:r>
              <a:rPr lang="ko-KR" altLang="en-US" sz="1100" dirty="0"/>
              <a:t>선언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39223DD-46F7-4E2D-85D7-AB2161D25A2C}"/>
              </a:ext>
            </a:extLst>
          </p:cNvPr>
          <p:cNvCxnSpPr>
            <a:cxnSpLocks/>
            <a:stCxn id="212" idx="3"/>
            <a:endCxn id="230" idx="1"/>
          </p:cNvCxnSpPr>
          <p:nvPr/>
        </p:nvCxnSpPr>
        <p:spPr>
          <a:xfrm flipV="1">
            <a:off x="10797547" y="4332981"/>
            <a:ext cx="242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E2D7060B-5E16-449D-AAEE-B72543AA2CA4}"/>
              </a:ext>
            </a:extLst>
          </p:cNvPr>
          <p:cNvSpPr txBox="1"/>
          <p:nvPr/>
        </p:nvSpPr>
        <p:spPr>
          <a:xfrm>
            <a:off x="10657263" y="408790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35" name="순서도: 처리 234">
            <a:extLst>
              <a:ext uri="{FF2B5EF4-FFF2-40B4-BE49-F238E27FC236}">
                <a16:creationId xmlns:a16="http://schemas.microsoft.com/office/drawing/2014/main" id="{2C30CEC4-4BA9-4FC4-8D88-17D18E8C84EE}"/>
              </a:ext>
            </a:extLst>
          </p:cNvPr>
          <p:cNvSpPr/>
          <p:nvPr/>
        </p:nvSpPr>
        <p:spPr>
          <a:xfrm>
            <a:off x="9209360" y="4754748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읽은 요소를 </a:t>
            </a:r>
            <a:endParaRPr lang="en-US" altLang="ko-KR" sz="1100" dirty="0"/>
          </a:p>
          <a:p>
            <a:pPr algn="ctr"/>
            <a:r>
              <a:rPr lang="ko-KR" altLang="en-US" sz="1100" dirty="0"/>
              <a:t>요소</a:t>
            </a:r>
            <a:r>
              <a:rPr lang="en-US" altLang="ko-KR" sz="1100" dirty="0"/>
              <a:t>2</a:t>
            </a:r>
            <a:r>
              <a:rPr lang="ko-KR" altLang="en-US" sz="1100" dirty="0"/>
              <a:t>에 저장</a:t>
            </a:r>
          </a:p>
        </p:txBody>
      </p: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4368DCC0-B494-41A2-AD76-17F1AA8626B5}"/>
              </a:ext>
            </a:extLst>
          </p:cNvPr>
          <p:cNvCxnSpPr>
            <a:cxnSpLocks/>
            <a:stCxn id="230" idx="2"/>
            <a:endCxn id="235" idx="3"/>
          </p:cNvCxnSpPr>
          <p:nvPr/>
        </p:nvCxnSpPr>
        <p:spPr>
          <a:xfrm rot="5400000">
            <a:off x="10736708" y="4214158"/>
            <a:ext cx="421767" cy="112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판단 238">
            <a:extLst>
              <a:ext uri="{FF2B5EF4-FFF2-40B4-BE49-F238E27FC236}">
                <a16:creationId xmlns:a16="http://schemas.microsoft.com/office/drawing/2014/main" id="{FB237112-9E2C-42F5-9636-56962BAAB4B3}"/>
              </a:ext>
            </a:extLst>
          </p:cNvPr>
          <p:cNvSpPr/>
          <p:nvPr/>
        </p:nvSpPr>
        <p:spPr>
          <a:xfrm>
            <a:off x="8796962" y="5408466"/>
            <a:ext cx="2000585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요소 </a:t>
            </a:r>
            <a:r>
              <a:rPr lang="en-US" altLang="ko-KR" sz="900" dirty="0"/>
              <a:t>1</a:t>
            </a:r>
            <a:r>
              <a:rPr lang="ko-KR" altLang="en-US" sz="900" dirty="0"/>
              <a:t>과 </a:t>
            </a:r>
            <a:endParaRPr lang="en-US" altLang="ko-KR" sz="900" dirty="0"/>
          </a:p>
          <a:p>
            <a:pPr algn="ctr"/>
            <a:r>
              <a:rPr lang="ko-KR" altLang="en-US" sz="900" dirty="0"/>
              <a:t>요소 </a:t>
            </a:r>
            <a:r>
              <a:rPr lang="en-US" altLang="ko-KR" sz="900" dirty="0"/>
              <a:t>2</a:t>
            </a:r>
            <a:r>
              <a:rPr lang="ko-KR" altLang="en-US" sz="900" dirty="0"/>
              <a:t>가 </a:t>
            </a:r>
            <a:endParaRPr lang="en-US" altLang="ko-KR" sz="900" dirty="0"/>
          </a:p>
          <a:p>
            <a:pPr algn="ctr"/>
            <a:r>
              <a:rPr lang="ko-KR" altLang="en-US" sz="900" dirty="0"/>
              <a:t>일치하는가</a:t>
            </a:r>
            <a:r>
              <a:rPr lang="en-US" altLang="ko-KR" sz="900" dirty="0"/>
              <a:t>?</a:t>
            </a: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74D39BFD-081E-4C78-88F2-D86266B6BBAA}"/>
              </a:ext>
            </a:extLst>
          </p:cNvPr>
          <p:cNvCxnSpPr>
            <a:cxnSpLocks/>
            <a:stCxn id="235" idx="2"/>
            <a:endCxn id="239" idx="0"/>
          </p:cNvCxnSpPr>
          <p:nvPr/>
        </p:nvCxnSpPr>
        <p:spPr>
          <a:xfrm>
            <a:off x="9797254" y="5220220"/>
            <a:ext cx="1" cy="18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순서도: 처리 244">
            <a:extLst>
              <a:ext uri="{FF2B5EF4-FFF2-40B4-BE49-F238E27FC236}">
                <a16:creationId xmlns:a16="http://schemas.microsoft.com/office/drawing/2014/main" id="{EB4C2EF0-C66D-4A7F-A249-4F262AB5E50F}"/>
              </a:ext>
            </a:extLst>
          </p:cNvPr>
          <p:cNvSpPr/>
          <p:nvPr/>
        </p:nvSpPr>
        <p:spPr>
          <a:xfrm>
            <a:off x="9209360" y="6062184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 중복 </a:t>
            </a:r>
            <a:r>
              <a:rPr lang="en-US" altLang="ko-KR" sz="1100" dirty="0"/>
              <a:t>= </a:t>
            </a:r>
            <a:r>
              <a:rPr lang="ko-KR" altLang="en-US" sz="1100" dirty="0"/>
              <a:t>참</a:t>
            </a: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258C6AFC-F338-4ECF-BB77-92B03959C77A}"/>
              </a:ext>
            </a:extLst>
          </p:cNvPr>
          <p:cNvCxnSpPr>
            <a:cxnSpLocks/>
            <a:stCxn id="239" idx="2"/>
            <a:endCxn id="245" idx="0"/>
          </p:cNvCxnSpPr>
          <p:nvPr/>
        </p:nvCxnSpPr>
        <p:spPr>
          <a:xfrm flipH="1">
            <a:off x="9797254" y="5873938"/>
            <a:ext cx="1" cy="18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53643A9-ADDA-4D89-A03A-ED3411B9EEE4}"/>
              </a:ext>
            </a:extLst>
          </p:cNvPr>
          <p:cNvSpPr txBox="1"/>
          <p:nvPr/>
        </p:nvSpPr>
        <p:spPr>
          <a:xfrm>
            <a:off x="9786776" y="583725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B3630A67-91A7-484C-9198-543E0007F672}"/>
              </a:ext>
            </a:extLst>
          </p:cNvPr>
          <p:cNvCxnSpPr>
            <a:cxnSpLocks/>
            <a:stCxn id="245" idx="1"/>
            <a:endCxn id="212" idx="2"/>
          </p:cNvCxnSpPr>
          <p:nvPr/>
        </p:nvCxnSpPr>
        <p:spPr>
          <a:xfrm rot="10800000" flipH="1">
            <a:off x="9209359" y="4565718"/>
            <a:ext cx="587895" cy="1729202"/>
          </a:xfrm>
          <a:prstGeom prst="bentConnector4">
            <a:avLst>
              <a:gd name="adj1" fmla="val -123074"/>
              <a:gd name="adj2" fmla="val 9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6F01994B-5835-4F57-A425-86A050A98D7F}"/>
              </a:ext>
            </a:extLst>
          </p:cNvPr>
          <p:cNvCxnSpPr>
            <a:cxnSpLocks/>
            <a:stCxn id="239" idx="1"/>
            <a:endCxn id="212" idx="2"/>
          </p:cNvCxnSpPr>
          <p:nvPr/>
        </p:nvCxnSpPr>
        <p:spPr>
          <a:xfrm rot="10800000" flipH="1">
            <a:off x="8796961" y="4565718"/>
            <a:ext cx="1000293" cy="1075484"/>
          </a:xfrm>
          <a:prstGeom prst="bentConnector4">
            <a:avLst>
              <a:gd name="adj1" fmla="val -15305"/>
              <a:gd name="adj2" fmla="val 881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DF18E641-A20C-44F5-AD36-AB6DEAB072C9}"/>
              </a:ext>
            </a:extLst>
          </p:cNvPr>
          <p:cNvSpPr txBox="1"/>
          <p:nvPr/>
        </p:nvSpPr>
        <p:spPr>
          <a:xfrm>
            <a:off x="8635093" y="563886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302B1E13-2436-41B8-9FBF-349F70779077}"/>
              </a:ext>
            </a:extLst>
          </p:cNvPr>
          <p:cNvCxnSpPr>
            <a:cxnSpLocks/>
            <a:stCxn id="212" idx="0"/>
            <a:endCxn id="140" idx="2"/>
          </p:cNvCxnSpPr>
          <p:nvPr/>
        </p:nvCxnSpPr>
        <p:spPr>
          <a:xfrm rot="16200000" flipH="1" flipV="1">
            <a:off x="7254935" y="2951789"/>
            <a:ext cx="1393864" cy="3690777"/>
          </a:xfrm>
          <a:prstGeom prst="bentConnector5">
            <a:avLst>
              <a:gd name="adj1" fmla="val -12424"/>
              <a:gd name="adj2" fmla="val -61830"/>
              <a:gd name="adj3" fmla="val 188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9926B3CC-3A94-4E58-9A61-D919A1157402}"/>
              </a:ext>
            </a:extLst>
          </p:cNvPr>
          <p:cNvCxnSpPr>
            <a:cxnSpLocks/>
            <a:stCxn id="198" idx="2"/>
            <a:endCxn id="188" idx="0"/>
          </p:cNvCxnSpPr>
          <p:nvPr/>
        </p:nvCxnSpPr>
        <p:spPr>
          <a:xfrm>
            <a:off x="7552091" y="5894905"/>
            <a:ext cx="0" cy="25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7C50040-6431-4F6A-8734-4C969F885D49}"/>
              </a:ext>
            </a:extLst>
          </p:cNvPr>
          <p:cNvSpPr txBox="1"/>
          <p:nvPr/>
        </p:nvSpPr>
        <p:spPr>
          <a:xfrm>
            <a:off x="9429518" y="3880802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AC34775B-42E2-40DF-818E-B6015784FAF4}"/>
              </a:ext>
            </a:extLst>
          </p:cNvPr>
          <p:cNvCxnSpPr>
            <a:cxnSpLocks/>
            <a:stCxn id="140" idx="3"/>
            <a:endCxn id="198" idx="0"/>
          </p:cNvCxnSpPr>
          <p:nvPr/>
        </p:nvCxnSpPr>
        <p:spPr>
          <a:xfrm>
            <a:off x="7106770" y="5261374"/>
            <a:ext cx="445321" cy="16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순서도: 판단 294">
            <a:extLst>
              <a:ext uri="{FF2B5EF4-FFF2-40B4-BE49-F238E27FC236}">
                <a16:creationId xmlns:a16="http://schemas.microsoft.com/office/drawing/2014/main" id="{14DD5385-FBC8-4F6E-8125-9390D98A0B1E}"/>
              </a:ext>
            </a:extLst>
          </p:cNvPr>
          <p:cNvSpPr/>
          <p:nvPr/>
        </p:nvSpPr>
        <p:spPr>
          <a:xfrm>
            <a:off x="9028066" y="293662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인원확인이 참인가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2A34C183-FF12-4478-82C4-F2728ECD17E9}"/>
              </a:ext>
            </a:extLst>
          </p:cNvPr>
          <p:cNvSpPr/>
          <p:nvPr/>
        </p:nvSpPr>
        <p:spPr>
          <a:xfrm>
            <a:off x="8050652" y="4811368"/>
            <a:ext cx="3600" cy="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95D65DF8-8FF4-4347-A362-C2D2E0BA3D07}"/>
              </a:ext>
            </a:extLst>
          </p:cNvPr>
          <p:cNvCxnSpPr>
            <a:stCxn id="140" idx="0"/>
            <a:endCxn id="333" idx="4"/>
          </p:cNvCxnSpPr>
          <p:nvPr/>
        </p:nvCxnSpPr>
        <p:spPr>
          <a:xfrm rot="5400000" flipH="1" flipV="1">
            <a:off x="6972630" y="3948816"/>
            <a:ext cx="213670" cy="19459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EE49296B-B183-4240-B497-B735B4E72570}"/>
              </a:ext>
            </a:extLst>
          </p:cNvPr>
          <p:cNvCxnSpPr>
            <a:cxnSpLocks/>
            <a:stCxn id="333" idx="0"/>
            <a:endCxn id="295" idx="1"/>
          </p:cNvCxnSpPr>
          <p:nvPr/>
        </p:nvCxnSpPr>
        <p:spPr>
          <a:xfrm rot="5400000" flipH="1" flipV="1">
            <a:off x="6397774" y="2181076"/>
            <a:ext cx="4284970" cy="975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C955C796-56C9-421F-9887-F4F64444D229}"/>
              </a:ext>
            </a:extLst>
          </p:cNvPr>
          <p:cNvSpPr txBox="1"/>
          <p:nvPr/>
        </p:nvSpPr>
        <p:spPr>
          <a:xfrm>
            <a:off x="7595780" y="466171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47" name="순서도: 판단 346">
            <a:extLst>
              <a:ext uri="{FF2B5EF4-FFF2-40B4-BE49-F238E27FC236}">
                <a16:creationId xmlns:a16="http://schemas.microsoft.com/office/drawing/2014/main" id="{6F2A6F7E-9FE4-40A0-8014-31D09B22DC1A}"/>
              </a:ext>
            </a:extLst>
          </p:cNvPr>
          <p:cNvSpPr/>
          <p:nvPr/>
        </p:nvSpPr>
        <p:spPr>
          <a:xfrm>
            <a:off x="9033966" y="942990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학점확인이 참인가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348" name="순서도: 판단 347">
            <a:extLst>
              <a:ext uri="{FF2B5EF4-FFF2-40B4-BE49-F238E27FC236}">
                <a16:creationId xmlns:a16="http://schemas.microsoft.com/office/drawing/2014/main" id="{F847FB86-96E9-4596-B203-0DA059EB0A9A}"/>
              </a:ext>
            </a:extLst>
          </p:cNvPr>
          <p:cNvSpPr/>
          <p:nvPr/>
        </p:nvSpPr>
        <p:spPr>
          <a:xfrm>
            <a:off x="9028066" y="1604732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코드중복이 참인가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349" name="순서도: 판단 348">
            <a:extLst>
              <a:ext uri="{FF2B5EF4-FFF2-40B4-BE49-F238E27FC236}">
                <a16:creationId xmlns:a16="http://schemas.microsoft.com/office/drawing/2014/main" id="{44A6C63F-CBD5-4ED6-A78D-10197DA87AA1}"/>
              </a:ext>
            </a:extLst>
          </p:cNvPr>
          <p:cNvSpPr/>
          <p:nvPr/>
        </p:nvSpPr>
        <p:spPr>
          <a:xfrm>
            <a:off x="9028066" y="2258450"/>
            <a:ext cx="1512338" cy="4654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이름중복이 참인가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5C4693CF-ECB0-442F-AAD6-C28F57AFB77C}"/>
              </a:ext>
            </a:extLst>
          </p:cNvPr>
          <p:cNvCxnSpPr>
            <a:cxnSpLocks/>
            <a:stCxn id="348" idx="2"/>
            <a:endCxn id="349" idx="0"/>
          </p:cNvCxnSpPr>
          <p:nvPr/>
        </p:nvCxnSpPr>
        <p:spPr>
          <a:xfrm>
            <a:off x="9784235" y="2070204"/>
            <a:ext cx="0" cy="18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직선 화살표 연결선 350">
            <a:extLst>
              <a:ext uri="{FF2B5EF4-FFF2-40B4-BE49-F238E27FC236}">
                <a16:creationId xmlns:a16="http://schemas.microsoft.com/office/drawing/2014/main" id="{5085B892-68A9-444C-8DEB-3C8DF87DB0D7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9784235" y="1408462"/>
            <a:ext cx="5900" cy="19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DBDF2F1B-20FA-4005-88F9-CDD4D310B53D}"/>
              </a:ext>
            </a:extLst>
          </p:cNvPr>
          <p:cNvCxnSpPr>
            <a:cxnSpLocks/>
            <a:stCxn id="295" idx="2"/>
            <a:endCxn id="347" idx="0"/>
          </p:cNvCxnSpPr>
          <p:nvPr/>
        </p:nvCxnSpPr>
        <p:spPr>
          <a:xfrm>
            <a:off x="9784235" y="759134"/>
            <a:ext cx="5900" cy="18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순서도: 처리 362">
            <a:extLst>
              <a:ext uri="{FF2B5EF4-FFF2-40B4-BE49-F238E27FC236}">
                <a16:creationId xmlns:a16="http://schemas.microsoft.com/office/drawing/2014/main" id="{9363DC0E-C3C3-4017-96CA-B8B6C8BADE8D}"/>
              </a:ext>
            </a:extLst>
          </p:cNvPr>
          <p:cNvSpPr/>
          <p:nvPr/>
        </p:nvSpPr>
        <p:spPr>
          <a:xfrm>
            <a:off x="9963271" y="3378028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유저 수강가능 학점을 인덱스 번째의 전체과목학점벡터만큼 감소</a:t>
            </a:r>
          </a:p>
        </p:txBody>
      </p:sp>
      <p:sp>
        <p:nvSpPr>
          <p:cNvPr id="364" name="순서도: 처리 363">
            <a:extLst>
              <a:ext uri="{FF2B5EF4-FFF2-40B4-BE49-F238E27FC236}">
                <a16:creationId xmlns:a16="http://schemas.microsoft.com/office/drawing/2014/main" id="{4D13618C-B91D-4922-A994-947FD7213AE2}"/>
              </a:ext>
            </a:extLst>
          </p:cNvPr>
          <p:cNvSpPr/>
          <p:nvPr/>
        </p:nvSpPr>
        <p:spPr>
          <a:xfrm>
            <a:off x="9963271" y="2711088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인덱스 번째의 수강인원벡터에 저장된 수를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</a:p>
        </p:txBody>
      </p: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266A5685-D8B9-4032-964B-7DE639219B38}"/>
              </a:ext>
            </a:extLst>
          </p:cNvPr>
          <p:cNvCxnSpPr>
            <a:cxnSpLocks/>
            <a:stCxn id="367" idx="3"/>
            <a:endCxn id="363" idx="1"/>
          </p:cNvCxnSpPr>
          <p:nvPr/>
        </p:nvCxnSpPr>
        <p:spPr>
          <a:xfrm flipV="1">
            <a:off x="9718264" y="3610764"/>
            <a:ext cx="245007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순서도: 대체 처리 365">
            <a:extLst>
              <a:ext uri="{FF2B5EF4-FFF2-40B4-BE49-F238E27FC236}">
                <a16:creationId xmlns:a16="http://schemas.microsoft.com/office/drawing/2014/main" id="{6A19960F-291C-4BF0-9FF9-8272AFD8CA40}"/>
              </a:ext>
            </a:extLst>
          </p:cNvPr>
          <p:cNvSpPr/>
          <p:nvPr/>
        </p:nvSpPr>
        <p:spPr>
          <a:xfrm>
            <a:off x="11364903" y="2772851"/>
            <a:ext cx="615336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367" name="순서도: 처리 366">
            <a:extLst>
              <a:ext uri="{FF2B5EF4-FFF2-40B4-BE49-F238E27FC236}">
                <a16:creationId xmlns:a16="http://schemas.microsoft.com/office/drawing/2014/main" id="{23E58342-97B5-4745-93C2-148DBD8B6549}"/>
              </a:ext>
            </a:extLst>
          </p:cNvPr>
          <p:cNvSpPr/>
          <p:nvPr/>
        </p:nvSpPr>
        <p:spPr>
          <a:xfrm>
            <a:off x="8542476" y="3379795"/>
            <a:ext cx="1175788" cy="4654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입력된 과목 코드를 </a:t>
            </a:r>
            <a:r>
              <a:rPr lang="ko-KR" altLang="en-US" sz="800" dirty="0" err="1"/>
              <a:t>유저과목코드벡터에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/>
            <a:r>
              <a:rPr lang="ko-KR" altLang="en-US" sz="800" dirty="0"/>
              <a:t>추가</a:t>
            </a: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64E05556-45DA-4546-9259-953C3C9306F8}"/>
              </a:ext>
            </a:extLst>
          </p:cNvPr>
          <p:cNvCxnSpPr>
            <a:cxnSpLocks/>
            <a:stCxn id="364" idx="3"/>
            <a:endCxn id="366" idx="1"/>
          </p:cNvCxnSpPr>
          <p:nvPr/>
        </p:nvCxnSpPr>
        <p:spPr>
          <a:xfrm>
            <a:off x="11139059" y="2943824"/>
            <a:ext cx="22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41F0F4BC-E939-483E-AE89-6034C2BE345F}"/>
              </a:ext>
            </a:extLst>
          </p:cNvPr>
          <p:cNvCxnSpPr>
            <a:cxnSpLocks/>
            <a:stCxn id="363" idx="0"/>
            <a:endCxn id="364" idx="2"/>
          </p:cNvCxnSpPr>
          <p:nvPr/>
        </p:nvCxnSpPr>
        <p:spPr>
          <a:xfrm flipV="1">
            <a:off x="10551165" y="3176560"/>
            <a:ext cx="0" cy="20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CE418C38-E5B6-478D-B635-1D5E0C7D95FE}"/>
              </a:ext>
            </a:extLst>
          </p:cNvPr>
          <p:cNvCxnSpPr>
            <a:cxnSpLocks/>
            <a:stCxn id="349" idx="2"/>
            <a:endCxn id="367" idx="0"/>
          </p:cNvCxnSpPr>
          <p:nvPr/>
        </p:nvCxnSpPr>
        <p:spPr>
          <a:xfrm rot="5400000">
            <a:off x="9129367" y="2724926"/>
            <a:ext cx="655873" cy="653865"/>
          </a:xfrm>
          <a:prstGeom prst="bentConnector3">
            <a:avLst>
              <a:gd name="adj1" fmla="val 54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순서도: 대체 처리 381">
            <a:extLst>
              <a:ext uri="{FF2B5EF4-FFF2-40B4-BE49-F238E27FC236}">
                <a16:creationId xmlns:a16="http://schemas.microsoft.com/office/drawing/2014/main" id="{14181336-A4A9-42F8-93C6-DE68EF177F16}"/>
              </a:ext>
            </a:extLst>
          </p:cNvPr>
          <p:cNvSpPr/>
          <p:nvPr/>
        </p:nvSpPr>
        <p:spPr>
          <a:xfrm>
            <a:off x="10985766" y="355425"/>
            <a:ext cx="615336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383" name="순서도: 대체 처리 382">
            <a:extLst>
              <a:ext uri="{FF2B5EF4-FFF2-40B4-BE49-F238E27FC236}">
                <a16:creationId xmlns:a16="http://schemas.microsoft.com/office/drawing/2014/main" id="{9B326DCD-5DEF-4336-93C2-F9C3C496A90E}"/>
              </a:ext>
            </a:extLst>
          </p:cNvPr>
          <p:cNvSpPr/>
          <p:nvPr/>
        </p:nvSpPr>
        <p:spPr>
          <a:xfrm>
            <a:off x="10985766" y="1004753"/>
            <a:ext cx="615336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384" name="순서도: 대체 처리 383">
            <a:extLst>
              <a:ext uri="{FF2B5EF4-FFF2-40B4-BE49-F238E27FC236}">
                <a16:creationId xmlns:a16="http://schemas.microsoft.com/office/drawing/2014/main" id="{581282A0-3A1F-4382-9896-9ABEDAB8BB50}"/>
              </a:ext>
            </a:extLst>
          </p:cNvPr>
          <p:cNvSpPr/>
          <p:nvPr/>
        </p:nvSpPr>
        <p:spPr>
          <a:xfrm>
            <a:off x="10985766" y="2320152"/>
            <a:ext cx="615336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sp>
        <p:nvSpPr>
          <p:cNvPr id="385" name="순서도: 대체 처리 384">
            <a:extLst>
              <a:ext uri="{FF2B5EF4-FFF2-40B4-BE49-F238E27FC236}">
                <a16:creationId xmlns:a16="http://schemas.microsoft.com/office/drawing/2014/main" id="{08CAF22D-4184-4EDC-805E-EFE90D2B1911}"/>
              </a:ext>
            </a:extLst>
          </p:cNvPr>
          <p:cNvSpPr/>
          <p:nvPr/>
        </p:nvSpPr>
        <p:spPr>
          <a:xfrm>
            <a:off x="10985766" y="1666495"/>
            <a:ext cx="615336" cy="34194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 종료</a:t>
            </a:r>
          </a:p>
        </p:txBody>
      </p: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AC76CFA6-42E0-488E-9042-B52FD2AE565B}"/>
              </a:ext>
            </a:extLst>
          </p:cNvPr>
          <p:cNvCxnSpPr>
            <a:cxnSpLocks/>
            <a:stCxn id="348" idx="3"/>
            <a:endCxn id="385" idx="1"/>
          </p:cNvCxnSpPr>
          <p:nvPr/>
        </p:nvCxnSpPr>
        <p:spPr>
          <a:xfrm>
            <a:off x="10540404" y="1837468"/>
            <a:ext cx="44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378F7307-F7EF-4266-A832-0AFF50F6E146}"/>
              </a:ext>
            </a:extLst>
          </p:cNvPr>
          <p:cNvCxnSpPr>
            <a:cxnSpLocks/>
            <a:stCxn id="347" idx="3"/>
            <a:endCxn id="383" idx="1"/>
          </p:cNvCxnSpPr>
          <p:nvPr/>
        </p:nvCxnSpPr>
        <p:spPr>
          <a:xfrm>
            <a:off x="10546304" y="1175726"/>
            <a:ext cx="439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40AE28D9-19A5-4089-A793-0ECF858C89E0}"/>
              </a:ext>
            </a:extLst>
          </p:cNvPr>
          <p:cNvCxnSpPr>
            <a:cxnSpLocks/>
            <a:stCxn id="295" idx="3"/>
            <a:endCxn id="382" idx="1"/>
          </p:cNvCxnSpPr>
          <p:nvPr/>
        </p:nvCxnSpPr>
        <p:spPr>
          <a:xfrm>
            <a:off x="10540404" y="526398"/>
            <a:ext cx="44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직선 화살표 연결선 397">
            <a:extLst>
              <a:ext uri="{FF2B5EF4-FFF2-40B4-BE49-F238E27FC236}">
                <a16:creationId xmlns:a16="http://schemas.microsoft.com/office/drawing/2014/main" id="{E04B04AD-757B-4574-A96D-AA50538D9539}"/>
              </a:ext>
            </a:extLst>
          </p:cNvPr>
          <p:cNvCxnSpPr>
            <a:cxnSpLocks/>
            <a:stCxn id="349" idx="3"/>
            <a:endCxn id="384" idx="1"/>
          </p:cNvCxnSpPr>
          <p:nvPr/>
        </p:nvCxnSpPr>
        <p:spPr>
          <a:xfrm flipV="1">
            <a:off x="10540404" y="2491125"/>
            <a:ext cx="445362" cy="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B8676D7-BC63-44BC-B761-6DD8BFE5ABFA}"/>
              </a:ext>
            </a:extLst>
          </p:cNvPr>
          <p:cNvSpPr txBox="1"/>
          <p:nvPr/>
        </p:nvSpPr>
        <p:spPr>
          <a:xfrm>
            <a:off x="9793278" y="71767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72A4E8B-0AE9-48B3-878F-A7D9A758613A}"/>
              </a:ext>
            </a:extLst>
          </p:cNvPr>
          <p:cNvSpPr txBox="1"/>
          <p:nvPr/>
        </p:nvSpPr>
        <p:spPr>
          <a:xfrm>
            <a:off x="9786776" y="202012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0470B5-D5BE-4C06-A43D-A43770C68B8C}"/>
              </a:ext>
            </a:extLst>
          </p:cNvPr>
          <p:cNvSpPr txBox="1"/>
          <p:nvPr/>
        </p:nvSpPr>
        <p:spPr>
          <a:xfrm>
            <a:off x="9793278" y="137617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FDEAF3-7E9E-4B47-941C-8F86D760BA7B}"/>
              </a:ext>
            </a:extLst>
          </p:cNvPr>
          <p:cNvSpPr txBox="1"/>
          <p:nvPr/>
        </p:nvSpPr>
        <p:spPr>
          <a:xfrm>
            <a:off x="9264154" y="285222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9FBF8B-9AA4-4749-B36E-67E592D54F14}"/>
              </a:ext>
            </a:extLst>
          </p:cNvPr>
          <p:cNvSpPr txBox="1"/>
          <p:nvPr/>
        </p:nvSpPr>
        <p:spPr>
          <a:xfrm>
            <a:off x="10537363" y="271006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00B66D-885A-4E83-973D-2C098C235984}"/>
              </a:ext>
            </a:extLst>
          </p:cNvPr>
          <p:cNvSpPr txBox="1"/>
          <p:nvPr/>
        </p:nvSpPr>
        <p:spPr>
          <a:xfrm>
            <a:off x="10525162" y="157415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C04429-19B1-4A85-93C4-AD796802BBF7}"/>
              </a:ext>
            </a:extLst>
          </p:cNvPr>
          <p:cNvSpPr txBox="1"/>
          <p:nvPr/>
        </p:nvSpPr>
        <p:spPr>
          <a:xfrm>
            <a:off x="10530940" y="91915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FF737E3-2A13-4963-940D-65BE1823F95F}"/>
              </a:ext>
            </a:extLst>
          </p:cNvPr>
          <p:cNvSpPr txBox="1"/>
          <p:nvPr/>
        </p:nvSpPr>
        <p:spPr>
          <a:xfrm>
            <a:off x="10525162" y="2248010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3F83EDC-FE1F-415E-8269-77FF6D0747F3}"/>
              </a:ext>
            </a:extLst>
          </p:cNvPr>
          <p:cNvSpPr txBox="1"/>
          <p:nvPr/>
        </p:nvSpPr>
        <p:spPr>
          <a:xfrm>
            <a:off x="2394296" y="-8961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제작한 함수 중 가장 복잡한 함수이어서</a:t>
            </a:r>
            <a:endParaRPr lang="en-US" altLang="ko-KR" sz="1000" dirty="0"/>
          </a:p>
          <a:p>
            <a:r>
              <a:rPr lang="ko-KR" altLang="en-US" sz="1000" dirty="0"/>
              <a:t>순서도로 작성하였다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5" name="순서도: 준비 124">
            <a:extLst>
              <a:ext uri="{FF2B5EF4-FFF2-40B4-BE49-F238E27FC236}">
                <a16:creationId xmlns:a16="http://schemas.microsoft.com/office/drawing/2014/main" id="{787C7EF3-3A71-4EF2-9D38-463AADAE1AE6}"/>
              </a:ext>
            </a:extLst>
          </p:cNvPr>
          <p:cNvSpPr/>
          <p:nvPr/>
        </p:nvSpPr>
        <p:spPr>
          <a:xfrm>
            <a:off x="4721776" y="2341585"/>
            <a:ext cx="847788" cy="4654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ko-KR" altLang="en-US" sz="1100" dirty="0"/>
              <a:t> </a:t>
            </a:r>
            <a:r>
              <a:rPr lang="en-US" altLang="ko-KR" sz="1100" dirty="0"/>
              <a:t>= 0</a:t>
            </a:r>
            <a:endParaRPr lang="ko-KR" altLang="en-US" sz="11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219C8ED-15D1-4723-BF93-15F0C1CF9D30}"/>
              </a:ext>
            </a:extLst>
          </p:cNvPr>
          <p:cNvCxnSpPr>
            <a:cxnSpLocks/>
            <a:stCxn id="100" idx="1"/>
            <a:endCxn id="125" idx="3"/>
          </p:cNvCxnSpPr>
          <p:nvPr/>
        </p:nvCxnSpPr>
        <p:spPr>
          <a:xfrm flipH="1" flipV="1">
            <a:off x="5569564" y="2574321"/>
            <a:ext cx="310975" cy="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A68459A-4AD4-4D5E-9419-0A1B6DE0B3CF}"/>
              </a:ext>
            </a:extLst>
          </p:cNvPr>
          <p:cNvCxnSpPr>
            <a:cxnSpLocks/>
            <a:stCxn id="125" idx="2"/>
            <a:endCxn id="110" idx="0"/>
          </p:cNvCxnSpPr>
          <p:nvPr/>
        </p:nvCxnSpPr>
        <p:spPr>
          <a:xfrm rot="16200000" flipH="1">
            <a:off x="5530588" y="2422139"/>
            <a:ext cx="200894" cy="970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974</Words>
  <Application>Microsoft Office PowerPoint</Application>
  <PresentationFormat>와이드스크린</PresentationFormat>
  <Paragraphs>336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356</cp:revision>
  <dcterms:created xsi:type="dcterms:W3CDTF">2020-05-03T22:17:50Z</dcterms:created>
  <dcterms:modified xsi:type="dcterms:W3CDTF">2020-05-17T05:49:23Z</dcterms:modified>
</cp:coreProperties>
</file>