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8" r:id="rId3"/>
    <p:sldId id="259" r:id="rId4"/>
    <p:sldId id="277" r:id="rId5"/>
    <p:sldId id="269" r:id="rId6"/>
    <p:sldId id="273" r:id="rId7"/>
  </p:sldIdLst>
  <p:sldSz cx="9144000" cy="5143500" type="screen16x9"/>
  <p:notesSz cx="6858000" cy="9144000"/>
  <p:embeddedFontLst>
    <p:embeddedFont>
      <p:font typeface="Gugi" panose="020B0604020202020204" charset="-127"/>
      <p:regular r:id="rId9"/>
    </p:embeddedFont>
    <p:embeddedFont>
      <p:font typeface="Barlow Condensed" panose="020B0604020202020204" charset="-18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8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28ef90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28ef90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80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b28ef904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b28ef904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b28ef904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b28ef904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40300" y="4064000"/>
            <a:ext cx="85206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ugi"/>
              <a:buNone/>
              <a:defRPr sz="40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476835" y="84001"/>
            <a:ext cx="6059018" cy="3582633"/>
            <a:chOff x="476835" y="84001"/>
            <a:chExt cx="6059018" cy="3582633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476835" y="84001"/>
              <a:ext cx="6059018" cy="3582633"/>
              <a:chOff x="709612" y="361950"/>
              <a:chExt cx="10682331" cy="6504417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name="adj" fmla="val 25000"/>
                  <a:gd name="vf" fmla="val 11547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38741" y="4999387"/>
                <a:ext cx="1526100" cy="1453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name="adj" fmla="val 25000"/>
                  <a:gd name="vf" fmla="val 11547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44788" y="3822653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465284" y="4823355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33976" y="1090791"/>
                <a:ext cx="563700" cy="494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66476" y="5940411"/>
                <a:ext cx="253800" cy="253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016382" y="6504567"/>
                <a:ext cx="417900" cy="3618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5063" y="1167575"/>
                <a:ext cx="2699222" cy="1470200"/>
              </a:xfrm>
              <a:custGeom>
                <a:avLst/>
                <a:gdLst/>
                <a:ahLst/>
                <a:cxnLst/>
                <a:rect l="l" t="t" r="r" b="b"/>
                <a:pathLst>
                  <a:path w="1992046" h="1083020" extrusionOk="0">
                    <a:moveTo>
                      <a:pt x="0" y="1082927"/>
                    </a:moveTo>
                    <a:lnTo>
                      <a:pt x="118715" y="1083020"/>
                    </a:lnTo>
                    <a:lnTo>
                      <a:pt x="715696" y="19050"/>
                    </a:lnTo>
                    <a:lnTo>
                      <a:pt x="1396734" y="0"/>
                    </a:lnTo>
                    <a:lnTo>
                      <a:pt x="1520559" y="133350"/>
                    </a:lnTo>
                    <a:lnTo>
                      <a:pt x="1992046" y="138112"/>
                    </a:lnTo>
                  </a:path>
                </a:pathLst>
              </a:cu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8864" y="4450140"/>
                <a:ext cx="1387174" cy="536602"/>
              </a:xfrm>
              <a:custGeom>
                <a:avLst/>
                <a:gdLst/>
                <a:ahLst/>
                <a:cxnLst/>
                <a:rect l="l" t="t" r="r" b="b"/>
                <a:pathLst>
                  <a:path w="1042988" h="395287" extrusionOk="0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61211" y="5445248"/>
                <a:ext cx="6092190" cy="1021485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752475" extrusionOk="0">
                    <a:moveTo>
                      <a:pt x="0" y="752475"/>
                    </a:moveTo>
                    <a:lnTo>
                      <a:pt x="581025" y="733425"/>
                    </a:lnTo>
                    <a:lnTo>
                      <a:pt x="842963" y="304800"/>
                    </a:lnTo>
                    <a:lnTo>
                      <a:pt x="1671638" y="300037"/>
                    </a:lnTo>
                    <a:lnTo>
                      <a:pt x="1847850" y="600075"/>
                    </a:lnTo>
                    <a:lnTo>
                      <a:pt x="2719388" y="585787"/>
                    </a:lnTo>
                    <a:lnTo>
                      <a:pt x="2833688" y="704850"/>
                    </a:lnTo>
                    <a:lnTo>
                      <a:pt x="4000500" y="685800"/>
                    </a:lnTo>
                    <a:lnTo>
                      <a:pt x="4348163" y="0"/>
                    </a:lnTo>
                    <a:lnTo>
                      <a:pt x="4572000" y="19050"/>
                    </a:lnTo>
                  </a:path>
                </a:pathLst>
              </a:cu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avLst/>
                <a:gdLst/>
                <a:ahLst/>
                <a:cxnLst/>
                <a:rect l="l" t="t" r="r" b="b"/>
                <a:pathLst>
                  <a:path w="900112" h="423863" extrusionOk="0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10307" y="4592299"/>
                <a:ext cx="2332614" cy="678834"/>
              </a:xfrm>
              <a:custGeom>
                <a:avLst/>
                <a:gdLst/>
                <a:ahLst/>
                <a:cxnLst/>
                <a:rect l="l" t="t" r="r" b="b"/>
                <a:pathLst>
                  <a:path w="1681163" h="500062" extrusionOk="0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179805" y="1033604"/>
              <a:ext cx="1318800" cy="1140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8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792" y="3060010"/>
              <a:ext cx="416700" cy="348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8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92" name="Google Shape;92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902604" y="3907300"/>
              <a:ext cx="398943" cy="150209"/>
            </a:xfrm>
            <a:custGeom>
              <a:avLst/>
              <a:gdLst/>
              <a:ahLst/>
              <a:cxnLst/>
              <a:rect l="l" t="t" r="r" b="b"/>
              <a:pathLst>
                <a:path w="1042988" h="395287" extrusionOk="0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71551" y="4185315"/>
              <a:ext cx="1760220" cy="285940"/>
            </a:xfrm>
            <a:custGeom>
              <a:avLst/>
              <a:gdLst/>
              <a:ahLst/>
              <a:cxnLst/>
              <a:rect l="l" t="t" r="r" b="b"/>
              <a:pathLst>
                <a:path w="4572000" h="752475" extrusionOk="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41446" y="3947017"/>
              <a:ext cx="672465" cy="190024"/>
            </a:xfrm>
            <a:custGeom>
              <a:avLst/>
              <a:gdLst/>
              <a:ahLst/>
              <a:cxnLst/>
              <a:rect l="l" t="t" r="r" b="b"/>
              <a:pathLst>
                <a:path w="1681163" h="500062" extrusionOk="0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146827" y="97304"/>
            <a:ext cx="2362271" cy="1005672"/>
            <a:chOff x="1487983" y="3464395"/>
            <a:chExt cx="2624745" cy="1135327"/>
          </a:xfrm>
        </p:grpSpPr>
        <p:sp>
          <p:nvSpPr>
            <p:cNvPr id="111" name="Google Shape;111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02604" y="3907300"/>
              <a:ext cx="398943" cy="150209"/>
            </a:xfrm>
            <a:custGeom>
              <a:avLst/>
              <a:gdLst/>
              <a:ahLst/>
              <a:cxnLst/>
              <a:rect l="l" t="t" r="r" b="b"/>
              <a:pathLst>
                <a:path w="1042988" h="395287" extrusionOk="0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1551" y="4185315"/>
              <a:ext cx="1760220" cy="285940"/>
            </a:xfrm>
            <a:custGeom>
              <a:avLst/>
              <a:gdLst/>
              <a:ahLst/>
              <a:cxnLst/>
              <a:rect l="l" t="t" r="r" b="b"/>
              <a:pathLst>
                <a:path w="4572000" h="752475" extrusionOk="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241446" y="3947017"/>
              <a:ext cx="672465" cy="190024"/>
            </a:xfrm>
            <a:custGeom>
              <a:avLst/>
              <a:gdLst/>
              <a:ahLst/>
              <a:cxnLst/>
              <a:rect l="l" t="t" r="r" b="b"/>
              <a:pathLst>
                <a:path w="1681163" h="500062" extrusionOk="0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133" name="Google Shape;133;p4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02604" y="3907300"/>
              <a:ext cx="398943" cy="150209"/>
            </a:xfrm>
            <a:custGeom>
              <a:avLst/>
              <a:gdLst/>
              <a:ahLst/>
              <a:cxnLst/>
              <a:rect l="l" t="t" r="r" b="b"/>
              <a:pathLst>
                <a:path w="1042988" h="395287" extrusionOk="0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1551" y="4185315"/>
              <a:ext cx="1760220" cy="285940"/>
            </a:xfrm>
            <a:custGeom>
              <a:avLst/>
              <a:gdLst/>
              <a:ahLst/>
              <a:cxnLst/>
              <a:rect l="l" t="t" r="r" b="b"/>
              <a:pathLst>
                <a:path w="4572000" h="752475" extrusionOk="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41446" y="3947017"/>
              <a:ext cx="672465" cy="190024"/>
            </a:xfrm>
            <a:custGeom>
              <a:avLst/>
              <a:gdLst/>
              <a:ahLst/>
              <a:cxnLst/>
              <a:rect l="l" t="t" r="r" b="b"/>
              <a:pathLst>
                <a:path w="1681163" h="500062" extrusionOk="0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rgbClr val="FFFFFF">
                  <a:alpha val="6784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_NUMBER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311700" y="4348900"/>
            <a:ext cx="85206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311700" y="614025"/>
            <a:ext cx="8520600" cy="3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45644" y="-244961"/>
            <a:ext cx="8691144" cy="5369003"/>
            <a:chOff x="245644" y="-244961"/>
            <a:chExt cx="8691144" cy="5369003"/>
          </a:xfrm>
        </p:grpSpPr>
        <p:grpSp>
          <p:nvGrpSpPr>
            <p:cNvPr id="9" name="Google Shape;9;p1"/>
            <p:cNvGrpSpPr/>
            <p:nvPr/>
          </p:nvGrpSpPr>
          <p:grpSpPr>
            <a:xfrm rot="10800000">
              <a:off x="245644" y="-244961"/>
              <a:ext cx="8691144" cy="5369003"/>
              <a:chOff x="709612" y="361950"/>
              <a:chExt cx="10682331" cy="6453129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8738742" y="4999388"/>
                <a:ext cx="1671600" cy="1453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000491" y="2064089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7624288" y="4055971"/>
                <a:ext cx="835800" cy="785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033976" y="1191933"/>
                <a:ext cx="506700" cy="393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166475" y="5966112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6357863" y="6453279"/>
                <a:ext cx="417900" cy="361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317495" y="1167575"/>
                <a:ext cx="2716791" cy="1506366"/>
              </a:xfrm>
              <a:custGeom>
                <a:avLst/>
                <a:gdLst/>
                <a:ahLst/>
                <a:cxnLst/>
                <a:rect l="l" t="t" r="r" b="b"/>
                <a:pathLst>
                  <a:path w="2005012" h="1109662" extrusionOk="0">
                    <a:moveTo>
                      <a:pt x="0" y="1109662"/>
                    </a:moveTo>
                    <a:lnTo>
                      <a:pt x="80962" y="1085850"/>
                    </a:lnTo>
                    <a:lnTo>
                      <a:pt x="728662" y="19050"/>
                    </a:lnTo>
                    <a:lnTo>
                      <a:pt x="1409700" y="0"/>
                    </a:lnTo>
                    <a:lnTo>
                      <a:pt x="1533525" y="133350"/>
                    </a:lnTo>
                    <a:lnTo>
                      <a:pt x="2005012" y="138112"/>
                    </a:lnTo>
                  </a:path>
                </a:pathLst>
              </a:cu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868857" y="4490907"/>
                <a:ext cx="1707893" cy="496085"/>
              </a:xfrm>
              <a:custGeom>
                <a:avLst/>
                <a:gdLst/>
                <a:ahLst/>
                <a:cxnLst/>
                <a:rect l="l" t="t" r="r" b="b"/>
                <a:pathLst>
                  <a:path w="1042988" h="395287" extrusionOk="0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780215" y="5456165"/>
                <a:ext cx="6080760" cy="1010564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744430" extrusionOk="0">
                    <a:moveTo>
                      <a:pt x="0" y="744430"/>
                    </a:moveTo>
                    <a:lnTo>
                      <a:pt x="581025" y="725380"/>
                    </a:lnTo>
                    <a:lnTo>
                      <a:pt x="842963" y="296755"/>
                    </a:lnTo>
                    <a:lnTo>
                      <a:pt x="1671638" y="291992"/>
                    </a:lnTo>
                    <a:lnTo>
                      <a:pt x="1847850" y="592030"/>
                    </a:lnTo>
                    <a:lnTo>
                      <a:pt x="2719388" y="577742"/>
                    </a:lnTo>
                    <a:lnTo>
                      <a:pt x="2833688" y="696805"/>
                    </a:lnTo>
                    <a:lnTo>
                      <a:pt x="4000500" y="677755"/>
                    </a:lnTo>
                    <a:lnTo>
                      <a:pt x="4327171" y="0"/>
                    </a:lnTo>
                    <a:cubicBezTo>
                      <a:pt x="4401783" y="6350"/>
                      <a:pt x="4497388" y="4655"/>
                      <a:pt x="4572000" y="11005"/>
                    </a:cubicBezTo>
                  </a:path>
                </a:pathLst>
              </a:cu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avLst/>
                <a:gdLst/>
                <a:ahLst/>
                <a:cxnLst/>
                <a:rect l="l" t="t" r="r" b="b"/>
                <a:pathLst>
                  <a:path w="900112" h="423863" extrusionOk="0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510307" y="4592299"/>
                <a:ext cx="2311599" cy="678834"/>
              </a:xfrm>
              <a:custGeom>
                <a:avLst/>
                <a:gdLst/>
                <a:ahLst/>
                <a:cxnLst/>
                <a:rect l="l" t="t" r="r" b="b"/>
                <a:pathLst>
                  <a:path w="1681163" h="500062" extrusionOk="0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19050" cap="flat" cmpd="sng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 rot="10800000">
              <a:off x="3886531" y="1237737"/>
              <a:ext cx="1409400" cy="12885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rgbClr val="FFFFFF">
                  <a:alpha val="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0800000">
              <a:off x="3438938" y="2953796"/>
              <a:ext cx="654300" cy="58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rgbClr val="FFFFFF">
                  <a:alpha val="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 rot="5400000">
            <a:off x="-731000" y="4921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orbalintistvan/Epitmenyado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ctrTitle"/>
          </p:nvPr>
        </p:nvSpPr>
        <p:spPr>
          <a:xfrm>
            <a:off x="2641667" y="3897880"/>
            <a:ext cx="6208200" cy="811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Georgia" panose="02040502050405020303" pitchFamily="18" charset="0"/>
              </a:rPr>
              <a:t>Építményadó project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178" name="Google Shape;178;p10"/>
          <p:cNvGrpSpPr/>
          <p:nvPr/>
        </p:nvGrpSpPr>
        <p:grpSpPr>
          <a:xfrm>
            <a:off x="3429900" y="1354284"/>
            <a:ext cx="839820" cy="511261"/>
            <a:chOff x="1614550" y="1499850"/>
            <a:chExt cx="4199100" cy="2523500"/>
          </a:xfrm>
        </p:grpSpPr>
        <p:sp>
          <p:nvSpPr>
            <p:cNvPr id="179" name="Google Shape;179;p10"/>
            <p:cNvSpPr/>
            <p:nvPr/>
          </p:nvSpPr>
          <p:spPr>
            <a:xfrm>
              <a:off x="1614550" y="1499850"/>
              <a:ext cx="4199100" cy="2523500"/>
            </a:xfrm>
            <a:custGeom>
              <a:avLst/>
              <a:gdLst/>
              <a:ahLst/>
              <a:cxnLst/>
              <a:rect l="l" t="t" r="r" b="b"/>
              <a:pathLst>
                <a:path w="167964" h="100940" fill="none" extrusionOk="0">
                  <a:moveTo>
                    <a:pt x="37550" y="100940"/>
                  </a:moveTo>
                  <a:cubicBezTo>
                    <a:pt x="16959" y="100940"/>
                    <a:pt x="1" y="83982"/>
                    <a:pt x="1" y="62987"/>
                  </a:cubicBezTo>
                  <a:cubicBezTo>
                    <a:pt x="1" y="41991"/>
                    <a:pt x="16959" y="25437"/>
                    <a:pt x="37550" y="25437"/>
                  </a:cubicBezTo>
                  <a:cubicBezTo>
                    <a:pt x="41184" y="25437"/>
                    <a:pt x="44818" y="25841"/>
                    <a:pt x="48048" y="26649"/>
                  </a:cubicBezTo>
                  <a:cubicBezTo>
                    <a:pt x="56527" y="10902"/>
                    <a:pt x="73081" y="1"/>
                    <a:pt x="92461" y="1"/>
                  </a:cubicBezTo>
                  <a:cubicBezTo>
                    <a:pt x="117494" y="1"/>
                    <a:pt x="138086" y="18170"/>
                    <a:pt x="142123" y="42395"/>
                  </a:cubicBezTo>
                  <a:cubicBezTo>
                    <a:pt x="156659" y="44010"/>
                    <a:pt x="167964" y="56527"/>
                    <a:pt x="167964" y="71466"/>
                  </a:cubicBezTo>
                  <a:cubicBezTo>
                    <a:pt x="167964" y="87616"/>
                    <a:pt x="155044" y="100940"/>
                    <a:pt x="138490" y="100940"/>
                  </a:cubicBezTo>
                  <a:close/>
                </a:path>
              </a:pathLst>
            </a:custGeom>
            <a:noFill/>
            <a:ln w="9525" cap="sq" cmpd="sng">
              <a:solidFill>
                <a:srgbClr val="EFEFEF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714100" y="2549625"/>
              <a:ext cx="25" cy="847925"/>
            </a:xfrm>
            <a:custGeom>
              <a:avLst/>
              <a:gdLst/>
              <a:ahLst/>
              <a:cxnLst/>
              <a:rect l="l" t="t" r="r" b="b"/>
              <a:pathLst>
                <a:path w="1" h="33917" fill="none" extrusionOk="0">
                  <a:moveTo>
                    <a:pt x="0" y="0"/>
                  </a:moveTo>
                  <a:lnTo>
                    <a:pt x="0" y="33916"/>
                  </a:lnTo>
                </a:path>
              </a:pathLst>
            </a:custGeom>
            <a:noFill/>
            <a:ln w="9525" cap="sq" cmpd="sng">
              <a:solidFill>
                <a:srgbClr val="EFEFEF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290150" y="2337650"/>
              <a:ext cx="847925" cy="423975"/>
            </a:xfrm>
            <a:custGeom>
              <a:avLst/>
              <a:gdLst/>
              <a:ahLst/>
              <a:cxnLst/>
              <a:rect l="l" t="t" r="r" b="b"/>
              <a:pathLst>
                <a:path w="33917" h="16959" fill="none" extrusionOk="0">
                  <a:moveTo>
                    <a:pt x="1" y="16958"/>
                  </a:moveTo>
                  <a:lnTo>
                    <a:pt x="16958" y="1"/>
                  </a:lnTo>
                  <a:lnTo>
                    <a:pt x="33916" y="16958"/>
                  </a:lnTo>
                  <a:lnTo>
                    <a:pt x="33916" y="16958"/>
                  </a:lnTo>
                </a:path>
              </a:pathLst>
            </a:custGeom>
            <a:noFill/>
            <a:ln w="9525" cap="sq" cmpd="sng">
              <a:solidFill>
                <a:srgbClr val="EFEFEF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1077500" y="2706117"/>
            <a:ext cx="339546" cy="445902"/>
            <a:chOff x="2240375" y="874025"/>
            <a:chExt cx="2947450" cy="3785250"/>
          </a:xfrm>
        </p:grpSpPr>
        <p:sp>
          <p:nvSpPr>
            <p:cNvPr id="183" name="Google Shape;183;p10"/>
            <p:cNvSpPr/>
            <p:nvPr/>
          </p:nvSpPr>
          <p:spPr>
            <a:xfrm>
              <a:off x="2240375" y="2549625"/>
              <a:ext cx="2947450" cy="2109650"/>
            </a:xfrm>
            <a:custGeom>
              <a:avLst/>
              <a:gdLst/>
              <a:ahLst/>
              <a:cxnLst/>
              <a:rect l="l" t="t" r="r" b="b"/>
              <a:pathLst>
                <a:path w="117898" h="84386" fill="none" extrusionOk="0">
                  <a:moveTo>
                    <a:pt x="1" y="0"/>
                  </a:moveTo>
                  <a:lnTo>
                    <a:pt x="117898" y="0"/>
                  </a:lnTo>
                  <a:lnTo>
                    <a:pt x="117898" y="84386"/>
                  </a:lnTo>
                  <a:lnTo>
                    <a:pt x="1" y="84386"/>
                  </a:lnTo>
                  <a:close/>
                </a:path>
              </a:pathLst>
            </a:custGeom>
            <a:noFill/>
            <a:ln w="9525" cap="sq" cmpd="sng">
              <a:solidFill>
                <a:srgbClr val="D8D8D8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664325" y="874025"/>
              <a:ext cx="2099575" cy="1675625"/>
            </a:xfrm>
            <a:custGeom>
              <a:avLst/>
              <a:gdLst/>
              <a:ahLst/>
              <a:cxnLst/>
              <a:rect l="l" t="t" r="r" b="b"/>
              <a:pathLst>
                <a:path w="83983" h="67025" fill="none" extrusionOk="0">
                  <a:moveTo>
                    <a:pt x="41991" y="1"/>
                  </a:moveTo>
                  <a:lnTo>
                    <a:pt x="41991" y="1"/>
                  </a:lnTo>
                  <a:cubicBezTo>
                    <a:pt x="65409" y="1"/>
                    <a:pt x="83982" y="18574"/>
                    <a:pt x="83982" y="41991"/>
                  </a:cubicBezTo>
                  <a:lnTo>
                    <a:pt x="83982" y="67024"/>
                  </a:lnTo>
                  <a:lnTo>
                    <a:pt x="1" y="67024"/>
                  </a:lnTo>
                  <a:lnTo>
                    <a:pt x="1" y="41991"/>
                  </a:lnTo>
                  <a:cubicBezTo>
                    <a:pt x="1" y="18574"/>
                    <a:pt x="18573" y="1"/>
                    <a:pt x="41991" y="1"/>
                  </a:cubicBezTo>
                  <a:close/>
                </a:path>
              </a:pathLst>
            </a:custGeom>
            <a:noFill/>
            <a:ln w="9525" cap="sq" cmpd="sng">
              <a:solidFill>
                <a:srgbClr val="D8D8D8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02125" y="3397525"/>
              <a:ext cx="423975" cy="413875"/>
            </a:xfrm>
            <a:custGeom>
              <a:avLst/>
              <a:gdLst/>
              <a:ahLst/>
              <a:cxnLst/>
              <a:rect l="l" t="t" r="r" b="b"/>
              <a:pathLst>
                <a:path w="16959" h="16555" fill="none" extrusionOk="0">
                  <a:moveTo>
                    <a:pt x="16958" y="8075"/>
                  </a:moveTo>
                  <a:cubicBezTo>
                    <a:pt x="16958" y="12920"/>
                    <a:pt x="13324" y="16554"/>
                    <a:pt x="8479" y="16554"/>
                  </a:cubicBezTo>
                  <a:cubicBezTo>
                    <a:pt x="3634" y="16554"/>
                    <a:pt x="0" y="12920"/>
                    <a:pt x="0" y="8075"/>
                  </a:cubicBezTo>
                  <a:cubicBezTo>
                    <a:pt x="0" y="3634"/>
                    <a:pt x="3634" y="0"/>
                    <a:pt x="8479" y="0"/>
                  </a:cubicBezTo>
                  <a:cubicBezTo>
                    <a:pt x="13324" y="0"/>
                    <a:pt x="16958" y="3634"/>
                    <a:pt x="16958" y="8075"/>
                  </a:cubicBezTo>
                  <a:close/>
                </a:path>
              </a:pathLst>
            </a:custGeom>
            <a:noFill/>
            <a:ln w="9525" cap="sq" cmpd="sng">
              <a:solidFill>
                <a:srgbClr val="D8D8D8"/>
              </a:solidFill>
              <a:prstDash val="solid"/>
              <a:miter lim="4037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9F4D1EF6-0C42-465A-B062-BCAF57BC8EF6}"/>
              </a:ext>
            </a:extLst>
          </p:cNvPr>
          <p:cNvSpPr txBox="1"/>
          <p:nvPr/>
        </p:nvSpPr>
        <p:spPr>
          <a:xfrm>
            <a:off x="7001043" y="220588"/>
            <a:ext cx="1848824" cy="205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dirty="0">
                <a:solidFill>
                  <a:schemeClr val="bg1"/>
                </a:solidFill>
                <a:latin typeface="Georgia" panose="02040502050405020303" pitchFamily="18" charset="0"/>
              </a:rPr>
              <a:t>Készítők:</a:t>
            </a:r>
          </a:p>
          <a:p>
            <a:pPr algn="r">
              <a:lnSpc>
                <a:spcPct val="200000"/>
              </a:lnSpc>
            </a:pP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Horváth Máté</a:t>
            </a:r>
          </a:p>
          <a:p>
            <a:pPr algn="r">
              <a:lnSpc>
                <a:spcPct val="200000"/>
              </a:lnSpc>
            </a:pP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Kovács Annabella</a:t>
            </a:r>
          </a:p>
          <a:p>
            <a:pPr algn="r">
              <a:lnSpc>
                <a:spcPct val="200000"/>
              </a:lnSpc>
            </a:pP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Major Bálint István</a:t>
            </a:r>
          </a:p>
          <a:p>
            <a:pPr algn="r">
              <a:lnSpc>
                <a:spcPct val="200000"/>
              </a:lnSpc>
            </a:pP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Németh Zalán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264979" y="327110"/>
            <a:ext cx="4907722" cy="7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>
                <a:latin typeface="Georgia" panose="02040502050405020303" pitchFamily="18" charset="0"/>
              </a:rPr>
              <a:t>Tartalom</a:t>
            </a:r>
            <a:endParaRPr sz="4800" dirty="0">
              <a:latin typeface="Georgia" panose="02040502050405020303" pitchFamily="18" charset="0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1326131" y="1374935"/>
            <a:ext cx="5143500" cy="1737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Roboto Mono"/>
              <a:buChar char="➔"/>
            </a:pPr>
            <a:r>
              <a:rPr lang="hu-HU" dirty="0"/>
              <a:t>JSON beolvasás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hu-HU" dirty="0"/>
              <a:t>Feladatok megoldása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hu-HU" dirty="0"/>
              <a:t>GitHub statisztika</a:t>
            </a:r>
            <a:endParaRPr dirty="0"/>
          </a:p>
        </p:txBody>
      </p:sp>
      <p:grpSp>
        <p:nvGrpSpPr>
          <p:cNvPr id="4" name="Google Shape;373;p28">
            <a:extLst>
              <a:ext uri="{FF2B5EF4-FFF2-40B4-BE49-F238E27FC236}">
                <a16:creationId xmlns:a16="http://schemas.microsoft.com/office/drawing/2014/main" id="{F30B25C9-5965-424C-82B8-6A2E7C2A45F9}"/>
              </a:ext>
            </a:extLst>
          </p:cNvPr>
          <p:cNvGrpSpPr/>
          <p:nvPr/>
        </p:nvGrpSpPr>
        <p:grpSpPr>
          <a:xfrm>
            <a:off x="7522275" y="391501"/>
            <a:ext cx="627231" cy="780849"/>
            <a:chOff x="4518575" y="2506200"/>
            <a:chExt cx="206100" cy="265450"/>
          </a:xfrm>
        </p:grpSpPr>
        <p:sp>
          <p:nvSpPr>
            <p:cNvPr id="5" name="Google Shape;374;p28">
              <a:extLst>
                <a:ext uri="{FF2B5EF4-FFF2-40B4-BE49-F238E27FC236}">
                  <a16:creationId xmlns:a16="http://schemas.microsoft.com/office/drawing/2014/main" id="{2F87FDC7-306D-4491-B7D6-847F7440DBB4}"/>
                </a:ext>
              </a:extLst>
            </p:cNvPr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5;p28">
              <a:extLst>
                <a:ext uri="{FF2B5EF4-FFF2-40B4-BE49-F238E27FC236}">
                  <a16:creationId xmlns:a16="http://schemas.microsoft.com/office/drawing/2014/main" id="{52255B99-2CD3-4A45-A6EB-AB3DEA428841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6;p28">
              <a:extLst>
                <a:ext uri="{FF2B5EF4-FFF2-40B4-BE49-F238E27FC236}">
                  <a16:creationId xmlns:a16="http://schemas.microsoft.com/office/drawing/2014/main" id="{EC56FF97-1BDA-4251-BE81-E0F5DE7766BC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7;p28">
              <a:extLst>
                <a:ext uri="{FF2B5EF4-FFF2-40B4-BE49-F238E27FC236}">
                  <a16:creationId xmlns:a16="http://schemas.microsoft.com/office/drawing/2014/main" id="{9C29F9F3-F744-4CC0-B1A9-134001E3E251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8;p28">
              <a:extLst>
                <a:ext uri="{FF2B5EF4-FFF2-40B4-BE49-F238E27FC236}">
                  <a16:creationId xmlns:a16="http://schemas.microsoft.com/office/drawing/2014/main" id="{9F440554-E58D-4085-8E37-735A13E0B802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9;p28">
              <a:extLst>
                <a:ext uri="{FF2B5EF4-FFF2-40B4-BE49-F238E27FC236}">
                  <a16:creationId xmlns:a16="http://schemas.microsoft.com/office/drawing/2014/main" id="{21B69CAC-C153-4A53-BCBB-3BCB7D071DCD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0;p28">
              <a:extLst>
                <a:ext uri="{FF2B5EF4-FFF2-40B4-BE49-F238E27FC236}">
                  <a16:creationId xmlns:a16="http://schemas.microsoft.com/office/drawing/2014/main" id="{C783F0A8-DCD5-4953-AD5A-45B0346476F9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1;p28">
              <a:extLst>
                <a:ext uri="{FF2B5EF4-FFF2-40B4-BE49-F238E27FC236}">
                  <a16:creationId xmlns:a16="http://schemas.microsoft.com/office/drawing/2014/main" id="{BFC684B6-044F-44CA-A1A5-BEF4469C2D81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;p28">
              <a:extLst>
                <a:ext uri="{FF2B5EF4-FFF2-40B4-BE49-F238E27FC236}">
                  <a16:creationId xmlns:a16="http://schemas.microsoft.com/office/drawing/2014/main" id="{198CA36E-55A4-45C5-9627-347220240856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300" dirty="0">
                <a:latin typeface="Georgia" panose="02040502050405020303" pitchFamily="18" charset="0"/>
              </a:rPr>
              <a:t>JSON beolvasása</a:t>
            </a:r>
            <a:endParaRPr sz="5300" dirty="0">
              <a:latin typeface="Georgia" panose="02040502050405020303" pitchFamily="18" charset="0"/>
            </a:endParaRPr>
          </a:p>
        </p:txBody>
      </p:sp>
      <p:grpSp>
        <p:nvGrpSpPr>
          <p:cNvPr id="3" name="Google Shape;508;p28">
            <a:extLst>
              <a:ext uri="{FF2B5EF4-FFF2-40B4-BE49-F238E27FC236}">
                <a16:creationId xmlns:a16="http://schemas.microsoft.com/office/drawing/2014/main" id="{58B3E853-3087-4033-A625-59F430CD5DA2}"/>
              </a:ext>
            </a:extLst>
          </p:cNvPr>
          <p:cNvGrpSpPr/>
          <p:nvPr/>
        </p:nvGrpSpPr>
        <p:grpSpPr>
          <a:xfrm>
            <a:off x="7439534" y="381338"/>
            <a:ext cx="801802" cy="841799"/>
            <a:chOff x="2164225" y="2146225"/>
            <a:chExt cx="252500" cy="252500"/>
          </a:xfrm>
        </p:grpSpPr>
        <p:sp>
          <p:nvSpPr>
            <p:cNvPr id="4" name="Google Shape;509;p28">
              <a:extLst>
                <a:ext uri="{FF2B5EF4-FFF2-40B4-BE49-F238E27FC236}">
                  <a16:creationId xmlns:a16="http://schemas.microsoft.com/office/drawing/2014/main" id="{E9AF06A0-8D7A-4E80-9A49-D99D0DF95C4C}"/>
                </a:ext>
              </a:extLst>
            </p:cNvPr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0;p28">
              <a:extLst>
                <a:ext uri="{FF2B5EF4-FFF2-40B4-BE49-F238E27FC236}">
                  <a16:creationId xmlns:a16="http://schemas.microsoft.com/office/drawing/2014/main" id="{C31E189A-1CC4-400A-AC87-7CB23002C831}"/>
                </a:ext>
              </a:extLst>
            </p:cNvPr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11;p28">
              <a:extLst>
                <a:ext uri="{FF2B5EF4-FFF2-40B4-BE49-F238E27FC236}">
                  <a16:creationId xmlns:a16="http://schemas.microsoft.com/office/drawing/2014/main" id="{DFC34220-E0BE-438C-860C-6A63E79DA804}"/>
                </a:ext>
              </a:extLst>
            </p:cNvPr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2;p28">
              <a:extLst>
                <a:ext uri="{FF2B5EF4-FFF2-40B4-BE49-F238E27FC236}">
                  <a16:creationId xmlns:a16="http://schemas.microsoft.com/office/drawing/2014/main" id="{D97618F2-2C8C-4A25-8970-CF7DAB98936A}"/>
                </a:ext>
              </a:extLst>
            </p:cNvPr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18;p28">
            <a:extLst>
              <a:ext uri="{FF2B5EF4-FFF2-40B4-BE49-F238E27FC236}">
                <a16:creationId xmlns:a16="http://schemas.microsoft.com/office/drawing/2014/main" id="{55ADDBBC-674E-4283-8A08-442EF38E7805}"/>
              </a:ext>
            </a:extLst>
          </p:cNvPr>
          <p:cNvGrpSpPr/>
          <p:nvPr/>
        </p:nvGrpSpPr>
        <p:grpSpPr>
          <a:xfrm>
            <a:off x="991467" y="158369"/>
            <a:ext cx="414845" cy="482380"/>
            <a:chOff x="4506525" y="1060950"/>
            <a:chExt cx="227950" cy="266325"/>
          </a:xfrm>
        </p:grpSpPr>
        <p:sp>
          <p:nvSpPr>
            <p:cNvPr id="9" name="Google Shape;619;p28">
              <a:extLst>
                <a:ext uri="{FF2B5EF4-FFF2-40B4-BE49-F238E27FC236}">
                  <a16:creationId xmlns:a16="http://schemas.microsoft.com/office/drawing/2014/main" id="{AB581108-F747-480F-B687-A7E6A77C4E1D}"/>
                </a:ext>
              </a:extLst>
            </p:cNvPr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0;p28">
              <a:extLst>
                <a:ext uri="{FF2B5EF4-FFF2-40B4-BE49-F238E27FC236}">
                  <a16:creationId xmlns:a16="http://schemas.microsoft.com/office/drawing/2014/main" id="{D50FD8CB-F308-457B-91DF-60D0D5515261}"/>
                </a:ext>
              </a:extLst>
            </p:cNvPr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1;p28">
              <a:extLst>
                <a:ext uri="{FF2B5EF4-FFF2-40B4-BE49-F238E27FC236}">
                  <a16:creationId xmlns:a16="http://schemas.microsoft.com/office/drawing/2014/main" id="{EC8B05D4-999D-449C-9A9B-7925AAD1CAC8}"/>
                </a:ext>
              </a:extLst>
            </p:cNvPr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2;p28">
              <a:extLst>
                <a:ext uri="{FF2B5EF4-FFF2-40B4-BE49-F238E27FC236}">
                  <a16:creationId xmlns:a16="http://schemas.microsoft.com/office/drawing/2014/main" id="{D9D87A21-DFDC-445D-A905-F086199F9766}"/>
                </a:ext>
              </a:extLst>
            </p:cNvPr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3;p28">
              <a:extLst>
                <a:ext uri="{FF2B5EF4-FFF2-40B4-BE49-F238E27FC236}">
                  <a16:creationId xmlns:a16="http://schemas.microsoft.com/office/drawing/2014/main" id="{FA54EDD9-A89C-4BBE-B760-4F7A9C95CFBE}"/>
                </a:ext>
              </a:extLst>
            </p:cNvPr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4;p28">
              <a:extLst>
                <a:ext uri="{FF2B5EF4-FFF2-40B4-BE49-F238E27FC236}">
                  <a16:creationId xmlns:a16="http://schemas.microsoft.com/office/drawing/2014/main" id="{31045EEE-8363-42B0-9DCF-E7163EFEB59E}"/>
                </a:ext>
              </a:extLst>
            </p:cNvPr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5;p28">
              <a:extLst>
                <a:ext uri="{FF2B5EF4-FFF2-40B4-BE49-F238E27FC236}">
                  <a16:creationId xmlns:a16="http://schemas.microsoft.com/office/drawing/2014/main" id="{C74BE5E6-2651-4DDE-9ACC-CA0D7FE91762}"/>
                </a:ext>
              </a:extLst>
            </p:cNvPr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628;p28">
            <a:extLst>
              <a:ext uri="{FF2B5EF4-FFF2-40B4-BE49-F238E27FC236}">
                <a16:creationId xmlns:a16="http://schemas.microsoft.com/office/drawing/2014/main" id="{EC5BFAE1-DBBF-4C1D-9867-75A3CEB3FB3B}"/>
              </a:ext>
            </a:extLst>
          </p:cNvPr>
          <p:cNvGrpSpPr/>
          <p:nvPr/>
        </p:nvGrpSpPr>
        <p:grpSpPr>
          <a:xfrm>
            <a:off x="7806110" y="4146530"/>
            <a:ext cx="304482" cy="377905"/>
            <a:chOff x="867500" y="3647700"/>
            <a:chExt cx="190050" cy="261400"/>
          </a:xfrm>
        </p:grpSpPr>
        <p:sp>
          <p:nvSpPr>
            <p:cNvPr id="17" name="Google Shape;629;p28">
              <a:extLst>
                <a:ext uri="{FF2B5EF4-FFF2-40B4-BE49-F238E27FC236}">
                  <a16:creationId xmlns:a16="http://schemas.microsoft.com/office/drawing/2014/main" id="{4FC56EA0-6EBE-40E6-BCCF-1BCC9B9F5893}"/>
                </a:ext>
              </a:extLst>
            </p:cNvPr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0;p28">
              <a:extLst>
                <a:ext uri="{FF2B5EF4-FFF2-40B4-BE49-F238E27FC236}">
                  <a16:creationId xmlns:a16="http://schemas.microsoft.com/office/drawing/2014/main" id="{37906B78-2CD7-4AEB-B51B-DB230A73C56A}"/>
                </a:ext>
              </a:extLst>
            </p:cNvPr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1;p28">
              <a:extLst>
                <a:ext uri="{FF2B5EF4-FFF2-40B4-BE49-F238E27FC236}">
                  <a16:creationId xmlns:a16="http://schemas.microsoft.com/office/drawing/2014/main" id="{0B624683-58EE-4297-821F-80CF21F24D39}"/>
                </a:ext>
              </a:extLst>
            </p:cNvPr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2;p28">
              <a:extLst>
                <a:ext uri="{FF2B5EF4-FFF2-40B4-BE49-F238E27FC236}">
                  <a16:creationId xmlns:a16="http://schemas.microsoft.com/office/drawing/2014/main" id="{115196EE-A7A6-4BCC-8D5D-F5AAC2BA277F}"/>
                </a:ext>
              </a:extLst>
            </p:cNvPr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3;p28">
              <a:extLst>
                <a:ext uri="{FF2B5EF4-FFF2-40B4-BE49-F238E27FC236}">
                  <a16:creationId xmlns:a16="http://schemas.microsoft.com/office/drawing/2014/main" id="{FEB9DDAE-992D-46C1-B79B-397E26B1EE2A}"/>
                </a:ext>
              </a:extLst>
            </p:cNvPr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67;p28">
            <a:extLst>
              <a:ext uri="{FF2B5EF4-FFF2-40B4-BE49-F238E27FC236}">
                <a16:creationId xmlns:a16="http://schemas.microsoft.com/office/drawing/2014/main" id="{5AEAEF29-03AD-4DBD-BF8C-F195C26607D3}"/>
              </a:ext>
            </a:extLst>
          </p:cNvPr>
          <p:cNvSpPr/>
          <p:nvPr/>
        </p:nvSpPr>
        <p:spPr>
          <a:xfrm rot="20020056">
            <a:off x="1860484" y="2375446"/>
            <a:ext cx="366617" cy="842355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5;p28">
            <a:extLst>
              <a:ext uri="{FF2B5EF4-FFF2-40B4-BE49-F238E27FC236}">
                <a16:creationId xmlns:a16="http://schemas.microsoft.com/office/drawing/2014/main" id="{E9D53870-64DB-461F-A66C-AB5156DB7EDE}"/>
              </a:ext>
            </a:extLst>
          </p:cNvPr>
          <p:cNvSpPr/>
          <p:nvPr/>
        </p:nvSpPr>
        <p:spPr>
          <a:xfrm>
            <a:off x="2170835" y="110963"/>
            <a:ext cx="4802329" cy="5032537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Feladatok megoldása</a:t>
            </a:r>
            <a:endParaRPr sz="5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89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987905" y="13500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Georgia" panose="02040502050405020303" pitchFamily="18" charset="0"/>
              </a:rPr>
              <a:t>GitHub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289" name="Google Shape;289;p23"/>
          <p:cNvGrpSpPr/>
          <p:nvPr/>
        </p:nvGrpSpPr>
        <p:grpSpPr>
          <a:xfrm>
            <a:off x="4930787" y="1301518"/>
            <a:ext cx="3502880" cy="2887118"/>
            <a:chOff x="1295330" y="1868507"/>
            <a:chExt cx="4365503" cy="3647530"/>
          </a:xfrm>
        </p:grpSpPr>
        <p:grpSp>
          <p:nvGrpSpPr>
            <p:cNvPr id="290" name="Google Shape;290;p23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291" name="Google Shape;291;p23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292" name="Google Shape;292;p23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3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noFill/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3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" name="Google Shape;295;p23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296" name="Google Shape;296;p23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noFill/>
                <a:ln w="19050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noFill/>
                <a:ln w="19050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8" name="Google Shape;298;p23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Kép 1">
            <a:hlinkClick r:id="rId3"/>
            <a:extLst>
              <a:ext uri="{FF2B5EF4-FFF2-40B4-BE49-F238E27FC236}">
                <a16:creationId xmlns:a16="http://schemas.microsoft.com/office/drawing/2014/main" id="{FB0BBD75-B2FE-45A6-8238-576CA02A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69" y="1315265"/>
            <a:ext cx="3487889" cy="2125878"/>
          </a:xfrm>
          <a:prstGeom prst="rect">
            <a:avLst/>
          </a:prstGeom>
        </p:spPr>
      </p:pic>
      <p:grpSp>
        <p:nvGrpSpPr>
          <p:cNvPr id="15" name="Google Shape;383;p28">
            <a:extLst>
              <a:ext uri="{FF2B5EF4-FFF2-40B4-BE49-F238E27FC236}">
                <a16:creationId xmlns:a16="http://schemas.microsoft.com/office/drawing/2014/main" id="{0A0067E9-E3B5-406C-B142-D7B951841977}"/>
              </a:ext>
            </a:extLst>
          </p:cNvPr>
          <p:cNvGrpSpPr/>
          <p:nvPr/>
        </p:nvGrpSpPr>
        <p:grpSpPr>
          <a:xfrm>
            <a:off x="1426477" y="2507353"/>
            <a:ext cx="764118" cy="767558"/>
            <a:chOff x="4164375" y="1677425"/>
            <a:chExt cx="226650" cy="226175"/>
          </a:xfrm>
        </p:grpSpPr>
        <p:sp>
          <p:nvSpPr>
            <p:cNvPr id="16" name="Google Shape;384;p28">
              <a:extLst>
                <a:ext uri="{FF2B5EF4-FFF2-40B4-BE49-F238E27FC236}">
                  <a16:creationId xmlns:a16="http://schemas.microsoft.com/office/drawing/2014/main" id="{2A919501-3E9B-4E85-8F33-B535FDFCC72A}"/>
                </a:ext>
              </a:extLst>
            </p:cNvPr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5;p28">
              <a:extLst>
                <a:ext uri="{FF2B5EF4-FFF2-40B4-BE49-F238E27FC236}">
                  <a16:creationId xmlns:a16="http://schemas.microsoft.com/office/drawing/2014/main" id="{C77EAB26-723E-429D-96DE-B3578E8D71C7}"/>
                </a:ext>
              </a:extLst>
            </p:cNvPr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;p28">
              <a:extLst>
                <a:ext uri="{FF2B5EF4-FFF2-40B4-BE49-F238E27FC236}">
                  <a16:creationId xmlns:a16="http://schemas.microsoft.com/office/drawing/2014/main" id="{5E8DAE1D-7E35-4368-ADB5-4CE8A995BF06}"/>
                </a:ext>
              </a:extLst>
            </p:cNvPr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;p28">
              <a:extLst>
                <a:ext uri="{FF2B5EF4-FFF2-40B4-BE49-F238E27FC236}">
                  <a16:creationId xmlns:a16="http://schemas.microsoft.com/office/drawing/2014/main" id="{417C929F-9C1F-4B13-9DB5-3D0230E4A9B3}"/>
                </a:ext>
              </a:extLst>
            </p:cNvPr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;p28">
              <a:extLst>
                <a:ext uri="{FF2B5EF4-FFF2-40B4-BE49-F238E27FC236}">
                  <a16:creationId xmlns:a16="http://schemas.microsoft.com/office/drawing/2014/main" id="{BA9B24D1-FEA2-444C-9822-404BD422840A}"/>
                </a:ext>
              </a:extLst>
            </p:cNvPr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311700" y="1365750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b="1" dirty="0">
                <a:latin typeface="Georgia" panose="02040502050405020303" pitchFamily="18" charset="0"/>
              </a:rPr>
              <a:t>Köszönjük a figyelmet!</a:t>
            </a:r>
            <a:endParaRPr sz="6000" b="1" dirty="0">
              <a:latin typeface="Georgia" panose="02040502050405020303" pitchFamily="18" charset="0"/>
            </a:endParaRPr>
          </a:p>
        </p:txBody>
      </p:sp>
      <p:sp>
        <p:nvSpPr>
          <p:cNvPr id="4" name="Google Shape;499;p28">
            <a:extLst>
              <a:ext uri="{FF2B5EF4-FFF2-40B4-BE49-F238E27FC236}">
                <a16:creationId xmlns:a16="http://schemas.microsoft.com/office/drawing/2014/main" id="{2C65EBDF-EFE2-425F-9124-D484B7FBFED4}"/>
              </a:ext>
            </a:extLst>
          </p:cNvPr>
          <p:cNvSpPr/>
          <p:nvPr/>
        </p:nvSpPr>
        <p:spPr>
          <a:xfrm rot="19257761">
            <a:off x="843495" y="2956364"/>
            <a:ext cx="1449428" cy="1948170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99;p28">
            <a:extLst>
              <a:ext uri="{FF2B5EF4-FFF2-40B4-BE49-F238E27FC236}">
                <a16:creationId xmlns:a16="http://schemas.microsoft.com/office/drawing/2014/main" id="{E2CDE02F-472C-406F-829B-673377B3D981}"/>
              </a:ext>
            </a:extLst>
          </p:cNvPr>
          <p:cNvSpPr/>
          <p:nvPr/>
        </p:nvSpPr>
        <p:spPr>
          <a:xfrm rot="2342239" flipH="1">
            <a:off x="6798831" y="2956365"/>
            <a:ext cx="1449428" cy="1948170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0140_Trevett_Template_SlidesMania">
  <a:themeElements>
    <a:clrScheme name="Simple Light">
      <a:dk1>
        <a:srgbClr val="000000"/>
      </a:dk1>
      <a:lt1>
        <a:srgbClr val="FFFFFF"/>
      </a:lt1>
      <a:dk2>
        <a:srgbClr val="1077D2"/>
      </a:dk2>
      <a:lt2>
        <a:srgbClr val="050060"/>
      </a:lt2>
      <a:accent1>
        <a:srgbClr val="050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Diavetítés a képernyőre (16:9 oldalarány)</PresentationFormat>
  <Paragraphs>14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Georgia</vt:lpstr>
      <vt:lpstr>Roboto Mono</vt:lpstr>
      <vt:lpstr>Gugi</vt:lpstr>
      <vt:lpstr>Barlow Condensed</vt:lpstr>
      <vt:lpstr>Arial</vt:lpstr>
      <vt:lpstr>Calibri</vt:lpstr>
      <vt:lpstr>0140_Trevett_Template_SlidesMania</vt:lpstr>
      <vt:lpstr>Építményadó project</vt:lpstr>
      <vt:lpstr>Tartalom</vt:lpstr>
      <vt:lpstr>JSON beolvasása</vt:lpstr>
      <vt:lpstr>Feladatok megoldása</vt:lpstr>
      <vt:lpstr>GitHub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Építményadó project</dc:title>
  <dc:creator>Kovács Annabella</dc:creator>
  <cp:lastModifiedBy>Kovács Annabella</cp:lastModifiedBy>
  <cp:revision>7</cp:revision>
  <dcterms:modified xsi:type="dcterms:W3CDTF">2025-03-10T06:50:55Z</dcterms:modified>
</cp:coreProperties>
</file>