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680000"/>
    <a:srgbClr val="5C0000"/>
    <a:srgbClr val="800000"/>
    <a:srgbClr val="990000"/>
    <a:srgbClr val="009BD5"/>
    <a:srgbClr val="FFDB58"/>
    <a:srgbClr val="002163"/>
    <a:srgbClr val="0000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774" y="14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B45F0-AD09-4872-AF2A-21BA473F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774339-D3F8-4EC8-BB8A-CFB0969E8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4621F2-15F4-4462-9BCB-E698A4D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204334-112A-4E3D-A021-695D83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67A541-FEE7-4DA9-AA98-7AA21766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6D949-C72E-463B-9607-8F1BA6E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26A2A8-2BA5-4E00-B473-FAA0023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125C23-C927-4065-A6A2-9073C8C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92B19-A135-4E80-BC55-411E8E4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E394D-0E50-42B9-B018-9FD1E6F5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54620BB-06CA-44CB-8127-EF357A9DB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5B879D-6A8E-4842-961C-AA589C40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B98287-A047-4034-8A39-62F0E85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C7066C-2D80-43F0-8DB4-EA38683F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B00ED8-19BD-4375-9BB7-9C2CBC4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4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3693-CE98-4337-BE0F-4C755855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D3F26-3FDD-44BB-9E7C-6D56CE0A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7E5BEC-7F21-42F9-B638-C5EC57EB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F5280-E0CA-40D6-A999-177B49E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61697-E523-493E-9297-6AB14259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9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3EFDC-FAB3-4B46-9F33-240EFC1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47D710-EDA9-40D9-A69D-1841848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739850-1EB0-4656-B3BB-AE03B109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163C40-4C92-4E59-853D-E7893A2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3513D-EFCC-4A0A-A524-D26993CE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1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2196E-2B5D-4FDB-8E66-CC7CAF35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A51CA-B9C8-4DBE-8A84-52A13D8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E1DCE8-0F79-4E74-B53D-8A299F45C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3A1D7A-DC4E-4FA8-8A56-5026CDC7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0D82-6359-4765-B57D-12E879AD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DD5797-030D-4766-B2B3-568B4001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5DD11-8F57-4A21-8AA1-352A6B17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B3E667-C0A5-48BC-8E83-C62AAB94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8A245E-60C5-4C71-BC29-C6009D5C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3DA21F-0FC0-4F65-B3E0-8D5D0D9C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5024EDB-4707-4260-82F7-AE3F3FE2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A5F5DC-74B4-4650-9238-2F05137F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AD1EF7-3090-4E7C-ADE1-91860E3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792AE01-A1BA-4B3D-9A21-75D9EA7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5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C64A47-758A-4EC5-9987-D79495B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03D04E6-BC17-43AB-998D-00E7A747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B95FC51-EFE6-4183-81A6-29B14140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2FC08B-3B91-4DA4-A48F-FB115982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2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2474FA-C6AB-4CD6-BFB2-382C719A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BBBCDE-B4CE-4881-BE04-A8B1673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5A45D2-77CE-4646-B37F-2BB16D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5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C4F50-A52F-47E3-90D7-A823AD9F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31967-1FB5-4118-A964-FF2DBA9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009468-2B8A-419B-89A8-EAA11047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75DF968-9F41-4F74-B6FA-CED7DABC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0EF4BF-1204-4590-B4DB-9111F5B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3D8FDC-48A8-4D55-A644-A9CF03A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6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2D7DD-CBEE-43D2-8AE3-252DE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7A5CF21-34D7-41AC-A507-083F93C66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6F166-AC2A-4B2E-A015-B7F1E29B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106C84-5A65-4C27-93AD-88FAA09D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6ACAF8-032F-47CC-9BD2-2BC46C0A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4820F7-A63E-447A-9B1B-2E91C606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3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CFC7AD-6478-48B1-9385-90CFAFD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12597C-A3FB-4E4F-8998-93EEB0BE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951E0-997A-4277-B503-C864175B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FF70-B285-4D3D-80DB-5BA50DBCDABD}" type="datetimeFigureOut">
              <a:rPr lang="hu-HU" smtClean="0"/>
              <a:t>2024.02.02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D7306-5D83-4996-BCF5-5E4E1E5EA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3EEF64-EA2D-497E-A5C4-318E6F7A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3F7A-0164-410D-80D7-E1208D245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6096000" y="98097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186" y="705312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4" y="260005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05274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2252325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76C8771B-7D53-4453-BA90-D8A7334FEF1E}"/>
              </a:ext>
            </a:extLst>
          </p:cNvPr>
          <p:cNvSpPr/>
          <p:nvPr/>
        </p:nvSpPr>
        <p:spPr>
          <a:xfrm>
            <a:off x="-2435948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Html</a:t>
            </a:r>
            <a:r>
              <a:rPr lang="hu-HU" dirty="0"/>
              <a:t>/</a:t>
            </a:r>
            <a:r>
              <a:rPr lang="hu-HU" dirty="0" err="1"/>
              <a:t>css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472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6" y="0"/>
            <a:ext cx="3833392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BAB75E4-6B87-40B0-A4F5-A52B036323A1}"/>
              </a:ext>
            </a:extLst>
          </p:cNvPr>
          <p:cNvSpPr txBox="1"/>
          <p:nvPr/>
        </p:nvSpPr>
        <p:spPr>
          <a:xfrm>
            <a:off x="4897395" y="1230235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D3158ED-4678-4065-8505-739896A3738E}"/>
              </a:ext>
            </a:extLst>
          </p:cNvPr>
          <p:cNvSpPr txBox="1"/>
          <p:nvPr/>
        </p:nvSpPr>
        <p:spPr>
          <a:xfrm>
            <a:off x="4351234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1367CD-8C85-487D-BF24-A93245F7FD18}"/>
              </a:ext>
            </a:extLst>
          </p:cNvPr>
          <p:cNvSpPr txBox="1"/>
          <p:nvPr/>
        </p:nvSpPr>
        <p:spPr>
          <a:xfrm>
            <a:off x="59085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  <p:pic>
        <p:nvPicPr>
          <p:cNvPr id="21" name="Picture 2" descr="File:Python-logo-notext.svg - Wikipedia">
            <a:extLst>
              <a:ext uri="{FF2B5EF4-FFF2-40B4-BE49-F238E27FC236}">
                <a16:creationId xmlns:a16="http://schemas.microsoft.com/office/drawing/2014/main" id="{840BCACD-93FD-432E-8DE6-FAD375E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13" y="2692105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1A6223F-A684-4F28-86B1-29382685E165}"/>
              </a:ext>
            </a:extLst>
          </p:cNvPr>
          <p:cNvSpPr txBox="1"/>
          <p:nvPr/>
        </p:nvSpPr>
        <p:spPr>
          <a:xfrm>
            <a:off x="4351233" y="331411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</p:spTree>
    <p:extLst>
      <p:ext uri="{BB962C8B-B14F-4D97-AF65-F5344CB8AC3E}">
        <p14:creationId xmlns:p14="http://schemas.microsoft.com/office/powerpoint/2010/main" val="271151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zövegdoboz 31">
            <a:extLst>
              <a:ext uri="{FF2B5EF4-FFF2-40B4-BE49-F238E27FC236}">
                <a16:creationId xmlns:a16="http://schemas.microsoft.com/office/drawing/2014/main" id="{F9810F2C-49B9-44FA-A114-FC9559F0DD0B}"/>
              </a:ext>
            </a:extLst>
          </p:cNvPr>
          <p:cNvSpPr txBox="1"/>
          <p:nvPr/>
        </p:nvSpPr>
        <p:spPr>
          <a:xfrm>
            <a:off x="13502834" y="3507378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atin typeface="Lilita one" panose="02000000000000000000" pitchFamily="2" charset="0"/>
              </a:rPr>
              <a:t>Animációk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488534" y="0"/>
            <a:ext cx="13721944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19" y="0"/>
            <a:ext cx="3365084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332F7E7-F366-4E5F-973D-F91489F6BC6E}"/>
              </a:ext>
            </a:extLst>
          </p:cNvPr>
          <p:cNvSpPr txBox="1"/>
          <p:nvPr/>
        </p:nvSpPr>
        <p:spPr>
          <a:xfrm>
            <a:off x="14286678" y="1185729"/>
            <a:ext cx="669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err="1">
                <a:latin typeface="Palatino Linotype" panose="02040502050505030304" pitchFamily="18" charset="0"/>
              </a:rPr>
              <a:t>Pygame</a:t>
            </a:r>
            <a:r>
              <a:rPr lang="hu-HU" sz="6000" dirty="0">
                <a:latin typeface="Palatino Linotype" panose="02040502050505030304" pitchFamily="18" charset="0"/>
              </a:rPr>
              <a:t> II. Fejezet</a:t>
            </a:r>
          </a:p>
        </p:txBody>
      </p:sp>
      <p:pic>
        <p:nvPicPr>
          <p:cNvPr id="30" name="Picture 2" descr="File:Python-logo-notext.svg - Wikipedia">
            <a:extLst>
              <a:ext uri="{FF2B5EF4-FFF2-40B4-BE49-F238E27FC236}">
                <a16:creationId xmlns:a16="http://schemas.microsoft.com/office/drawing/2014/main" id="{70C0B970-FFC1-4D92-BAC1-1AA7869A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713" y="2888749"/>
            <a:ext cx="2824343" cy="309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660D3E53-A8B5-48A6-B827-94A472909BE4}"/>
              </a:ext>
            </a:extLst>
          </p:cNvPr>
          <p:cNvSpPr txBox="1"/>
          <p:nvPr/>
        </p:nvSpPr>
        <p:spPr>
          <a:xfrm>
            <a:off x="13502834" y="3519923"/>
            <a:ext cx="7190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ln>
                  <a:solidFill>
                    <a:schemeClr val="bg1"/>
                  </a:solidFill>
                </a:ln>
                <a:noFill/>
                <a:latin typeface="Lilita one" panose="02000000000000000000" pitchFamily="2" charset="0"/>
              </a:rPr>
              <a:t>Animációk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695312D-5836-45D5-98BC-C0BE3B3E8D0B}"/>
              </a:ext>
            </a:extLst>
          </p:cNvPr>
          <p:cNvSpPr txBox="1"/>
          <p:nvPr/>
        </p:nvSpPr>
        <p:spPr>
          <a:xfrm>
            <a:off x="14531886" y="6519446"/>
            <a:ext cx="681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latin typeface="Palatino Linotype" panose="02040502050505030304" pitchFamily="18" charset="0"/>
              </a:rPr>
              <a:t>Készítette: Baracskai Dóra, Major Bálint István, Szollinger Rajmund</a:t>
            </a:r>
          </a:p>
        </p:txBody>
      </p:sp>
    </p:spTree>
    <p:extLst>
      <p:ext uri="{BB962C8B-B14F-4D97-AF65-F5344CB8AC3E}">
        <p14:creationId xmlns:p14="http://schemas.microsoft.com/office/powerpoint/2010/main" val="272968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2918262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7" name="Picture 2" descr="GitHub Logo, symbol, meaning, history, PNG, brand">
            <a:extLst>
              <a:ext uri="{FF2B5EF4-FFF2-40B4-BE49-F238E27FC236}">
                <a16:creationId xmlns:a16="http://schemas.microsoft.com/office/drawing/2014/main" id="{F687E033-A347-49AE-A4BB-DCA50E2E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80" y="-24600862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3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38838" y="0"/>
            <a:ext cx="2305040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3B1F2D6C-7D7B-4687-9BD0-C12655D67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64" y="-10696"/>
            <a:ext cx="3577839" cy="2012534"/>
          </a:xfrm>
          <a:prstGeom prst="rect">
            <a:avLst/>
          </a:prstGeom>
          <a:noFill/>
          <a:extLst/>
        </p:spPr>
      </p:pic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ACA913B-D459-40B7-BE92-033907617751}"/>
              </a:ext>
            </a:extLst>
          </p:cNvPr>
          <p:cNvSpPr/>
          <p:nvPr/>
        </p:nvSpPr>
        <p:spPr>
          <a:xfrm>
            <a:off x="1108520" y="17017712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D491E94-BEC7-45A2-9794-6397BAB5F07F}"/>
              </a:ext>
            </a:extLst>
          </p:cNvPr>
          <p:cNvSpPr/>
          <p:nvPr/>
        </p:nvSpPr>
        <p:spPr>
          <a:xfrm>
            <a:off x="9910696" y="28193712"/>
            <a:ext cx="3619500" cy="4381278"/>
          </a:xfrm>
          <a:prstGeom prst="roundRect">
            <a:avLst/>
          </a:prstGeom>
          <a:blipFill dpi="0" rotWithShape="1">
            <a:blip r:embed="rId4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1385D0F2-5926-43AD-826C-0692EB39A668}"/>
              </a:ext>
            </a:extLst>
          </p:cNvPr>
          <p:cNvSpPr/>
          <p:nvPr/>
        </p:nvSpPr>
        <p:spPr>
          <a:xfrm>
            <a:off x="19996783" y="40284112"/>
            <a:ext cx="3619500" cy="441204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35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zövegdoboz 25">
            <a:extLst>
              <a:ext uri="{FF2B5EF4-FFF2-40B4-BE49-F238E27FC236}">
                <a16:creationId xmlns:a16="http://schemas.microsoft.com/office/drawing/2014/main" id="{6FAD1AD6-5450-4EF4-87C6-A2FEAA90FCAC}"/>
              </a:ext>
            </a:extLst>
          </p:cNvPr>
          <p:cNvSpPr txBox="1"/>
          <p:nvPr/>
        </p:nvSpPr>
        <p:spPr>
          <a:xfrm>
            <a:off x="4326196" y="5180737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>
            <a:off x="336954" y="0"/>
            <a:ext cx="13785445" cy="6858000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-139820" y="0"/>
            <a:ext cx="14683133" cy="6858000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-597427" y="0"/>
            <a:ext cx="15605198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-1019789" y="-66675"/>
            <a:ext cx="16627181" cy="6955215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4E9F01-8A94-4E57-8055-17EF6F285A59}"/>
              </a:ext>
            </a:extLst>
          </p:cNvPr>
          <p:cNvSpPr txBox="1"/>
          <p:nvPr/>
        </p:nvSpPr>
        <p:spPr>
          <a:xfrm>
            <a:off x="3544035" y="30540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A7FBD93-3F6E-49ED-BAC0-D0FF5BB96F12}"/>
              </a:ext>
            </a:extLst>
          </p:cNvPr>
          <p:cNvSpPr txBox="1"/>
          <p:nvPr/>
        </p:nvSpPr>
        <p:spPr>
          <a:xfrm>
            <a:off x="4338489" y="516656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CE07F0F7-3905-4390-A4D8-8520EB13FDA0}"/>
              </a:ext>
            </a:extLst>
          </p:cNvPr>
          <p:cNvSpPr/>
          <p:nvPr/>
        </p:nvSpPr>
        <p:spPr>
          <a:xfrm>
            <a:off x="4329857" y="1600200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600F41E-CD85-48C2-B06C-0BF182979887}"/>
              </a:ext>
            </a:extLst>
          </p:cNvPr>
          <p:cNvSpPr txBox="1"/>
          <p:nvPr/>
        </p:nvSpPr>
        <p:spPr>
          <a:xfrm>
            <a:off x="8455903" y="5179874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DB5A21-827B-4C3A-A8F4-BE254686DC37}"/>
              </a:ext>
            </a:extLst>
          </p:cNvPr>
          <p:cNvSpPr txBox="1"/>
          <p:nvPr/>
        </p:nvSpPr>
        <p:spPr>
          <a:xfrm>
            <a:off x="245438" y="5080769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4935D1D-17DE-4387-AAD2-7C21E6E0B3EB}"/>
              </a:ext>
            </a:extLst>
          </p:cNvPr>
          <p:cNvSpPr/>
          <p:nvPr/>
        </p:nvSpPr>
        <p:spPr>
          <a:xfrm>
            <a:off x="220242" y="163074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7AC5773-41BE-4FC5-91A3-0C162F446C3F}"/>
              </a:ext>
            </a:extLst>
          </p:cNvPr>
          <p:cNvSpPr txBox="1"/>
          <p:nvPr/>
        </p:nvSpPr>
        <p:spPr>
          <a:xfrm>
            <a:off x="183585" y="5075832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F4FAE4-AC21-4272-966C-6DA4960DF9E2}"/>
              </a:ext>
            </a:extLst>
          </p:cNvPr>
          <p:cNvSpPr txBox="1"/>
          <p:nvPr/>
        </p:nvSpPr>
        <p:spPr>
          <a:xfrm>
            <a:off x="4341712" y="5179873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03378D9-48CF-4006-8A88-58EEFF9C6CC6}"/>
              </a:ext>
            </a:extLst>
          </p:cNvPr>
          <p:cNvSpPr/>
          <p:nvPr/>
        </p:nvSpPr>
        <p:spPr>
          <a:xfrm>
            <a:off x="8446379" y="1569438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33C706C-82D6-4EEA-A33F-68312D088B15}"/>
              </a:ext>
            </a:extLst>
          </p:cNvPr>
          <p:cNvSpPr txBox="1"/>
          <p:nvPr/>
        </p:nvSpPr>
        <p:spPr>
          <a:xfrm>
            <a:off x="8451086" y="5168916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pic>
        <p:nvPicPr>
          <p:cNvPr id="31" name="Picture 2" descr="GitHub Logo, symbol, meaning, history, PNG, brand">
            <a:extLst>
              <a:ext uri="{FF2B5EF4-FFF2-40B4-BE49-F238E27FC236}">
                <a16:creationId xmlns:a16="http://schemas.microsoft.com/office/drawing/2014/main" id="{14EFF225-7A41-4578-97C8-04BBF48B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86" y="-190897"/>
            <a:ext cx="3577839" cy="201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mboid 31">
            <a:extLst>
              <a:ext uri="{FF2B5EF4-FFF2-40B4-BE49-F238E27FC236}">
                <a16:creationId xmlns:a16="http://schemas.microsoft.com/office/drawing/2014/main" id="{5CF008D6-7A45-424F-911C-2E737CABE432}"/>
              </a:ext>
            </a:extLst>
          </p:cNvPr>
          <p:cNvSpPr/>
          <p:nvPr/>
        </p:nvSpPr>
        <p:spPr>
          <a:xfrm>
            <a:off x="-16488650" y="32492117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omboid 32">
            <a:extLst>
              <a:ext uri="{FF2B5EF4-FFF2-40B4-BE49-F238E27FC236}">
                <a16:creationId xmlns:a16="http://schemas.microsoft.com/office/drawing/2014/main" id="{07B703E5-1C9F-413F-8DDE-461BD3FBA0BE}"/>
              </a:ext>
            </a:extLst>
          </p:cNvPr>
          <p:cNvSpPr/>
          <p:nvPr/>
        </p:nvSpPr>
        <p:spPr>
          <a:xfrm>
            <a:off x="-7930897" y="-70843"/>
            <a:ext cx="6995555" cy="685799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omboid 35">
            <a:extLst>
              <a:ext uri="{FF2B5EF4-FFF2-40B4-BE49-F238E27FC236}">
                <a16:creationId xmlns:a16="http://schemas.microsoft.com/office/drawing/2014/main" id="{4EDFE0C6-0557-4261-8CE6-1D81EB0AB187}"/>
              </a:ext>
            </a:extLst>
          </p:cNvPr>
          <p:cNvSpPr/>
          <p:nvPr/>
        </p:nvSpPr>
        <p:spPr>
          <a:xfrm>
            <a:off x="23395870" y="-48260000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4" name="Kép 33">
            <a:extLst>
              <a:ext uri="{FF2B5EF4-FFF2-40B4-BE49-F238E27FC236}">
                <a16:creationId xmlns:a16="http://schemas.microsoft.com/office/drawing/2014/main" id="{C68D6931-9327-42DA-9209-3541A404A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43069" y="34826020"/>
            <a:ext cx="2799791" cy="2799791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1309C9B8-B687-46C0-BFDF-C6638C9A657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171" y="-48199942"/>
            <a:ext cx="2765366" cy="288000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61496F6D-0772-4C32-A795-B7E659F73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835" y="-44723820"/>
            <a:ext cx="2041347" cy="2880000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611847F8-1C28-40AE-A0F2-C7F0096050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4267" y="1468438"/>
            <a:ext cx="389254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zövegdoboz 27">
            <a:extLst>
              <a:ext uri="{FF2B5EF4-FFF2-40B4-BE49-F238E27FC236}">
                <a16:creationId xmlns:a16="http://schemas.microsoft.com/office/drawing/2014/main" id="{9DA25C51-2E08-43BC-8600-F418A1818F45}"/>
              </a:ext>
            </a:extLst>
          </p:cNvPr>
          <p:cNvSpPr txBox="1"/>
          <p:nvPr/>
        </p:nvSpPr>
        <p:spPr>
          <a:xfrm>
            <a:off x="15587244" y="5402554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n>
                  <a:solidFill>
                    <a:schemeClr val="tx1"/>
                  </a:solidFill>
                </a:ln>
              </a:rPr>
              <a:t>Baracskai Dóra</a:t>
            </a:r>
          </a:p>
        </p:txBody>
      </p:sp>
      <p:sp>
        <p:nvSpPr>
          <p:cNvPr id="34" name="Romboid 33">
            <a:extLst>
              <a:ext uri="{FF2B5EF4-FFF2-40B4-BE49-F238E27FC236}">
                <a16:creationId xmlns:a16="http://schemas.microsoft.com/office/drawing/2014/main" id="{3B4DA1CB-5F56-40A2-8D29-6888E8F6B7BE}"/>
              </a:ext>
            </a:extLst>
          </p:cNvPr>
          <p:cNvSpPr/>
          <p:nvPr/>
        </p:nvSpPr>
        <p:spPr>
          <a:xfrm>
            <a:off x="27368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4405BBD-6535-4A8C-A314-19DB4245301A}"/>
              </a:ext>
            </a:extLst>
          </p:cNvPr>
          <p:cNvSpPr txBox="1"/>
          <p:nvPr/>
        </p:nvSpPr>
        <p:spPr>
          <a:xfrm>
            <a:off x="24172867" y="5587219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Major Bálint István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64814BE-B035-42AD-BB4E-41B79E4B529B}"/>
              </a:ext>
            </a:extLst>
          </p:cNvPr>
          <p:cNvSpPr txBox="1"/>
          <p:nvPr/>
        </p:nvSpPr>
        <p:spPr>
          <a:xfrm>
            <a:off x="19552117" y="561697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</a:rPr>
              <a:t>Szollinger Rajmund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754CA1-5BF4-4480-B3AD-48E417E6B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713451-3440-44DF-B3E3-ABBE4493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8F3711B-0507-417E-8116-05F288AE8B7C}"/>
              </a:ext>
            </a:extLst>
          </p:cNvPr>
          <p:cNvGrpSpPr/>
          <p:nvPr/>
        </p:nvGrpSpPr>
        <p:grpSpPr>
          <a:xfrm flipH="1">
            <a:off x="14122399" y="420914"/>
            <a:ext cx="1059544" cy="6437086"/>
            <a:chOff x="336956" y="0"/>
            <a:chExt cx="3833392" cy="6858000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CEBC76BC-6DD6-4724-9BC2-A9C31602B336}"/>
                </a:ext>
              </a:extLst>
            </p:cNvPr>
            <p:cNvSpPr/>
            <p:nvPr/>
          </p:nvSpPr>
          <p:spPr>
            <a:xfrm>
              <a:off x="336956" y="0"/>
              <a:ext cx="3611201" cy="6858000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0D5FD63B-734E-4DE4-929E-0D3BA5FF1AD6}"/>
                </a:ext>
              </a:extLst>
            </p:cNvPr>
            <p:cNvSpPr/>
            <p:nvPr/>
          </p:nvSpPr>
          <p:spPr>
            <a:xfrm>
              <a:off x="3392680" y="1185729"/>
              <a:ext cx="777668" cy="828942"/>
            </a:xfrm>
            <a:prstGeom prst="roundRect">
              <a:avLst/>
            </a:prstGeom>
            <a:solidFill>
              <a:srgbClr val="002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2F20CA6E-618E-404F-A3B2-5F93DBC12464}"/>
              </a:ext>
            </a:extLst>
          </p:cNvPr>
          <p:cNvSpPr/>
          <p:nvPr/>
        </p:nvSpPr>
        <p:spPr>
          <a:xfrm>
            <a:off x="19511490" y="1922900"/>
            <a:ext cx="3619500" cy="4412040"/>
          </a:xfrm>
          <a:prstGeom prst="roundRect">
            <a:avLst/>
          </a:prstGeom>
          <a:blipFill dpi="0" rotWithShape="1">
            <a:blip r:embed="rId2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8E6957B-1BA9-41B4-BCCE-91EDAA92A405}"/>
              </a:ext>
            </a:extLst>
          </p:cNvPr>
          <p:cNvGrpSpPr/>
          <p:nvPr/>
        </p:nvGrpSpPr>
        <p:grpSpPr>
          <a:xfrm>
            <a:off x="14122399" y="159656"/>
            <a:ext cx="420914" cy="6698343"/>
            <a:chOff x="-139819" y="0"/>
            <a:chExt cx="3365084" cy="6858000"/>
          </a:xfrm>
        </p:grpSpPr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B1B5EA9F-8E4E-4843-8BC7-B8381E785676}"/>
                </a:ext>
              </a:extLst>
            </p:cNvPr>
            <p:cNvSpPr/>
            <p:nvPr/>
          </p:nvSpPr>
          <p:spPr>
            <a:xfrm>
              <a:off x="-139819" y="0"/>
              <a:ext cx="3118722" cy="6858000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F54F25B8-2B3A-489B-9562-9EEF8710B610}"/>
                </a:ext>
              </a:extLst>
            </p:cNvPr>
            <p:cNvSpPr/>
            <p:nvPr/>
          </p:nvSpPr>
          <p:spPr>
            <a:xfrm>
              <a:off x="2447597" y="2600058"/>
              <a:ext cx="777668" cy="828942"/>
            </a:xfrm>
            <a:prstGeom prst="roundRect">
              <a:avLst/>
            </a:prstGeom>
            <a:solidFill>
              <a:srgbClr val="1CA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B2FE0BD4-AE59-4939-B3AB-E0A6646A1716}"/>
              </a:ext>
            </a:extLst>
          </p:cNvPr>
          <p:cNvGrpSpPr/>
          <p:nvPr/>
        </p:nvGrpSpPr>
        <p:grpSpPr>
          <a:xfrm>
            <a:off x="13800141" y="0"/>
            <a:ext cx="1207630" cy="6858000"/>
            <a:chOff x="-597427" y="0"/>
            <a:chExt cx="2918262" cy="6858000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A0C1DA02-F7C9-47C4-B285-21C19F153DD6}"/>
                </a:ext>
              </a:extLst>
            </p:cNvPr>
            <p:cNvSpPr/>
            <p:nvPr/>
          </p:nvSpPr>
          <p:spPr>
            <a:xfrm>
              <a:off x="-597427" y="0"/>
              <a:ext cx="2641947" cy="6858000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DBC2A341-511B-47E2-AC00-7B712AD3DA11}"/>
                </a:ext>
              </a:extLst>
            </p:cNvPr>
            <p:cNvSpPr/>
            <p:nvPr/>
          </p:nvSpPr>
          <p:spPr>
            <a:xfrm>
              <a:off x="1543167" y="4015448"/>
              <a:ext cx="777668" cy="828942"/>
            </a:xfrm>
            <a:prstGeom prst="roundRect">
              <a:avLst/>
            </a:prstGeom>
            <a:solidFill>
              <a:srgbClr val="50C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75DE81D4-7628-4D12-B432-4DC832BB4578}"/>
              </a:ext>
            </a:extLst>
          </p:cNvPr>
          <p:cNvGrpSpPr/>
          <p:nvPr/>
        </p:nvGrpSpPr>
        <p:grpSpPr>
          <a:xfrm>
            <a:off x="14025665" y="-33379"/>
            <a:ext cx="1788201" cy="6858000"/>
            <a:chOff x="-1038838" y="0"/>
            <a:chExt cx="2305040" cy="6858000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F4FA03-FAEA-41E7-977F-B056415753FF}"/>
                </a:ext>
              </a:extLst>
            </p:cNvPr>
            <p:cNvSpPr/>
            <p:nvPr/>
          </p:nvSpPr>
          <p:spPr>
            <a:xfrm>
              <a:off x="-1038838" y="0"/>
              <a:ext cx="2047242" cy="6858000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374251F3-6355-404A-AE47-3B8A18BEEA1E}"/>
                </a:ext>
              </a:extLst>
            </p:cNvPr>
            <p:cNvSpPr/>
            <p:nvPr/>
          </p:nvSpPr>
          <p:spPr>
            <a:xfrm>
              <a:off x="488534" y="5372805"/>
              <a:ext cx="777668" cy="828942"/>
            </a:xfrm>
            <a:prstGeom prst="roundRect">
              <a:avLst/>
            </a:prstGeom>
            <a:solidFill>
              <a:srgbClr val="FFD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73B6BB8-2079-42DE-B89B-FB9B5084229E}"/>
              </a:ext>
            </a:extLst>
          </p:cNvPr>
          <p:cNvSpPr txBox="1"/>
          <p:nvPr/>
        </p:nvSpPr>
        <p:spPr>
          <a:xfrm>
            <a:off x="15879548" y="0"/>
            <a:ext cx="657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latin typeface="Lilita one" panose="02000000000000000000" pitchFamily="2" charset="0"/>
              </a:rPr>
              <a:t>Csapatunk</a:t>
            </a:r>
          </a:p>
        </p:txBody>
      </p:sp>
      <p:sp>
        <p:nvSpPr>
          <p:cNvPr id="35" name="Romboid 34">
            <a:extLst>
              <a:ext uri="{FF2B5EF4-FFF2-40B4-BE49-F238E27FC236}">
                <a16:creationId xmlns:a16="http://schemas.microsoft.com/office/drawing/2014/main" id="{1DB042D8-2428-44E7-ACB6-67E56A1A83AE}"/>
              </a:ext>
            </a:extLst>
          </p:cNvPr>
          <p:cNvSpPr/>
          <p:nvPr/>
        </p:nvSpPr>
        <p:spPr>
          <a:xfrm>
            <a:off x="-2345934" y="-22653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3F7EC60-83A2-4144-83BC-C665480F050E}"/>
              </a:ext>
            </a:extLst>
          </p:cNvPr>
          <p:cNvSpPr/>
          <p:nvPr/>
        </p:nvSpPr>
        <p:spPr>
          <a:xfrm>
            <a:off x="15572956" y="1922900"/>
            <a:ext cx="3619500" cy="441204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271EF3E0-610B-432B-9BD2-96E1BDBAF0F1}"/>
              </a:ext>
            </a:extLst>
          </p:cNvPr>
          <p:cNvSpPr/>
          <p:nvPr/>
        </p:nvSpPr>
        <p:spPr>
          <a:xfrm>
            <a:off x="24122715" y="1922900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BBD50BB-BE20-4071-B6C1-150972AA364C}"/>
              </a:ext>
            </a:extLst>
          </p:cNvPr>
          <p:cNvSpPr txBox="1"/>
          <p:nvPr/>
        </p:nvSpPr>
        <p:spPr>
          <a:xfrm>
            <a:off x="15565174" y="5402554"/>
            <a:ext cx="361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>
                <a:ln>
                  <a:solidFill>
                    <a:schemeClr val="tx1"/>
                  </a:solidFill>
                </a:ln>
                <a:noFill/>
              </a:rPr>
              <a:t>Baracskai Dóra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513962C-9219-4D44-958E-D3E8669BB6C6}"/>
              </a:ext>
            </a:extLst>
          </p:cNvPr>
          <p:cNvSpPr txBox="1"/>
          <p:nvPr/>
        </p:nvSpPr>
        <p:spPr>
          <a:xfrm>
            <a:off x="19537829" y="5616971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Szollinger Rajmund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C0C664C-A770-468F-B24F-EE173BB02FD1}"/>
              </a:ext>
            </a:extLst>
          </p:cNvPr>
          <p:cNvSpPr txBox="1"/>
          <p:nvPr/>
        </p:nvSpPr>
        <p:spPr>
          <a:xfrm>
            <a:off x="24163342" y="5573738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ln>
                  <a:solidFill>
                    <a:schemeClr val="tx1"/>
                  </a:solidFill>
                </a:ln>
                <a:noFill/>
              </a:rPr>
              <a:t>Major Bálint István</a:t>
            </a:r>
          </a:p>
        </p:txBody>
      </p:sp>
      <p:sp>
        <p:nvSpPr>
          <p:cNvPr id="42" name="Romboid 41">
            <a:extLst>
              <a:ext uri="{FF2B5EF4-FFF2-40B4-BE49-F238E27FC236}">
                <a16:creationId xmlns:a16="http://schemas.microsoft.com/office/drawing/2014/main" id="{07C660D2-861B-47E5-A502-7871100F75C5}"/>
              </a:ext>
            </a:extLst>
          </p:cNvPr>
          <p:cNvSpPr/>
          <p:nvPr/>
        </p:nvSpPr>
        <p:spPr>
          <a:xfrm>
            <a:off x="7640742" y="-33379"/>
            <a:ext cx="8303330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ECA5C03A-09D9-401A-A4E9-B951C0BC629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771" y="271525"/>
            <a:ext cx="2765366" cy="2880000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A15AA571-3C55-441E-9AD2-91D03F3B43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5" y="2029104"/>
            <a:ext cx="2799791" cy="2799791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BEBFB8B-B768-4C65-A816-592EBE245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35" y="3747647"/>
            <a:ext cx="2041347" cy="288000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B41ABAC3-55DA-49FB-8A3F-05D416B40D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42" y="1569660"/>
            <a:ext cx="389254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>
            <a:extLst>
              <a:ext uri="{FF2B5EF4-FFF2-40B4-BE49-F238E27FC236}">
                <a16:creationId xmlns:a16="http://schemas.microsoft.com/office/drawing/2014/main" id="{C14500F2-0B46-4290-951F-DF3D69DD1363}"/>
              </a:ext>
            </a:extLst>
          </p:cNvPr>
          <p:cNvSpPr/>
          <p:nvPr/>
        </p:nvSpPr>
        <p:spPr>
          <a:xfrm>
            <a:off x="-234593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23A297-1A1F-4903-AA15-A915E420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hightlight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F34E2-3409-4CC2-A3FE-53255E48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3AAFDFD9-ACFE-4318-A31C-0F1DC39C7620}"/>
              </a:ext>
            </a:extLst>
          </p:cNvPr>
          <p:cNvSpPr/>
          <p:nvPr/>
        </p:nvSpPr>
        <p:spPr>
          <a:xfrm>
            <a:off x="13481003" y="-33379"/>
            <a:ext cx="6995555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omboid 9">
            <a:extLst>
              <a:ext uri="{FF2B5EF4-FFF2-40B4-BE49-F238E27FC236}">
                <a16:creationId xmlns:a16="http://schemas.microsoft.com/office/drawing/2014/main" id="{C5619A04-609B-49FE-966E-11373E72D8DD}"/>
              </a:ext>
            </a:extLst>
          </p:cNvPr>
          <p:cNvSpPr/>
          <p:nvPr/>
        </p:nvSpPr>
        <p:spPr>
          <a:xfrm>
            <a:off x="18580100" y="-44105"/>
            <a:ext cx="22415778" cy="6912831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87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id 5">
            <a:extLst>
              <a:ext uri="{FF2B5EF4-FFF2-40B4-BE49-F238E27FC236}">
                <a16:creationId xmlns:a16="http://schemas.microsoft.com/office/drawing/2014/main" id="{C80877C9-352B-47D2-9D48-C5245F25056D}"/>
              </a:ext>
            </a:extLst>
          </p:cNvPr>
          <p:cNvSpPr/>
          <p:nvPr/>
        </p:nvSpPr>
        <p:spPr>
          <a:xfrm>
            <a:off x="-1904999" y="-33379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2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69031AE5-7BAC-49BE-B673-28988C4C6AB2}"/>
              </a:ext>
            </a:extLst>
          </p:cNvPr>
          <p:cNvSpPr/>
          <p:nvPr/>
        </p:nvSpPr>
        <p:spPr>
          <a:xfrm>
            <a:off x="-19814784" y="-22653"/>
            <a:ext cx="19814784" cy="6891379"/>
          </a:xfrm>
          <a:prstGeom prst="parallelogram">
            <a:avLst>
              <a:gd name="adj" fmla="val 26861"/>
            </a:avLst>
          </a:prstGeom>
          <a:solidFill>
            <a:srgbClr val="6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1B688B-ED49-4A95-B0A6-6E7BDE2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2E5E5-A8A7-44BC-8E4E-34C902C7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Romboid 8">
            <a:extLst>
              <a:ext uri="{FF2B5EF4-FFF2-40B4-BE49-F238E27FC236}">
                <a16:creationId xmlns:a16="http://schemas.microsoft.com/office/drawing/2014/main" id="{995E086E-AA84-4608-A0EC-1E1F4AFB108E}"/>
              </a:ext>
            </a:extLst>
          </p:cNvPr>
          <p:cNvSpPr/>
          <p:nvPr/>
        </p:nvSpPr>
        <p:spPr>
          <a:xfrm>
            <a:off x="18595270" y="0"/>
            <a:ext cx="22381558" cy="6891379"/>
          </a:xfrm>
          <a:prstGeom prst="parallelogram">
            <a:avLst>
              <a:gd name="adj" fmla="val 26861"/>
            </a:avLst>
          </a:prstGeom>
          <a:solidFill>
            <a:srgbClr val="00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88</Words>
  <Application>Microsoft Office PowerPoint</Application>
  <PresentationFormat>Szélesvásznú</PresentationFormat>
  <Paragraphs>30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Lilita one</vt:lpstr>
      <vt:lpstr>Palatino Linotype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hightlight</vt:lpstr>
      <vt:lpstr>PYTHON</vt:lpstr>
      <vt:lpstr>Html/css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Szollinger Rajmund</dc:creator>
  <cp:lastModifiedBy>Szollinger Rajmund</cp:lastModifiedBy>
  <cp:revision>17</cp:revision>
  <dcterms:created xsi:type="dcterms:W3CDTF">2024-01-26T07:15:52Z</dcterms:created>
  <dcterms:modified xsi:type="dcterms:W3CDTF">2024-02-02T08:21:00Z</dcterms:modified>
</cp:coreProperties>
</file>