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3" r:id="rId6"/>
    <p:sldId id="264" r:id="rId7"/>
    <p:sldId id="265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  <a:srgbClr val="680000"/>
    <a:srgbClr val="5C0000"/>
    <a:srgbClr val="800000"/>
    <a:srgbClr val="990000"/>
    <a:srgbClr val="009BD5"/>
    <a:srgbClr val="FFDB58"/>
    <a:srgbClr val="002163"/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33" d="100"/>
          <a:sy n="33" d="100"/>
        </p:scale>
        <p:origin x="4608" y="18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B45F0-AD09-4872-AF2A-21BA473F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774339-D3F8-4EC8-BB8A-CFB0969E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4621F2-15F4-4462-9BCB-E698A4D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204334-112A-4E3D-A021-695D832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67A541-FEE7-4DA9-AA98-7AA21766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6D949-C72E-463B-9607-8F1BA6EC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26A2A8-2BA5-4E00-B473-FAA0023D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125C23-C927-4065-A6A2-9073C8C2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92B19-A135-4E80-BC55-411E8E40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E394D-0E50-42B9-B018-9FD1E6F5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4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54620BB-06CA-44CB-8127-EF357A9DB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5B879D-6A8E-4842-961C-AA589C40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98287-A047-4034-8A39-62F0E85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C7066C-2D80-43F0-8DB4-EA38683F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00ED8-19BD-4375-9BB7-9C2CBC4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4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3693-CE98-4337-BE0F-4C75585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3D3F26-3FDD-44BB-9E7C-6D56CE0A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7E5BEC-7F21-42F9-B638-C5EC57E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F5280-E0CA-40D6-A999-177B49E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861697-E523-493E-9297-6AB14259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9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3EFDC-FAB3-4B46-9F33-240EFC1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47D710-EDA9-40D9-A69D-18418485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739850-1EB0-4656-B3BB-AE03B109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63C40-4C92-4E59-853D-E7893A2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23513D-EFCC-4A0A-A524-D26993C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2196E-2B5D-4FDB-8E66-CC7CAF35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A51CA-B9C8-4DBE-8A84-52A13D82E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E1DCE8-0F79-4E74-B53D-8A299F45C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3A1D7A-DC4E-4FA8-8A56-5026CDC7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50D82-6359-4765-B57D-12E879AD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DD5797-030D-4766-B2B3-568B4001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5DD11-8F57-4A21-8AA1-352A6B17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B3E667-C0A5-48BC-8E83-C62AAB94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8A245E-60C5-4C71-BC29-C6009D5C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3DA21F-0FC0-4F65-B3E0-8D5D0D9C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5024EDB-4707-4260-82F7-AE3F3FE2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A5F5DC-74B4-4650-9238-2F05137F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AD1EF7-3090-4E7C-ADE1-91860E36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92AE01-A1BA-4B3D-9A21-75D9EA7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5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64A47-758A-4EC5-9987-D79495B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03D04E6-BC17-43AB-998D-00E7A747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B95FC51-EFE6-4183-81A6-29B14140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72FC08B-3B91-4DA4-A48F-FB1159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2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2474FA-C6AB-4CD6-BFB2-382C719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7BBBCDE-B4CE-4881-BE04-A8B1673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5A45D2-77CE-4646-B37F-2BB16DD6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8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C4F50-A52F-47E3-90D7-A823AD9F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31967-1FB5-4118-A964-FF2DBA9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009468-2B8A-419B-89A8-EAA11047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5DF968-9F41-4F74-B6FA-CED7DAB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0EF4BF-1204-4590-B4DB-9111F5BA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3D8FDC-48A8-4D55-A644-A9CF03A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6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2D7DD-CBEE-43D2-8AE3-252DE91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7A5CF21-34D7-41AC-A507-083F93C66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6F166-AC2A-4B2E-A015-B7F1E29B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106C84-5A65-4C27-93AD-88FAA09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6ACAF8-032F-47CC-9BD2-2BC46C0A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4820F7-A63E-447A-9B1B-2E91C606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CFC7AD-6478-48B1-9385-90CFAFD5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12597C-A3FB-4E4F-8998-93EEB0BE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951E0-997A-4277-B503-C864175B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DD7306-5D83-4996-BCF5-5E4E1E5E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3EEF64-EA2D-497E-A5C4-318E6F7A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12.jpg"/><Relationship Id="rId10" Type="http://schemas.openxmlformats.org/officeDocument/2006/relationships/image" Target="../media/image4.png"/><Relationship Id="rId4" Type="http://schemas.openxmlformats.org/officeDocument/2006/relationships/image" Target="../media/image11.jp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jp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12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2.jpg"/><Relationship Id="rId10" Type="http://schemas.openxmlformats.org/officeDocument/2006/relationships/image" Target="../media/image18.png"/><Relationship Id="rId4" Type="http://schemas.openxmlformats.org/officeDocument/2006/relationships/image" Target="../media/image10.jp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6096000" y="98097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86" y="705312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05274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2252325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omboid 8">
            <a:extLst>
              <a:ext uri="{FF2B5EF4-FFF2-40B4-BE49-F238E27FC236}">
                <a16:creationId xmlns:a16="http://schemas.microsoft.com/office/drawing/2014/main" id="{76C8771B-7D53-4453-BA90-D8A7334FEF1E}"/>
              </a:ext>
            </a:extLst>
          </p:cNvPr>
          <p:cNvSpPr/>
          <p:nvPr/>
        </p:nvSpPr>
        <p:spPr>
          <a:xfrm>
            <a:off x="-2435948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248ADB-E581-4A3A-A066-FA4FC3C18576}"/>
              </a:ext>
            </a:extLst>
          </p:cNvPr>
          <p:cNvSpPr txBox="1"/>
          <p:nvPr/>
        </p:nvSpPr>
        <p:spPr>
          <a:xfrm>
            <a:off x="1538514" y="3060968"/>
            <a:ext cx="911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Palatino Linotype" panose="02040502050505030304" pitchFamily="18" charset="0"/>
              </a:rPr>
              <a:t>Köszönjük a megtisztelő figyelmet!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78AB7F7-816E-4C96-B536-853594BEBB99}"/>
              </a:ext>
            </a:extLst>
          </p:cNvPr>
          <p:cNvGrpSpPr/>
          <p:nvPr/>
        </p:nvGrpSpPr>
        <p:grpSpPr>
          <a:xfrm>
            <a:off x="-1" y="-10466"/>
            <a:ext cx="2058259" cy="2597875"/>
            <a:chOff x="-1" y="-10466"/>
            <a:chExt cx="2058259" cy="2597875"/>
          </a:xfrm>
        </p:grpSpPr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A4C66F7E-6CF9-4AE7-BBD9-235856188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0466"/>
              <a:ext cx="2058259" cy="2052002"/>
            </a:xfrm>
            <a:prstGeom prst="rect">
              <a:avLst/>
            </a:prstGeom>
          </p:spPr>
        </p:pic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F1EB4AC1-FE1A-411F-B642-E2F10CF15D87}"/>
                </a:ext>
              </a:extLst>
            </p:cNvPr>
            <p:cNvSpPr txBox="1"/>
            <p:nvPr/>
          </p:nvSpPr>
          <p:spPr>
            <a:xfrm>
              <a:off x="339313" y="2064189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 err="1">
                  <a:latin typeface="Palatino Linotype" panose="02040502050505030304" pitchFamily="18" charset="0"/>
                </a:rPr>
                <a:t>Github</a:t>
              </a:r>
              <a:endParaRPr lang="hu-HU" sz="2800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23" name="Kép 22">
            <a:extLst>
              <a:ext uri="{FF2B5EF4-FFF2-40B4-BE49-F238E27FC236}">
                <a16:creationId xmlns:a16="http://schemas.microsoft.com/office/drawing/2014/main" id="{9D962290-8090-467C-9829-86A014E2FB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" b="58860"/>
          <a:stretch/>
        </p:blipFill>
        <p:spPr>
          <a:xfrm>
            <a:off x="-10919027" y="748011"/>
            <a:ext cx="3986631" cy="2097589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CE4B45EF-CDDD-448F-B71D-8B458F923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" t="41086"/>
          <a:stretch/>
        </p:blipFill>
        <p:spPr>
          <a:xfrm>
            <a:off x="-10873619" y="3227731"/>
            <a:ext cx="3986631" cy="2882258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FECE107D-BABB-4492-AAE8-2274C62424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" t="2350" b="57013"/>
          <a:stretch/>
        </p:blipFill>
        <p:spPr>
          <a:xfrm>
            <a:off x="-15770503" y="897232"/>
            <a:ext cx="4082219" cy="2163736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A9234877-9949-4E97-84A7-255BF9C2AD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018" r="283"/>
          <a:stretch/>
        </p:blipFill>
        <p:spPr>
          <a:xfrm>
            <a:off x="-16215555" y="3358761"/>
            <a:ext cx="4883075" cy="2875267"/>
          </a:xfrm>
          <a:prstGeom prst="rect">
            <a:avLst/>
          </a:prstGeom>
        </p:spPr>
      </p:pic>
      <p:sp>
        <p:nvSpPr>
          <p:cNvPr id="27" name="Cím 1">
            <a:extLst>
              <a:ext uri="{FF2B5EF4-FFF2-40B4-BE49-F238E27FC236}">
                <a16:creationId xmlns:a16="http://schemas.microsoft.com/office/drawing/2014/main" id="{9E54F001-6EDA-4B52-B07D-543A54FD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61037" y="365880"/>
            <a:ext cx="10515600" cy="1325563"/>
          </a:xfrm>
        </p:spPr>
        <p:txBody>
          <a:bodyPr/>
          <a:lstStyle/>
          <a:p>
            <a:r>
              <a:rPr lang="hu-HU" dirty="0"/>
              <a:t>Minta.py</a:t>
            </a:r>
          </a:p>
        </p:txBody>
      </p:sp>
    </p:spTree>
    <p:extLst>
      <p:ext uri="{BB962C8B-B14F-4D97-AF65-F5344CB8AC3E}">
        <p14:creationId xmlns:p14="http://schemas.microsoft.com/office/powerpoint/2010/main" val="150472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15EF20A5-9623-4EFB-A11B-E21DF43AEA60}"/>
              </a:ext>
            </a:extLst>
          </p:cNvPr>
          <p:cNvSpPr txBox="1"/>
          <p:nvPr/>
        </p:nvSpPr>
        <p:spPr>
          <a:xfrm>
            <a:off x="-9611314" y="2692105"/>
            <a:ext cx="9250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latin typeface="Palatino Linotype" panose="02040502050505030304" pitchFamily="18" charset="0"/>
              </a:rPr>
              <a:t>O</a:t>
            </a:r>
            <a:r>
              <a:rPr lang="hu-HU" sz="2800" b="0" i="0" dirty="0">
                <a:effectLst/>
                <a:latin typeface="Palatino Linotype" panose="02040502050505030304" pitchFamily="18" charset="0"/>
              </a:rPr>
              <a:t>lyan technika, amely élettelen tárgyak, rajzok vagy ábrák „kockázásával” olyan illúziót kelt a nézőben, mintha a tárgyak élnének, mozognának.</a:t>
            </a:r>
            <a:endParaRPr lang="hu-HU" sz="2800" dirty="0">
              <a:latin typeface="Palatino Linotype" panose="02040502050505030304" pitchFamily="18" charset="0"/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1102E707-9F3F-4538-8CEE-615017258406}"/>
              </a:ext>
            </a:extLst>
          </p:cNvPr>
          <p:cNvSpPr txBox="1"/>
          <p:nvPr/>
        </p:nvSpPr>
        <p:spPr>
          <a:xfrm>
            <a:off x="-8342249" y="851074"/>
            <a:ext cx="5469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Animáció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71D63569-845D-4497-80BC-4C1F517C2424}"/>
              </a:ext>
            </a:extLst>
          </p:cNvPr>
          <p:cNvSpPr txBox="1"/>
          <p:nvPr/>
        </p:nvSpPr>
        <p:spPr>
          <a:xfrm>
            <a:off x="-9556717" y="4698876"/>
            <a:ext cx="127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Palatino Linotype" panose="02040502050505030304" pitchFamily="18" charset="0"/>
              </a:rPr>
              <a:t>„FPS”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A99D1FD2-F653-4051-A9CB-036DA4F0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2742" y="5496566"/>
            <a:ext cx="49434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59085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13" y="2692105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3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71151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488534" y="0"/>
            <a:ext cx="13721944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A80BE-953E-41F2-AF60-89CE4FB4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00" y="5421945"/>
            <a:ext cx="49434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A05B77A4-4D3E-4AD4-A00C-784998535944}"/>
              </a:ext>
            </a:extLst>
          </p:cNvPr>
          <p:cNvSpPr txBox="1"/>
          <p:nvPr/>
        </p:nvSpPr>
        <p:spPr>
          <a:xfrm>
            <a:off x="3559182" y="3950810"/>
            <a:ext cx="127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„FPS”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2E11446-1822-4A9B-BA01-3CE9E7B71CE0}"/>
              </a:ext>
            </a:extLst>
          </p:cNvPr>
          <p:cNvSpPr txBox="1"/>
          <p:nvPr/>
        </p:nvSpPr>
        <p:spPr>
          <a:xfrm>
            <a:off x="5352176" y="394904"/>
            <a:ext cx="5469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solidFill>
                  <a:schemeClr val="bg1"/>
                </a:solidFill>
                <a:latin typeface="Palatino Linotype" panose="02040502050505030304" pitchFamily="18" charset="0"/>
              </a:rPr>
              <a:t>Animáció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715DFB9-FA86-415F-B5CD-997A0EE245A5}"/>
              </a:ext>
            </a:extLst>
          </p:cNvPr>
          <p:cNvSpPr txBox="1"/>
          <p:nvPr/>
        </p:nvSpPr>
        <p:spPr>
          <a:xfrm>
            <a:off x="3694801" y="2153559"/>
            <a:ext cx="9250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</a:t>
            </a:r>
            <a:r>
              <a:rPr lang="hu-HU" sz="28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lyan technika, amely élettelen tárgyak, rajzok vagy ábrák „kockázásával” olyan illúziót kelt a nézőben, mintha a tárgyak élnének, mozognának.</a:t>
            </a:r>
            <a:endParaRPr lang="hu-HU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6" name="Kép 25">
            <a:extLst>
              <a:ext uri="{FF2B5EF4-FFF2-40B4-BE49-F238E27FC236}">
                <a16:creationId xmlns:a16="http://schemas.microsoft.com/office/drawing/2014/main" id="{301D9F9B-EC50-4D39-85D0-1C8777EC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83993" y="3851530"/>
            <a:ext cx="8182414" cy="2667916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614E7ADC-CB7D-4C88-9007-F7BA190B839C}"/>
              </a:ext>
            </a:extLst>
          </p:cNvPr>
          <p:cNvSpPr txBox="1"/>
          <p:nvPr/>
        </p:nvSpPr>
        <p:spPr>
          <a:xfrm>
            <a:off x="-8705536" y="-147484"/>
            <a:ext cx="699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HTML oldal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0CAE62C5-C38D-498F-85A5-FE376FEE0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770" r="197" b="47476"/>
          <a:stretch/>
        </p:blipFill>
        <p:spPr>
          <a:xfrm>
            <a:off x="-9437744" y="1185729"/>
            <a:ext cx="8146678" cy="2109095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F9810F2C-49B9-44FA-A114-FC9559F0DD0B}"/>
              </a:ext>
            </a:extLst>
          </p:cNvPr>
          <p:cNvSpPr txBox="1"/>
          <p:nvPr/>
        </p:nvSpPr>
        <p:spPr>
          <a:xfrm>
            <a:off x="13502834" y="350737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332F7E7-F366-4E5F-973D-F91489F6BC6E}"/>
              </a:ext>
            </a:extLst>
          </p:cNvPr>
          <p:cNvSpPr txBox="1"/>
          <p:nvPr/>
        </p:nvSpPr>
        <p:spPr>
          <a:xfrm>
            <a:off x="14286678" y="1185729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pic>
        <p:nvPicPr>
          <p:cNvPr id="30" name="Picture 2" descr="File:Python-logo-notext.svg - Wikipedia">
            <a:extLst>
              <a:ext uri="{FF2B5EF4-FFF2-40B4-BE49-F238E27FC236}">
                <a16:creationId xmlns:a16="http://schemas.microsoft.com/office/drawing/2014/main" id="{70C0B970-FFC1-4D92-BAC1-1AA7869A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713" y="288874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660D3E53-A8B5-48A6-B827-94A472909BE4}"/>
              </a:ext>
            </a:extLst>
          </p:cNvPr>
          <p:cNvSpPr txBox="1"/>
          <p:nvPr/>
        </p:nvSpPr>
        <p:spPr>
          <a:xfrm>
            <a:off x="13502834" y="3519923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695312D-5836-45D5-98BC-C0BE3B3E8D0B}"/>
              </a:ext>
            </a:extLst>
          </p:cNvPr>
          <p:cNvSpPr txBox="1"/>
          <p:nvPr/>
        </p:nvSpPr>
        <p:spPr>
          <a:xfrm>
            <a:off x="145318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</p:spTree>
    <p:extLst>
      <p:ext uri="{BB962C8B-B14F-4D97-AF65-F5344CB8AC3E}">
        <p14:creationId xmlns:p14="http://schemas.microsoft.com/office/powerpoint/2010/main" val="272968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69033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59CDCE6-A03B-48E7-B1E7-AF463679A055}"/>
              </a:ext>
            </a:extLst>
          </p:cNvPr>
          <p:cNvSpPr txBox="1"/>
          <p:nvPr/>
        </p:nvSpPr>
        <p:spPr>
          <a:xfrm>
            <a:off x="10340628" y="6596390"/>
            <a:ext cx="1746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Készítette: Baracskai Dóra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54FF97E-935E-438B-A6F0-825A4BC45943}"/>
              </a:ext>
            </a:extLst>
          </p:cNvPr>
          <p:cNvSpPr txBox="1"/>
          <p:nvPr/>
        </p:nvSpPr>
        <p:spPr>
          <a:xfrm>
            <a:off x="4718284" y="147088"/>
            <a:ext cx="699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HTML oldal</a:t>
            </a:r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D2FD9C2-D666-4ECD-819F-169EFEA2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49" y="3951825"/>
            <a:ext cx="8182414" cy="2667916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82E6A3F0-6F96-411F-B327-87C39D6C3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70" r="197" b="47476"/>
          <a:stretch/>
        </p:blipFill>
        <p:spPr>
          <a:xfrm>
            <a:off x="3940548" y="1629419"/>
            <a:ext cx="8146678" cy="2109095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7" name="Picture 2" descr="GitHub Logo, symbol, meaning, history, PNG, brand">
            <a:extLst>
              <a:ext uri="{FF2B5EF4-FFF2-40B4-BE49-F238E27FC236}">
                <a16:creationId xmlns:a16="http://schemas.microsoft.com/office/drawing/2014/main" id="{F687E033-A347-49AE-A4BB-DCA50E2E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80" y="-24600862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C8C7A25-8CF3-435D-B758-56DC05287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3224" y="1402332"/>
            <a:ext cx="3895491" cy="47994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1E39A62F-7259-414D-9D9A-4CE33EFD9F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1505" y="1784425"/>
            <a:ext cx="2701195" cy="2231021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E77A8EF6-94E8-41B6-ACE4-32C24D0D1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899" y="1784424"/>
            <a:ext cx="2636597" cy="2231021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7BDB0AF9-C410-4679-A33B-77CD47DB8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1505" y="4920590"/>
            <a:ext cx="5449060" cy="1543265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DB955CB1-6366-42D5-BA37-8B7591CE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885" y="5130247"/>
            <a:ext cx="49434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AEAE617E-09D9-4DEB-81F2-F5AA90C4F031}"/>
              </a:ext>
            </a:extLst>
          </p:cNvPr>
          <p:cNvSpPr txBox="1"/>
          <p:nvPr/>
        </p:nvSpPr>
        <p:spPr>
          <a:xfrm>
            <a:off x="16857190" y="3491877"/>
            <a:ext cx="127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„FPS”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B0FAB29C-7AD8-4842-9A45-74F26CDFDD24}"/>
              </a:ext>
            </a:extLst>
          </p:cNvPr>
          <p:cNvSpPr txBox="1"/>
          <p:nvPr/>
        </p:nvSpPr>
        <p:spPr>
          <a:xfrm>
            <a:off x="17946636" y="153650"/>
            <a:ext cx="5469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solidFill>
                  <a:schemeClr val="bg1"/>
                </a:solidFill>
                <a:latin typeface="Palatino Linotype" panose="02040502050505030304" pitchFamily="18" charset="0"/>
              </a:rPr>
              <a:t>Animáció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2E98B4D8-F4FD-4373-B2B2-4675C76FD697}"/>
              </a:ext>
            </a:extLst>
          </p:cNvPr>
          <p:cNvSpPr txBox="1"/>
          <p:nvPr/>
        </p:nvSpPr>
        <p:spPr>
          <a:xfrm>
            <a:off x="16857190" y="1623665"/>
            <a:ext cx="9250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</a:t>
            </a:r>
            <a:r>
              <a:rPr lang="hu-HU" sz="28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lyan technika, amely élettelen tárgyak, rajzok vagy ábrák „kockázásával” olyan illúziót kelt a nézőben, mintha a tárgyak élnének, mozognának.</a:t>
            </a:r>
            <a:endParaRPr lang="hu-HU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3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3B1F2D6C-7D7B-4687-9BD0-C12655D6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64" y="-10696"/>
            <a:ext cx="3577839" cy="2012534"/>
          </a:xfrm>
          <a:prstGeom prst="rect">
            <a:avLst/>
          </a:prstGeom>
          <a:noFill/>
        </p:spPr>
      </p:pic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ACA913B-D459-40B7-BE92-033907617751}"/>
              </a:ext>
            </a:extLst>
          </p:cNvPr>
          <p:cNvSpPr/>
          <p:nvPr/>
        </p:nvSpPr>
        <p:spPr>
          <a:xfrm>
            <a:off x="1108520" y="17017712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DD491E94-BEC7-45A2-9794-6397BAB5F07F}"/>
              </a:ext>
            </a:extLst>
          </p:cNvPr>
          <p:cNvSpPr/>
          <p:nvPr/>
        </p:nvSpPr>
        <p:spPr>
          <a:xfrm>
            <a:off x="9910696" y="28193712"/>
            <a:ext cx="3619500" cy="4381278"/>
          </a:xfrm>
          <a:prstGeom prst="roundRect">
            <a:avLst/>
          </a:prstGeom>
          <a:blipFill dpi="0" rotWithShape="1">
            <a:blip r:embed="rId4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1385D0F2-5926-43AD-826C-0692EB39A668}"/>
              </a:ext>
            </a:extLst>
          </p:cNvPr>
          <p:cNvSpPr/>
          <p:nvPr/>
        </p:nvSpPr>
        <p:spPr>
          <a:xfrm>
            <a:off x="19996783" y="40284112"/>
            <a:ext cx="3619500" cy="441204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7D57580F-4B42-4352-BFF4-B062EDC5B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87" y="1390696"/>
            <a:ext cx="3895491" cy="47994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53D1914E-AC73-4075-8EE1-5D44B4876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29" y="4964004"/>
            <a:ext cx="5449060" cy="1543265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7E71C219-D96D-4F52-8A96-2EFB5C7B2E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29" y="1979197"/>
            <a:ext cx="2701195" cy="2231021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31D4B80E-BFB6-4E57-B155-FDA014E483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92" y="1979196"/>
            <a:ext cx="2636597" cy="2231021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4" name="Kép 23">
            <a:extLst>
              <a:ext uri="{FF2B5EF4-FFF2-40B4-BE49-F238E27FC236}">
                <a16:creationId xmlns:a16="http://schemas.microsoft.com/office/drawing/2014/main" id="{A0346574-19EC-4A29-BEF0-614C9E885A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770" r="197" b="47476"/>
          <a:stretch/>
        </p:blipFill>
        <p:spPr>
          <a:xfrm>
            <a:off x="15986531" y="1681308"/>
            <a:ext cx="8146678" cy="2109095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7B97EA99-A946-4146-9279-2473088877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68663" y="4401678"/>
            <a:ext cx="8182414" cy="2667916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42D6164C-4265-4D8D-88F0-C26964F031CF}"/>
              </a:ext>
            </a:extLst>
          </p:cNvPr>
          <p:cNvSpPr txBox="1"/>
          <p:nvPr/>
        </p:nvSpPr>
        <p:spPr>
          <a:xfrm>
            <a:off x="16535859" y="272296"/>
            <a:ext cx="699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HTML oldal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68F3ACD0-8771-4CD4-A9E4-1F36CF979774}"/>
              </a:ext>
            </a:extLst>
          </p:cNvPr>
          <p:cNvSpPr txBox="1"/>
          <p:nvPr/>
        </p:nvSpPr>
        <p:spPr>
          <a:xfrm>
            <a:off x="3443233" y="-1797281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Csapatunk</a:t>
            </a:r>
          </a:p>
        </p:txBody>
      </p:sp>
    </p:spTree>
    <p:extLst>
      <p:ext uri="{BB962C8B-B14F-4D97-AF65-F5344CB8AC3E}">
        <p14:creationId xmlns:p14="http://schemas.microsoft.com/office/powerpoint/2010/main" val="387735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zövegdoboz 25">
            <a:extLst>
              <a:ext uri="{FF2B5EF4-FFF2-40B4-BE49-F238E27FC236}">
                <a16:creationId xmlns:a16="http://schemas.microsoft.com/office/drawing/2014/main" id="{6FAD1AD6-5450-4EF4-87C6-A2FEAA90FCAC}"/>
              </a:ext>
            </a:extLst>
          </p:cNvPr>
          <p:cNvSpPr txBox="1"/>
          <p:nvPr/>
        </p:nvSpPr>
        <p:spPr>
          <a:xfrm>
            <a:off x="4326196" y="518073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967293" y="-66675"/>
            <a:ext cx="16574685" cy="6955215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4E9F01-8A94-4E57-8055-17EF6F285A59}"/>
              </a:ext>
            </a:extLst>
          </p:cNvPr>
          <p:cNvSpPr txBox="1"/>
          <p:nvPr/>
        </p:nvSpPr>
        <p:spPr>
          <a:xfrm>
            <a:off x="3544035" y="30540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Csapatunk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A7FBD93-3F6E-49ED-BAC0-D0FF5BB96F12}"/>
              </a:ext>
            </a:extLst>
          </p:cNvPr>
          <p:cNvSpPr txBox="1"/>
          <p:nvPr/>
        </p:nvSpPr>
        <p:spPr>
          <a:xfrm>
            <a:off x="4410185" y="5978745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CE07F0F7-3905-4390-A4D8-8520EB13FDA0}"/>
              </a:ext>
            </a:extLst>
          </p:cNvPr>
          <p:cNvSpPr/>
          <p:nvPr/>
        </p:nvSpPr>
        <p:spPr>
          <a:xfrm>
            <a:off x="4324483" y="1581907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600F41E-CD85-48C2-B06C-0BF182979887}"/>
              </a:ext>
            </a:extLst>
          </p:cNvPr>
          <p:cNvSpPr txBox="1"/>
          <p:nvPr/>
        </p:nvSpPr>
        <p:spPr>
          <a:xfrm>
            <a:off x="8474744" y="6003988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DB5A21-827B-4C3A-A8F4-BE254686DC37}"/>
              </a:ext>
            </a:extLst>
          </p:cNvPr>
          <p:cNvSpPr txBox="1"/>
          <p:nvPr/>
        </p:nvSpPr>
        <p:spPr>
          <a:xfrm>
            <a:off x="718989" y="595642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4935D1D-17DE-4387-AAD2-7C21E6E0B3EB}"/>
              </a:ext>
            </a:extLst>
          </p:cNvPr>
          <p:cNvSpPr/>
          <p:nvPr/>
        </p:nvSpPr>
        <p:spPr>
          <a:xfrm>
            <a:off x="202321" y="1562680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8800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7AC5773-41BE-4FC5-91A3-0C162F446C3F}"/>
              </a:ext>
            </a:extLst>
          </p:cNvPr>
          <p:cNvSpPr txBox="1"/>
          <p:nvPr/>
        </p:nvSpPr>
        <p:spPr>
          <a:xfrm>
            <a:off x="216593" y="595642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F4FAE4-AC21-4272-966C-6DA4960DF9E2}"/>
              </a:ext>
            </a:extLst>
          </p:cNvPr>
          <p:cNvSpPr txBox="1"/>
          <p:nvPr/>
        </p:nvSpPr>
        <p:spPr>
          <a:xfrm>
            <a:off x="4409724" y="598147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03378D9-48CF-4006-8A88-58EEFF9C6CC6}"/>
              </a:ext>
            </a:extLst>
          </p:cNvPr>
          <p:cNvSpPr/>
          <p:nvPr/>
        </p:nvSpPr>
        <p:spPr>
          <a:xfrm>
            <a:off x="8446645" y="1596053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33C706C-82D6-4EEA-A33F-68312D088B15}"/>
              </a:ext>
            </a:extLst>
          </p:cNvPr>
          <p:cNvSpPr txBox="1"/>
          <p:nvPr/>
        </p:nvSpPr>
        <p:spPr>
          <a:xfrm>
            <a:off x="8465219" y="600398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pic>
        <p:nvPicPr>
          <p:cNvPr id="31" name="Picture 2" descr="GitHub Logo, symbol, meaning, history, PNG, brand">
            <a:extLst>
              <a:ext uri="{FF2B5EF4-FFF2-40B4-BE49-F238E27FC236}">
                <a16:creationId xmlns:a16="http://schemas.microsoft.com/office/drawing/2014/main" id="{14EFF225-7A41-4578-97C8-04BBF48B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286" y="-190897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mboid 31">
            <a:extLst>
              <a:ext uri="{FF2B5EF4-FFF2-40B4-BE49-F238E27FC236}">
                <a16:creationId xmlns:a16="http://schemas.microsoft.com/office/drawing/2014/main" id="{5CF008D6-7A45-424F-911C-2E737CABE432}"/>
              </a:ext>
            </a:extLst>
          </p:cNvPr>
          <p:cNvSpPr/>
          <p:nvPr/>
        </p:nvSpPr>
        <p:spPr>
          <a:xfrm>
            <a:off x="-16488650" y="32492117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omboid 32">
            <a:extLst>
              <a:ext uri="{FF2B5EF4-FFF2-40B4-BE49-F238E27FC236}">
                <a16:creationId xmlns:a16="http://schemas.microsoft.com/office/drawing/2014/main" id="{07B703E5-1C9F-413F-8DDE-461BD3FBA0BE}"/>
              </a:ext>
            </a:extLst>
          </p:cNvPr>
          <p:cNvSpPr/>
          <p:nvPr/>
        </p:nvSpPr>
        <p:spPr>
          <a:xfrm>
            <a:off x="-7930897" y="-70843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omboid 35">
            <a:extLst>
              <a:ext uri="{FF2B5EF4-FFF2-40B4-BE49-F238E27FC236}">
                <a16:creationId xmlns:a16="http://schemas.microsoft.com/office/drawing/2014/main" id="{4EDFE0C6-0557-4261-8CE6-1D81EB0AB187}"/>
              </a:ext>
            </a:extLst>
          </p:cNvPr>
          <p:cNvSpPr/>
          <p:nvPr/>
        </p:nvSpPr>
        <p:spPr>
          <a:xfrm>
            <a:off x="23395870" y="-48260000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8" name="Kép 37">
            <a:extLst>
              <a:ext uri="{FF2B5EF4-FFF2-40B4-BE49-F238E27FC236}">
                <a16:creationId xmlns:a16="http://schemas.microsoft.com/office/drawing/2014/main" id="{611847F8-1C28-40AE-A0F2-C7F009605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4267" y="1468438"/>
            <a:ext cx="3892543" cy="42672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CCF2C9BF-D6D4-420B-887B-6CFC4FFFC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830" y="1946129"/>
            <a:ext cx="2701195" cy="2231021"/>
          </a:xfrm>
          <a:prstGeom prst="rect">
            <a:avLst/>
          </a:prstGeom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1044742F-9432-4EFB-B905-58CAC275B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084" y="1946129"/>
            <a:ext cx="2636597" cy="2231021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C6845941-DFEB-49DF-9BE7-5C3754A56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392" y="4964005"/>
            <a:ext cx="5449060" cy="1543265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639073AB-3D28-4597-A869-4ED953EBEA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939" y="1615740"/>
            <a:ext cx="3895491" cy="47994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43" name="Picture 6" descr="Bootstrap Icons">
            <a:extLst>
              <a:ext uri="{FF2B5EF4-FFF2-40B4-BE49-F238E27FC236}">
                <a16:creationId xmlns:a16="http://schemas.microsoft.com/office/drawing/2014/main" id="{8A4493E8-6E5E-4058-91F3-96EF847E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46747" y="32492117"/>
            <a:ext cx="12911747" cy="78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Visual Studio Code - Wikiversity">
            <a:extLst>
              <a:ext uri="{FF2B5EF4-FFF2-40B4-BE49-F238E27FC236}">
                <a16:creationId xmlns:a16="http://schemas.microsoft.com/office/drawing/2014/main" id="{FDB98EFE-7098-4617-A4BD-8181741B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694" y="-46346999"/>
            <a:ext cx="3065376" cy="30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1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zövegdoboz 50">
            <a:extLst>
              <a:ext uri="{FF2B5EF4-FFF2-40B4-BE49-F238E27FC236}">
                <a16:creationId xmlns:a16="http://schemas.microsoft.com/office/drawing/2014/main" id="{B073EF22-6C4D-40B1-9059-416C0FAF555D}"/>
              </a:ext>
            </a:extLst>
          </p:cNvPr>
          <p:cNvSpPr txBox="1"/>
          <p:nvPr/>
        </p:nvSpPr>
        <p:spPr>
          <a:xfrm>
            <a:off x="20159073" y="65763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37F909F1-CB37-4005-BEB6-BDAC0FE146C1}"/>
              </a:ext>
            </a:extLst>
          </p:cNvPr>
          <p:cNvSpPr txBox="1"/>
          <p:nvPr/>
        </p:nvSpPr>
        <p:spPr>
          <a:xfrm>
            <a:off x="24372876" y="6576338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 flipH="1">
            <a:off x="14122399" y="420914"/>
            <a:ext cx="1059544" cy="6437086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2F20CA6E-618E-404F-A3B2-5F93DBC12464}"/>
              </a:ext>
            </a:extLst>
          </p:cNvPr>
          <p:cNvSpPr/>
          <p:nvPr/>
        </p:nvSpPr>
        <p:spPr>
          <a:xfrm>
            <a:off x="20175057" y="1982671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14122399" y="159656"/>
            <a:ext cx="420914" cy="6698343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13800141" y="0"/>
            <a:ext cx="1207630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14025665" y="-33379"/>
            <a:ext cx="1788201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3B6BB8-2079-42DE-B89B-FB9B5084229E}"/>
              </a:ext>
            </a:extLst>
          </p:cNvPr>
          <p:cNvSpPr txBox="1"/>
          <p:nvPr/>
        </p:nvSpPr>
        <p:spPr>
          <a:xfrm>
            <a:off x="18961210" y="10164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latin typeface="Lilita one" panose="02000000000000000000" pitchFamily="2" charset="0"/>
              </a:rPr>
              <a:t>Csapatunk</a:t>
            </a:r>
          </a:p>
        </p:txBody>
      </p:sp>
      <p:sp>
        <p:nvSpPr>
          <p:cNvPr id="35" name="Romboid 34">
            <a:extLst>
              <a:ext uri="{FF2B5EF4-FFF2-40B4-BE49-F238E27FC236}">
                <a16:creationId xmlns:a16="http://schemas.microsoft.com/office/drawing/2014/main" id="{1DB042D8-2428-44E7-ACB6-67E56A1A83AE}"/>
              </a:ext>
            </a:extLst>
          </p:cNvPr>
          <p:cNvSpPr/>
          <p:nvPr/>
        </p:nvSpPr>
        <p:spPr>
          <a:xfrm>
            <a:off x="-2345934" y="-22653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30" name="Picture 6" descr="Bootstrap Icons">
            <a:extLst>
              <a:ext uri="{FF2B5EF4-FFF2-40B4-BE49-F238E27FC236}">
                <a16:creationId xmlns:a16="http://schemas.microsoft.com/office/drawing/2014/main" id="{24286C14-E15B-4243-9698-46C96361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9601" y="-524017"/>
            <a:ext cx="12911747" cy="78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mboid 33">
            <a:extLst>
              <a:ext uri="{FF2B5EF4-FFF2-40B4-BE49-F238E27FC236}">
                <a16:creationId xmlns:a16="http://schemas.microsoft.com/office/drawing/2014/main" id="{3B4DA1CB-5F56-40A2-8D29-6888E8F6B7BE}"/>
              </a:ext>
            </a:extLst>
          </p:cNvPr>
          <p:cNvSpPr/>
          <p:nvPr/>
        </p:nvSpPr>
        <p:spPr>
          <a:xfrm>
            <a:off x="27368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33F7EC60-83A2-4144-83BC-C665480F050E}"/>
              </a:ext>
            </a:extLst>
          </p:cNvPr>
          <p:cNvSpPr/>
          <p:nvPr/>
        </p:nvSpPr>
        <p:spPr>
          <a:xfrm>
            <a:off x="16100099" y="1922900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271EF3E0-610B-432B-9BD2-96E1BDBAF0F1}"/>
              </a:ext>
            </a:extLst>
          </p:cNvPr>
          <p:cNvSpPr/>
          <p:nvPr/>
        </p:nvSpPr>
        <p:spPr>
          <a:xfrm>
            <a:off x="24406042" y="2018623"/>
            <a:ext cx="3619500" cy="441204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omboid 41">
            <a:extLst>
              <a:ext uri="{FF2B5EF4-FFF2-40B4-BE49-F238E27FC236}">
                <a16:creationId xmlns:a16="http://schemas.microsoft.com/office/drawing/2014/main" id="{07C660D2-861B-47E5-A502-7871100F75C5}"/>
              </a:ext>
            </a:extLst>
          </p:cNvPr>
          <p:cNvSpPr/>
          <p:nvPr/>
        </p:nvSpPr>
        <p:spPr>
          <a:xfrm>
            <a:off x="7640742" y="-33379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Visual Studio Code - Wikiversity">
            <a:extLst>
              <a:ext uri="{FF2B5EF4-FFF2-40B4-BE49-F238E27FC236}">
                <a16:creationId xmlns:a16="http://schemas.microsoft.com/office/drawing/2014/main" id="{37A921BC-20AB-4F0D-ABEB-93F4414A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93" y="2058624"/>
            <a:ext cx="3065376" cy="30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B41ABAC3-55DA-49FB-8A3F-05D416B40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42" y="1569660"/>
            <a:ext cx="3892543" cy="4267200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8313199B-3EE5-49AF-A8DD-C5B1A4C6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66432" y="-33379"/>
            <a:ext cx="2052002" cy="2052002"/>
          </a:xfrm>
          <a:prstGeom prst="rect">
            <a:avLst/>
          </a:prstGeom>
        </p:spPr>
      </p:pic>
      <p:pic>
        <p:nvPicPr>
          <p:cNvPr id="45" name="Kép 44">
            <a:extLst>
              <a:ext uri="{FF2B5EF4-FFF2-40B4-BE49-F238E27FC236}">
                <a16:creationId xmlns:a16="http://schemas.microsoft.com/office/drawing/2014/main" id="{343BD8B7-07B1-4496-8EE1-42A328B947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53258" y="-37736059"/>
            <a:ext cx="8114241" cy="3263322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AE46224E-584B-4941-A75F-55473C5A209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71796"/>
          <a:stretch/>
        </p:blipFill>
        <p:spPr>
          <a:xfrm>
            <a:off x="-1264455" y="31469612"/>
            <a:ext cx="8114241" cy="1538288"/>
          </a:xfrm>
          <a:prstGeom prst="rect">
            <a:avLst/>
          </a:prstGeom>
        </p:spPr>
      </p:pic>
      <p:pic>
        <p:nvPicPr>
          <p:cNvPr id="47" name="Kép 46">
            <a:extLst>
              <a:ext uri="{FF2B5EF4-FFF2-40B4-BE49-F238E27FC236}">
                <a16:creationId xmlns:a16="http://schemas.microsoft.com/office/drawing/2014/main" id="{6FB21A98-FBF2-4842-81A3-59DDE67CD6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7356" y="-37119072"/>
            <a:ext cx="1995002" cy="2029349"/>
          </a:xfrm>
          <a:prstGeom prst="rect">
            <a:avLst/>
          </a:prstGeom>
        </p:spPr>
      </p:pic>
      <p:sp>
        <p:nvSpPr>
          <p:cNvPr id="48" name="Szövegdoboz 47">
            <a:extLst>
              <a:ext uri="{FF2B5EF4-FFF2-40B4-BE49-F238E27FC236}">
                <a16:creationId xmlns:a16="http://schemas.microsoft.com/office/drawing/2014/main" id="{695CFC18-63CC-4576-9E87-B66498DBF0C6}"/>
              </a:ext>
            </a:extLst>
          </p:cNvPr>
          <p:cNvSpPr txBox="1"/>
          <p:nvPr/>
        </p:nvSpPr>
        <p:spPr>
          <a:xfrm>
            <a:off x="24372876" y="65763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1366A291-2A2D-4224-BC62-3D11F476E444}"/>
              </a:ext>
            </a:extLst>
          </p:cNvPr>
          <p:cNvSpPr txBox="1"/>
          <p:nvPr/>
        </p:nvSpPr>
        <p:spPr>
          <a:xfrm>
            <a:off x="20168598" y="65763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FF5A6F42-0EC0-42FE-AF83-0FDDB821A205}"/>
              </a:ext>
            </a:extLst>
          </p:cNvPr>
          <p:cNvSpPr txBox="1"/>
          <p:nvPr/>
        </p:nvSpPr>
        <p:spPr>
          <a:xfrm>
            <a:off x="16158643" y="646332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A896C8F0-CCDF-4480-91D1-E809CB1099B2}"/>
              </a:ext>
            </a:extLst>
          </p:cNvPr>
          <p:cNvSpPr txBox="1"/>
          <p:nvPr/>
        </p:nvSpPr>
        <p:spPr>
          <a:xfrm>
            <a:off x="16656029" y="6463325"/>
            <a:ext cx="262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56" name="Cím 1">
            <a:extLst>
              <a:ext uri="{FF2B5EF4-FFF2-40B4-BE49-F238E27FC236}">
                <a16:creationId xmlns:a16="http://schemas.microsoft.com/office/drawing/2014/main" id="{6894DF35-04EC-41E4-8033-577D1FB501C8}"/>
              </a:ext>
            </a:extLst>
          </p:cNvPr>
          <p:cNvSpPr txBox="1">
            <a:spLocks/>
          </p:cNvSpPr>
          <p:nvPr/>
        </p:nvSpPr>
        <p:spPr>
          <a:xfrm>
            <a:off x="-953258" y="-38695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>
                <a:latin typeface="Palatino Linotype" panose="02040502050505030304" pitchFamily="18" charset="0"/>
              </a:rPr>
              <a:t>Bootstrap</a:t>
            </a:r>
            <a:endParaRPr lang="hu-HU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C14500F2-0B46-4290-951F-DF3D69DD1363}"/>
              </a:ext>
            </a:extLst>
          </p:cNvPr>
          <p:cNvSpPr/>
          <p:nvPr/>
        </p:nvSpPr>
        <p:spPr>
          <a:xfrm>
            <a:off x="-2786191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F34E2-3409-4CC2-A3FE-53255E48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3AAFDFD9-ACFE-4318-A31C-0F1DC39C7620}"/>
              </a:ext>
            </a:extLst>
          </p:cNvPr>
          <p:cNvSpPr/>
          <p:nvPr/>
        </p:nvSpPr>
        <p:spPr>
          <a:xfrm>
            <a:off x="134810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omboid 9">
            <a:extLst>
              <a:ext uri="{FF2B5EF4-FFF2-40B4-BE49-F238E27FC236}">
                <a16:creationId xmlns:a16="http://schemas.microsoft.com/office/drawing/2014/main" id="{C5619A04-609B-49FE-966E-11373E72D8DD}"/>
              </a:ext>
            </a:extLst>
          </p:cNvPr>
          <p:cNvSpPr/>
          <p:nvPr/>
        </p:nvSpPr>
        <p:spPr>
          <a:xfrm>
            <a:off x="18580100" y="-44105"/>
            <a:ext cx="22415778" cy="6912831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6" descr="Bootstrap Icons">
            <a:extLst>
              <a:ext uri="{FF2B5EF4-FFF2-40B4-BE49-F238E27FC236}">
                <a16:creationId xmlns:a16="http://schemas.microsoft.com/office/drawing/2014/main" id="{ED59886E-49C0-40C9-ADB3-012FF363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13306" y="-507328"/>
            <a:ext cx="12911747" cy="78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01A64F8-2771-4A63-B581-FD4B8DCEE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508" y="1690688"/>
            <a:ext cx="3892543" cy="4267200"/>
          </a:xfrm>
          <a:prstGeom prst="rect">
            <a:avLst/>
          </a:prstGeom>
        </p:spPr>
      </p:pic>
      <p:pic>
        <p:nvPicPr>
          <p:cNvPr id="12" name="Picture 2" descr="Visual Studio Code - Wikiversity">
            <a:extLst>
              <a:ext uri="{FF2B5EF4-FFF2-40B4-BE49-F238E27FC236}">
                <a16:creationId xmlns:a16="http://schemas.microsoft.com/office/drawing/2014/main" id="{E4BACA36-184C-4986-9199-035FB4F0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460" y="2291600"/>
            <a:ext cx="3065376" cy="30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1B7B54B-8F8E-4F1A-B4B4-68ACF90AA2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1796"/>
          <a:stretch/>
        </p:blipFill>
        <p:spPr>
          <a:xfrm>
            <a:off x="790948" y="4972761"/>
            <a:ext cx="8114241" cy="15382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13EEADF-F203-4EE9-8BE2-99C9781AB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948" y="1574502"/>
            <a:ext cx="8114241" cy="3263322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D6EF635-EFEA-4CD2-8B05-60DF65583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8798" y="-22653"/>
            <a:ext cx="1995002" cy="2029349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28FD6447-8F2A-44C3-A55C-BAE33FECE2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11" t="2350" b="57013"/>
          <a:stretch/>
        </p:blipFill>
        <p:spPr>
          <a:xfrm>
            <a:off x="15340713" y="1027906"/>
            <a:ext cx="4082219" cy="2163736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27C6466-B86C-4F6E-96FD-3C60E969298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2018" r="283"/>
          <a:stretch/>
        </p:blipFill>
        <p:spPr>
          <a:xfrm>
            <a:off x="15340713" y="3532677"/>
            <a:ext cx="4883075" cy="287526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935A3AC4-2844-411B-9E64-B24A94C99C8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8" b="58860"/>
          <a:stretch/>
        </p:blipFill>
        <p:spPr>
          <a:xfrm>
            <a:off x="20605732" y="1108574"/>
            <a:ext cx="3986631" cy="20975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23A297-1A1F-4903-AA15-A915E420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96" y="64376"/>
            <a:ext cx="10515600" cy="1325563"/>
          </a:xfrm>
        </p:spPr>
        <p:txBody>
          <a:bodyPr/>
          <a:lstStyle/>
          <a:p>
            <a:r>
              <a:rPr lang="hu-HU" dirty="0" err="1">
                <a:latin typeface="Palatino Linotype" panose="02040502050505030304" pitchFamily="18" charset="0"/>
              </a:rPr>
              <a:t>Bootstrap</a:t>
            </a:r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86F0C373-0729-44F8-ABCF-056F57AEE34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8" t="41086"/>
          <a:stretch/>
        </p:blipFill>
        <p:spPr>
          <a:xfrm>
            <a:off x="20664625" y="3532677"/>
            <a:ext cx="3986631" cy="28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7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190499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1B688B-ED49-4A95-B0A6-6E7BDE2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Minta.py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52E5E5-A8A7-44BC-8E4E-34C902C7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Romboid 8">
            <a:extLst>
              <a:ext uri="{FF2B5EF4-FFF2-40B4-BE49-F238E27FC236}">
                <a16:creationId xmlns:a16="http://schemas.microsoft.com/office/drawing/2014/main" id="{995E086E-AA84-4608-A0EC-1E1F4AFB108E}"/>
              </a:ext>
            </a:extLst>
          </p:cNvPr>
          <p:cNvSpPr/>
          <p:nvPr/>
        </p:nvSpPr>
        <p:spPr>
          <a:xfrm>
            <a:off x="18595270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6B4DC25-611C-4313-AC2C-6FCC794ACAB8}"/>
              </a:ext>
            </a:extLst>
          </p:cNvPr>
          <p:cNvSpPr txBox="1"/>
          <p:nvPr/>
        </p:nvSpPr>
        <p:spPr>
          <a:xfrm>
            <a:off x="24817614" y="3027589"/>
            <a:ext cx="911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Palatino Linotype" panose="02040502050505030304" pitchFamily="18" charset="0"/>
              </a:rPr>
              <a:t>Köszönjük a megtisztelő figyelmet!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9151D32-CB79-4E17-B87B-43951DD3A121}"/>
              </a:ext>
            </a:extLst>
          </p:cNvPr>
          <p:cNvSpPr txBox="1"/>
          <p:nvPr/>
        </p:nvSpPr>
        <p:spPr>
          <a:xfrm>
            <a:off x="24127952" y="6455287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 a II. csapat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043528-E40E-468D-BA8A-741CA860A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8" r="283"/>
          <a:stretch/>
        </p:blipFill>
        <p:spPr>
          <a:xfrm>
            <a:off x="2839491" y="3638719"/>
            <a:ext cx="4883075" cy="287526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2C533E9-E185-4733-82D1-A92A7B277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" t="41086"/>
          <a:stretch/>
        </p:blipFill>
        <p:spPr>
          <a:xfrm>
            <a:off x="8166145" y="3635224"/>
            <a:ext cx="3986631" cy="288225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DC4CD0AD-FBBE-417C-A459-493A80027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" b="58860"/>
          <a:stretch/>
        </p:blipFill>
        <p:spPr>
          <a:xfrm>
            <a:off x="8166145" y="1125187"/>
            <a:ext cx="3986631" cy="209758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2BC96A5-2691-4CBC-880E-4EABED0D4F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" t="2350" b="57013"/>
          <a:stretch/>
        </p:blipFill>
        <p:spPr>
          <a:xfrm>
            <a:off x="3640347" y="1121969"/>
            <a:ext cx="4082219" cy="216373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91B6F30-E56B-489D-A2F8-C78CB14C9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063482" y="1395928"/>
            <a:ext cx="8114241" cy="3263322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D31E486-86A5-440C-9266-F2A5646B2C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1796"/>
          <a:stretch/>
        </p:blipFill>
        <p:spPr>
          <a:xfrm>
            <a:off x="-17063482" y="4929136"/>
            <a:ext cx="8114241" cy="1538288"/>
          </a:xfrm>
          <a:prstGeom prst="rect">
            <a:avLst/>
          </a:prstGeom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6EFAA8D8-52B0-442B-91E5-43B5A6B065E8}"/>
              </a:ext>
            </a:extLst>
          </p:cNvPr>
          <p:cNvSpPr txBox="1">
            <a:spLocks/>
          </p:cNvSpPr>
          <p:nvPr/>
        </p:nvSpPr>
        <p:spPr>
          <a:xfrm>
            <a:off x="-16336273" y="70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Bootstrap</a:t>
            </a:r>
            <a:endParaRPr lang="hu-HU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A59D1543-5A30-4C9A-9CA0-280097916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279" y="-19096071"/>
            <a:ext cx="1995002" cy="20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209</Words>
  <Application>Microsoft Office PowerPoint</Application>
  <PresentationFormat>Szélesvásznú</PresentationFormat>
  <Paragraphs>50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Lilita one</vt:lpstr>
      <vt:lpstr>Palatino Linotype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Bootstrap</vt:lpstr>
      <vt:lpstr>Minta.py</vt:lpstr>
      <vt:lpstr>Minta.py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Szollinger Rajmund</dc:creator>
  <cp:lastModifiedBy>Szollinger Rajmund</cp:lastModifiedBy>
  <cp:revision>24</cp:revision>
  <dcterms:created xsi:type="dcterms:W3CDTF">2024-01-26T07:15:52Z</dcterms:created>
  <dcterms:modified xsi:type="dcterms:W3CDTF">2024-02-08T10:44:41Z</dcterms:modified>
</cp:coreProperties>
</file>