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58"/>
    <a:srgbClr val="50C9E4"/>
    <a:srgbClr val="1CA9C9"/>
    <a:srgbClr val="002163"/>
    <a:srgbClr val="9EC9E4"/>
    <a:srgbClr val="00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DB45F0-AD09-4872-AF2A-21BA473F3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774339-D3F8-4EC8-BB8A-CFB0969E8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4621F2-15F4-4462-9BCB-E698A4D4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204334-112A-4E3D-A021-695D8329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67A541-FEE7-4DA9-AA98-7AA21766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21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06D949-C72E-463B-9607-8F1BA6EC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A26A2A8-2BA5-4E00-B473-FAA0023D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125C23-C927-4065-A6A2-9073C8C2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492B19-A135-4E80-BC55-411E8E40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E394D-0E50-42B9-B018-9FD1E6F5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48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54620BB-06CA-44CB-8127-EF357A9DB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05B879D-6A8E-4842-961C-AA589C40E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B98287-A047-4034-8A39-62F0E85B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C7066C-2D80-43F0-8DB4-EA38683F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B00ED8-19BD-4375-9BB7-9C2CBC4C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640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9B3693-CE98-4337-BE0F-4C755855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3D3F26-3FDD-44BB-9E7C-6D56CE0A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7E5BEC-7F21-42F9-B638-C5EC57EB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0F5280-E0CA-40D6-A999-177B49E7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861697-E523-493E-9297-6AB14259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99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13EFDC-FAB3-4B46-9F33-240EFC11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047D710-EDA9-40D9-A69D-18418485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739850-1EB0-4656-B3BB-AE03B109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163C40-4C92-4E59-853D-E7893A2E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23513D-EFCC-4A0A-A524-D26993CE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31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C2196E-2B5D-4FDB-8E66-CC7CAF35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0A51CA-B9C8-4DBE-8A84-52A13D82E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DE1DCE8-0F79-4E74-B53D-8A299F45C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3A1D7A-DC4E-4FA8-8A56-5026CDC7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2C50D82-6359-4765-B57D-12E879AD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8DD5797-030D-4766-B2B3-568B4001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715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45DD11-8F57-4A21-8AA1-352A6B17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1B3E667-C0A5-48BC-8E83-C62AAB94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8A245E-60C5-4C71-BC29-C6009D5C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13DA21F-0FC0-4F65-B3E0-8D5D0D9C5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5024EDB-4707-4260-82F7-AE3F3FE21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3A5F5DC-74B4-4650-9238-2F05137F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7AD1EF7-3090-4E7C-ADE1-91860E36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792AE01-A1BA-4B3D-9A21-75D9EA7E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45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C64A47-758A-4EC5-9987-D79495BF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03D04E6-BC17-43AB-998D-00E7A747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B95FC51-EFE6-4183-81A6-29B14140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72FC08B-3B91-4DA4-A48F-FB115982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21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82474FA-C6AB-4CD6-BFB2-382C719A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7BBBCDE-B4CE-4881-BE04-A8B16735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35A45D2-77CE-4646-B37F-2BB16DD6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85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C4F50-A52F-47E3-90D7-A823AD9F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31967-1FB5-4118-A964-FF2DBA9B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009468-2B8A-419B-89A8-EAA11047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75DF968-9F41-4F74-B6FA-CED7DABC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D0EF4BF-1204-4590-B4DB-9111F5BA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3D8FDC-48A8-4D55-A644-A9CF03AA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6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F2D7DD-CBEE-43D2-8AE3-252DE915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7A5CF21-34D7-41AC-A507-083F93C66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1D6F166-AC2A-4B2E-A015-B7F1E29B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9106C84-5A65-4C27-93AD-88FAA09D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6ACAF8-032F-47CC-9BD2-2BC46C0A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E4820F7-A63E-447A-9B1B-2E91C606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593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FCFC7AD-6478-48B1-9385-90CFAFD5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12597C-A3FB-4E4F-8998-93EEB0BE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9951E0-997A-4277-B503-C864175B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FF70-B285-4D3D-80DB-5BA50DBCDABD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DD7306-5D83-4996-BCF5-5E4E1E5EA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3EEF64-EA2D-497E-A5C4-318E6F7A0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117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6" y="0"/>
            <a:ext cx="3833392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052744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611276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478304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20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221032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20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15605198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877356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20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15605198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9" y="0"/>
            <a:ext cx="16627181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8" name="Picture 2" descr="File:Python-logo-notext.svg - Wikipedia">
            <a:extLst>
              <a:ext uri="{FF2B5EF4-FFF2-40B4-BE49-F238E27FC236}">
                <a16:creationId xmlns:a16="http://schemas.microsoft.com/office/drawing/2014/main" id="{7E97AB17-6273-43AB-BBC3-CFDE595C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0599" y="1334748"/>
            <a:ext cx="2824343" cy="30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518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 flipH="1">
            <a:off x="14122399" y="420914"/>
            <a:ext cx="1059544" cy="6437086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14122399" y="159656"/>
            <a:ext cx="420914" cy="6698343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13800141" y="0"/>
            <a:ext cx="1207630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13800141" y="0"/>
            <a:ext cx="1788201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999579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Szélesvásznú</PresentationFormat>
  <Paragraphs>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Szollinger Rajmund</dc:creator>
  <cp:lastModifiedBy>Szollinger Rajmund</cp:lastModifiedBy>
  <cp:revision>4</cp:revision>
  <dcterms:created xsi:type="dcterms:W3CDTF">2024-01-26T07:15:52Z</dcterms:created>
  <dcterms:modified xsi:type="dcterms:W3CDTF">2024-01-26T07:43:42Z</dcterms:modified>
</cp:coreProperties>
</file>