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  <a:srgbClr val="CCECFF"/>
    <a:srgbClr val="FFDB58"/>
    <a:srgbClr val="50C9E4"/>
    <a:srgbClr val="1CA9C9"/>
    <a:srgbClr val="002163"/>
    <a:srgbClr val="9EC9E4"/>
    <a:srgbClr val="00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04" y="9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B45F0-AD09-4872-AF2A-21BA473F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774339-D3F8-4EC8-BB8A-CFB0969E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4621F2-15F4-4462-9BCB-E698A4D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204334-112A-4E3D-A021-695D832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67A541-FEE7-4DA9-AA98-7AA21766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6D949-C72E-463B-9607-8F1BA6EC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26A2A8-2BA5-4E00-B473-FAA0023D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125C23-C927-4065-A6A2-9073C8C2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92B19-A135-4E80-BC55-411E8E40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E394D-0E50-42B9-B018-9FD1E6F5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4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54620BB-06CA-44CB-8127-EF357A9DB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5B879D-6A8E-4842-961C-AA589C40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98287-A047-4034-8A39-62F0E85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C7066C-2D80-43F0-8DB4-EA38683F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00ED8-19BD-4375-9BB7-9C2CBC4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4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3693-CE98-4337-BE0F-4C75585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3D3F26-3FDD-44BB-9E7C-6D56CE0A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7E5BEC-7F21-42F9-B638-C5EC57E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F5280-E0CA-40D6-A999-177B49E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861697-E523-493E-9297-6AB14259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9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3EFDC-FAB3-4B46-9F33-240EFC1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47D710-EDA9-40D9-A69D-18418485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739850-1EB0-4656-B3BB-AE03B109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63C40-4C92-4E59-853D-E7893A2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23513D-EFCC-4A0A-A524-D26993C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2196E-2B5D-4FDB-8E66-CC7CAF35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A51CA-B9C8-4DBE-8A84-52A13D82E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E1DCE8-0F79-4E74-B53D-8A299F45C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3A1D7A-DC4E-4FA8-8A56-5026CDC7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50D82-6359-4765-B57D-12E879AD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DD5797-030D-4766-B2B3-568B4001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5DD11-8F57-4A21-8AA1-352A6B17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B3E667-C0A5-48BC-8E83-C62AAB94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8A245E-60C5-4C71-BC29-C6009D5C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3DA21F-0FC0-4F65-B3E0-8D5D0D9C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5024EDB-4707-4260-82F7-AE3F3FE2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A5F5DC-74B4-4650-9238-2F05137F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AD1EF7-3090-4E7C-ADE1-91860E36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92AE01-A1BA-4B3D-9A21-75D9EA7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5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64A47-758A-4EC5-9987-D79495B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03D04E6-BC17-43AB-998D-00E7A747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B95FC51-EFE6-4183-81A6-29B14140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72FC08B-3B91-4DA4-A48F-FB1159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2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2474FA-C6AB-4CD6-BFB2-382C719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7BBBCDE-B4CE-4881-BE04-A8B1673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5A45D2-77CE-4646-B37F-2BB16DD6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8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C4F50-A52F-47E3-90D7-A823AD9F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31967-1FB5-4118-A964-FF2DBA9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009468-2B8A-419B-89A8-EAA11047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5DF968-9F41-4F74-B6FA-CED7DAB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0EF4BF-1204-4590-B4DB-9111F5BA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3D8FDC-48A8-4D55-A644-A9CF03A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6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2D7DD-CBEE-43D2-8AE3-252DE91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7A5CF21-34D7-41AC-A507-083F93C66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6F166-AC2A-4B2E-A015-B7F1E29B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106C84-5A65-4C27-93AD-88FAA09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6ACAF8-032F-47CC-9BD2-2BC46C0A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4820F7-A63E-447A-9B1B-2E91C606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CFC7AD-6478-48B1-9385-90CFAFD5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12597C-A3FB-4E4F-8998-93EEB0BE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951E0-997A-4277-B503-C864175B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FF70-B285-4D3D-80DB-5BA50DBCDABD}" type="datetimeFigureOut">
              <a:rPr lang="hu-HU" smtClean="0"/>
              <a:t>2024. 01. 28.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DD7306-5D83-4996-BCF5-5E4E1E5E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3EEF64-EA2D-497E-A5C4-318E6F7A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59085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86" y="705312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05274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59085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13" y="2692105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3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71151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zövegdoboz 31">
            <a:extLst>
              <a:ext uri="{FF2B5EF4-FFF2-40B4-BE49-F238E27FC236}">
                <a16:creationId xmlns:a16="http://schemas.microsoft.com/office/drawing/2014/main" id="{F9810F2C-49B9-44FA-A114-FC9559F0DD0B}"/>
              </a:ext>
            </a:extLst>
          </p:cNvPr>
          <p:cNvSpPr txBox="1"/>
          <p:nvPr/>
        </p:nvSpPr>
        <p:spPr>
          <a:xfrm>
            <a:off x="13502834" y="350737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488534" y="0"/>
            <a:ext cx="13721944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332F7E7-F366-4E5F-973D-F91489F6BC6E}"/>
              </a:ext>
            </a:extLst>
          </p:cNvPr>
          <p:cNvSpPr txBox="1"/>
          <p:nvPr/>
        </p:nvSpPr>
        <p:spPr>
          <a:xfrm>
            <a:off x="14286678" y="1185729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pic>
        <p:nvPicPr>
          <p:cNvPr id="30" name="Picture 2" descr="File:Python-logo-notext.svg - Wikipedia">
            <a:extLst>
              <a:ext uri="{FF2B5EF4-FFF2-40B4-BE49-F238E27FC236}">
                <a16:creationId xmlns:a16="http://schemas.microsoft.com/office/drawing/2014/main" id="{70C0B970-FFC1-4D92-BAC1-1AA7869A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713" y="288874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660D3E53-A8B5-48A6-B827-94A472909BE4}"/>
              </a:ext>
            </a:extLst>
          </p:cNvPr>
          <p:cNvSpPr txBox="1"/>
          <p:nvPr/>
        </p:nvSpPr>
        <p:spPr>
          <a:xfrm>
            <a:off x="13502834" y="3519923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695312D-5836-45D5-98BC-C0BE3B3E8D0B}"/>
              </a:ext>
            </a:extLst>
          </p:cNvPr>
          <p:cNvSpPr txBox="1"/>
          <p:nvPr/>
        </p:nvSpPr>
        <p:spPr>
          <a:xfrm>
            <a:off x="14481086" y="6387932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</p:spTree>
    <p:extLst>
      <p:ext uri="{BB962C8B-B14F-4D97-AF65-F5344CB8AC3E}">
        <p14:creationId xmlns:p14="http://schemas.microsoft.com/office/powerpoint/2010/main" val="272968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7" name="Picture 2" descr="GitHub Logo, symbol, meaning, history, PNG, brand">
            <a:extLst>
              <a:ext uri="{FF2B5EF4-FFF2-40B4-BE49-F238E27FC236}">
                <a16:creationId xmlns:a16="http://schemas.microsoft.com/office/drawing/2014/main" id="{F687E033-A347-49AE-A4BB-DCA50E2E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80" y="-24600862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3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3B1F2D6C-7D7B-4687-9BD0-C12655D6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64" y="-10696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ACA913B-D459-40B7-BE92-033907617751}"/>
              </a:ext>
            </a:extLst>
          </p:cNvPr>
          <p:cNvSpPr/>
          <p:nvPr/>
        </p:nvSpPr>
        <p:spPr>
          <a:xfrm>
            <a:off x="1108520" y="17017712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DD491E94-BEC7-45A2-9794-6397BAB5F07F}"/>
              </a:ext>
            </a:extLst>
          </p:cNvPr>
          <p:cNvSpPr/>
          <p:nvPr/>
        </p:nvSpPr>
        <p:spPr>
          <a:xfrm>
            <a:off x="9910696" y="28193712"/>
            <a:ext cx="3619500" cy="4381278"/>
          </a:xfrm>
          <a:prstGeom prst="roundRect">
            <a:avLst/>
          </a:prstGeom>
          <a:blipFill dpi="0" rotWithShape="1">
            <a:blip r:embed="rId4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1385D0F2-5926-43AD-826C-0692EB39A668}"/>
              </a:ext>
            </a:extLst>
          </p:cNvPr>
          <p:cNvSpPr/>
          <p:nvPr/>
        </p:nvSpPr>
        <p:spPr>
          <a:xfrm>
            <a:off x="19996783" y="40284112"/>
            <a:ext cx="3619500" cy="441204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35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zövegdoboz 25">
            <a:extLst>
              <a:ext uri="{FF2B5EF4-FFF2-40B4-BE49-F238E27FC236}">
                <a16:creationId xmlns:a16="http://schemas.microsoft.com/office/drawing/2014/main" id="{6FAD1AD6-5450-4EF4-87C6-A2FEAA90FCAC}"/>
              </a:ext>
            </a:extLst>
          </p:cNvPr>
          <p:cNvSpPr txBox="1"/>
          <p:nvPr/>
        </p:nvSpPr>
        <p:spPr>
          <a:xfrm>
            <a:off x="4326196" y="518073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19789" y="-66675"/>
            <a:ext cx="16627181" cy="6955215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4E9F01-8A94-4E57-8055-17EF6F285A59}"/>
              </a:ext>
            </a:extLst>
          </p:cNvPr>
          <p:cNvSpPr txBox="1"/>
          <p:nvPr/>
        </p:nvSpPr>
        <p:spPr>
          <a:xfrm>
            <a:off x="3544035" y="30540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latin typeface="Lilita one" panose="02000000000000000000" pitchFamily="2" charset="0"/>
              </a:rPr>
              <a:t>Csapatunk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A7FBD93-3F6E-49ED-BAC0-D0FF5BB96F12}"/>
              </a:ext>
            </a:extLst>
          </p:cNvPr>
          <p:cNvSpPr txBox="1"/>
          <p:nvPr/>
        </p:nvSpPr>
        <p:spPr>
          <a:xfrm>
            <a:off x="4338489" y="516656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CE07F0F7-3905-4390-A4D8-8520EB13FDA0}"/>
              </a:ext>
            </a:extLst>
          </p:cNvPr>
          <p:cNvSpPr/>
          <p:nvPr/>
        </p:nvSpPr>
        <p:spPr>
          <a:xfrm>
            <a:off x="4329857" y="1600200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600F41E-CD85-48C2-B06C-0BF182979887}"/>
              </a:ext>
            </a:extLst>
          </p:cNvPr>
          <p:cNvSpPr txBox="1"/>
          <p:nvPr/>
        </p:nvSpPr>
        <p:spPr>
          <a:xfrm>
            <a:off x="8455903" y="5179874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DB5A21-827B-4C3A-A8F4-BE254686DC37}"/>
              </a:ext>
            </a:extLst>
          </p:cNvPr>
          <p:cNvSpPr txBox="1"/>
          <p:nvPr/>
        </p:nvSpPr>
        <p:spPr>
          <a:xfrm>
            <a:off x="245438" y="5080769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4935D1D-17DE-4387-AAD2-7C21E6E0B3EB}"/>
              </a:ext>
            </a:extLst>
          </p:cNvPr>
          <p:cNvSpPr/>
          <p:nvPr/>
        </p:nvSpPr>
        <p:spPr>
          <a:xfrm>
            <a:off x="220242" y="1630740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7AC5773-41BE-4FC5-91A3-0C162F446C3F}"/>
              </a:ext>
            </a:extLst>
          </p:cNvPr>
          <p:cNvSpPr txBox="1"/>
          <p:nvPr/>
        </p:nvSpPr>
        <p:spPr>
          <a:xfrm>
            <a:off x="183585" y="5075832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F4FAE4-AC21-4272-966C-6DA4960DF9E2}"/>
              </a:ext>
            </a:extLst>
          </p:cNvPr>
          <p:cNvSpPr txBox="1"/>
          <p:nvPr/>
        </p:nvSpPr>
        <p:spPr>
          <a:xfrm>
            <a:off x="4341712" y="5179873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03378D9-48CF-4006-8A88-58EEFF9C6CC6}"/>
              </a:ext>
            </a:extLst>
          </p:cNvPr>
          <p:cNvSpPr/>
          <p:nvPr/>
        </p:nvSpPr>
        <p:spPr>
          <a:xfrm>
            <a:off x="8446379" y="1569438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33C706C-82D6-4EEA-A33F-68312D088B15}"/>
              </a:ext>
            </a:extLst>
          </p:cNvPr>
          <p:cNvSpPr txBox="1"/>
          <p:nvPr/>
        </p:nvSpPr>
        <p:spPr>
          <a:xfrm>
            <a:off x="8451086" y="516891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pic>
        <p:nvPicPr>
          <p:cNvPr id="31" name="Picture 2" descr="GitHub Logo, symbol, meaning, history, PNG, brand">
            <a:extLst>
              <a:ext uri="{FF2B5EF4-FFF2-40B4-BE49-F238E27FC236}">
                <a16:creationId xmlns:a16="http://schemas.microsoft.com/office/drawing/2014/main" id="{14EFF225-7A41-4578-97C8-04BBF48B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286" y="-190897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1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 flipH="1">
            <a:off x="14122399" y="420914"/>
            <a:ext cx="1059544" cy="6437086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14122399" y="159656"/>
            <a:ext cx="420914" cy="6698343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13800141" y="0"/>
            <a:ext cx="1207630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14010768" y="-120851"/>
            <a:ext cx="1788201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3B6BB8-2079-42DE-B89B-FB9B5084229E}"/>
              </a:ext>
            </a:extLst>
          </p:cNvPr>
          <p:cNvSpPr txBox="1"/>
          <p:nvPr/>
        </p:nvSpPr>
        <p:spPr>
          <a:xfrm>
            <a:off x="15879548" y="0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latin typeface="Lilita one" panose="02000000000000000000" pitchFamily="2" charset="0"/>
              </a:rPr>
              <a:t>Csapatunk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54067DD1-90CC-4BA4-A96F-3D4554F14767}"/>
              </a:ext>
            </a:extLst>
          </p:cNvPr>
          <p:cNvSpPr/>
          <p:nvPr/>
        </p:nvSpPr>
        <p:spPr>
          <a:xfrm>
            <a:off x="15479965" y="1922900"/>
            <a:ext cx="3619500" cy="441204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F4A32EB2-00AA-402C-8454-9410743B0C5F}"/>
              </a:ext>
            </a:extLst>
          </p:cNvPr>
          <p:cNvSpPr/>
          <p:nvPr/>
        </p:nvSpPr>
        <p:spPr>
          <a:xfrm>
            <a:off x="19682279" y="1932405"/>
            <a:ext cx="3619500" cy="4412040"/>
          </a:xfrm>
          <a:prstGeom prst="roundRect">
            <a:avLst/>
          </a:prstGeom>
          <a:blipFill dpi="0" rotWithShape="1">
            <a:blip r:embed="rId3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2809BA89-9418-470E-81B1-28EB080086CD}"/>
              </a:ext>
            </a:extLst>
          </p:cNvPr>
          <p:cNvSpPr/>
          <p:nvPr/>
        </p:nvSpPr>
        <p:spPr>
          <a:xfrm>
            <a:off x="24177630" y="1932405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BBD50BB-BE20-4071-B6C1-150972AA364C}"/>
              </a:ext>
            </a:extLst>
          </p:cNvPr>
          <p:cNvSpPr txBox="1"/>
          <p:nvPr/>
        </p:nvSpPr>
        <p:spPr>
          <a:xfrm>
            <a:off x="15546173" y="5402555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A513962C-9219-4D44-958E-D3E8669BB6C6}"/>
              </a:ext>
            </a:extLst>
          </p:cNvPr>
          <p:cNvSpPr txBox="1"/>
          <p:nvPr/>
        </p:nvSpPr>
        <p:spPr>
          <a:xfrm>
            <a:off x="19552117" y="558722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C0C664C-A770-468F-B24F-EE173BB02FD1}"/>
              </a:ext>
            </a:extLst>
          </p:cNvPr>
          <p:cNvSpPr txBox="1"/>
          <p:nvPr/>
        </p:nvSpPr>
        <p:spPr>
          <a:xfrm>
            <a:off x="24172867" y="558722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564814BE-B035-42AD-BB4E-41B79E4B529B}"/>
              </a:ext>
            </a:extLst>
          </p:cNvPr>
          <p:cNvSpPr txBox="1"/>
          <p:nvPr/>
        </p:nvSpPr>
        <p:spPr>
          <a:xfrm>
            <a:off x="19552117" y="561697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DA25C51-2E08-43BC-8600-F418A1818F45}"/>
              </a:ext>
            </a:extLst>
          </p:cNvPr>
          <p:cNvSpPr txBox="1"/>
          <p:nvPr/>
        </p:nvSpPr>
        <p:spPr>
          <a:xfrm>
            <a:off x="15587244" y="5402554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4405BBD-6535-4A8C-A314-19DB4245301A}"/>
              </a:ext>
            </a:extLst>
          </p:cNvPr>
          <p:cNvSpPr txBox="1"/>
          <p:nvPr/>
        </p:nvSpPr>
        <p:spPr>
          <a:xfrm>
            <a:off x="24172867" y="5587219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45C240EF-E2B7-4E47-97EF-225FA6327894}"/>
              </a:ext>
            </a:extLst>
          </p:cNvPr>
          <p:cNvSpPr/>
          <p:nvPr/>
        </p:nvSpPr>
        <p:spPr>
          <a:xfrm>
            <a:off x="15457082" y="1932405"/>
            <a:ext cx="3619500" cy="441204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5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0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83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Lilita one</vt:lpstr>
      <vt:lpstr>Palatino Linotype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Szollinger Rajmund</dc:creator>
  <cp:lastModifiedBy>Rajmund Szollinger</cp:lastModifiedBy>
  <cp:revision>10</cp:revision>
  <dcterms:created xsi:type="dcterms:W3CDTF">2024-01-26T07:15:52Z</dcterms:created>
  <dcterms:modified xsi:type="dcterms:W3CDTF">2024-01-28T17:33:04Z</dcterms:modified>
</cp:coreProperties>
</file>