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5"/>
    <a:srgbClr val="FFDB58"/>
    <a:srgbClr val="002163"/>
    <a:srgbClr val="000066"/>
    <a:srgbClr val="66CCFF"/>
    <a:srgbClr val="CCECFF"/>
    <a:srgbClr val="50C9E4"/>
    <a:srgbClr val="1CA9C9"/>
    <a:srgbClr val="9E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08" y="8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6096000" y="98097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mboid 8">
            <a:extLst>
              <a:ext uri="{FF2B5EF4-FFF2-40B4-BE49-F238E27FC236}">
                <a16:creationId xmlns:a16="http://schemas.microsoft.com/office/drawing/2014/main" id="{76C8771B-7D53-4453-BA90-D8A7334FEF1E}"/>
              </a:ext>
            </a:extLst>
          </p:cNvPr>
          <p:cNvSpPr/>
          <p:nvPr/>
        </p:nvSpPr>
        <p:spPr>
          <a:xfrm>
            <a:off x="-2435948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2252325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72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5318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  <a:extLst/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19789" y="-66675"/>
            <a:ext cx="16627181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338489" y="516656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9857" y="1600200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55903" y="5179874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245438" y="5080769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20242" y="163074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183585" y="5075832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341712" y="5179873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379" y="1569438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51086" y="516891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mboid 31">
            <a:extLst>
              <a:ext uri="{FF2B5EF4-FFF2-40B4-BE49-F238E27FC236}">
                <a16:creationId xmlns:a16="http://schemas.microsoft.com/office/drawing/2014/main" id="{5CF008D6-7A45-424F-911C-2E737CABE432}"/>
              </a:ext>
            </a:extLst>
          </p:cNvPr>
          <p:cNvSpPr/>
          <p:nvPr/>
        </p:nvSpPr>
        <p:spPr>
          <a:xfrm>
            <a:off x="-16488650" y="32492117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omboid 32">
            <a:extLst>
              <a:ext uri="{FF2B5EF4-FFF2-40B4-BE49-F238E27FC236}">
                <a16:creationId xmlns:a16="http://schemas.microsoft.com/office/drawing/2014/main" id="{07B703E5-1C9F-413F-8DDE-461BD3FBA0BE}"/>
              </a:ext>
            </a:extLst>
          </p:cNvPr>
          <p:cNvSpPr/>
          <p:nvPr/>
        </p:nvSpPr>
        <p:spPr>
          <a:xfrm>
            <a:off x="-7930897" y="-70843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omboid 35">
            <a:extLst>
              <a:ext uri="{FF2B5EF4-FFF2-40B4-BE49-F238E27FC236}">
                <a16:creationId xmlns:a16="http://schemas.microsoft.com/office/drawing/2014/main" id="{4EDFE0C6-0557-4261-8CE6-1D81EB0AB187}"/>
              </a:ext>
            </a:extLst>
          </p:cNvPr>
          <p:cNvSpPr/>
          <p:nvPr/>
        </p:nvSpPr>
        <p:spPr>
          <a:xfrm>
            <a:off x="23395870" y="-48260000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zövegdoboz 27">
            <a:extLst>
              <a:ext uri="{FF2B5EF4-FFF2-40B4-BE49-F238E27FC236}">
                <a16:creationId xmlns:a16="http://schemas.microsoft.com/office/drawing/2014/main" id="{9DA25C51-2E08-43BC-8600-F418A1818F45}"/>
              </a:ext>
            </a:extLst>
          </p:cNvPr>
          <p:cNvSpPr txBox="1"/>
          <p:nvPr/>
        </p:nvSpPr>
        <p:spPr>
          <a:xfrm>
            <a:off x="15587244" y="5402554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34" name="Romboid 33">
            <a:extLst>
              <a:ext uri="{FF2B5EF4-FFF2-40B4-BE49-F238E27FC236}">
                <a16:creationId xmlns:a16="http://schemas.microsoft.com/office/drawing/2014/main" id="{3B4DA1CB-5F56-40A2-8D29-6888E8F6B7BE}"/>
              </a:ext>
            </a:extLst>
          </p:cNvPr>
          <p:cNvSpPr/>
          <p:nvPr/>
        </p:nvSpPr>
        <p:spPr>
          <a:xfrm>
            <a:off x="27368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4405BBD-6535-4A8C-A314-19DB4245301A}"/>
              </a:ext>
            </a:extLst>
          </p:cNvPr>
          <p:cNvSpPr txBox="1"/>
          <p:nvPr/>
        </p:nvSpPr>
        <p:spPr>
          <a:xfrm>
            <a:off x="24172867" y="5587219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64814BE-B035-42AD-BB4E-41B79E4B529B}"/>
              </a:ext>
            </a:extLst>
          </p:cNvPr>
          <p:cNvSpPr txBox="1"/>
          <p:nvPr/>
        </p:nvSpPr>
        <p:spPr>
          <a:xfrm>
            <a:off x="19552117" y="561697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2F20CA6E-618E-404F-A3B2-5F93DBC12464}"/>
              </a:ext>
            </a:extLst>
          </p:cNvPr>
          <p:cNvSpPr/>
          <p:nvPr/>
        </p:nvSpPr>
        <p:spPr>
          <a:xfrm>
            <a:off x="19511490" y="1922900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25665" y="-33379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5879548" y="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35" name="Romboid 34">
            <a:extLst>
              <a:ext uri="{FF2B5EF4-FFF2-40B4-BE49-F238E27FC236}">
                <a16:creationId xmlns:a16="http://schemas.microsoft.com/office/drawing/2014/main" id="{1DB042D8-2428-44E7-ACB6-67E56A1A83AE}"/>
              </a:ext>
            </a:extLst>
          </p:cNvPr>
          <p:cNvSpPr/>
          <p:nvPr/>
        </p:nvSpPr>
        <p:spPr>
          <a:xfrm>
            <a:off x="-2345934" y="-22653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3F7EC60-83A2-4144-83BC-C665480F050E}"/>
              </a:ext>
            </a:extLst>
          </p:cNvPr>
          <p:cNvSpPr/>
          <p:nvPr/>
        </p:nvSpPr>
        <p:spPr>
          <a:xfrm>
            <a:off x="15572956" y="192290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271EF3E0-610B-432B-9BD2-96E1BDBAF0F1}"/>
              </a:ext>
            </a:extLst>
          </p:cNvPr>
          <p:cNvSpPr/>
          <p:nvPr/>
        </p:nvSpPr>
        <p:spPr>
          <a:xfrm>
            <a:off x="24122715" y="1922900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BBD50BB-BE20-4071-B6C1-150972AA364C}"/>
              </a:ext>
            </a:extLst>
          </p:cNvPr>
          <p:cNvSpPr txBox="1"/>
          <p:nvPr/>
        </p:nvSpPr>
        <p:spPr>
          <a:xfrm>
            <a:off x="15565174" y="5402554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513962C-9219-4D44-958E-D3E8669BB6C6}"/>
              </a:ext>
            </a:extLst>
          </p:cNvPr>
          <p:cNvSpPr txBox="1"/>
          <p:nvPr/>
        </p:nvSpPr>
        <p:spPr>
          <a:xfrm>
            <a:off x="19537829" y="561697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C0C664C-A770-468F-B24F-EE173BB02FD1}"/>
              </a:ext>
            </a:extLst>
          </p:cNvPr>
          <p:cNvSpPr txBox="1"/>
          <p:nvPr/>
        </p:nvSpPr>
        <p:spPr>
          <a:xfrm>
            <a:off x="24163342" y="55737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42" name="Romboid 41">
            <a:extLst>
              <a:ext uri="{FF2B5EF4-FFF2-40B4-BE49-F238E27FC236}">
                <a16:creationId xmlns:a16="http://schemas.microsoft.com/office/drawing/2014/main" id="{07C660D2-861B-47E5-A502-7871100F75C5}"/>
              </a:ext>
            </a:extLst>
          </p:cNvPr>
          <p:cNvSpPr/>
          <p:nvPr/>
        </p:nvSpPr>
        <p:spPr>
          <a:xfrm>
            <a:off x="7640742" y="-33379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C14500F2-0B46-4290-951F-DF3D69DD1363}"/>
              </a:ext>
            </a:extLst>
          </p:cNvPr>
          <p:cNvSpPr/>
          <p:nvPr/>
        </p:nvSpPr>
        <p:spPr>
          <a:xfrm>
            <a:off x="-234593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23A297-1A1F-4903-AA15-A915E420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HTML/CSS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F34E2-3409-4CC2-A3FE-53255E48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AFDFD9-ACFE-4318-A31C-0F1DC39C7620}"/>
              </a:ext>
            </a:extLst>
          </p:cNvPr>
          <p:cNvSpPr/>
          <p:nvPr/>
        </p:nvSpPr>
        <p:spPr>
          <a:xfrm>
            <a:off x="134810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omboid 9">
            <a:extLst>
              <a:ext uri="{FF2B5EF4-FFF2-40B4-BE49-F238E27FC236}">
                <a16:creationId xmlns:a16="http://schemas.microsoft.com/office/drawing/2014/main" id="{C5619A04-609B-49FE-966E-11373E72D8DD}"/>
              </a:ext>
            </a:extLst>
          </p:cNvPr>
          <p:cNvSpPr/>
          <p:nvPr/>
        </p:nvSpPr>
        <p:spPr>
          <a:xfrm>
            <a:off x="18580100" y="-44105"/>
            <a:ext cx="22415778" cy="6912831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87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190499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995E086E-AA84-4608-A0EC-1E1F4AFB108E}"/>
              </a:ext>
            </a:extLst>
          </p:cNvPr>
          <p:cNvSpPr/>
          <p:nvPr/>
        </p:nvSpPr>
        <p:spPr>
          <a:xfrm>
            <a:off x="18595270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88</Words>
  <Application>Microsoft Office PowerPoint</Application>
  <PresentationFormat>Szélesvásznú</PresentationFormat>
  <Paragraphs>30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HTML/CSS</vt:lpstr>
      <vt:lpstr>JAVASCRIPT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Szollinger Rajmund</cp:lastModifiedBy>
  <cp:revision>15</cp:revision>
  <dcterms:created xsi:type="dcterms:W3CDTF">2024-01-26T07:15:52Z</dcterms:created>
  <dcterms:modified xsi:type="dcterms:W3CDTF">2024-02-02T07:49:13Z</dcterms:modified>
</cp:coreProperties>
</file>