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_rels/presentation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media/image1.png" ContentType="image/png"/>
  <Override PartName="/ppt/media/image2.jpeg" ContentType="image/jpeg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59200"/>
            <a:ext cx="822924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520280"/>
            <a:ext cx="822924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59200"/>
            <a:ext cx="822924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520280"/>
            <a:ext cx="822924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237960" y="333360"/>
            <a:ext cx="8668080" cy="667440"/>
          </a:xfrm>
          <a:custGeom>
            <a:avLst/>
            <a:gdLst/>
            <a:ahLst/>
            <a:rect l="0" t="0" r="r" b="b"/>
            <a:pathLst>
              <a:path w="24078" h="1854">
                <a:moveTo>
                  <a:pt x="0" y="0"/>
                </a:moveTo>
                <a:lnTo>
                  <a:pt x="24078" y="0"/>
                </a:lnTo>
                <a:lnTo>
                  <a:pt x="24078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23796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7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30564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75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37332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75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44100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7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50868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7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576360" y="333360"/>
            <a:ext cx="68400" cy="667440"/>
          </a:xfrm>
          <a:custGeom>
            <a:avLst/>
            <a:gdLst/>
            <a:ahLst/>
            <a:rect l="0" t="0" r="r" b="b"/>
            <a:pathLst>
              <a:path w="190" h="1854">
                <a:moveTo>
                  <a:pt x="0" y="0"/>
                </a:moveTo>
                <a:lnTo>
                  <a:pt x="190" y="0"/>
                </a:lnTo>
                <a:lnTo>
                  <a:pt x="190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7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64440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7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71208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65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77976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65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84744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65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91512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65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98280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6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105048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6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111816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65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118584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65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/>
          <p:nvPr/>
        </p:nvSpPr>
        <p:spPr>
          <a:xfrm>
            <a:off x="1253520" y="333360"/>
            <a:ext cx="68400" cy="667440"/>
          </a:xfrm>
          <a:custGeom>
            <a:avLst/>
            <a:gdLst/>
            <a:ahLst/>
            <a:rect l="0" t="0" r="r" b="b"/>
            <a:pathLst>
              <a:path w="190" h="1854">
                <a:moveTo>
                  <a:pt x="0" y="0"/>
                </a:moveTo>
                <a:lnTo>
                  <a:pt x="190" y="0"/>
                </a:lnTo>
                <a:lnTo>
                  <a:pt x="190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65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/>
          <p:nvPr/>
        </p:nvSpPr>
        <p:spPr>
          <a:xfrm>
            <a:off x="132156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65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138924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66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145692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66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152460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66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/>
          <p:nvPr/>
        </p:nvSpPr>
        <p:spPr>
          <a:xfrm>
            <a:off x="159228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66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/>
          <p:nvPr/>
        </p:nvSpPr>
        <p:spPr>
          <a:xfrm>
            <a:off x="165996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56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/>
          <p:nvPr/>
        </p:nvSpPr>
        <p:spPr>
          <a:xfrm>
            <a:off x="172764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56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/>
          <p:nvPr/>
        </p:nvSpPr>
        <p:spPr>
          <a:xfrm>
            <a:off x="179532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56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/>
          <p:nvPr/>
        </p:nvSpPr>
        <p:spPr>
          <a:xfrm>
            <a:off x="1863000" y="333360"/>
            <a:ext cx="68400" cy="667440"/>
          </a:xfrm>
          <a:custGeom>
            <a:avLst/>
            <a:gdLst/>
            <a:ahLst/>
            <a:rect l="0" t="0" r="r" b="b"/>
            <a:pathLst>
              <a:path w="190" h="1854">
                <a:moveTo>
                  <a:pt x="0" y="0"/>
                </a:moveTo>
                <a:lnTo>
                  <a:pt x="190" y="0"/>
                </a:lnTo>
                <a:lnTo>
                  <a:pt x="190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56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193104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56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199872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56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206640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56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213408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56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220176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56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226944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56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233712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56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240480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56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247248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56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2540160" y="333360"/>
            <a:ext cx="68400" cy="667440"/>
          </a:xfrm>
          <a:custGeom>
            <a:avLst/>
            <a:gdLst/>
            <a:ahLst/>
            <a:rect l="0" t="0" r="r" b="b"/>
            <a:pathLst>
              <a:path w="190" h="1854">
                <a:moveTo>
                  <a:pt x="0" y="0"/>
                </a:moveTo>
                <a:lnTo>
                  <a:pt x="190" y="0"/>
                </a:lnTo>
                <a:lnTo>
                  <a:pt x="190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56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260820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46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267588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46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274356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46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281124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46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287892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46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294660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46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301428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46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308196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46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314964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46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3217320" y="333360"/>
            <a:ext cx="68400" cy="667440"/>
          </a:xfrm>
          <a:custGeom>
            <a:avLst/>
            <a:gdLst/>
            <a:ahLst/>
            <a:rect l="0" t="0" r="r" b="b"/>
            <a:pathLst>
              <a:path w="190" h="1854">
                <a:moveTo>
                  <a:pt x="0" y="0"/>
                </a:moveTo>
                <a:lnTo>
                  <a:pt x="190" y="0"/>
                </a:lnTo>
                <a:lnTo>
                  <a:pt x="190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46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328536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4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335304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4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342072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46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348840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46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355608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47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362376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37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369144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37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375912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37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382680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37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3894480" y="333360"/>
            <a:ext cx="68400" cy="667440"/>
          </a:xfrm>
          <a:custGeom>
            <a:avLst/>
            <a:gdLst/>
            <a:ahLst/>
            <a:rect l="0" t="0" r="r" b="b"/>
            <a:pathLst>
              <a:path w="190" h="1854">
                <a:moveTo>
                  <a:pt x="0" y="0"/>
                </a:moveTo>
                <a:lnTo>
                  <a:pt x="190" y="0"/>
                </a:lnTo>
                <a:lnTo>
                  <a:pt x="190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37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396252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37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403020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37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409788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37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416556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37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423324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37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430092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37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436860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37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443628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37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450396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37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/>
          <p:nvPr/>
        </p:nvSpPr>
        <p:spPr>
          <a:xfrm>
            <a:off x="4571640" y="333360"/>
            <a:ext cx="68400" cy="667440"/>
          </a:xfrm>
          <a:custGeom>
            <a:avLst/>
            <a:gdLst/>
            <a:ahLst/>
            <a:rect l="0" t="0" r="r" b="b"/>
            <a:pathLst>
              <a:path w="190" h="1854">
                <a:moveTo>
                  <a:pt x="0" y="0"/>
                </a:moveTo>
                <a:lnTo>
                  <a:pt x="190" y="0"/>
                </a:lnTo>
                <a:lnTo>
                  <a:pt x="190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27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/>
          <p:nvPr/>
        </p:nvSpPr>
        <p:spPr>
          <a:xfrm>
            <a:off x="463968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27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/>
          <p:nvPr/>
        </p:nvSpPr>
        <p:spPr>
          <a:xfrm>
            <a:off x="470736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27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477504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27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/>
          <p:nvPr/>
        </p:nvSpPr>
        <p:spPr>
          <a:xfrm>
            <a:off x="484272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27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/>
          <p:nvPr/>
        </p:nvSpPr>
        <p:spPr>
          <a:xfrm>
            <a:off x="491040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2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/>
          <p:nvPr/>
        </p:nvSpPr>
        <p:spPr>
          <a:xfrm>
            <a:off x="497808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2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504576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27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511344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27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/>
          <p:nvPr/>
        </p:nvSpPr>
        <p:spPr>
          <a:xfrm>
            <a:off x="5181120" y="333360"/>
            <a:ext cx="68400" cy="667440"/>
          </a:xfrm>
          <a:custGeom>
            <a:avLst/>
            <a:gdLst/>
            <a:ahLst/>
            <a:rect l="0" t="0" r="r" b="b"/>
            <a:pathLst>
              <a:path w="190" h="1854">
                <a:moveTo>
                  <a:pt x="0" y="0"/>
                </a:moveTo>
                <a:lnTo>
                  <a:pt x="190" y="0"/>
                </a:lnTo>
                <a:lnTo>
                  <a:pt x="190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27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/>
          <p:nvPr/>
        </p:nvSpPr>
        <p:spPr>
          <a:xfrm>
            <a:off x="524916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27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/>
          <p:nvPr/>
        </p:nvSpPr>
        <p:spPr>
          <a:xfrm>
            <a:off x="531684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27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/>
          <p:nvPr/>
        </p:nvSpPr>
        <p:spPr>
          <a:xfrm>
            <a:off x="538452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27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/>
          <p:nvPr/>
        </p:nvSpPr>
        <p:spPr>
          <a:xfrm>
            <a:off x="545220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27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/>
          <p:nvPr/>
        </p:nvSpPr>
        <p:spPr>
          <a:xfrm>
            <a:off x="551988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17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/>
          <p:nvPr/>
        </p:nvSpPr>
        <p:spPr>
          <a:xfrm>
            <a:off x="558756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1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565524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1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572292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18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/>
          <p:nvPr/>
        </p:nvSpPr>
        <p:spPr>
          <a:xfrm>
            <a:off x="579060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18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5858280" y="333360"/>
            <a:ext cx="68400" cy="667440"/>
          </a:xfrm>
          <a:custGeom>
            <a:avLst/>
            <a:gdLst/>
            <a:ahLst/>
            <a:rect l="0" t="0" r="r" b="b"/>
            <a:pathLst>
              <a:path w="190" h="1854">
                <a:moveTo>
                  <a:pt x="0" y="0"/>
                </a:moveTo>
                <a:lnTo>
                  <a:pt x="190" y="0"/>
                </a:lnTo>
                <a:lnTo>
                  <a:pt x="190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18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592632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18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599400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1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/>
          <p:nvPr/>
        </p:nvSpPr>
        <p:spPr>
          <a:xfrm>
            <a:off x="606168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1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612936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1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619704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1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626472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18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/>
          <p:nvPr/>
        </p:nvSpPr>
        <p:spPr>
          <a:xfrm>
            <a:off x="633240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18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640008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18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/>
          <p:nvPr/>
        </p:nvSpPr>
        <p:spPr>
          <a:xfrm>
            <a:off x="646776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18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6535440" y="333360"/>
            <a:ext cx="68400" cy="667440"/>
          </a:xfrm>
          <a:custGeom>
            <a:avLst/>
            <a:gdLst/>
            <a:ahLst/>
            <a:rect l="0" t="0" r="r" b="b"/>
            <a:pathLst>
              <a:path w="190" h="1854">
                <a:moveTo>
                  <a:pt x="0" y="0"/>
                </a:moveTo>
                <a:lnTo>
                  <a:pt x="190" y="0"/>
                </a:lnTo>
                <a:lnTo>
                  <a:pt x="190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08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/>
          <p:nvPr/>
        </p:nvSpPr>
        <p:spPr>
          <a:xfrm>
            <a:off x="660348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08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/>
          <p:nvPr/>
        </p:nvSpPr>
        <p:spPr>
          <a:xfrm>
            <a:off x="667116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08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673884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08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680652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0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687420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0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694188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08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700956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08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707724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08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714492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08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7212600" y="333360"/>
            <a:ext cx="68400" cy="667440"/>
          </a:xfrm>
          <a:custGeom>
            <a:avLst/>
            <a:gdLst/>
            <a:ahLst/>
            <a:rect l="0" t="0" r="r" b="b"/>
            <a:pathLst>
              <a:path w="190" h="1854">
                <a:moveTo>
                  <a:pt x="0" y="0"/>
                </a:moveTo>
                <a:lnTo>
                  <a:pt x="190" y="0"/>
                </a:lnTo>
                <a:lnTo>
                  <a:pt x="190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08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728064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08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/>
          <p:nvPr/>
        </p:nvSpPr>
        <p:spPr>
          <a:xfrm>
            <a:off x="734832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08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741600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08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/>
          <p:nvPr/>
        </p:nvSpPr>
        <p:spPr>
          <a:xfrm>
            <a:off x="748368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4f8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755136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4f8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/>
          <p:nvPr/>
        </p:nvSpPr>
        <p:spPr>
          <a:xfrm>
            <a:off x="761904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4f8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768672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4f8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775440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4f8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7822080" y="333360"/>
            <a:ext cx="68400" cy="667440"/>
          </a:xfrm>
          <a:custGeom>
            <a:avLst/>
            <a:gdLst/>
            <a:ahLst/>
            <a:rect l="0" t="0" r="r" b="b"/>
            <a:pathLst>
              <a:path w="190" h="1854">
                <a:moveTo>
                  <a:pt x="0" y="0"/>
                </a:moveTo>
                <a:lnTo>
                  <a:pt x="190" y="0"/>
                </a:lnTo>
                <a:lnTo>
                  <a:pt x="190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4f8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789012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4f9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795780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4f9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802548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4f9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809316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4f9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816084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4f9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822852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4f9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829620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4f9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836388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4f9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843156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4e9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8499240" y="333360"/>
            <a:ext cx="68400" cy="667440"/>
          </a:xfrm>
          <a:custGeom>
            <a:avLst/>
            <a:gdLst/>
            <a:ahLst/>
            <a:rect l="0" t="0" r="r" b="b"/>
            <a:pathLst>
              <a:path w="190" h="1854">
                <a:moveTo>
                  <a:pt x="0" y="0"/>
                </a:moveTo>
                <a:lnTo>
                  <a:pt x="190" y="0"/>
                </a:lnTo>
                <a:lnTo>
                  <a:pt x="190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4e9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/>
          <p:nvPr/>
        </p:nvSpPr>
        <p:spPr>
          <a:xfrm>
            <a:off x="856728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4e9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/>
          <p:nvPr/>
        </p:nvSpPr>
        <p:spPr>
          <a:xfrm>
            <a:off x="863496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4e9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870264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4e9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/>
          <p:nvPr/>
        </p:nvSpPr>
        <p:spPr>
          <a:xfrm>
            <a:off x="877032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4e9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/>
          <p:nvPr/>
        </p:nvSpPr>
        <p:spPr>
          <a:xfrm>
            <a:off x="883800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4e9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/>
          <p:nvPr/>
        </p:nvSpPr>
        <p:spPr>
          <a:xfrm>
            <a:off x="23796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7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/>
          <p:nvPr/>
        </p:nvSpPr>
        <p:spPr>
          <a:xfrm>
            <a:off x="30564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75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/>
          <p:nvPr/>
        </p:nvSpPr>
        <p:spPr>
          <a:xfrm>
            <a:off x="37332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75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/>
          <p:nvPr/>
        </p:nvSpPr>
        <p:spPr>
          <a:xfrm>
            <a:off x="44100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7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/>
          <p:nvPr/>
        </p:nvSpPr>
        <p:spPr>
          <a:xfrm>
            <a:off x="50868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7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/>
          <p:nvPr/>
        </p:nvSpPr>
        <p:spPr>
          <a:xfrm>
            <a:off x="576360" y="333360"/>
            <a:ext cx="68400" cy="667440"/>
          </a:xfrm>
          <a:custGeom>
            <a:avLst/>
            <a:gdLst/>
            <a:ahLst/>
            <a:rect l="0" t="0" r="r" b="b"/>
            <a:pathLst>
              <a:path w="190" h="1854">
                <a:moveTo>
                  <a:pt x="0" y="0"/>
                </a:moveTo>
                <a:lnTo>
                  <a:pt x="190" y="0"/>
                </a:lnTo>
                <a:lnTo>
                  <a:pt x="190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7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/>
          <p:nvPr/>
        </p:nvSpPr>
        <p:spPr>
          <a:xfrm>
            <a:off x="64440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7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/>
          <p:nvPr/>
        </p:nvSpPr>
        <p:spPr>
          <a:xfrm>
            <a:off x="71208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65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/>
          <p:nvPr/>
        </p:nvSpPr>
        <p:spPr>
          <a:xfrm>
            <a:off x="77976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65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/>
          <p:nvPr/>
        </p:nvSpPr>
        <p:spPr>
          <a:xfrm>
            <a:off x="84744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65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/>
          <p:nvPr/>
        </p:nvSpPr>
        <p:spPr>
          <a:xfrm>
            <a:off x="91512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65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/>
          <p:nvPr/>
        </p:nvSpPr>
        <p:spPr>
          <a:xfrm>
            <a:off x="98280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6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/>
          <p:nvPr/>
        </p:nvSpPr>
        <p:spPr>
          <a:xfrm>
            <a:off x="105048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6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111816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65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118584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65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/>
          <p:nvPr/>
        </p:nvSpPr>
        <p:spPr>
          <a:xfrm>
            <a:off x="1253520" y="333360"/>
            <a:ext cx="68400" cy="667440"/>
          </a:xfrm>
          <a:custGeom>
            <a:avLst/>
            <a:gdLst/>
            <a:ahLst/>
            <a:rect l="0" t="0" r="r" b="b"/>
            <a:pathLst>
              <a:path w="190" h="1854">
                <a:moveTo>
                  <a:pt x="0" y="0"/>
                </a:moveTo>
                <a:lnTo>
                  <a:pt x="190" y="0"/>
                </a:lnTo>
                <a:lnTo>
                  <a:pt x="190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65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132156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65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/>
          <p:nvPr/>
        </p:nvSpPr>
        <p:spPr>
          <a:xfrm>
            <a:off x="138924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66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/>
          <p:nvPr/>
        </p:nvSpPr>
        <p:spPr>
          <a:xfrm>
            <a:off x="145692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66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/>
          <p:nvPr/>
        </p:nvSpPr>
        <p:spPr>
          <a:xfrm>
            <a:off x="152460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66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159228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66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/>
          <p:nvPr/>
        </p:nvSpPr>
        <p:spPr>
          <a:xfrm>
            <a:off x="165996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56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/>
          <p:nvPr/>
        </p:nvSpPr>
        <p:spPr>
          <a:xfrm>
            <a:off x="172764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56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/>
          <p:nvPr/>
        </p:nvSpPr>
        <p:spPr>
          <a:xfrm>
            <a:off x="179532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56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/>
          <p:nvPr/>
        </p:nvSpPr>
        <p:spPr>
          <a:xfrm>
            <a:off x="1863000" y="333360"/>
            <a:ext cx="68400" cy="667440"/>
          </a:xfrm>
          <a:custGeom>
            <a:avLst/>
            <a:gdLst/>
            <a:ahLst/>
            <a:rect l="0" t="0" r="r" b="b"/>
            <a:pathLst>
              <a:path w="190" h="1854">
                <a:moveTo>
                  <a:pt x="0" y="0"/>
                </a:moveTo>
                <a:lnTo>
                  <a:pt x="190" y="0"/>
                </a:lnTo>
                <a:lnTo>
                  <a:pt x="190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56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193104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56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/>
          <p:nvPr/>
        </p:nvSpPr>
        <p:spPr>
          <a:xfrm>
            <a:off x="199872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56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/>
          <p:nvPr/>
        </p:nvSpPr>
        <p:spPr>
          <a:xfrm>
            <a:off x="206640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56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/>
          <p:nvPr/>
        </p:nvSpPr>
        <p:spPr>
          <a:xfrm>
            <a:off x="213408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56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/>
          <p:nvPr/>
        </p:nvSpPr>
        <p:spPr>
          <a:xfrm>
            <a:off x="220176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56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/>
          <p:nvPr/>
        </p:nvSpPr>
        <p:spPr>
          <a:xfrm>
            <a:off x="226944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56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/>
          <p:nvPr/>
        </p:nvSpPr>
        <p:spPr>
          <a:xfrm>
            <a:off x="233712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56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"/>
          <p:cNvSpPr/>
          <p:nvPr/>
        </p:nvSpPr>
        <p:spPr>
          <a:xfrm>
            <a:off x="240480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56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"/>
          <p:cNvSpPr/>
          <p:nvPr/>
        </p:nvSpPr>
        <p:spPr>
          <a:xfrm>
            <a:off x="247248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56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/>
          <p:nvPr/>
        </p:nvSpPr>
        <p:spPr>
          <a:xfrm>
            <a:off x="2540160" y="333360"/>
            <a:ext cx="68400" cy="667440"/>
          </a:xfrm>
          <a:custGeom>
            <a:avLst/>
            <a:gdLst/>
            <a:ahLst/>
            <a:rect l="0" t="0" r="r" b="b"/>
            <a:pathLst>
              <a:path w="190" h="1854">
                <a:moveTo>
                  <a:pt x="0" y="0"/>
                </a:moveTo>
                <a:lnTo>
                  <a:pt x="190" y="0"/>
                </a:lnTo>
                <a:lnTo>
                  <a:pt x="190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56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"/>
          <p:cNvSpPr/>
          <p:nvPr/>
        </p:nvSpPr>
        <p:spPr>
          <a:xfrm>
            <a:off x="260820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46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/>
          <p:nvPr/>
        </p:nvSpPr>
        <p:spPr>
          <a:xfrm>
            <a:off x="267588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46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"/>
          <p:cNvSpPr/>
          <p:nvPr/>
        </p:nvSpPr>
        <p:spPr>
          <a:xfrm>
            <a:off x="274356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46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"/>
          <p:cNvSpPr/>
          <p:nvPr/>
        </p:nvSpPr>
        <p:spPr>
          <a:xfrm>
            <a:off x="281124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46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"/>
          <p:cNvSpPr/>
          <p:nvPr/>
        </p:nvSpPr>
        <p:spPr>
          <a:xfrm>
            <a:off x="287892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46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"/>
          <p:cNvSpPr/>
          <p:nvPr/>
        </p:nvSpPr>
        <p:spPr>
          <a:xfrm>
            <a:off x="294660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46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"/>
          <p:cNvSpPr/>
          <p:nvPr/>
        </p:nvSpPr>
        <p:spPr>
          <a:xfrm>
            <a:off x="301428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46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"/>
          <p:cNvSpPr/>
          <p:nvPr/>
        </p:nvSpPr>
        <p:spPr>
          <a:xfrm>
            <a:off x="308196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46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"/>
          <p:cNvSpPr/>
          <p:nvPr/>
        </p:nvSpPr>
        <p:spPr>
          <a:xfrm>
            <a:off x="314964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46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"/>
          <p:cNvSpPr/>
          <p:nvPr/>
        </p:nvSpPr>
        <p:spPr>
          <a:xfrm>
            <a:off x="3217320" y="333360"/>
            <a:ext cx="68400" cy="667440"/>
          </a:xfrm>
          <a:custGeom>
            <a:avLst/>
            <a:gdLst/>
            <a:ahLst/>
            <a:rect l="0" t="0" r="r" b="b"/>
            <a:pathLst>
              <a:path w="190" h="1854">
                <a:moveTo>
                  <a:pt x="0" y="0"/>
                </a:moveTo>
                <a:lnTo>
                  <a:pt x="190" y="0"/>
                </a:lnTo>
                <a:lnTo>
                  <a:pt x="190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46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"/>
          <p:cNvSpPr/>
          <p:nvPr/>
        </p:nvSpPr>
        <p:spPr>
          <a:xfrm>
            <a:off x="328536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4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"/>
          <p:cNvSpPr/>
          <p:nvPr/>
        </p:nvSpPr>
        <p:spPr>
          <a:xfrm>
            <a:off x="335304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4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"/>
          <p:cNvSpPr/>
          <p:nvPr/>
        </p:nvSpPr>
        <p:spPr>
          <a:xfrm>
            <a:off x="342072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46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"/>
          <p:cNvSpPr/>
          <p:nvPr/>
        </p:nvSpPr>
        <p:spPr>
          <a:xfrm>
            <a:off x="348840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46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"/>
          <p:cNvSpPr/>
          <p:nvPr/>
        </p:nvSpPr>
        <p:spPr>
          <a:xfrm>
            <a:off x="355608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47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"/>
          <p:cNvSpPr/>
          <p:nvPr/>
        </p:nvSpPr>
        <p:spPr>
          <a:xfrm>
            <a:off x="362376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37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"/>
          <p:cNvSpPr/>
          <p:nvPr/>
        </p:nvSpPr>
        <p:spPr>
          <a:xfrm>
            <a:off x="369144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37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"/>
          <p:cNvSpPr/>
          <p:nvPr/>
        </p:nvSpPr>
        <p:spPr>
          <a:xfrm>
            <a:off x="375912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37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"/>
          <p:cNvSpPr/>
          <p:nvPr/>
        </p:nvSpPr>
        <p:spPr>
          <a:xfrm>
            <a:off x="382680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37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"/>
          <p:cNvSpPr/>
          <p:nvPr/>
        </p:nvSpPr>
        <p:spPr>
          <a:xfrm>
            <a:off x="3894480" y="333360"/>
            <a:ext cx="68400" cy="667440"/>
          </a:xfrm>
          <a:custGeom>
            <a:avLst/>
            <a:gdLst/>
            <a:ahLst/>
            <a:rect l="0" t="0" r="r" b="b"/>
            <a:pathLst>
              <a:path w="190" h="1854">
                <a:moveTo>
                  <a:pt x="0" y="0"/>
                </a:moveTo>
                <a:lnTo>
                  <a:pt x="190" y="0"/>
                </a:lnTo>
                <a:lnTo>
                  <a:pt x="190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37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1" name=""/>
          <p:cNvSpPr/>
          <p:nvPr/>
        </p:nvSpPr>
        <p:spPr>
          <a:xfrm>
            <a:off x="396252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37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"/>
          <p:cNvSpPr/>
          <p:nvPr/>
        </p:nvSpPr>
        <p:spPr>
          <a:xfrm>
            <a:off x="403020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37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"/>
          <p:cNvSpPr/>
          <p:nvPr/>
        </p:nvSpPr>
        <p:spPr>
          <a:xfrm>
            <a:off x="409788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37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"/>
          <p:cNvSpPr/>
          <p:nvPr/>
        </p:nvSpPr>
        <p:spPr>
          <a:xfrm>
            <a:off x="416556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37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"/>
          <p:cNvSpPr/>
          <p:nvPr/>
        </p:nvSpPr>
        <p:spPr>
          <a:xfrm>
            <a:off x="423324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37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"/>
          <p:cNvSpPr/>
          <p:nvPr/>
        </p:nvSpPr>
        <p:spPr>
          <a:xfrm>
            <a:off x="430092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37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"/>
          <p:cNvSpPr/>
          <p:nvPr/>
        </p:nvSpPr>
        <p:spPr>
          <a:xfrm>
            <a:off x="436860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37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"/>
          <p:cNvSpPr/>
          <p:nvPr/>
        </p:nvSpPr>
        <p:spPr>
          <a:xfrm>
            <a:off x="443628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37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"/>
          <p:cNvSpPr/>
          <p:nvPr/>
        </p:nvSpPr>
        <p:spPr>
          <a:xfrm>
            <a:off x="450396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37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0" name=""/>
          <p:cNvSpPr/>
          <p:nvPr/>
        </p:nvSpPr>
        <p:spPr>
          <a:xfrm>
            <a:off x="4571640" y="333360"/>
            <a:ext cx="68400" cy="667440"/>
          </a:xfrm>
          <a:custGeom>
            <a:avLst/>
            <a:gdLst/>
            <a:ahLst/>
            <a:rect l="0" t="0" r="r" b="b"/>
            <a:pathLst>
              <a:path w="190" h="1854">
                <a:moveTo>
                  <a:pt x="0" y="0"/>
                </a:moveTo>
                <a:lnTo>
                  <a:pt x="190" y="0"/>
                </a:lnTo>
                <a:lnTo>
                  <a:pt x="190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27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"/>
          <p:cNvSpPr/>
          <p:nvPr/>
        </p:nvSpPr>
        <p:spPr>
          <a:xfrm>
            <a:off x="463968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27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2" name=""/>
          <p:cNvSpPr/>
          <p:nvPr/>
        </p:nvSpPr>
        <p:spPr>
          <a:xfrm>
            <a:off x="470736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27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3" name=""/>
          <p:cNvSpPr/>
          <p:nvPr/>
        </p:nvSpPr>
        <p:spPr>
          <a:xfrm>
            <a:off x="477504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27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"/>
          <p:cNvSpPr/>
          <p:nvPr/>
        </p:nvSpPr>
        <p:spPr>
          <a:xfrm>
            <a:off x="484272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27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5" name=""/>
          <p:cNvSpPr/>
          <p:nvPr/>
        </p:nvSpPr>
        <p:spPr>
          <a:xfrm>
            <a:off x="491040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2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"/>
          <p:cNvSpPr/>
          <p:nvPr/>
        </p:nvSpPr>
        <p:spPr>
          <a:xfrm>
            <a:off x="497808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2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"/>
          <p:cNvSpPr/>
          <p:nvPr/>
        </p:nvSpPr>
        <p:spPr>
          <a:xfrm>
            <a:off x="504576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27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8" name=""/>
          <p:cNvSpPr/>
          <p:nvPr/>
        </p:nvSpPr>
        <p:spPr>
          <a:xfrm>
            <a:off x="511344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27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"/>
          <p:cNvSpPr/>
          <p:nvPr/>
        </p:nvSpPr>
        <p:spPr>
          <a:xfrm>
            <a:off x="5181120" y="333360"/>
            <a:ext cx="68400" cy="667440"/>
          </a:xfrm>
          <a:custGeom>
            <a:avLst/>
            <a:gdLst/>
            <a:ahLst/>
            <a:rect l="0" t="0" r="r" b="b"/>
            <a:pathLst>
              <a:path w="190" h="1854">
                <a:moveTo>
                  <a:pt x="0" y="0"/>
                </a:moveTo>
                <a:lnTo>
                  <a:pt x="190" y="0"/>
                </a:lnTo>
                <a:lnTo>
                  <a:pt x="190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27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/>
          <p:nvPr/>
        </p:nvSpPr>
        <p:spPr>
          <a:xfrm>
            <a:off x="524916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27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"/>
          <p:cNvSpPr/>
          <p:nvPr/>
        </p:nvSpPr>
        <p:spPr>
          <a:xfrm>
            <a:off x="531684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27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2" name=""/>
          <p:cNvSpPr/>
          <p:nvPr/>
        </p:nvSpPr>
        <p:spPr>
          <a:xfrm>
            <a:off x="538452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27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3" name=""/>
          <p:cNvSpPr/>
          <p:nvPr/>
        </p:nvSpPr>
        <p:spPr>
          <a:xfrm>
            <a:off x="545220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27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"/>
          <p:cNvSpPr/>
          <p:nvPr/>
        </p:nvSpPr>
        <p:spPr>
          <a:xfrm>
            <a:off x="551988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17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5" name=""/>
          <p:cNvSpPr/>
          <p:nvPr/>
        </p:nvSpPr>
        <p:spPr>
          <a:xfrm>
            <a:off x="558756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1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"/>
          <p:cNvSpPr/>
          <p:nvPr/>
        </p:nvSpPr>
        <p:spPr>
          <a:xfrm>
            <a:off x="565524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1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"/>
          <p:cNvSpPr/>
          <p:nvPr/>
        </p:nvSpPr>
        <p:spPr>
          <a:xfrm>
            <a:off x="572292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18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8" name=""/>
          <p:cNvSpPr/>
          <p:nvPr/>
        </p:nvSpPr>
        <p:spPr>
          <a:xfrm>
            <a:off x="579060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18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9" name=""/>
          <p:cNvSpPr/>
          <p:nvPr/>
        </p:nvSpPr>
        <p:spPr>
          <a:xfrm>
            <a:off x="5858280" y="333360"/>
            <a:ext cx="68400" cy="667440"/>
          </a:xfrm>
          <a:custGeom>
            <a:avLst/>
            <a:gdLst/>
            <a:ahLst/>
            <a:rect l="0" t="0" r="r" b="b"/>
            <a:pathLst>
              <a:path w="190" h="1854">
                <a:moveTo>
                  <a:pt x="0" y="0"/>
                </a:moveTo>
                <a:lnTo>
                  <a:pt x="190" y="0"/>
                </a:lnTo>
                <a:lnTo>
                  <a:pt x="190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18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0" name=""/>
          <p:cNvSpPr/>
          <p:nvPr/>
        </p:nvSpPr>
        <p:spPr>
          <a:xfrm>
            <a:off x="592632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18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1" name=""/>
          <p:cNvSpPr/>
          <p:nvPr/>
        </p:nvSpPr>
        <p:spPr>
          <a:xfrm>
            <a:off x="599400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1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2" name=""/>
          <p:cNvSpPr/>
          <p:nvPr/>
        </p:nvSpPr>
        <p:spPr>
          <a:xfrm>
            <a:off x="606168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1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3" name=""/>
          <p:cNvSpPr/>
          <p:nvPr/>
        </p:nvSpPr>
        <p:spPr>
          <a:xfrm>
            <a:off x="612936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1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4" name=""/>
          <p:cNvSpPr/>
          <p:nvPr/>
        </p:nvSpPr>
        <p:spPr>
          <a:xfrm>
            <a:off x="619704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1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5" name=""/>
          <p:cNvSpPr/>
          <p:nvPr/>
        </p:nvSpPr>
        <p:spPr>
          <a:xfrm>
            <a:off x="626472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18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6" name=""/>
          <p:cNvSpPr/>
          <p:nvPr/>
        </p:nvSpPr>
        <p:spPr>
          <a:xfrm>
            <a:off x="633240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18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7" name=""/>
          <p:cNvSpPr/>
          <p:nvPr/>
        </p:nvSpPr>
        <p:spPr>
          <a:xfrm>
            <a:off x="640008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18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8" name=""/>
          <p:cNvSpPr/>
          <p:nvPr/>
        </p:nvSpPr>
        <p:spPr>
          <a:xfrm>
            <a:off x="646776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18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"/>
          <p:cNvSpPr/>
          <p:nvPr/>
        </p:nvSpPr>
        <p:spPr>
          <a:xfrm>
            <a:off x="6535440" y="333360"/>
            <a:ext cx="68400" cy="667440"/>
          </a:xfrm>
          <a:custGeom>
            <a:avLst/>
            <a:gdLst/>
            <a:ahLst/>
            <a:rect l="0" t="0" r="r" b="b"/>
            <a:pathLst>
              <a:path w="190" h="1854">
                <a:moveTo>
                  <a:pt x="0" y="0"/>
                </a:moveTo>
                <a:lnTo>
                  <a:pt x="190" y="0"/>
                </a:lnTo>
                <a:lnTo>
                  <a:pt x="190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08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"/>
          <p:cNvSpPr/>
          <p:nvPr/>
        </p:nvSpPr>
        <p:spPr>
          <a:xfrm>
            <a:off x="660348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08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"/>
          <p:cNvSpPr/>
          <p:nvPr/>
        </p:nvSpPr>
        <p:spPr>
          <a:xfrm>
            <a:off x="667116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08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2" name=""/>
          <p:cNvSpPr/>
          <p:nvPr/>
        </p:nvSpPr>
        <p:spPr>
          <a:xfrm>
            <a:off x="673884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08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3" name=""/>
          <p:cNvSpPr/>
          <p:nvPr/>
        </p:nvSpPr>
        <p:spPr>
          <a:xfrm>
            <a:off x="680652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0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4" name=""/>
          <p:cNvSpPr/>
          <p:nvPr/>
        </p:nvSpPr>
        <p:spPr>
          <a:xfrm>
            <a:off x="687420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0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5" name=""/>
          <p:cNvSpPr/>
          <p:nvPr/>
        </p:nvSpPr>
        <p:spPr>
          <a:xfrm>
            <a:off x="694188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08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6" name=""/>
          <p:cNvSpPr/>
          <p:nvPr/>
        </p:nvSpPr>
        <p:spPr>
          <a:xfrm>
            <a:off x="700956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08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7" name=""/>
          <p:cNvSpPr/>
          <p:nvPr/>
        </p:nvSpPr>
        <p:spPr>
          <a:xfrm>
            <a:off x="707724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08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8" name=""/>
          <p:cNvSpPr/>
          <p:nvPr/>
        </p:nvSpPr>
        <p:spPr>
          <a:xfrm>
            <a:off x="714492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08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"/>
          <p:cNvSpPr/>
          <p:nvPr/>
        </p:nvSpPr>
        <p:spPr>
          <a:xfrm>
            <a:off x="7212600" y="333360"/>
            <a:ext cx="68400" cy="667440"/>
          </a:xfrm>
          <a:custGeom>
            <a:avLst/>
            <a:gdLst/>
            <a:ahLst/>
            <a:rect l="0" t="0" r="r" b="b"/>
            <a:pathLst>
              <a:path w="190" h="1854">
                <a:moveTo>
                  <a:pt x="0" y="0"/>
                </a:moveTo>
                <a:lnTo>
                  <a:pt x="190" y="0"/>
                </a:lnTo>
                <a:lnTo>
                  <a:pt x="190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08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0" name=""/>
          <p:cNvSpPr/>
          <p:nvPr/>
        </p:nvSpPr>
        <p:spPr>
          <a:xfrm>
            <a:off x="728064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08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1" name=""/>
          <p:cNvSpPr/>
          <p:nvPr/>
        </p:nvSpPr>
        <p:spPr>
          <a:xfrm>
            <a:off x="734832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08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2" name=""/>
          <p:cNvSpPr/>
          <p:nvPr/>
        </p:nvSpPr>
        <p:spPr>
          <a:xfrm>
            <a:off x="741600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508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3" name=""/>
          <p:cNvSpPr/>
          <p:nvPr/>
        </p:nvSpPr>
        <p:spPr>
          <a:xfrm>
            <a:off x="748368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4f8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4" name=""/>
          <p:cNvSpPr/>
          <p:nvPr/>
        </p:nvSpPr>
        <p:spPr>
          <a:xfrm>
            <a:off x="755136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4f8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5" name=""/>
          <p:cNvSpPr/>
          <p:nvPr/>
        </p:nvSpPr>
        <p:spPr>
          <a:xfrm>
            <a:off x="761904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4f8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6" name=""/>
          <p:cNvSpPr/>
          <p:nvPr/>
        </p:nvSpPr>
        <p:spPr>
          <a:xfrm>
            <a:off x="768672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4f8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7" name=""/>
          <p:cNvSpPr/>
          <p:nvPr/>
        </p:nvSpPr>
        <p:spPr>
          <a:xfrm>
            <a:off x="775440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4f8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8" name=""/>
          <p:cNvSpPr/>
          <p:nvPr/>
        </p:nvSpPr>
        <p:spPr>
          <a:xfrm>
            <a:off x="7822080" y="333360"/>
            <a:ext cx="68400" cy="667440"/>
          </a:xfrm>
          <a:custGeom>
            <a:avLst/>
            <a:gdLst/>
            <a:ahLst/>
            <a:rect l="0" t="0" r="r" b="b"/>
            <a:pathLst>
              <a:path w="190" h="1854">
                <a:moveTo>
                  <a:pt x="0" y="0"/>
                </a:moveTo>
                <a:lnTo>
                  <a:pt x="190" y="0"/>
                </a:lnTo>
                <a:lnTo>
                  <a:pt x="190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4f8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"/>
          <p:cNvSpPr/>
          <p:nvPr/>
        </p:nvSpPr>
        <p:spPr>
          <a:xfrm>
            <a:off x="789012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4f9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0" name=""/>
          <p:cNvSpPr/>
          <p:nvPr/>
        </p:nvSpPr>
        <p:spPr>
          <a:xfrm>
            <a:off x="795780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4f9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1" name=""/>
          <p:cNvSpPr/>
          <p:nvPr/>
        </p:nvSpPr>
        <p:spPr>
          <a:xfrm>
            <a:off x="802548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4f9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2" name=""/>
          <p:cNvSpPr/>
          <p:nvPr/>
        </p:nvSpPr>
        <p:spPr>
          <a:xfrm>
            <a:off x="809316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4f9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3" name=""/>
          <p:cNvSpPr/>
          <p:nvPr/>
        </p:nvSpPr>
        <p:spPr>
          <a:xfrm>
            <a:off x="816084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4f9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4" name=""/>
          <p:cNvSpPr/>
          <p:nvPr/>
        </p:nvSpPr>
        <p:spPr>
          <a:xfrm>
            <a:off x="822852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4f9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5" name=""/>
          <p:cNvSpPr/>
          <p:nvPr/>
        </p:nvSpPr>
        <p:spPr>
          <a:xfrm>
            <a:off x="829620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4f9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6" name=""/>
          <p:cNvSpPr/>
          <p:nvPr/>
        </p:nvSpPr>
        <p:spPr>
          <a:xfrm>
            <a:off x="836388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4f9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7" name=""/>
          <p:cNvSpPr/>
          <p:nvPr/>
        </p:nvSpPr>
        <p:spPr>
          <a:xfrm>
            <a:off x="843156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4e9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8" name=""/>
          <p:cNvSpPr/>
          <p:nvPr/>
        </p:nvSpPr>
        <p:spPr>
          <a:xfrm>
            <a:off x="8499240" y="333360"/>
            <a:ext cx="68400" cy="667440"/>
          </a:xfrm>
          <a:custGeom>
            <a:avLst/>
            <a:gdLst/>
            <a:ahLst/>
            <a:rect l="0" t="0" r="r" b="b"/>
            <a:pathLst>
              <a:path w="190" h="1854">
                <a:moveTo>
                  <a:pt x="0" y="0"/>
                </a:moveTo>
                <a:lnTo>
                  <a:pt x="190" y="0"/>
                </a:lnTo>
                <a:lnTo>
                  <a:pt x="190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4e9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9" name=""/>
          <p:cNvSpPr/>
          <p:nvPr/>
        </p:nvSpPr>
        <p:spPr>
          <a:xfrm>
            <a:off x="856728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4e9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0" name=""/>
          <p:cNvSpPr/>
          <p:nvPr/>
        </p:nvSpPr>
        <p:spPr>
          <a:xfrm>
            <a:off x="863496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4e9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1" name=""/>
          <p:cNvSpPr/>
          <p:nvPr/>
        </p:nvSpPr>
        <p:spPr>
          <a:xfrm>
            <a:off x="870264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4e9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2" name=""/>
          <p:cNvSpPr/>
          <p:nvPr/>
        </p:nvSpPr>
        <p:spPr>
          <a:xfrm>
            <a:off x="877032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4e9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3" name=""/>
          <p:cNvSpPr/>
          <p:nvPr/>
        </p:nvSpPr>
        <p:spPr>
          <a:xfrm>
            <a:off x="8838000" y="333360"/>
            <a:ext cx="68040" cy="667440"/>
          </a:xfrm>
          <a:custGeom>
            <a:avLst/>
            <a:gdLst/>
            <a:ahLst/>
            <a:rect l="0" t="0" r="r" b="b"/>
            <a:pathLst>
              <a:path w="189" h="1854">
                <a:moveTo>
                  <a:pt x="0" y="0"/>
                </a:moveTo>
                <a:lnTo>
                  <a:pt x="189" y="0"/>
                </a:lnTo>
                <a:lnTo>
                  <a:pt x="189" y="1854"/>
                </a:lnTo>
                <a:lnTo>
                  <a:pt x="0" y="1854"/>
                </a:lnTo>
                <a:lnTo>
                  <a:pt x="0" y="0"/>
                </a:lnTo>
                <a:close/>
              </a:path>
            </a:pathLst>
          </a:custGeom>
          <a:solidFill>
            <a:srgbClr val="ff4e9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4" name=""/>
          <p:cNvSpPr/>
          <p:nvPr/>
        </p:nvSpPr>
        <p:spPr>
          <a:xfrm>
            <a:off x="2190600" y="1814400"/>
            <a:ext cx="4762800" cy="1729080"/>
          </a:xfrm>
          <a:custGeom>
            <a:avLst/>
            <a:gdLst/>
            <a:ahLst/>
            <a:rect l="0" t="0" r="r" b="b"/>
            <a:pathLst>
              <a:path w="13230" h="4803">
                <a:moveTo>
                  <a:pt x="0" y="4274"/>
                </a:moveTo>
                <a:lnTo>
                  <a:pt x="0" y="463"/>
                </a:lnTo>
                <a:cubicBezTo>
                  <a:pt x="0" y="432"/>
                  <a:pt x="3" y="402"/>
                  <a:pt x="10" y="373"/>
                </a:cubicBezTo>
                <a:cubicBezTo>
                  <a:pt x="17" y="343"/>
                  <a:pt x="27" y="314"/>
                  <a:pt x="40" y="286"/>
                </a:cubicBezTo>
                <a:cubicBezTo>
                  <a:pt x="53" y="258"/>
                  <a:pt x="70" y="231"/>
                  <a:pt x="89" y="206"/>
                </a:cubicBezTo>
                <a:cubicBezTo>
                  <a:pt x="108" y="180"/>
                  <a:pt x="130" y="157"/>
                  <a:pt x="155" y="135"/>
                </a:cubicBezTo>
                <a:cubicBezTo>
                  <a:pt x="179" y="114"/>
                  <a:pt x="206" y="95"/>
                  <a:pt x="235" y="78"/>
                </a:cubicBezTo>
                <a:cubicBezTo>
                  <a:pt x="264" y="61"/>
                  <a:pt x="294" y="47"/>
                  <a:pt x="327" y="35"/>
                </a:cubicBezTo>
                <a:cubicBezTo>
                  <a:pt x="359" y="23"/>
                  <a:pt x="392" y="15"/>
                  <a:pt x="426" y="9"/>
                </a:cubicBezTo>
                <a:cubicBezTo>
                  <a:pt x="460" y="3"/>
                  <a:pt x="494" y="0"/>
                  <a:pt x="529" y="0"/>
                </a:cubicBezTo>
                <a:lnTo>
                  <a:pt x="12701" y="0"/>
                </a:lnTo>
                <a:cubicBezTo>
                  <a:pt x="12736" y="0"/>
                  <a:pt x="12770" y="3"/>
                  <a:pt x="12804" y="9"/>
                </a:cubicBezTo>
                <a:cubicBezTo>
                  <a:pt x="12838" y="15"/>
                  <a:pt x="12871" y="23"/>
                  <a:pt x="12903" y="35"/>
                </a:cubicBezTo>
                <a:cubicBezTo>
                  <a:pt x="12936" y="47"/>
                  <a:pt x="12966" y="61"/>
                  <a:pt x="12995" y="78"/>
                </a:cubicBezTo>
                <a:cubicBezTo>
                  <a:pt x="13024" y="95"/>
                  <a:pt x="13051" y="114"/>
                  <a:pt x="13075" y="135"/>
                </a:cubicBezTo>
                <a:cubicBezTo>
                  <a:pt x="13100" y="157"/>
                  <a:pt x="13122" y="180"/>
                  <a:pt x="13141" y="206"/>
                </a:cubicBezTo>
                <a:cubicBezTo>
                  <a:pt x="13160" y="231"/>
                  <a:pt x="13177" y="258"/>
                  <a:pt x="13190" y="286"/>
                </a:cubicBezTo>
                <a:cubicBezTo>
                  <a:pt x="13203" y="314"/>
                  <a:pt x="13213" y="343"/>
                  <a:pt x="13220" y="373"/>
                </a:cubicBezTo>
                <a:cubicBezTo>
                  <a:pt x="13227" y="402"/>
                  <a:pt x="13230" y="432"/>
                  <a:pt x="13230" y="463"/>
                </a:cubicBezTo>
                <a:lnTo>
                  <a:pt x="13230" y="4274"/>
                </a:lnTo>
                <a:cubicBezTo>
                  <a:pt x="13230" y="4309"/>
                  <a:pt x="13227" y="4343"/>
                  <a:pt x="13220" y="4377"/>
                </a:cubicBezTo>
                <a:cubicBezTo>
                  <a:pt x="13213" y="4411"/>
                  <a:pt x="13203" y="4444"/>
                  <a:pt x="13190" y="4476"/>
                </a:cubicBezTo>
                <a:cubicBezTo>
                  <a:pt x="13177" y="4508"/>
                  <a:pt x="13160" y="4539"/>
                  <a:pt x="13141" y="4568"/>
                </a:cubicBezTo>
                <a:cubicBezTo>
                  <a:pt x="13122" y="4597"/>
                  <a:pt x="13100" y="4623"/>
                  <a:pt x="13075" y="4648"/>
                </a:cubicBezTo>
                <a:cubicBezTo>
                  <a:pt x="13051" y="4673"/>
                  <a:pt x="13024" y="4695"/>
                  <a:pt x="12995" y="4714"/>
                </a:cubicBezTo>
                <a:cubicBezTo>
                  <a:pt x="12966" y="4733"/>
                  <a:pt x="12936" y="4749"/>
                  <a:pt x="12903" y="4763"/>
                </a:cubicBezTo>
                <a:cubicBezTo>
                  <a:pt x="12871" y="4776"/>
                  <a:pt x="12838" y="4786"/>
                  <a:pt x="12804" y="4793"/>
                </a:cubicBezTo>
                <a:cubicBezTo>
                  <a:pt x="12770" y="4800"/>
                  <a:pt x="12736" y="4803"/>
                  <a:pt x="12701" y="4803"/>
                </a:cubicBezTo>
                <a:lnTo>
                  <a:pt x="529" y="4803"/>
                </a:lnTo>
                <a:cubicBezTo>
                  <a:pt x="494" y="4803"/>
                  <a:pt x="460" y="4800"/>
                  <a:pt x="426" y="4793"/>
                </a:cubicBezTo>
                <a:cubicBezTo>
                  <a:pt x="392" y="4786"/>
                  <a:pt x="359" y="4776"/>
                  <a:pt x="327" y="4763"/>
                </a:cubicBezTo>
                <a:cubicBezTo>
                  <a:pt x="294" y="4749"/>
                  <a:pt x="264" y="4733"/>
                  <a:pt x="235" y="4714"/>
                </a:cubicBezTo>
                <a:cubicBezTo>
                  <a:pt x="206" y="4695"/>
                  <a:pt x="179" y="4673"/>
                  <a:pt x="155" y="4648"/>
                </a:cubicBezTo>
                <a:cubicBezTo>
                  <a:pt x="130" y="4623"/>
                  <a:pt x="108" y="4597"/>
                  <a:pt x="89" y="4568"/>
                </a:cubicBezTo>
                <a:cubicBezTo>
                  <a:pt x="70" y="4539"/>
                  <a:pt x="53" y="4508"/>
                  <a:pt x="40" y="4476"/>
                </a:cubicBezTo>
                <a:cubicBezTo>
                  <a:pt x="27" y="4444"/>
                  <a:pt x="17" y="4411"/>
                  <a:pt x="10" y="4377"/>
                </a:cubicBezTo>
                <a:cubicBezTo>
                  <a:pt x="3" y="4343"/>
                  <a:pt x="0" y="4309"/>
                  <a:pt x="0" y="4274"/>
                </a:cubicBezTo>
                <a:close/>
              </a:path>
            </a:pathLst>
          </a:custGeom>
          <a:solidFill>
            <a:srgbClr val="f8f9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5" name=""/>
          <p:cNvSpPr/>
          <p:nvPr/>
        </p:nvSpPr>
        <p:spPr>
          <a:xfrm>
            <a:off x="2190600" y="1790640"/>
            <a:ext cx="4762800" cy="190800"/>
          </a:xfrm>
          <a:custGeom>
            <a:avLst/>
            <a:gdLst/>
            <a:ahLst/>
            <a:rect l="0" t="0" r="r" b="b"/>
            <a:pathLst>
              <a:path w="13230" h="530">
                <a:moveTo>
                  <a:pt x="0" y="0"/>
                </a:moveTo>
                <a:lnTo>
                  <a:pt x="13230" y="0"/>
                </a:lnTo>
                <a:lnTo>
                  <a:pt x="13230" y="530"/>
                </a:lnTo>
                <a:lnTo>
                  <a:pt x="0" y="530"/>
                </a:lnTo>
                <a:lnTo>
                  <a:pt x="0" y="0"/>
                </a:lnTo>
                <a:close/>
              </a:path>
            </a:pathLst>
          </a:custGeom>
          <a:solidFill>
            <a:srgbClr val="ff57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6" name=""/>
          <p:cNvSpPr txBox="1"/>
          <p:nvPr/>
        </p:nvSpPr>
        <p:spPr>
          <a:xfrm>
            <a:off x="237960" y="422280"/>
            <a:ext cx="5950800" cy="428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338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My favourite Lizy core values</a:t>
            </a:r>
            <a:endParaRPr b="0" lang="en-US" sz="33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7" name=""/>
          <p:cNvSpPr txBox="1"/>
          <p:nvPr/>
        </p:nvSpPr>
        <p:spPr>
          <a:xfrm>
            <a:off x="3337200" y="2277000"/>
            <a:ext cx="2463840" cy="308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43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Personal Growth</a:t>
            </a:r>
            <a:endParaRPr b="0" lang="en-US" sz="24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8" name=""/>
          <p:cNvSpPr/>
          <p:nvPr/>
        </p:nvSpPr>
        <p:spPr>
          <a:xfrm>
            <a:off x="2190600" y="4138560"/>
            <a:ext cx="4762800" cy="1729080"/>
          </a:xfrm>
          <a:custGeom>
            <a:avLst/>
            <a:gdLst/>
            <a:ahLst/>
            <a:rect l="0" t="0" r="r" b="b"/>
            <a:pathLst>
              <a:path w="13230" h="4803">
                <a:moveTo>
                  <a:pt x="0" y="4274"/>
                </a:moveTo>
                <a:lnTo>
                  <a:pt x="0" y="463"/>
                </a:lnTo>
                <a:cubicBezTo>
                  <a:pt x="0" y="432"/>
                  <a:pt x="3" y="402"/>
                  <a:pt x="10" y="372"/>
                </a:cubicBezTo>
                <a:cubicBezTo>
                  <a:pt x="17" y="343"/>
                  <a:pt x="27" y="314"/>
                  <a:pt x="40" y="285"/>
                </a:cubicBezTo>
                <a:cubicBezTo>
                  <a:pt x="53" y="257"/>
                  <a:pt x="70" y="231"/>
                  <a:pt x="89" y="205"/>
                </a:cubicBezTo>
                <a:cubicBezTo>
                  <a:pt x="108" y="180"/>
                  <a:pt x="130" y="157"/>
                  <a:pt x="155" y="135"/>
                </a:cubicBezTo>
                <a:cubicBezTo>
                  <a:pt x="179" y="114"/>
                  <a:pt x="206" y="95"/>
                  <a:pt x="235" y="78"/>
                </a:cubicBezTo>
                <a:cubicBezTo>
                  <a:pt x="264" y="61"/>
                  <a:pt x="294" y="47"/>
                  <a:pt x="327" y="35"/>
                </a:cubicBezTo>
                <a:cubicBezTo>
                  <a:pt x="359" y="23"/>
                  <a:pt x="392" y="14"/>
                  <a:pt x="426" y="9"/>
                </a:cubicBezTo>
                <a:cubicBezTo>
                  <a:pt x="460" y="3"/>
                  <a:pt x="494" y="0"/>
                  <a:pt x="529" y="0"/>
                </a:cubicBezTo>
                <a:lnTo>
                  <a:pt x="12701" y="0"/>
                </a:lnTo>
                <a:cubicBezTo>
                  <a:pt x="12736" y="0"/>
                  <a:pt x="12770" y="3"/>
                  <a:pt x="12804" y="9"/>
                </a:cubicBezTo>
                <a:cubicBezTo>
                  <a:pt x="12838" y="14"/>
                  <a:pt x="12871" y="23"/>
                  <a:pt x="12903" y="35"/>
                </a:cubicBezTo>
                <a:cubicBezTo>
                  <a:pt x="12936" y="47"/>
                  <a:pt x="12966" y="61"/>
                  <a:pt x="12995" y="78"/>
                </a:cubicBezTo>
                <a:cubicBezTo>
                  <a:pt x="13024" y="95"/>
                  <a:pt x="13051" y="114"/>
                  <a:pt x="13075" y="135"/>
                </a:cubicBezTo>
                <a:cubicBezTo>
                  <a:pt x="13100" y="157"/>
                  <a:pt x="13122" y="180"/>
                  <a:pt x="13141" y="205"/>
                </a:cubicBezTo>
                <a:cubicBezTo>
                  <a:pt x="13160" y="231"/>
                  <a:pt x="13177" y="257"/>
                  <a:pt x="13190" y="285"/>
                </a:cubicBezTo>
                <a:cubicBezTo>
                  <a:pt x="13203" y="314"/>
                  <a:pt x="13213" y="343"/>
                  <a:pt x="13220" y="372"/>
                </a:cubicBezTo>
                <a:cubicBezTo>
                  <a:pt x="13227" y="402"/>
                  <a:pt x="13230" y="432"/>
                  <a:pt x="13230" y="463"/>
                </a:cubicBezTo>
                <a:lnTo>
                  <a:pt x="13230" y="4274"/>
                </a:lnTo>
                <a:cubicBezTo>
                  <a:pt x="13230" y="4308"/>
                  <a:pt x="13227" y="4343"/>
                  <a:pt x="13220" y="4377"/>
                </a:cubicBezTo>
                <a:cubicBezTo>
                  <a:pt x="13213" y="4411"/>
                  <a:pt x="13203" y="4444"/>
                  <a:pt x="13190" y="4476"/>
                </a:cubicBezTo>
                <a:cubicBezTo>
                  <a:pt x="13177" y="4508"/>
                  <a:pt x="13160" y="4539"/>
                  <a:pt x="13141" y="4568"/>
                </a:cubicBezTo>
                <a:cubicBezTo>
                  <a:pt x="13122" y="4597"/>
                  <a:pt x="13100" y="4623"/>
                  <a:pt x="13075" y="4648"/>
                </a:cubicBezTo>
                <a:cubicBezTo>
                  <a:pt x="13051" y="4672"/>
                  <a:pt x="13024" y="4694"/>
                  <a:pt x="12995" y="4714"/>
                </a:cubicBezTo>
                <a:cubicBezTo>
                  <a:pt x="12966" y="4733"/>
                  <a:pt x="12936" y="4749"/>
                  <a:pt x="12903" y="4763"/>
                </a:cubicBezTo>
                <a:cubicBezTo>
                  <a:pt x="12871" y="4776"/>
                  <a:pt x="12838" y="4786"/>
                  <a:pt x="12804" y="4793"/>
                </a:cubicBezTo>
                <a:cubicBezTo>
                  <a:pt x="12770" y="4799"/>
                  <a:pt x="12736" y="4803"/>
                  <a:pt x="12701" y="4803"/>
                </a:cubicBezTo>
                <a:lnTo>
                  <a:pt x="529" y="4803"/>
                </a:lnTo>
                <a:cubicBezTo>
                  <a:pt x="494" y="4803"/>
                  <a:pt x="460" y="4799"/>
                  <a:pt x="426" y="4793"/>
                </a:cubicBezTo>
                <a:cubicBezTo>
                  <a:pt x="392" y="4786"/>
                  <a:pt x="359" y="4776"/>
                  <a:pt x="327" y="4763"/>
                </a:cubicBezTo>
                <a:cubicBezTo>
                  <a:pt x="294" y="4749"/>
                  <a:pt x="264" y="4733"/>
                  <a:pt x="235" y="4714"/>
                </a:cubicBezTo>
                <a:cubicBezTo>
                  <a:pt x="206" y="4694"/>
                  <a:pt x="179" y="4672"/>
                  <a:pt x="155" y="4648"/>
                </a:cubicBezTo>
                <a:cubicBezTo>
                  <a:pt x="130" y="4623"/>
                  <a:pt x="108" y="4597"/>
                  <a:pt x="89" y="4568"/>
                </a:cubicBezTo>
                <a:cubicBezTo>
                  <a:pt x="70" y="4539"/>
                  <a:pt x="53" y="4508"/>
                  <a:pt x="40" y="4476"/>
                </a:cubicBezTo>
                <a:cubicBezTo>
                  <a:pt x="27" y="4444"/>
                  <a:pt x="17" y="4411"/>
                  <a:pt x="10" y="4377"/>
                </a:cubicBezTo>
                <a:cubicBezTo>
                  <a:pt x="3" y="4343"/>
                  <a:pt x="0" y="4308"/>
                  <a:pt x="0" y="4274"/>
                </a:cubicBezTo>
                <a:close/>
              </a:path>
            </a:pathLst>
          </a:custGeom>
          <a:solidFill>
            <a:srgbClr val="f8f9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9" name=""/>
          <p:cNvSpPr/>
          <p:nvPr/>
        </p:nvSpPr>
        <p:spPr>
          <a:xfrm>
            <a:off x="2190600" y="4114440"/>
            <a:ext cx="4762800" cy="191160"/>
          </a:xfrm>
          <a:custGeom>
            <a:avLst/>
            <a:gdLst/>
            <a:ahLst/>
            <a:rect l="0" t="0" r="r" b="b"/>
            <a:pathLst>
              <a:path w="13230" h="531">
                <a:moveTo>
                  <a:pt x="0" y="0"/>
                </a:moveTo>
                <a:lnTo>
                  <a:pt x="13230" y="0"/>
                </a:lnTo>
                <a:lnTo>
                  <a:pt x="13230" y="531"/>
                </a:lnTo>
                <a:lnTo>
                  <a:pt x="0" y="531"/>
                </a:lnTo>
                <a:lnTo>
                  <a:pt x="0" y="0"/>
                </a:lnTo>
                <a:close/>
              </a:path>
            </a:pathLst>
          </a:custGeom>
          <a:solidFill>
            <a:srgbClr val="ff4e9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0" name=""/>
          <p:cNvSpPr txBox="1"/>
          <p:nvPr/>
        </p:nvSpPr>
        <p:spPr>
          <a:xfrm>
            <a:off x="3183840" y="2911680"/>
            <a:ext cx="2784240" cy="21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69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The need to reinvent oneself.</a:t>
            </a:r>
            <a:endParaRPr b="0" lang="en-US" sz="16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1" name=""/>
          <p:cNvSpPr txBox="1"/>
          <p:nvPr/>
        </p:nvSpPr>
        <p:spPr>
          <a:xfrm>
            <a:off x="4186080" y="4601160"/>
            <a:ext cx="770760" cy="308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43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Drive</a:t>
            </a:r>
            <a:endParaRPr b="0" lang="en-US" sz="24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2" name=""/>
          <p:cNvSpPr txBox="1"/>
          <p:nvPr/>
        </p:nvSpPr>
        <p:spPr>
          <a:xfrm>
            <a:off x="3154320" y="5235480"/>
            <a:ext cx="2843640" cy="21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69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The need to commit to a goal.</a:t>
            </a:r>
            <a:endParaRPr b="0" lang="en-US" sz="16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3" name=""/>
          <p:cNvSpPr txBox="1"/>
          <p:nvPr/>
        </p:nvSpPr>
        <p:spPr>
          <a:xfrm>
            <a:off x="8731080" y="6386760"/>
            <a:ext cx="22824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Arial"/>
                <a:ea typeface="Arial"/>
              </a:rPr>
              <a:t>1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5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6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7" name=""/>
          <p:cNvSpPr/>
          <p:nvPr/>
        </p:nvSpPr>
        <p:spPr>
          <a:xfrm>
            <a:off x="237960" y="1009440"/>
            <a:ext cx="8668080" cy="667080"/>
          </a:xfrm>
          <a:custGeom>
            <a:avLst/>
            <a:gdLst/>
            <a:ahLst/>
            <a:rect l="0" t="0" r="r" b="b"/>
            <a:pathLst>
              <a:path w="24078" h="1853">
                <a:moveTo>
                  <a:pt x="0" y="0"/>
                </a:moveTo>
                <a:lnTo>
                  <a:pt x="24078" y="0"/>
                </a:lnTo>
                <a:lnTo>
                  <a:pt x="24078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8" name=""/>
          <p:cNvSpPr/>
          <p:nvPr/>
        </p:nvSpPr>
        <p:spPr>
          <a:xfrm>
            <a:off x="23796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7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9" name=""/>
          <p:cNvSpPr/>
          <p:nvPr/>
        </p:nvSpPr>
        <p:spPr>
          <a:xfrm>
            <a:off x="30564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75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0" name=""/>
          <p:cNvSpPr/>
          <p:nvPr/>
        </p:nvSpPr>
        <p:spPr>
          <a:xfrm>
            <a:off x="37332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75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1" name=""/>
          <p:cNvSpPr/>
          <p:nvPr/>
        </p:nvSpPr>
        <p:spPr>
          <a:xfrm>
            <a:off x="44100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7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2" name=""/>
          <p:cNvSpPr/>
          <p:nvPr/>
        </p:nvSpPr>
        <p:spPr>
          <a:xfrm>
            <a:off x="50868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7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3" name=""/>
          <p:cNvSpPr/>
          <p:nvPr/>
        </p:nvSpPr>
        <p:spPr>
          <a:xfrm>
            <a:off x="576360" y="1009440"/>
            <a:ext cx="68400" cy="667080"/>
          </a:xfrm>
          <a:custGeom>
            <a:avLst/>
            <a:gdLst/>
            <a:ahLst/>
            <a:rect l="0" t="0" r="r" b="b"/>
            <a:pathLst>
              <a:path w="190" h="1853">
                <a:moveTo>
                  <a:pt x="0" y="0"/>
                </a:moveTo>
                <a:lnTo>
                  <a:pt x="190" y="0"/>
                </a:lnTo>
                <a:lnTo>
                  <a:pt x="190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7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4" name=""/>
          <p:cNvSpPr/>
          <p:nvPr/>
        </p:nvSpPr>
        <p:spPr>
          <a:xfrm>
            <a:off x="64440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7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5" name=""/>
          <p:cNvSpPr/>
          <p:nvPr/>
        </p:nvSpPr>
        <p:spPr>
          <a:xfrm>
            <a:off x="71208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65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6" name=""/>
          <p:cNvSpPr/>
          <p:nvPr/>
        </p:nvSpPr>
        <p:spPr>
          <a:xfrm>
            <a:off x="77976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65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7" name=""/>
          <p:cNvSpPr/>
          <p:nvPr/>
        </p:nvSpPr>
        <p:spPr>
          <a:xfrm>
            <a:off x="84744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65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8" name=""/>
          <p:cNvSpPr/>
          <p:nvPr/>
        </p:nvSpPr>
        <p:spPr>
          <a:xfrm>
            <a:off x="91512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65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9" name=""/>
          <p:cNvSpPr/>
          <p:nvPr/>
        </p:nvSpPr>
        <p:spPr>
          <a:xfrm>
            <a:off x="98280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6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0" name=""/>
          <p:cNvSpPr/>
          <p:nvPr/>
        </p:nvSpPr>
        <p:spPr>
          <a:xfrm>
            <a:off x="105048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6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1" name=""/>
          <p:cNvSpPr/>
          <p:nvPr/>
        </p:nvSpPr>
        <p:spPr>
          <a:xfrm>
            <a:off x="111816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65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2" name=""/>
          <p:cNvSpPr/>
          <p:nvPr/>
        </p:nvSpPr>
        <p:spPr>
          <a:xfrm>
            <a:off x="118584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65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3" name=""/>
          <p:cNvSpPr/>
          <p:nvPr/>
        </p:nvSpPr>
        <p:spPr>
          <a:xfrm>
            <a:off x="1253520" y="1009440"/>
            <a:ext cx="68400" cy="667080"/>
          </a:xfrm>
          <a:custGeom>
            <a:avLst/>
            <a:gdLst/>
            <a:ahLst/>
            <a:rect l="0" t="0" r="r" b="b"/>
            <a:pathLst>
              <a:path w="190" h="1853">
                <a:moveTo>
                  <a:pt x="0" y="0"/>
                </a:moveTo>
                <a:lnTo>
                  <a:pt x="190" y="0"/>
                </a:lnTo>
                <a:lnTo>
                  <a:pt x="190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65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4" name=""/>
          <p:cNvSpPr/>
          <p:nvPr/>
        </p:nvSpPr>
        <p:spPr>
          <a:xfrm>
            <a:off x="132156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65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5" name=""/>
          <p:cNvSpPr/>
          <p:nvPr/>
        </p:nvSpPr>
        <p:spPr>
          <a:xfrm>
            <a:off x="138924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66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6" name=""/>
          <p:cNvSpPr/>
          <p:nvPr/>
        </p:nvSpPr>
        <p:spPr>
          <a:xfrm>
            <a:off x="145692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66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7" name=""/>
          <p:cNvSpPr/>
          <p:nvPr/>
        </p:nvSpPr>
        <p:spPr>
          <a:xfrm>
            <a:off x="152460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66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8" name=""/>
          <p:cNvSpPr/>
          <p:nvPr/>
        </p:nvSpPr>
        <p:spPr>
          <a:xfrm>
            <a:off x="159228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66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9" name=""/>
          <p:cNvSpPr/>
          <p:nvPr/>
        </p:nvSpPr>
        <p:spPr>
          <a:xfrm>
            <a:off x="165996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56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0" name=""/>
          <p:cNvSpPr/>
          <p:nvPr/>
        </p:nvSpPr>
        <p:spPr>
          <a:xfrm>
            <a:off x="172764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56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1" name=""/>
          <p:cNvSpPr/>
          <p:nvPr/>
        </p:nvSpPr>
        <p:spPr>
          <a:xfrm>
            <a:off x="179532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56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2" name=""/>
          <p:cNvSpPr/>
          <p:nvPr/>
        </p:nvSpPr>
        <p:spPr>
          <a:xfrm>
            <a:off x="1863000" y="1009440"/>
            <a:ext cx="68400" cy="667080"/>
          </a:xfrm>
          <a:custGeom>
            <a:avLst/>
            <a:gdLst/>
            <a:ahLst/>
            <a:rect l="0" t="0" r="r" b="b"/>
            <a:pathLst>
              <a:path w="190" h="1853">
                <a:moveTo>
                  <a:pt x="0" y="0"/>
                </a:moveTo>
                <a:lnTo>
                  <a:pt x="190" y="0"/>
                </a:lnTo>
                <a:lnTo>
                  <a:pt x="190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56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3" name=""/>
          <p:cNvSpPr/>
          <p:nvPr/>
        </p:nvSpPr>
        <p:spPr>
          <a:xfrm>
            <a:off x="193104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56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4" name=""/>
          <p:cNvSpPr/>
          <p:nvPr/>
        </p:nvSpPr>
        <p:spPr>
          <a:xfrm>
            <a:off x="199872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56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5" name=""/>
          <p:cNvSpPr/>
          <p:nvPr/>
        </p:nvSpPr>
        <p:spPr>
          <a:xfrm>
            <a:off x="206640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56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6" name=""/>
          <p:cNvSpPr/>
          <p:nvPr/>
        </p:nvSpPr>
        <p:spPr>
          <a:xfrm>
            <a:off x="213408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56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7" name=""/>
          <p:cNvSpPr/>
          <p:nvPr/>
        </p:nvSpPr>
        <p:spPr>
          <a:xfrm>
            <a:off x="220176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56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8" name=""/>
          <p:cNvSpPr/>
          <p:nvPr/>
        </p:nvSpPr>
        <p:spPr>
          <a:xfrm>
            <a:off x="226944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56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9" name=""/>
          <p:cNvSpPr/>
          <p:nvPr/>
        </p:nvSpPr>
        <p:spPr>
          <a:xfrm>
            <a:off x="233712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56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0" name=""/>
          <p:cNvSpPr/>
          <p:nvPr/>
        </p:nvSpPr>
        <p:spPr>
          <a:xfrm>
            <a:off x="240480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56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1" name=""/>
          <p:cNvSpPr/>
          <p:nvPr/>
        </p:nvSpPr>
        <p:spPr>
          <a:xfrm>
            <a:off x="247248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56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2" name=""/>
          <p:cNvSpPr/>
          <p:nvPr/>
        </p:nvSpPr>
        <p:spPr>
          <a:xfrm>
            <a:off x="2540160" y="1009440"/>
            <a:ext cx="68400" cy="667080"/>
          </a:xfrm>
          <a:custGeom>
            <a:avLst/>
            <a:gdLst/>
            <a:ahLst/>
            <a:rect l="0" t="0" r="r" b="b"/>
            <a:pathLst>
              <a:path w="190" h="1853">
                <a:moveTo>
                  <a:pt x="0" y="0"/>
                </a:moveTo>
                <a:lnTo>
                  <a:pt x="190" y="0"/>
                </a:lnTo>
                <a:lnTo>
                  <a:pt x="190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56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3" name=""/>
          <p:cNvSpPr/>
          <p:nvPr/>
        </p:nvSpPr>
        <p:spPr>
          <a:xfrm>
            <a:off x="260820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46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4" name=""/>
          <p:cNvSpPr/>
          <p:nvPr/>
        </p:nvSpPr>
        <p:spPr>
          <a:xfrm>
            <a:off x="267588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46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5" name=""/>
          <p:cNvSpPr/>
          <p:nvPr/>
        </p:nvSpPr>
        <p:spPr>
          <a:xfrm>
            <a:off x="274356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46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6" name=""/>
          <p:cNvSpPr/>
          <p:nvPr/>
        </p:nvSpPr>
        <p:spPr>
          <a:xfrm>
            <a:off x="281124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46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7" name=""/>
          <p:cNvSpPr/>
          <p:nvPr/>
        </p:nvSpPr>
        <p:spPr>
          <a:xfrm>
            <a:off x="287892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46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8" name=""/>
          <p:cNvSpPr/>
          <p:nvPr/>
        </p:nvSpPr>
        <p:spPr>
          <a:xfrm>
            <a:off x="294660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46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9" name=""/>
          <p:cNvSpPr/>
          <p:nvPr/>
        </p:nvSpPr>
        <p:spPr>
          <a:xfrm>
            <a:off x="301428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46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0" name=""/>
          <p:cNvSpPr/>
          <p:nvPr/>
        </p:nvSpPr>
        <p:spPr>
          <a:xfrm>
            <a:off x="308196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46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1" name=""/>
          <p:cNvSpPr/>
          <p:nvPr/>
        </p:nvSpPr>
        <p:spPr>
          <a:xfrm>
            <a:off x="314964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46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2" name=""/>
          <p:cNvSpPr/>
          <p:nvPr/>
        </p:nvSpPr>
        <p:spPr>
          <a:xfrm>
            <a:off x="3217320" y="1009440"/>
            <a:ext cx="68400" cy="667080"/>
          </a:xfrm>
          <a:custGeom>
            <a:avLst/>
            <a:gdLst/>
            <a:ahLst/>
            <a:rect l="0" t="0" r="r" b="b"/>
            <a:pathLst>
              <a:path w="190" h="1853">
                <a:moveTo>
                  <a:pt x="0" y="0"/>
                </a:moveTo>
                <a:lnTo>
                  <a:pt x="190" y="0"/>
                </a:lnTo>
                <a:lnTo>
                  <a:pt x="190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46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3" name=""/>
          <p:cNvSpPr/>
          <p:nvPr/>
        </p:nvSpPr>
        <p:spPr>
          <a:xfrm>
            <a:off x="328536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4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4" name=""/>
          <p:cNvSpPr/>
          <p:nvPr/>
        </p:nvSpPr>
        <p:spPr>
          <a:xfrm>
            <a:off x="335304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4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5" name=""/>
          <p:cNvSpPr/>
          <p:nvPr/>
        </p:nvSpPr>
        <p:spPr>
          <a:xfrm>
            <a:off x="342072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46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6" name=""/>
          <p:cNvSpPr/>
          <p:nvPr/>
        </p:nvSpPr>
        <p:spPr>
          <a:xfrm>
            <a:off x="348840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46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7" name=""/>
          <p:cNvSpPr/>
          <p:nvPr/>
        </p:nvSpPr>
        <p:spPr>
          <a:xfrm>
            <a:off x="355608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47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8" name=""/>
          <p:cNvSpPr/>
          <p:nvPr/>
        </p:nvSpPr>
        <p:spPr>
          <a:xfrm>
            <a:off x="362376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37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9" name=""/>
          <p:cNvSpPr/>
          <p:nvPr/>
        </p:nvSpPr>
        <p:spPr>
          <a:xfrm>
            <a:off x="369144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37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0" name=""/>
          <p:cNvSpPr/>
          <p:nvPr/>
        </p:nvSpPr>
        <p:spPr>
          <a:xfrm>
            <a:off x="375912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37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1" name=""/>
          <p:cNvSpPr/>
          <p:nvPr/>
        </p:nvSpPr>
        <p:spPr>
          <a:xfrm>
            <a:off x="382680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37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2" name=""/>
          <p:cNvSpPr/>
          <p:nvPr/>
        </p:nvSpPr>
        <p:spPr>
          <a:xfrm>
            <a:off x="3894480" y="1009440"/>
            <a:ext cx="68400" cy="667080"/>
          </a:xfrm>
          <a:custGeom>
            <a:avLst/>
            <a:gdLst/>
            <a:ahLst/>
            <a:rect l="0" t="0" r="r" b="b"/>
            <a:pathLst>
              <a:path w="190" h="1853">
                <a:moveTo>
                  <a:pt x="0" y="0"/>
                </a:moveTo>
                <a:lnTo>
                  <a:pt x="190" y="0"/>
                </a:lnTo>
                <a:lnTo>
                  <a:pt x="190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37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3" name=""/>
          <p:cNvSpPr/>
          <p:nvPr/>
        </p:nvSpPr>
        <p:spPr>
          <a:xfrm>
            <a:off x="396252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37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4" name=""/>
          <p:cNvSpPr/>
          <p:nvPr/>
        </p:nvSpPr>
        <p:spPr>
          <a:xfrm>
            <a:off x="403020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37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5" name=""/>
          <p:cNvSpPr/>
          <p:nvPr/>
        </p:nvSpPr>
        <p:spPr>
          <a:xfrm>
            <a:off x="409788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37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6" name=""/>
          <p:cNvSpPr/>
          <p:nvPr/>
        </p:nvSpPr>
        <p:spPr>
          <a:xfrm>
            <a:off x="416556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37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7" name=""/>
          <p:cNvSpPr/>
          <p:nvPr/>
        </p:nvSpPr>
        <p:spPr>
          <a:xfrm>
            <a:off x="423324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37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8" name=""/>
          <p:cNvSpPr/>
          <p:nvPr/>
        </p:nvSpPr>
        <p:spPr>
          <a:xfrm>
            <a:off x="430092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37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9" name=""/>
          <p:cNvSpPr/>
          <p:nvPr/>
        </p:nvSpPr>
        <p:spPr>
          <a:xfrm>
            <a:off x="436860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37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0" name=""/>
          <p:cNvSpPr/>
          <p:nvPr/>
        </p:nvSpPr>
        <p:spPr>
          <a:xfrm>
            <a:off x="443628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37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1" name=""/>
          <p:cNvSpPr/>
          <p:nvPr/>
        </p:nvSpPr>
        <p:spPr>
          <a:xfrm>
            <a:off x="450396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37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2" name=""/>
          <p:cNvSpPr/>
          <p:nvPr/>
        </p:nvSpPr>
        <p:spPr>
          <a:xfrm>
            <a:off x="4571640" y="1009440"/>
            <a:ext cx="68400" cy="667080"/>
          </a:xfrm>
          <a:custGeom>
            <a:avLst/>
            <a:gdLst/>
            <a:ahLst/>
            <a:rect l="0" t="0" r="r" b="b"/>
            <a:pathLst>
              <a:path w="190" h="1853">
                <a:moveTo>
                  <a:pt x="0" y="0"/>
                </a:moveTo>
                <a:lnTo>
                  <a:pt x="190" y="0"/>
                </a:lnTo>
                <a:lnTo>
                  <a:pt x="190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27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3" name=""/>
          <p:cNvSpPr/>
          <p:nvPr/>
        </p:nvSpPr>
        <p:spPr>
          <a:xfrm>
            <a:off x="463968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27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4" name=""/>
          <p:cNvSpPr/>
          <p:nvPr/>
        </p:nvSpPr>
        <p:spPr>
          <a:xfrm>
            <a:off x="470736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27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5" name=""/>
          <p:cNvSpPr/>
          <p:nvPr/>
        </p:nvSpPr>
        <p:spPr>
          <a:xfrm>
            <a:off x="477504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27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6" name=""/>
          <p:cNvSpPr/>
          <p:nvPr/>
        </p:nvSpPr>
        <p:spPr>
          <a:xfrm>
            <a:off x="484272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27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7" name=""/>
          <p:cNvSpPr/>
          <p:nvPr/>
        </p:nvSpPr>
        <p:spPr>
          <a:xfrm>
            <a:off x="491040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2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8" name=""/>
          <p:cNvSpPr/>
          <p:nvPr/>
        </p:nvSpPr>
        <p:spPr>
          <a:xfrm>
            <a:off x="497808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2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9" name=""/>
          <p:cNvSpPr/>
          <p:nvPr/>
        </p:nvSpPr>
        <p:spPr>
          <a:xfrm>
            <a:off x="504576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27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0" name=""/>
          <p:cNvSpPr/>
          <p:nvPr/>
        </p:nvSpPr>
        <p:spPr>
          <a:xfrm>
            <a:off x="511344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27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1" name=""/>
          <p:cNvSpPr/>
          <p:nvPr/>
        </p:nvSpPr>
        <p:spPr>
          <a:xfrm>
            <a:off x="5181120" y="1009440"/>
            <a:ext cx="68400" cy="667080"/>
          </a:xfrm>
          <a:custGeom>
            <a:avLst/>
            <a:gdLst/>
            <a:ahLst/>
            <a:rect l="0" t="0" r="r" b="b"/>
            <a:pathLst>
              <a:path w="190" h="1853">
                <a:moveTo>
                  <a:pt x="0" y="0"/>
                </a:moveTo>
                <a:lnTo>
                  <a:pt x="190" y="0"/>
                </a:lnTo>
                <a:lnTo>
                  <a:pt x="190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27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2" name=""/>
          <p:cNvSpPr/>
          <p:nvPr/>
        </p:nvSpPr>
        <p:spPr>
          <a:xfrm>
            <a:off x="524916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27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3" name=""/>
          <p:cNvSpPr/>
          <p:nvPr/>
        </p:nvSpPr>
        <p:spPr>
          <a:xfrm>
            <a:off x="531684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27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4" name=""/>
          <p:cNvSpPr/>
          <p:nvPr/>
        </p:nvSpPr>
        <p:spPr>
          <a:xfrm>
            <a:off x="538452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27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5" name=""/>
          <p:cNvSpPr/>
          <p:nvPr/>
        </p:nvSpPr>
        <p:spPr>
          <a:xfrm>
            <a:off x="545220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27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6" name=""/>
          <p:cNvSpPr/>
          <p:nvPr/>
        </p:nvSpPr>
        <p:spPr>
          <a:xfrm>
            <a:off x="551988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17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7" name=""/>
          <p:cNvSpPr/>
          <p:nvPr/>
        </p:nvSpPr>
        <p:spPr>
          <a:xfrm>
            <a:off x="558756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1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8" name=""/>
          <p:cNvSpPr/>
          <p:nvPr/>
        </p:nvSpPr>
        <p:spPr>
          <a:xfrm>
            <a:off x="565524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1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9" name=""/>
          <p:cNvSpPr/>
          <p:nvPr/>
        </p:nvSpPr>
        <p:spPr>
          <a:xfrm>
            <a:off x="572292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18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0" name=""/>
          <p:cNvSpPr/>
          <p:nvPr/>
        </p:nvSpPr>
        <p:spPr>
          <a:xfrm>
            <a:off x="579060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18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1" name=""/>
          <p:cNvSpPr/>
          <p:nvPr/>
        </p:nvSpPr>
        <p:spPr>
          <a:xfrm>
            <a:off x="5858280" y="1009440"/>
            <a:ext cx="68400" cy="667080"/>
          </a:xfrm>
          <a:custGeom>
            <a:avLst/>
            <a:gdLst/>
            <a:ahLst/>
            <a:rect l="0" t="0" r="r" b="b"/>
            <a:pathLst>
              <a:path w="190" h="1853">
                <a:moveTo>
                  <a:pt x="0" y="0"/>
                </a:moveTo>
                <a:lnTo>
                  <a:pt x="190" y="0"/>
                </a:lnTo>
                <a:lnTo>
                  <a:pt x="190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18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2" name=""/>
          <p:cNvSpPr/>
          <p:nvPr/>
        </p:nvSpPr>
        <p:spPr>
          <a:xfrm>
            <a:off x="592632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18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3" name=""/>
          <p:cNvSpPr/>
          <p:nvPr/>
        </p:nvSpPr>
        <p:spPr>
          <a:xfrm>
            <a:off x="599400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1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4" name=""/>
          <p:cNvSpPr/>
          <p:nvPr/>
        </p:nvSpPr>
        <p:spPr>
          <a:xfrm>
            <a:off x="606168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1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5" name=""/>
          <p:cNvSpPr/>
          <p:nvPr/>
        </p:nvSpPr>
        <p:spPr>
          <a:xfrm>
            <a:off x="612936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1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6" name=""/>
          <p:cNvSpPr/>
          <p:nvPr/>
        </p:nvSpPr>
        <p:spPr>
          <a:xfrm>
            <a:off x="619704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1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7" name=""/>
          <p:cNvSpPr/>
          <p:nvPr/>
        </p:nvSpPr>
        <p:spPr>
          <a:xfrm>
            <a:off x="626472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18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8" name=""/>
          <p:cNvSpPr/>
          <p:nvPr/>
        </p:nvSpPr>
        <p:spPr>
          <a:xfrm>
            <a:off x="633240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18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9" name=""/>
          <p:cNvSpPr/>
          <p:nvPr/>
        </p:nvSpPr>
        <p:spPr>
          <a:xfrm>
            <a:off x="640008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18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0" name=""/>
          <p:cNvSpPr/>
          <p:nvPr/>
        </p:nvSpPr>
        <p:spPr>
          <a:xfrm>
            <a:off x="646776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18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1" name=""/>
          <p:cNvSpPr/>
          <p:nvPr/>
        </p:nvSpPr>
        <p:spPr>
          <a:xfrm>
            <a:off x="6535440" y="1009440"/>
            <a:ext cx="68400" cy="667080"/>
          </a:xfrm>
          <a:custGeom>
            <a:avLst/>
            <a:gdLst/>
            <a:ahLst/>
            <a:rect l="0" t="0" r="r" b="b"/>
            <a:pathLst>
              <a:path w="190" h="1853">
                <a:moveTo>
                  <a:pt x="0" y="0"/>
                </a:moveTo>
                <a:lnTo>
                  <a:pt x="190" y="0"/>
                </a:lnTo>
                <a:lnTo>
                  <a:pt x="190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08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2" name=""/>
          <p:cNvSpPr/>
          <p:nvPr/>
        </p:nvSpPr>
        <p:spPr>
          <a:xfrm>
            <a:off x="660348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08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3" name=""/>
          <p:cNvSpPr/>
          <p:nvPr/>
        </p:nvSpPr>
        <p:spPr>
          <a:xfrm>
            <a:off x="667116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08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4" name=""/>
          <p:cNvSpPr/>
          <p:nvPr/>
        </p:nvSpPr>
        <p:spPr>
          <a:xfrm>
            <a:off x="673884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08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5" name=""/>
          <p:cNvSpPr/>
          <p:nvPr/>
        </p:nvSpPr>
        <p:spPr>
          <a:xfrm>
            <a:off x="680652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0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6" name=""/>
          <p:cNvSpPr/>
          <p:nvPr/>
        </p:nvSpPr>
        <p:spPr>
          <a:xfrm>
            <a:off x="687420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0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7" name=""/>
          <p:cNvSpPr/>
          <p:nvPr/>
        </p:nvSpPr>
        <p:spPr>
          <a:xfrm>
            <a:off x="694188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08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8" name=""/>
          <p:cNvSpPr/>
          <p:nvPr/>
        </p:nvSpPr>
        <p:spPr>
          <a:xfrm>
            <a:off x="700956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08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9" name=""/>
          <p:cNvSpPr/>
          <p:nvPr/>
        </p:nvSpPr>
        <p:spPr>
          <a:xfrm>
            <a:off x="707724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08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0" name=""/>
          <p:cNvSpPr/>
          <p:nvPr/>
        </p:nvSpPr>
        <p:spPr>
          <a:xfrm>
            <a:off x="714492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08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1" name=""/>
          <p:cNvSpPr/>
          <p:nvPr/>
        </p:nvSpPr>
        <p:spPr>
          <a:xfrm>
            <a:off x="7212600" y="1009440"/>
            <a:ext cx="68400" cy="667080"/>
          </a:xfrm>
          <a:custGeom>
            <a:avLst/>
            <a:gdLst/>
            <a:ahLst/>
            <a:rect l="0" t="0" r="r" b="b"/>
            <a:pathLst>
              <a:path w="190" h="1853">
                <a:moveTo>
                  <a:pt x="0" y="0"/>
                </a:moveTo>
                <a:lnTo>
                  <a:pt x="190" y="0"/>
                </a:lnTo>
                <a:lnTo>
                  <a:pt x="190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08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2" name=""/>
          <p:cNvSpPr/>
          <p:nvPr/>
        </p:nvSpPr>
        <p:spPr>
          <a:xfrm>
            <a:off x="728064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08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3" name=""/>
          <p:cNvSpPr/>
          <p:nvPr/>
        </p:nvSpPr>
        <p:spPr>
          <a:xfrm>
            <a:off x="734832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08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4" name=""/>
          <p:cNvSpPr/>
          <p:nvPr/>
        </p:nvSpPr>
        <p:spPr>
          <a:xfrm>
            <a:off x="741600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08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5" name=""/>
          <p:cNvSpPr/>
          <p:nvPr/>
        </p:nvSpPr>
        <p:spPr>
          <a:xfrm>
            <a:off x="748368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4f8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6" name=""/>
          <p:cNvSpPr/>
          <p:nvPr/>
        </p:nvSpPr>
        <p:spPr>
          <a:xfrm>
            <a:off x="755136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4f8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7" name=""/>
          <p:cNvSpPr/>
          <p:nvPr/>
        </p:nvSpPr>
        <p:spPr>
          <a:xfrm>
            <a:off x="761904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4f8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8" name=""/>
          <p:cNvSpPr/>
          <p:nvPr/>
        </p:nvSpPr>
        <p:spPr>
          <a:xfrm>
            <a:off x="768672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4f8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9" name=""/>
          <p:cNvSpPr/>
          <p:nvPr/>
        </p:nvSpPr>
        <p:spPr>
          <a:xfrm>
            <a:off x="775440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4f8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0" name=""/>
          <p:cNvSpPr/>
          <p:nvPr/>
        </p:nvSpPr>
        <p:spPr>
          <a:xfrm>
            <a:off x="7822080" y="1009440"/>
            <a:ext cx="68400" cy="667080"/>
          </a:xfrm>
          <a:custGeom>
            <a:avLst/>
            <a:gdLst/>
            <a:ahLst/>
            <a:rect l="0" t="0" r="r" b="b"/>
            <a:pathLst>
              <a:path w="190" h="1853">
                <a:moveTo>
                  <a:pt x="0" y="0"/>
                </a:moveTo>
                <a:lnTo>
                  <a:pt x="190" y="0"/>
                </a:lnTo>
                <a:lnTo>
                  <a:pt x="190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4f8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1" name=""/>
          <p:cNvSpPr/>
          <p:nvPr/>
        </p:nvSpPr>
        <p:spPr>
          <a:xfrm>
            <a:off x="789012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4f9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2" name=""/>
          <p:cNvSpPr/>
          <p:nvPr/>
        </p:nvSpPr>
        <p:spPr>
          <a:xfrm>
            <a:off x="795780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4f9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3" name=""/>
          <p:cNvSpPr/>
          <p:nvPr/>
        </p:nvSpPr>
        <p:spPr>
          <a:xfrm>
            <a:off x="802548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4f9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4" name=""/>
          <p:cNvSpPr/>
          <p:nvPr/>
        </p:nvSpPr>
        <p:spPr>
          <a:xfrm>
            <a:off x="809316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4f9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5" name=""/>
          <p:cNvSpPr/>
          <p:nvPr/>
        </p:nvSpPr>
        <p:spPr>
          <a:xfrm>
            <a:off x="816084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4f9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6" name=""/>
          <p:cNvSpPr/>
          <p:nvPr/>
        </p:nvSpPr>
        <p:spPr>
          <a:xfrm>
            <a:off x="822852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4f9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7" name=""/>
          <p:cNvSpPr/>
          <p:nvPr/>
        </p:nvSpPr>
        <p:spPr>
          <a:xfrm>
            <a:off x="829620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4f9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8" name=""/>
          <p:cNvSpPr/>
          <p:nvPr/>
        </p:nvSpPr>
        <p:spPr>
          <a:xfrm>
            <a:off x="836388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4f9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9" name=""/>
          <p:cNvSpPr/>
          <p:nvPr/>
        </p:nvSpPr>
        <p:spPr>
          <a:xfrm>
            <a:off x="843156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4e9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0" name=""/>
          <p:cNvSpPr/>
          <p:nvPr/>
        </p:nvSpPr>
        <p:spPr>
          <a:xfrm>
            <a:off x="8499240" y="1009440"/>
            <a:ext cx="68400" cy="667080"/>
          </a:xfrm>
          <a:custGeom>
            <a:avLst/>
            <a:gdLst/>
            <a:ahLst/>
            <a:rect l="0" t="0" r="r" b="b"/>
            <a:pathLst>
              <a:path w="190" h="1853">
                <a:moveTo>
                  <a:pt x="0" y="0"/>
                </a:moveTo>
                <a:lnTo>
                  <a:pt x="190" y="0"/>
                </a:lnTo>
                <a:lnTo>
                  <a:pt x="190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4e9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1" name=""/>
          <p:cNvSpPr/>
          <p:nvPr/>
        </p:nvSpPr>
        <p:spPr>
          <a:xfrm>
            <a:off x="856728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4e9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2" name=""/>
          <p:cNvSpPr/>
          <p:nvPr/>
        </p:nvSpPr>
        <p:spPr>
          <a:xfrm>
            <a:off x="863496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4e9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3" name=""/>
          <p:cNvSpPr/>
          <p:nvPr/>
        </p:nvSpPr>
        <p:spPr>
          <a:xfrm>
            <a:off x="870264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4e9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4" name=""/>
          <p:cNvSpPr/>
          <p:nvPr/>
        </p:nvSpPr>
        <p:spPr>
          <a:xfrm>
            <a:off x="877032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4e9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5" name=""/>
          <p:cNvSpPr/>
          <p:nvPr/>
        </p:nvSpPr>
        <p:spPr>
          <a:xfrm>
            <a:off x="883800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4e9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6" name=""/>
          <p:cNvSpPr/>
          <p:nvPr/>
        </p:nvSpPr>
        <p:spPr>
          <a:xfrm>
            <a:off x="23796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7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7" name=""/>
          <p:cNvSpPr/>
          <p:nvPr/>
        </p:nvSpPr>
        <p:spPr>
          <a:xfrm>
            <a:off x="30564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75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8" name=""/>
          <p:cNvSpPr/>
          <p:nvPr/>
        </p:nvSpPr>
        <p:spPr>
          <a:xfrm>
            <a:off x="37332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75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9" name=""/>
          <p:cNvSpPr/>
          <p:nvPr/>
        </p:nvSpPr>
        <p:spPr>
          <a:xfrm>
            <a:off x="44100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7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0" name=""/>
          <p:cNvSpPr/>
          <p:nvPr/>
        </p:nvSpPr>
        <p:spPr>
          <a:xfrm>
            <a:off x="50868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7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1" name=""/>
          <p:cNvSpPr/>
          <p:nvPr/>
        </p:nvSpPr>
        <p:spPr>
          <a:xfrm>
            <a:off x="576360" y="1009440"/>
            <a:ext cx="68400" cy="667080"/>
          </a:xfrm>
          <a:custGeom>
            <a:avLst/>
            <a:gdLst/>
            <a:ahLst/>
            <a:rect l="0" t="0" r="r" b="b"/>
            <a:pathLst>
              <a:path w="190" h="1853">
                <a:moveTo>
                  <a:pt x="0" y="0"/>
                </a:moveTo>
                <a:lnTo>
                  <a:pt x="190" y="0"/>
                </a:lnTo>
                <a:lnTo>
                  <a:pt x="190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7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2" name=""/>
          <p:cNvSpPr/>
          <p:nvPr/>
        </p:nvSpPr>
        <p:spPr>
          <a:xfrm>
            <a:off x="64440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7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3" name=""/>
          <p:cNvSpPr/>
          <p:nvPr/>
        </p:nvSpPr>
        <p:spPr>
          <a:xfrm>
            <a:off x="71208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65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4" name=""/>
          <p:cNvSpPr/>
          <p:nvPr/>
        </p:nvSpPr>
        <p:spPr>
          <a:xfrm>
            <a:off x="77976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65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5" name=""/>
          <p:cNvSpPr/>
          <p:nvPr/>
        </p:nvSpPr>
        <p:spPr>
          <a:xfrm>
            <a:off x="84744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65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6" name=""/>
          <p:cNvSpPr/>
          <p:nvPr/>
        </p:nvSpPr>
        <p:spPr>
          <a:xfrm>
            <a:off x="91512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65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7" name=""/>
          <p:cNvSpPr/>
          <p:nvPr/>
        </p:nvSpPr>
        <p:spPr>
          <a:xfrm>
            <a:off x="98280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6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8" name=""/>
          <p:cNvSpPr/>
          <p:nvPr/>
        </p:nvSpPr>
        <p:spPr>
          <a:xfrm>
            <a:off x="105048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6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9" name=""/>
          <p:cNvSpPr/>
          <p:nvPr/>
        </p:nvSpPr>
        <p:spPr>
          <a:xfrm>
            <a:off x="111816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65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0" name=""/>
          <p:cNvSpPr/>
          <p:nvPr/>
        </p:nvSpPr>
        <p:spPr>
          <a:xfrm>
            <a:off x="118584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65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1" name=""/>
          <p:cNvSpPr/>
          <p:nvPr/>
        </p:nvSpPr>
        <p:spPr>
          <a:xfrm>
            <a:off x="1253520" y="1009440"/>
            <a:ext cx="68400" cy="667080"/>
          </a:xfrm>
          <a:custGeom>
            <a:avLst/>
            <a:gdLst/>
            <a:ahLst/>
            <a:rect l="0" t="0" r="r" b="b"/>
            <a:pathLst>
              <a:path w="190" h="1853">
                <a:moveTo>
                  <a:pt x="0" y="0"/>
                </a:moveTo>
                <a:lnTo>
                  <a:pt x="190" y="0"/>
                </a:lnTo>
                <a:lnTo>
                  <a:pt x="190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65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2" name=""/>
          <p:cNvSpPr/>
          <p:nvPr/>
        </p:nvSpPr>
        <p:spPr>
          <a:xfrm>
            <a:off x="132156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65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3" name=""/>
          <p:cNvSpPr/>
          <p:nvPr/>
        </p:nvSpPr>
        <p:spPr>
          <a:xfrm>
            <a:off x="138924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66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4" name=""/>
          <p:cNvSpPr/>
          <p:nvPr/>
        </p:nvSpPr>
        <p:spPr>
          <a:xfrm>
            <a:off x="145692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66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5" name=""/>
          <p:cNvSpPr/>
          <p:nvPr/>
        </p:nvSpPr>
        <p:spPr>
          <a:xfrm>
            <a:off x="152460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66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6" name=""/>
          <p:cNvSpPr/>
          <p:nvPr/>
        </p:nvSpPr>
        <p:spPr>
          <a:xfrm>
            <a:off x="159228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66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7" name=""/>
          <p:cNvSpPr/>
          <p:nvPr/>
        </p:nvSpPr>
        <p:spPr>
          <a:xfrm>
            <a:off x="165996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56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8" name=""/>
          <p:cNvSpPr/>
          <p:nvPr/>
        </p:nvSpPr>
        <p:spPr>
          <a:xfrm>
            <a:off x="172764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56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9" name=""/>
          <p:cNvSpPr/>
          <p:nvPr/>
        </p:nvSpPr>
        <p:spPr>
          <a:xfrm>
            <a:off x="179532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56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0" name=""/>
          <p:cNvSpPr/>
          <p:nvPr/>
        </p:nvSpPr>
        <p:spPr>
          <a:xfrm>
            <a:off x="1863000" y="1009440"/>
            <a:ext cx="68400" cy="667080"/>
          </a:xfrm>
          <a:custGeom>
            <a:avLst/>
            <a:gdLst/>
            <a:ahLst/>
            <a:rect l="0" t="0" r="r" b="b"/>
            <a:pathLst>
              <a:path w="190" h="1853">
                <a:moveTo>
                  <a:pt x="0" y="0"/>
                </a:moveTo>
                <a:lnTo>
                  <a:pt x="190" y="0"/>
                </a:lnTo>
                <a:lnTo>
                  <a:pt x="190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56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1" name=""/>
          <p:cNvSpPr/>
          <p:nvPr/>
        </p:nvSpPr>
        <p:spPr>
          <a:xfrm>
            <a:off x="193104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56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2" name=""/>
          <p:cNvSpPr/>
          <p:nvPr/>
        </p:nvSpPr>
        <p:spPr>
          <a:xfrm>
            <a:off x="199872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56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3" name=""/>
          <p:cNvSpPr/>
          <p:nvPr/>
        </p:nvSpPr>
        <p:spPr>
          <a:xfrm>
            <a:off x="206640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56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4" name=""/>
          <p:cNvSpPr/>
          <p:nvPr/>
        </p:nvSpPr>
        <p:spPr>
          <a:xfrm>
            <a:off x="213408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56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5" name=""/>
          <p:cNvSpPr/>
          <p:nvPr/>
        </p:nvSpPr>
        <p:spPr>
          <a:xfrm>
            <a:off x="220176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56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6" name=""/>
          <p:cNvSpPr/>
          <p:nvPr/>
        </p:nvSpPr>
        <p:spPr>
          <a:xfrm>
            <a:off x="226944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56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7" name=""/>
          <p:cNvSpPr/>
          <p:nvPr/>
        </p:nvSpPr>
        <p:spPr>
          <a:xfrm>
            <a:off x="233712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56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8" name=""/>
          <p:cNvSpPr/>
          <p:nvPr/>
        </p:nvSpPr>
        <p:spPr>
          <a:xfrm>
            <a:off x="240480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56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9" name=""/>
          <p:cNvSpPr/>
          <p:nvPr/>
        </p:nvSpPr>
        <p:spPr>
          <a:xfrm>
            <a:off x="247248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56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0" name=""/>
          <p:cNvSpPr/>
          <p:nvPr/>
        </p:nvSpPr>
        <p:spPr>
          <a:xfrm>
            <a:off x="2540160" y="1009440"/>
            <a:ext cx="68400" cy="667080"/>
          </a:xfrm>
          <a:custGeom>
            <a:avLst/>
            <a:gdLst/>
            <a:ahLst/>
            <a:rect l="0" t="0" r="r" b="b"/>
            <a:pathLst>
              <a:path w="190" h="1853">
                <a:moveTo>
                  <a:pt x="0" y="0"/>
                </a:moveTo>
                <a:lnTo>
                  <a:pt x="190" y="0"/>
                </a:lnTo>
                <a:lnTo>
                  <a:pt x="190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56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1" name=""/>
          <p:cNvSpPr/>
          <p:nvPr/>
        </p:nvSpPr>
        <p:spPr>
          <a:xfrm>
            <a:off x="260820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46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2" name=""/>
          <p:cNvSpPr/>
          <p:nvPr/>
        </p:nvSpPr>
        <p:spPr>
          <a:xfrm>
            <a:off x="267588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46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3" name=""/>
          <p:cNvSpPr/>
          <p:nvPr/>
        </p:nvSpPr>
        <p:spPr>
          <a:xfrm>
            <a:off x="274356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46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4" name=""/>
          <p:cNvSpPr/>
          <p:nvPr/>
        </p:nvSpPr>
        <p:spPr>
          <a:xfrm>
            <a:off x="281124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46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5" name=""/>
          <p:cNvSpPr/>
          <p:nvPr/>
        </p:nvSpPr>
        <p:spPr>
          <a:xfrm>
            <a:off x="287892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46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6" name=""/>
          <p:cNvSpPr/>
          <p:nvPr/>
        </p:nvSpPr>
        <p:spPr>
          <a:xfrm>
            <a:off x="294660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46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7" name=""/>
          <p:cNvSpPr/>
          <p:nvPr/>
        </p:nvSpPr>
        <p:spPr>
          <a:xfrm>
            <a:off x="301428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46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8" name=""/>
          <p:cNvSpPr/>
          <p:nvPr/>
        </p:nvSpPr>
        <p:spPr>
          <a:xfrm>
            <a:off x="308196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46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9" name=""/>
          <p:cNvSpPr/>
          <p:nvPr/>
        </p:nvSpPr>
        <p:spPr>
          <a:xfrm>
            <a:off x="314964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46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0" name=""/>
          <p:cNvSpPr/>
          <p:nvPr/>
        </p:nvSpPr>
        <p:spPr>
          <a:xfrm>
            <a:off x="3217320" y="1009440"/>
            <a:ext cx="68400" cy="667080"/>
          </a:xfrm>
          <a:custGeom>
            <a:avLst/>
            <a:gdLst/>
            <a:ahLst/>
            <a:rect l="0" t="0" r="r" b="b"/>
            <a:pathLst>
              <a:path w="190" h="1853">
                <a:moveTo>
                  <a:pt x="0" y="0"/>
                </a:moveTo>
                <a:lnTo>
                  <a:pt x="190" y="0"/>
                </a:lnTo>
                <a:lnTo>
                  <a:pt x="190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46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1" name=""/>
          <p:cNvSpPr/>
          <p:nvPr/>
        </p:nvSpPr>
        <p:spPr>
          <a:xfrm>
            <a:off x="328536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4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2" name=""/>
          <p:cNvSpPr/>
          <p:nvPr/>
        </p:nvSpPr>
        <p:spPr>
          <a:xfrm>
            <a:off x="335304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4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3" name=""/>
          <p:cNvSpPr/>
          <p:nvPr/>
        </p:nvSpPr>
        <p:spPr>
          <a:xfrm>
            <a:off x="342072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46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4" name=""/>
          <p:cNvSpPr/>
          <p:nvPr/>
        </p:nvSpPr>
        <p:spPr>
          <a:xfrm>
            <a:off x="348840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46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5" name=""/>
          <p:cNvSpPr/>
          <p:nvPr/>
        </p:nvSpPr>
        <p:spPr>
          <a:xfrm>
            <a:off x="355608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47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6" name=""/>
          <p:cNvSpPr/>
          <p:nvPr/>
        </p:nvSpPr>
        <p:spPr>
          <a:xfrm>
            <a:off x="362376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37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7" name=""/>
          <p:cNvSpPr/>
          <p:nvPr/>
        </p:nvSpPr>
        <p:spPr>
          <a:xfrm>
            <a:off x="369144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37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8" name=""/>
          <p:cNvSpPr/>
          <p:nvPr/>
        </p:nvSpPr>
        <p:spPr>
          <a:xfrm>
            <a:off x="375912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37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9" name=""/>
          <p:cNvSpPr/>
          <p:nvPr/>
        </p:nvSpPr>
        <p:spPr>
          <a:xfrm>
            <a:off x="382680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37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0" name=""/>
          <p:cNvSpPr/>
          <p:nvPr/>
        </p:nvSpPr>
        <p:spPr>
          <a:xfrm>
            <a:off x="3894480" y="1009440"/>
            <a:ext cx="68400" cy="667080"/>
          </a:xfrm>
          <a:custGeom>
            <a:avLst/>
            <a:gdLst/>
            <a:ahLst/>
            <a:rect l="0" t="0" r="r" b="b"/>
            <a:pathLst>
              <a:path w="190" h="1853">
                <a:moveTo>
                  <a:pt x="0" y="0"/>
                </a:moveTo>
                <a:lnTo>
                  <a:pt x="190" y="0"/>
                </a:lnTo>
                <a:lnTo>
                  <a:pt x="190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37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1" name=""/>
          <p:cNvSpPr/>
          <p:nvPr/>
        </p:nvSpPr>
        <p:spPr>
          <a:xfrm>
            <a:off x="396252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37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2" name=""/>
          <p:cNvSpPr/>
          <p:nvPr/>
        </p:nvSpPr>
        <p:spPr>
          <a:xfrm>
            <a:off x="403020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37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3" name=""/>
          <p:cNvSpPr/>
          <p:nvPr/>
        </p:nvSpPr>
        <p:spPr>
          <a:xfrm>
            <a:off x="409788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37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4" name=""/>
          <p:cNvSpPr/>
          <p:nvPr/>
        </p:nvSpPr>
        <p:spPr>
          <a:xfrm>
            <a:off x="416556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37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5" name=""/>
          <p:cNvSpPr/>
          <p:nvPr/>
        </p:nvSpPr>
        <p:spPr>
          <a:xfrm>
            <a:off x="423324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37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6" name=""/>
          <p:cNvSpPr/>
          <p:nvPr/>
        </p:nvSpPr>
        <p:spPr>
          <a:xfrm>
            <a:off x="430092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37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7" name=""/>
          <p:cNvSpPr/>
          <p:nvPr/>
        </p:nvSpPr>
        <p:spPr>
          <a:xfrm>
            <a:off x="436860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37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8" name=""/>
          <p:cNvSpPr/>
          <p:nvPr/>
        </p:nvSpPr>
        <p:spPr>
          <a:xfrm>
            <a:off x="443628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37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9" name=""/>
          <p:cNvSpPr/>
          <p:nvPr/>
        </p:nvSpPr>
        <p:spPr>
          <a:xfrm>
            <a:off x="450396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37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0" name=""/>
          <p:cNvSpPr/>
          <p:nvPr/>
        </p:nvSpPr>
        <p:spPr>
          <a:xfrm>
            <a:off x="4571640" y="1009440"/>
            <a:ext cx="68400" cy="667080"/>
          </a:xfrm>
          <a:custGeom>
            <a:avLst/>
            <a:gdLst/>
            <a:ahLst/>
            <a:rect l="0" t="0" r="r" b="b"/>
            <a:pathLst>
              <a:path w="190" h="1853">
                <a:moveTo>
                  <a:pt x="0" y="0"/>
                </a:moveTo>
                <a:lnTo>
                  <a:pt x="190" y="0"/>
                </a:lnTo>
                <a:lnTo>
                  <a:pt x="190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27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1" name=""/>
          <p:cNvSpPr/>
          <p:nvPr/>
        </p:nvSpPr>
        <p:spPr>
          <a:xfrm>
            <a:off x="463968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27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2" name=""/>
          <p:cNvSpPr/>
          <p:nvPr/>
        </p:nvSpPr>
        <p:spPr>
          <a:xfrm>
            <a:off x="470736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27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3" name=""/>
          <p:cNvSpPr/>
          <p:nvPr/>
        </p:nvSpPr>
        <p:spPr>
          <a:xfrm>
            <a:off x="477504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27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4" name=""/>
          <p:cNvSpPr/>
          <p:nvPr/>
        </p:nvSpPr>
        <p:spPr>
          <a:xfrm>
            <a:off x="484272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27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5" name=""/>
          <p:cNvSpPr/>
          <p:nvPr/>
        </p:nvSpPr>
        <p:spPr>
          <a:xfrm>
            <a:off x="491040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2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6" name=""/>
          <p:cNvSpPr/>
          <p:nvPr/>
        </p:nvSpPr>
        <p:spPr>
          <a:xfrm>
            <a:off x="497808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2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7" name=""/>
          <p:cNvSpPr/>
          <p:nvPr/>
        </p:nvSpPr>
        <p:spPr>
          <a:xfrm>
            <a:off x="504576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27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8" name=""/>
          <p:cNvSpPr/>
          <p:nvPr/>
        </p:nvSpPr>
        <p:spPr>
          <a:xfrm>
            <a:off x="511344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27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9" name=""/>
          <p:cNvSpPr/>
          <p:nvPr/>
        </p:nvSpPr>
        <p:spPr>
          <a:xfrm>
            <a:off x="5181120" y="1009440"/>
            <a:ext cx="68400" cy="667080"/>
          </a:xfrm>
          <a:custGeom>
            <a:avLst/>
            <a:gdLst/>
            <a:ahLst/>
            <a:rect l="0" t="0" r="r" b="b"/>
            <a:pathLst>
              <a:path w="190" h="1853">
                <a:moveTo>
                  <a:pt x="0" y="0"/>
                </a:moveTo>
                <a:lnTo>
                  <a:pt x="190" y="0"/>
                </a:lnTo>
                <a:lnTo>
                  <a:pt x="190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27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0" name=""/>
          <p:cNvSpPr/>
          <p:nvPr/>
        </p:nvSpPr>
        <p:spPr>
          <a:xfrm>
            <a:off x="524916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27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1" name=""/>
          <p:cNvSpPr/>
          <p:nvPr/>
        </p:nvSpPr>
        <p:spPr>
          <a:xfrm>
            <a:off x="531684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27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2" name=""/>
          <p:cNvSpPr/>
          <p:nvPr/>
        </p:nvSpPr>
        <p:spPr>
          <a:xfrm>
            <a:off x="538452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27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3" name=""/>
          <p:cNvSpPr/>
          <p:nvPr/>
        </p:nvSpPr>
        <p:spPr>
          <a:xfrm>
            <a:off x="545220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27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4" name=""/>
          <p:cNvSpPr/>
          <p:nvPr/>
        </p:nvSpPr>
        <p:spPr>
          <a:xfrm>
            <a:off x="551988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17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5" name=""/>
          <p:cNvSpPr/>
          <p:nvPr/>
        </p:nvSpPr>
        <p:spPr>
          <a:xfrm>
            <a:off x="558756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1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6" name=""/>
          <p:cNvSpPr/>
          <p:nvPr/>
        </p:nvSpPr>
        <p:spPr>
          <a:xfrm>
            <a:off x="565524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1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7" name=""/>
          <p:cNvSpPr/>
          <p:nvPr/>
        </p:nvSpPr>
        <p:spPr>
          <a:xfrm>
            <a:off x="572292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18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8" name=""/>
          <p:cNvSpPr/>
          <p:nvPr/>
        </p:nvSpPr>
        <p:spPr>
          <a:xfrm>
            <a:off x="579060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18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9" name=""/>
          <p:cNvSpPr/>
          <p:nvPr/>
        </p:nvSpPr>
        <p:spPr>
          <a:xfrm>
            <a:off x="5858280" y="1009440"/>
            <a:ext cx="68400" cy="667080"/>
          </a:xfrm>
          <a:custGeom>
            <a:avLst/>
            <a:gdLst/>
            <a:ahLst/>
            <a:rect l="0" t="0" r="r" b="b"/>
            <a:pathLst>
              <a:path w="190" h="1853">
                <a:moveTo>
                  <a:pt x="0" y="0"/>
                </a:moveTo>
                <a:lnTo>
                  <a:pt x="190" y="0"/>
                </a:lnTo>
                <a:lnTo>
                  <a:pt x="190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18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0" name=""/>
          <p:cNvSpPr/>
          <p:nvPr/>
        </p:nvSpPr>
        <p:spPr>
          <a:xfrm>
            <a:off x="592632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18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1" name=""/>
          <p:cNvSpPr/>
          <p:nvPr/>
        </p:nvSpPr>
        <p:spPr>
          <a:xfrm>
            <a:off x="599400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1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2" name=""/>
          <p:cNvSpPr/>
          <p:nvPr/>
        </p:nvSpPr>
        <p:spPr>
          <a:xfrm>
            <a:off x="606168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1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3" name=""/>
          <p:cNvSpPr/>
          <p:nvPr/>
        </p:nvSpPr>
        <p:spPr>
          <a:xfrm>
            <a:off x="612936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1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4" name=""/>
          <p:cNvSpPr/>
          <p:nvPr/>
        </p:nvSpPr>
        <p:spPr>
          <a:xfrm>
            <a:off x="619704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1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5" name=""/>
          <p:cNvSpPr/>
          <p:nvPr/>
        </p:nvSpPr>
        <p:spPr>
          <a:xfrm>
            <a:off x="626472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18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6" name=""/>
          <p:cNvSpPr/>
          <p:nvPr/>
        </p:nvSpPr>
        <p:spPr>
          <a:xfrm>
            <a:off x="633240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18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7" name=""/>
          <p:cNvSpPr/>
          <p:nvPr/>
        </p:nvSpPr>
        <p:spPr>
          <a:xfrm>
            <a:off x="640008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18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8" name=""/>
          <p:cNvSpPr/>
          <p:nvPr/>
        </p:nvSpPr>
        <p:spPr>
          <a:xfrm>
            <a:off x="646776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18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9" name=""/>
          <p:cNvSpPr/>
          <p:nvPr/>
        </p:nvSpPr>
        <p:spPr>
          <a:xfrm>
            <a:off x="6535440" y="1009440"/>
            <a:ext cx="68400" cy="667080"/>
          </a:xfrm>
          <a:custGeom>
            <a:avLst/>
            <a:gdLst/>
            <a:ahLst/>
            <a:rect l="0" t="0" r="r" b="b"/>
            <a:pathLst>
              <a:path w="190" h="1853">
                <a:moveTo>
                  <a:pt x="0" y="0"/>
                </a:moveTo>
                <a:lnTo>
                  <a:pt x="190" y="0"/>
                </a:lnTo>
                <a:lnTo>
                  <a:pt x="190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08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0" name=""/>
          <p:cNvSpPr/>
          <p:nvPr/>
        </p:nvSpPr>
        <p:spPr>
          <a:xfrm>
            <a:off x="660348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08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1" name=""/>
          <p:cNvSpPr/>
          <p:nvPr/>
        </p:nvSpPr>
        <p:spPr>
          <a:xfrm>
            <a:off x="667116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08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2" name=""/>
          <p:cNvSpPr/>
          <p:nvPr/>
        </p:nvSpPr>
        <p:spPr>
          <a:xfrm>
            <a:off x="673884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08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3" name=""/>
          <p:cNvSpPr/>
          <p:nvPr/>
        </p:nvSpPr>
        <p:spPr>
          <a:xfrm>
            <a:off x="680652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0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4" name=""/>
          <p:cNvSpPr/>
          <p:nvPr/>
        </p:nvSpPr>
        <p:spPr>
          <a:xfrm>
            <a:off x="687420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0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5" name=""/>
          <p:cNvSpPr/>
          <p:nvPr/>
        </p:nvSpPr>
        <p:spPr>
          <a:xfrm>
            <a:off x="694188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08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6" name=""/>
          <p:cNvSpPr/>
          <p:nvPr/>
        </p:nvSpPr>
        <p:spPr>
          <a:xfrm>
            <a:off x="700956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08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7" name=""/>
          <p:cNvSpPr/>
          <p:nvPr/>
        </p:nvSpPr>
        <p:spPr>
          <a:xfrm>
            <a:off x="707724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08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8" name=""/>
          <p:cNvSpPr/>
          <p:nvPr/>
        </p:nvSpPr>
        <p:spPr>
          <a:xfrm>
            <a:off x="714492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08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9" name=""/>
          <p:cNvSpPr/>
          <p:nvPr/>
        </p:nvSpPr>
        <p:spPr>
          <a:xfrm>
            <a:off x="7212600" y="1009440"/>
            <a:ext cx="68400" cy="667080"/>
          </a:xfrm>
          <a:custGeom>
            <a:avLst/>
            <a:gdLst/>
            <a:ahLst/>
            <a:rect l="0" t="0" r="r" b="b"/>
            <a:pathLst>
              <a:path w="190" h="1853">
                <a:moveTo>
                  <a:pt x="0" y="0"/>
                </a:moveTo>
                <a:lnTo>
                  <a:pt x="190" y="0"/>
                </a:lnTo>
                <a:lnTo>
                  <a:pt x="190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08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10" name=""/>
          <p:cNvSpPr/>
          <p:nvPr/>
        </p:nvSpPr>
        <p:spPr>
          <a:xfrm>
            <a:off x="728064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08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11" name=""/>
          <p:cNvSpPr/>
          <p:nvPr/>
        </p:nvSpPr>
        <p:spPr>
          <a:xfrm>
            <a:off x="734832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08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12" name=""/>
          <p:cNvSpPr/>
          <p:nvPr/>
        </p:nvSpPr>
        <p:spPr>
          <a:xfrm>
            <a:off x="741600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508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13" name=""/>
          <p:cNvSpPr/>
          <p:nvPr/>
        </p:nvSpPr>
        <p:spPr>
          <a:xfrm>
            <a:off x="748368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4f8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14" name=""/>
          <p:cNvSpPr/>
          <p:nvPr/>
        </p:nvSpPr>
        <p:spPr>
          <a:xfrm>
            <a:off x="755136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4f8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15" name=""/>
          <p:cNvSpPr/>
          <p:nvPr/>
        </p:nvSpPr>
        <p:spPr>
          <a:xfrm>
            <a:off x="761904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4f8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16" name=""/>
          <p:cNvSpPr/>
          <p:nvPr/>
        </p:nvSpPr>
        <p:spPr>
          <a:xfrm>
            <a:off x="768672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4f8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17" name=""/>
          <p:cNvSpPr/>
          <p:nvPr/>
        </p:nvSpPr>
        <p:spPr>
          <a:xfrm>
            <a:off x="775440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4f8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18" name=""/>
          <p:cNvSpPr/>
          <p:nvPr/>
        </p:nvSpPr>
        <p:spPr>
          <a:xfrm>
            <a:off x="7822080" y="1009440"/>
            <a:ext cx="68400" cy="667080"/>
          </a:xfrm>
          <a:custGeom>
            <a:avLst/>
            <a:gdLst/>
            <a:ahLst/>
            <a:rect l="0" t="0" r="r" b="b"/>
            <a:pathLst>
              <a:path w="190" h="1853">
                <a:moveTo>
                  <a:pt x="0" y="0"/>
                </a:moveTo>
                <a:lnTo>
                  <a:pt x="190" y="0"/>
                </a:lnTo>
                <a:lnTo>
                  <a:pt x="190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4f8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19" name=""/>
          <p:cNvSpPr/>
          <p:nvPr/>
        </p:nvSpPr>
        <p:spPr>
          <a:xfrm>
            <a:off x="789012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4f9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0" name=""/>
          <p:cNvSpPr/>
          <p:nvPr/>
        </p:nvSpPr>
        <p:spPr>
          <a:xfrm>
            <a:off x="795780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4f9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1" name=""/>
          <p:cNvSpPr/>
          <p:nvPr/>
        </p:nvSpPr>
        <p:spPr>
          <a:xfrm>
            <a:off x="802548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4f9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2" name=""/>
          <p:cNvSpPr/>
          <p:nvPr/>
        </p:nvSpPr>
        <p:spPr>
          <a:xfrm>
            <a:off x="809316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4f9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3" name=""/>
          <p:cNvSpPr/>
          <p:nvPr/>
        </p:nvSpPr>
        <p:spPr>
          <a:xfrm>
            <a:off x="816084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4f9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4" name=""/>
          <p:cNvSpPr/>
          <p:nvPr/>
        </p:nvSpPr>
        <p:spPr>
          <a:xfrm>
            <a:off x="822852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4f9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5" name=""/>
          <p:cNvSpPr/>
          <p:nvPr/>
        </p:nvSpPr>
        <p:spPr>
          <a:xfrm>
            <a:off x="829620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4f9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6" name=""/>
          <p:cNvSpPr/>
          <p:nvPr/>
        </p:nvSpPr>
        <p:spPr>
          <a:xfrm>
            <a:off x="836388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4f9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7" name=""/>
          <p:cNvSpPr/>
          <p:nvPr/>
        </p:nvSpPr>
        <p:spPr>
          <a:xfrm>
            <a:off x="843156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4e9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8" name=""/>
          <p:cNvSpPr/>
          <p:nvPr/>
        </p:nvSpPr>
        <p:spPr>
          <a:xfrm>
            <a:off x="8499240" y="1009440"/>
            <a:ext cx="68400" cy="667080"/>
          </a:xfrm>
          <a:custGeom>
            <a:avLst/>
            <a:gdLst/>
            <a:ahLst/>
            <a:rect l="0" t="0" r="r" b="b"/>
            <a:pathLst>
              <a:path w="190" h="1853">
                <a:moveTo>
                  <a:pt x="0" y="0"/>
                </a:moveTo>
                <a:lnTo>
                  <a:pt x="190" y="0"/>
                </a:lnTo>
                <a:lnTo>
                  <a:pt x="190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4e9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9" name=""/>
          <p:cNvSpPr/>
          <p:nvPr/>
        </p:nvSpPr>
        <p:spPr>
          <a:xfrm>
            <a:off x="856728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4e9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0" name=""/>
          <p:cNvSpPr/>
          <p:nvPr/>
        </p:nvSpPr>
        <p:spPr>
          <a:xfrm>
            <a:off x="863496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4e9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1" name=""/>
          <p:cNvSpPr/>
          <p:nvPr/>
        </p:nvSpPr>
        <p:spPr>
          <a:xfrm>
            <a:off x="870264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4e9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2" name=""/>
          <p:cNvSpPr/>
          <p:nvPr/>
        </p:nvSpPr>
        <p:spPr>
          <a:xfrm>
            <a:off x="877032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4e9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3" name=""/>
          <p:cNvSpPr/>
          <p:nvPr/>
        </p:nvSpPr>
        <p:spPr>
          <a:xfrm>
            <a:off x="8838000" y="1009440"/>
            <a:ext cx="68040" cy="667080"/>
          </a:xfrm>
          <a:custGeom>
            <a:avLst/>
            <a:gdLst/>
            <a:ahLst/>
            <a:rect l="0" t="0" r="r" b="b"/>
            <a:pathLst>
              <a:path w="189" h="1853">
                <a:moveTo>
                  <a:pt x="0" y="0"/>
                </a:moveTo>
                <a:lnTo>
                  <a:pt x="189" y="0"/>
                </a:lnTo>
                <a:lnTo>
                  <a:pt x="189" y="1853"/>
                </a:lnTo>
                <a:lnTo>
                  <a:pt x="0" y="1853"/>
                </a:lnTo>
                <a:lnTo>
                  <a:pt x="0" y="0"/>
                </a:lnTo>
                <a:close/>
              </a:path>
            </a:pathLst>
          </a:custGeom>
          <a:solidFill>
            <a:srgbClr val="ff4e9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4" name=""/>
          <p:cNvSpPr/>
          <p:nvPr/>
        </p:nvSpPr>
        <p:spPr>
          <a:xfrm>
            <a:off x="1476360" y="1981080"/>
            <a:ext cx="6191280" cy="2019600"/>
          </a:xfrm>
          <a:custGeom>
            <a:avLst/>
            <a:gdLst/>
            <a:ahLst/>
            <a:rect l="0" t="0" r="r" b="b"/>
            <a:pathLst>
              <a:path w="17198" h="5610">
                <a:moveTo>
                  <a:pt x="0" y="5213"/>
                </a:moveTo>
                <a:lnTo>
                  <a:pt x="0" y="397"/>
                </a:lnTo>
                <a:cubicBezTo>
                  <a:pt x="0" y="371"/>
                  <a:pt x="2" y="345"/>
                  <a:pt x="7" y="319"/>
                </a:cubicBezTo>
                <a:cubicBezTo>
                  <a:pt x="12" y="294"/>
                  <a:pt x="20" y="269"/>
                  <a:pt x="30" y="245"/>
                </a:cubicBezTo>
                <a:cubicBezTo>
                  <a:pt x="40" y="221"/>
                  <a:pt x="52" y="198"/>
                  <a:pt x="66" y="176"/>
                </a:cubicBezTo>
                <a:cubicBezTo>
                  <a:pt x="81" y="155"/>
                  <a:pt x="97" y="135"/>
                  <a:pt x="116" y="116"/>
                </a:cubicBezTo>
                <a:cubicBezTo>
                  <a:pt x="134" y="98"/>
                  <a:pt x="154" y="81"/>
                  <a:pt x="176" y="67"/>
                </a:cubicBezTo>
                <a:cubicBezTo>
                  <a:pt x="198" y="52"/>
                  <a:pt x="220" y="40"/>
                  <a:pt x="245" y="30"/>
                </a:cubicBezTo>
                <a:cubicBezTo>
                  <a:pt x="269" y="20"/>
                  <a:pt x="293" y="13"/>
                  <a:pt x="319" y="7"/>
                </a:cubicBezTo>
                <a:cubicBezTo>
                  <a:pt x="345" y="2"/>
                  <a:pt x="370" y="0"/>
                  <a:pt x="396" y="0"/>
                </a:cubicBezTo>
                <a:lnTo>
                  <a:pt x="16802" y="0"/>
                </a:lnTo>
                <a:cubicBezTo>
                  <a:pt x="16828" y="0"/>
                  <a:pt x="16853" y="2"/>
                  <a:pt x="16879" y="7"/>
                </a:cubicBezTo>
                <a:cubicBezTo>
                  <a:pt x="16905" y="13"/>
                  <a:pt x="16929" y="20"/>
                  <a:pt x="16953" y="30"/>
                </a:cubicBezTo>
                <a:cubicBezTo>
                  <a:pt x="16978" y="40"/>
                  <a:pt x="17000" y="52"/>
                  <a:pt x="17022" y="67"/>
                </a:cubicBezTo>
                <a:cubicBezTo>
                  <a:pt x="17044" y="81"/>
                  <a:pt x="17064" y="98"/>
                  <a:pt x="17082" y="116"/>
                </a:cubicBezTo>
                <a:cubicBezTo>
                  <a:pt x="17101" y="135"/>
                  <a:pt x="17117" y="155"/>
                  <a:pt x="17132" y="176"/>
                </a:cubicBezTo>
                <a:cubicBezTo>
                  <a:pt x="17146" y="198"/>
                  <a:pt x="17158" y="221"/>
                  <a:pt x="17168" y="245"/>
                </a:cubicBezTo>
                <a:cubicBezTo>
                  <a:pt x="17178" y="269"/>
                  <a:pt x="17186" y="294"/>
                  <a:pt x="17191" y="319"/>
                </a:cubicBezTo>
                <a:cubicBezTo>
                  <a:pt x="17196" y="345"/>
                  <a:pt x="17198" y="371"/>
                  <a:pt x="17198" y="397"/>
                </a:cubicBezTo>
                <a:lnTo>
                  <a:pt x="17198" y="5213"/>
                </a:lnTo>
                <a:cubicBezTo>
                  <a:pt x="17198" y="5239"/>
                  <a:pt x="17196" y="5265"/>
                  <a:pt x="17191" y="5291"/>
                </a:cubicBezTo>
                <a:cubicBezTo>
                  <a:pt x="17186" y="5316"/>
                  <a:pt x="17178" y="5341"/>
                  <a:pt x="17168" y="5365"/>
                </a:cubicBezTo>
                <a:cubicBezTo>
                  <a:pt x="17158" y="5389"/>
                  <a:pt x="17146" y="5412"/>
                  <a:pt x="17132" y="5434"/>
                </a:cubicBezTo>
                <a:cubicBezTo>
                  <a:pt x="17117" y="5455"/>
                  <a:pt x="17101" y="5475"/>
                  <a:pt x="17082" y="5494"/>
                </a:cubicBezTo>
                <a:cubicBezTo>
                  <a:pt x="17064" y="5512"/>
                  <a:pt x="17044" y="5529"/>
                  <a:pt x="17022" y="5543"/>
                </a:cubicBezTo>
                <a:cubicBezTo>
                  <a:pt x="17000" y="5558"/>
                  <a:pt x="16978" y="5570"/>
                  <a:pt x="16953" y="5580"/>
                </a:cubicBezTo>
                <a:cubicBezTo>
                  <a:pt x="16929" y="5590"/>
                  <a:pt x="16905" y="5597"/>
                  <a:pt x="16879" y="5602"/>
                </a:cubicBezTo>
                <a:cubicBezTo>
                  <a:pt x="16853" y="5607"/>
                  <a:pt x="16828" y="5610"/>
                  <a:pt x="16802" y="5610"/>
                </a:cubicBezTo>
                <a:lnTo>
                  <a:pt x="396" y="5610"/>
                </a:lnTo>
                <a:cubicBezTo>
                  <a:pt x="370" y="5610"/>
                  <a:pt x="345" y="5607"/>
                  <a:pt x="319" y="5602"/>
                </a:cubicBezTo>
                <a:cubicBezTo>
                  <a:pt x="293" y="5597"/>
                  <a:pt x="269" y="5590"/>
                  <a:pt x="245" y="5580"/>
                </a:cubicBezTo>
                <a:cubicBezTo>
                  <a:pt x="220" y="5570"/>
                  <a:pt x="198" y="5558"/>
                  <a:pt x="176" y="5543"/>
                </a:cubicBezTo>
                <a:cubicBezTo>
                  <a:pt x="154" y="5529"/>
                  <a:pt x="134" y="5512"/>
                  <a:pt x="116" y="5494"/>
                </a:cubicBezTo>
                <a:cubicBezTo>
                  <a:pt x="97" y="5475"/>
                  <a:pt x="81" y="5455"/>
                  <a:pt x="66" y="5434"/>
                </a:cubicBezTo>
                <a:cubicBezTo>
                  <a:pt x="52" y="5412"/>
                  <a:pt x="40" y="5389"/>
                  <a:pt x="30" y="5365"/>
                </a:cubicBezTo>
                <a:cubicBezTo>
                  <a:pt x="20" y="5341"/>
                  <a:pt x="12" y="5316"/>
                  <a:pt x="7" y="5291"/>
                </a:cubicBezTo>
                <a:cubicBezTo>
                  <a:pt x="2" y="5265"/>
                  <a:pt x="0" y="5239"/>
                  <a:pt x="0" y="5213"/>
                </a:cubicBezTo>
                <a:close/>
              </a:path>
            </a:pathLst>
          </a:custGeom>
          <a:solidFill>
            <a:srgbClr val="f8f9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5" name=""/>
          <p:cNvSpPr/>
          <p:nvPr/>
        </p:nvSpPr>
        <p:spPr>
          <a:xfrm>
            <a:off x="1647720" y="2523960"/>
            <a:ext cx="38520" cy="1190880"/>
          </a:xfrm>
          <a:custGeom>
            <a:avLst/>
            <a:gdLst/>
            <a:ahLst/>
            <a:rect l="0" t="0" r="r" b="b"/>
            <a:pathLst>
              <a:path w="107" h="3308">
                <a:moveTo>
                  <a:pt x="0" y="0"/>
                </a:moveTo>
                <a:lnTo>
                  <a:pt x="107" y="0"/>
                </a:lnTo>
                <a:lnTo>
                  <a:pt x="107" y="3308"/>
                </a:lnTo>
                <a:lnTo>
                  <a:pt x="0" y="3308"/>
                </a:lnTo>
                <a:lnTo>
                  <a:pt x="0" y="0"/>
                </a:lnTo>
                <a:close/>
              </a:path>
            </a:pathLst>
          </a:custGeom>
          <a:solidFill>
            <a:srgbClr val="ff57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6" name=""/>
          <p:cNvSpPr/>
          <p:nvPr/>
        </p:nvSpPr>
        <p:spPr>
          <a:xfrm>
            <a:off x="1476360" y="4143240"/>
            <a:ext cx="6191280" cy="1705320"/>
          </a:xfrm>
          <a:custGeom>
            <a:avLst/>
            <a:gdLst/>
            <a:ahLst/>
            <a:rect l="0" t="0" r="r" b="b"/>
            <a:pathLst>
              <a:path w="17198" h="4737">
                <a:moveTo>
                  <a:pt x="0" y="4340"/>
                </a:moveTo>
                <a:lnTo>
                  <a:pt x="0" y="398"/>
                </a:lnTo>
                <a:cubicBezTo>
                  <a:pt x="0" y="372"/>
                  <a:pt x="2" y="346"/>
                  <a:pt x="7" y="319"/>
                </a:cubicBezTo>
                <a:cubicBezTo>
                  <a:pt x="12" y="294"/>
                  <a:pt x="20" y="269"/>
                  <a:pt x="30" y="245"/>
                </a:cubicBezTo>
                <a:cubicBezTo>
                  <a:pt x="40" y="221"/>
                  <a:pt x="52" y="198"/>
                  <a:pt x="66" y="176"/>
                </a:cubicBezTo>
                <a:cubicBezTo>
                  <a:pt x="81" y="155"/>
                  <a:pt x="97" y="135"/>
                  <a:pt x="116" y="116"/>
                </a:cubicBezTo>
                <a:cubicBezTo>
                  <a:pt x="134" y="98"/>
                  <a:pt x="154" y="81"/>
                  <a:pt x="176" y="67"/>
                </a:cubicBezTo>
                <a:cubicBezTo>
                  <a:pt x="198" y="52"/>
                  <a:pt x="220" y="40"/>
                  <a:pt x="245" y="30"/>
                </a:cubicBezTo>
                <a:cubicBezTo>
                  <a:pt x="269" y="20"/>
                  <a:pt x="293" y="13"/>
                  <a:pt x="319" y="8"/>
                </a:cubicBezTo>
                <a:cubicBezTo>
                  <a:pt x="345" y="2"/>
                  <a:pt x="370" y="0"/>
                  <a:pt x="396" y="0"/>
                </a:cubicBezTo>
                <a:lnTo>
                  <a:pt x="16802" y="0"/>
                </a:lnTo>
                <a:cubicBezTo>
                  <a:pt x="16828" y="0"/>
                  <a:pt x="16853" y="2"/>
                  <a:pt x="16879" y="8"/>
                </a:cubicBezTo>
                <a:cubicBezTo>
                  <a:pt x="16905" y="13"/>
                  <a:pt x="16929" y="20"/>
                  <a:pt x="16953" y="30"/>
                </a:cubicBezTo>
                <a:cubicBezTo>
                  <a:pt x="16978" y="40"/>
                  <a:pt x="17000" y="52"/>
                  <a:pt x="17022" y="67"/>
                </a:cubicBezTo>
                <a:cubicBezTo>
                  <a:pt x="17044" y="81"/>
                  <a:pt x="17064" y="98"/>
                  <a:pt x="17082" y="116"/>
                </a:cubicBezTo>
                <a:cubicBezTo>
                  <a:pt x="17101" y="135"/>
                  <a:pt x="17117" y="155"/>
                  <a:pt x="17132" y="176"/>
                </a:cubicBezTo>
                <a:cubicBezTo>
                  <a:pt x="17146" y="198"/>
                  <a:pt x="17158" y="221"/>
                  <a:pt x="17168" y="245"/>
                </a:cubicBezTo>
                <a:cubicBezTo>
                  <a:pt x="17178" y="269"/>
                  <a:pt x="17186" y="294"/>
                  <a:pt x="17191" y="319"/>
                </a:cubicBezTo>
                <a:cubicBezTo>
                  <a:pt x="17196" y="346"/>
                  <a:pt x="17198" y="372"/>
                  <a:pt x="17198" y="398"/>
                </a:cubicBezTo>
                <a:lnTo>
                  <a:pt x="17198" y="4340"/>
                </a:lnTo>
                <a:cubicBezTo>
                  <a:pt x="17198" y="4366"/>
                  <a:pt x="17196" y="4392"/>
                  <a:pt x="17191" y="4417"/>
                </a:cubicBezTo>
                <a:cubicBezTo>
                  <a:pt x="17186" y="4443"/>
                  <a:pt x="17178" y="4468"/>
                  <a:pt x="17168" y="4492"/>
                </a:cubicBezTo>
                <a:cubicBezTo>
                  <a:pt x="17158" y="4516"/>
                  <a:pt x="17146" y="4539"/>
                  <a:pt x="17132" y="4561"/>
                </a:cubicBezTo>
                <a:cubicBezTo>
                  <a:pt x="17117" y="4582"/>
                  <a:pt x="17101" y="4602"/>
                  <a:pt x="17082" y="4621"/>
                </a:cubicBezTo>
                <a:cubicBezTo>
                  <a:pt x="17064" y="4639"/>
                  <a:pt x="17044" y="4656"/>
                  <a:pt x="17022" y="4670"/>
                </a:cubicBezTo>
                <a:cubicBezTo>
                  <a:pt x="17000" y="4685"/>
                  <a:pt x="16978" y="4697"/>
                  <a:pt x="16953" y="4707"/>
                </a:cubicBezTo>
                <a:cubicBezTo>
                  <a:pt x="16929" y="4717"/>
                  <a:pt x="16905" y="4724"/>
                  <a:pt x="16879" y="4729"/>
                </a:cubicBezTo>
                <a:cubicBezTo>
                  <a:pt x="16853" y="4734"/>
                  <a:pt x="16828" y="4737"/>
                  <a:pt x="16802" y="4737"/>
                </a:cubicBezTo>
                <a:lnTo>
                  <a:pt x="396" y="4737"/>
                </a:lnTo>
                <a:cubicBezTo>
                  <a:pt x="370" y="4737"/>
                  <a:pt x="345" y="4734"/>
                  <a:pt x="319" y="4729"/>
                </a:cubicBezTo>
                <a:cubicBezTo>
                  <a:pt x="293" y="4724"/>
                  <a:pt x="269" y="4717"/>
                  <a:pt x="245" y="4707"/>
                </a:cubicBezTo>
                <a:cubicBezTo>
                  <a:pt x="220" y="4697"/>
                  <a:pt x="198" y="4685"/>
                  <a:pt x="176" y="4670"/>
                </a:cubicBezTo>
                <a:cubicBezTo>
                  <a:pt x="154" y="4656"/>
                  <a:pt x="134" y="4639"/>
                  <a:pt x="116" y="4621"/>
                </a:cubicBezTo>
                <a:cubicBezTo>
                  <a:pt x="97" y="4602"/>
                  <a:pt x="81" y="4582"/>
                  <a:pt x="66" y="4561"/>
                </a:cubicBezTo>
                <a:cubicBezTo>
                  <a:pt x="52" y="4539"/>
                  <a:pt x="40" y="4516"/>
                  <a:pt x="30" y="4492"/>
                </a:cubicBezTo>
                <a:cubicBezTo>
                  <a:pt x="20" y="4468"/>
                  <a:pt x="12" y="4443"/>
                  <a:pt x="7" y="4417"/>
                </a:cubicBezTo>
                <a:cubicBezTo>
                  <a:pt x="2" y="4392"/>
                  <a:pt x="0" y="4366"/>
                  <a:pt x="0" y="4340"/>
                </a:cubicBezTo>
                <a:close/>
              </a:path>
            </a:pathLst>
          </a:custGeom>
          <a:solidFill>
            <a:srgbClr val="f8f9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7" name=""/>
          <p:cNvSpPr/>
          <p:nvPr/>
        </p:nvSpPr>
        <p:spPr>
          <a:xfrm>
            <a:off x="1647720" y="4686120"/>
            <a:ext cx="38520" cy="876600"/>
          </a:xfrm>
          <a:custGeom>
            <a:avLst/>
            <a:gdLst/>
            <a:ahLst/>
            <a:rect l="0" t="0" r="r" b="b"/>
            <a:pathLst>
              <a:path w="107" h="2435">
                <a:moveTo>
                  <a:pt x="0" y="0"/>
                </a:moveTo>
                <a:lnTo>
                  <a:pt x="107" y="0"/>
                </a:lnTo>
                <a:lnTo>
                  <a:pt x="107" y="2435"/>
                </a:lnTo>
                <a:lnTo>
                  <a:pt x="0" y="2435"/>
                </a:lnTo>
                <a:lnTo>
                  <a:pt x="0" y="0"/>
                </a:lnTo>
                <a:close/>
              </a:path>
            </a:pathLst>
          </a:custGeom>
          <a:solidFill>
            <a:srgbClr val="ff57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8" name=""/>
          <p:cNvSpPr txBox="1"/>
          <p:nvPr/>
        </p:nvSpPr>
        <p:spPr>
          <a:xfrm>
            <a:off x="237960" y="1098720"/>
            <a:ext cx="8614440" cy="428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338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Personal Growth: The Technical Evolution</a:t>
            </a:r>
            <a:endParaRPr b="0" lang="en-US" sz="33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9" name=""/>
          <p:cNvSpPr txBox="1"/>
          <p:nvPr/>
        </p:nvSpPr>
        <p:spPr>
          <a:xfrm>
            <a:off x="1647720" y="2190600"/>
            <a:ext cx="3004560" cy="222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75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Phase 1: Cloud Foundations</a:t>
            </a:r>
            <a:endParaRPr b="0" lang="en-US" sz="17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0" name=""/>
          <p:cNvSpPr txBox="1"/>
          <p:nvPr/>
        </p:nvSpPr>
        <p:spPr>
          <a:xfrm>
            <a:off x="1781280" y="2572920"/>
            <a:ext cx="3078000" cy="17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Python | AWS Lambda | CloudFormation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1" name=""/>
          <p:cNvSpPr txBox="1"/>
          <p:nvPr/>
        </p:nvSpPr>
        <p:spPr>
          <a:xfrm>
            <a:off x="1781280" y="2887560"/>
            <a:ext cx="3160440" cy="17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Learning a new language and ecosystem.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2" name=""/>
          <p:cNvSpPr txBox="1"/>
          <p:nvPr/>
        </p:nvSpPr>
        <p:spPr>
          <a:xfrm>
            <a:off x="1781280" y="3201840"/>
            <a:ext cx="3103200" cy="17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Building scalable serverless applications.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3" name=""/>
          <p:cNvSpPr txBox="1"/>
          <p:nvPr/>
        </p:nvSpPr>
        <p:spPr>
          <a:xfrm>
            <a:off x="1781280" y="3525480"/>
            <a:ext cx="3948120" cy="17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Learning to deploy and manage cloud infrastructure.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4" name=""/>
          <p:cNvSpPr txBox="1"/>
          <p:nvPr/>
        </p:nvSpPr>
        <p:spPr>
          <a:xfrm>
            <a:off x="1647720" y="4352760"/>
            <a:ext cx="3920400" cy="222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75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Phase 2: Advanced Architecture &amp; AI</a:t>
            </a:r>
            <a:endParaRPr b="0" lang="en-US" sz="17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5" name=""/>
          <p:cNvSpPr txBox="1"/>
          <p:nvPr/>
        </p:nvSpPr>
        <p:spPr>
          <a:xfrm>
            <a:off x="1781280" y="4735080"/>
            <a:ext cx="2851560" cy="17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DDD/Hexagonal Architecture + LLMs.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6" name=""/>
          <p:cNvSpPr txBox="1"/>
          <p:nvPr/>
        </p:nvSpPr>
        <p:spPr>
          <a:xfrm>
            <a:off x="1781280" y="5049720"/>
            <a:ext cx="5598360" cy="17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Building complex systems with clean architecture to keep delivering value.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7" name=""/>
          <p:cNvSpPr txBox="1"/>
          <p:nvPr/>
        </p:nvSpPr>
        <p:spPr>
          <a:xfrm>
            <a:off x="1781280" y="5364000"/>
            <a:ext cx="4070880" cy="17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Creating intelligent, agentic applications (in-progress).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8" name=""/>
          <p:cNvSpPr txBox="1"/>
          <p:nvPr/>
        </p:nvSpPr>
        <p:spPr>
          <a:xfrm>
            <a:off x="8731080" y="6386760"/>
            <a:ext cx="22824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Arial"/>
                <a:ea typeface="Arial"/>
              </a:rPr>
              <a:t>2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0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1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2" name=""/>
          <p:cNvSpPr/>
          <p:nvPr/>
        </p:nvSpPr>
        <p:spPr>
          <a:xfrm>
            <a:off x="237960" y="1285560"/>
            <a:ext cx="8668080" cy="657720"/>
          </a:xfrm>
          <a:custGeom>
            <a:avLst/>
            <a:gdLst/>
            <a:ahLst/>
            <a:rect l="0" t="0" r="r" b="b"/>
            <a:pathLst>
              <a:path w="24078" h="1827">
                <a:moveTo>
                  <a:pt x="0" y="0"/>
                </a:moveTo>
                <a:lnTo>
                  <a:pt x="24078" y="0"/>
                </a:lnTo>
                <a:lnTo>
                  <a:pt x="24078" y="1827"/>
                </a:lnTo>
                <a:lnTo>
                  <a:pt x="0" y="18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3" name=""/>
          <p:cNvSpPr/>
          <p:nvPr/>
        </p:nvSpPr>
        <p:spPr>
          <a:xfrm>
            <a:off x="237960" y="1285560"/>
            <a:ext cx="8668080" cy="657720"/>
          </a:xfrm>
          <a:custGeom>
            <a:avLst/>
            <a:gdLst/>
            <a:ahLst/>
            <a:rect l="0" t="0" r="r" b="b"/>
            <a:pathLst>
              <a:path w="24078" h="1827">
                <a:moveTo>
                  <a:pt x="0" y="0"/>
                </a:moveTo>
                <a:lnTo>
                  <a:pt x="24078" y="0"/>
                </a:lnTo>
                <a:lnTo>
                  <a:pt x="24078" y="1827"/>
                </a:lnTo>
                <a:lnTo>
                  <a:pt x="0" y="182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tile tx="0" ty="0" sx="31999" sy="-1838000" algn="ctr"/>
          </a:blip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4" name=""/>
          <p:cNvSpPr/>
          <p:nvPr/>
        </p:nvSpPr>
        <p:spPr>
          <a:xfrm>
            <a:off x="237960" y="1285560"/>
            <a:ext cx="8668080" cy="657720"/>
          </a:xfrm>
          <a:custGeom>
            <a:avLst/>
            <a:gdLst/>
            <a:ahLst/>
            <a:rect l="0" t="0" r="r" b="b"/>
            <a:pathLst>
              <a:path w="24078" h="1827">
                <a:moveTo>
                  <a:pt x="0" y="0"/>
                </a:moveTo>
                <a:lnTo>
                  <a:pt x="24078" y="0"/>
                </a:lnTo>
                <a:lnTo>
                  <a:pt x="24078" y="1827"/>
                </a:lnTo>
                <a:lnTo>
                  <a:pt x="0" y="182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tile tx="0" ty="0" sx="31999" sy="-1838000" algn="ctr"/>
          </a:blip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555" name="" descr=""/>
          <p:cNvPicPr/>
          <p:nvPr/>
        </p:nvPicPr>
        <p:blipFill>
          <a:blip r:embed="rId3"/>
          <a:stretch/>
        </p:blipFill>
        <p:spPr>
          <a:xfrm>
            <a:off x="134280" y="2173320"/>
            <a:ext cx="8875440" cy="1273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56" name=""/>
          <p:cNvSpPr/>
          <p:nvPr/>
        </p:nvSpPr>
        <p:spPr>
          <a:xfrm>
            <a:off x="133920" y="2172960"/>
            <a:ext cx="8876160" cy="1274400"/>
          </a:xfrm>
          <a:custGeom>
            <a:avLst/>
            <a:gdLst/>
            <a:ahLst/>
            <a:rect l="0" t="0" r="r" b="b"/>
            <a:pathLst>
              <a:path w="24656" h="3540">
                <a:moveTo>
                  <a:pt x="315" y="472"/>
                </a:moveTo>
                <a:lnTo>
                  <a:pt x="315" y="2907"/>
                </a:lnTo>
                <a:cubicBezTo>
                  <a:pt x="315" y="2939"/>
                  <a:pt x="321" y="2969"/>
                  <a:pt x="334" y="2999"/>
                </a:cubicBezTo>
                <a:cubicBezTo>
                  <a:pt x="346" y="3028"/>
                  <a:pt x="363" y="3053"/>
                  <a:pt x="385" y="3076"/>
                </a:cubicBezTo>
                <a:cubicBezTo>
                  <a:pt x="407" y="3098"/>
                  <a:pt x="433" y="3115"/>
                  <a:pt x="462" y="3127"/>
                </a:cubicBezTo>
                <a:cubicBezTo>
                  <a:pt x="492" y="3139"/>
                  <a:pt x="522" y="3146"/>
                  <a:pt x="554" y="3146"/>
                </a:cubicBezTo>
                <a:lnTo>
                  <a:pt x="24102" y="3146"/>
                </a:lnTo>
                <a:cubicBezTo>
                  <a:pt x="24134" y="3146"/>
                  <a:pt x="24164" y="3139"/>
                  <a:pt x="24194" y="3127"/>
                </a:cubicBezTo>
                <a:cubicBezTo>
                  <a:pt x="24223" y="3115"/>
                  <a:pt x="24249" y="3098"/>
                  <a:pt x="24271" y="3076"/>
                </a:cubicBezTo>
                <a:cubicBezTo>
                  <a:pt x="24293" y="3053"/>
                  <a:pt x="24310" y="3028"/>
                  <a:pt x="24322" y="2999"/>
                </a:cubicBezTo>
                <a:cubicBezTo>
                  <a:pt x="24335" y="2969"/>
                  <a:pt x="24341" y="2939"/>
                  <a:pt x="24341" y="2907"/>
                </a:cubicBezTo>
                <a:lnTo>
                  <a:pt x="24341" y="472"/>
                </a:lnTo>
                <a:cubicBezTo>
                  <a:pt x="24341" y="441"/>
                  <a:pt x="24335" y="410"/>
                  <a:pt x="24322" y="381"/>
                </a:cubicBezTo>
                <a:cubicBezTo>
                  <a:pt x="24310" y="352"/>
                  <a:pt x="24293" y="326"/>
                  <a:pt x="24271" y="304"/>
                </a:cubicBezTo>
                <a:cubicBezTo>
                  <a:pt x="24249" y="282"/>
                  <a:pt x="24223" y="264"/>
                  <a:pt x="24194" y="252"/>
                </a:cubicBezTo>
                <a:cubicBezTo>
                  <a:pt x="24164" y="240"/>
                  <a:pt x="24134" y="234"/>
                  <a:pt x="24102" y="234"/>
                </a:cubicBezTo>
                <a:lnTo>
                  <a:pt x="554" y="234"/>
                </a:lnTo>
                <a:cubicBezTo>
                  <a:pt x="522" y="234"/>
                  <a:pt x="492" y="240"/>
                  <a:pt x="462" y="252"/>
                </a:cubicBezTo>
                <a:cubicBezTo>
                  <a:pt x="433" y="264"/>
                  <a:pt x="407" y="282"/>
                  <a:pt x="385" y="304"/>
                </a:cubicBezTo>
                <a:cubicBezTo>
                  <a:pt x="363" y="326"/>
                  <a:pt x="346" y="352"/>
                  <a:pt x="334" y="381"/>
                </a:cubicBezTo>
                <a:cubicBezTo>
                  <a:pt x="321" y="410"/>
                  <a:pt x="315" y="441"/>
                  <a:pt x="315" y="472"/>
                </a:cubicBezTo>
                <a:moveTo>
                  <a:pt x="0" y="0"/>
                </a:moveTo>
                <a:lnTo>
                  <a:pt x="24656" y="0"/>
                </a:lnTo>
                <a:lnTo>
                  <a:pt x="24656" y="3540"/>
                </a:lnTo>
                <a:lnTo>
                  <a:pt x="0" y="35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7" name=""/>
          <p:cNvSpPr/>
          <p:nvPr/>
        </p:nvSpPr>
        <p:spPr>
          <a:xfrm>
            <a:off x="237960" y="2247840"/>
            <a:ext cx="8668080" cy="1067040"/>
          </a:xfrm>
          <a:custGeom>
            <a:avLst/>
            <a:gdLst/>
            <a:ahLst/>
            <a:rect l="0" t="0" r="r" b="b"/>
            <a:pathLst>
              <a:path w="24078" h="2964">
                <a:moveTo>
                  <a:pt x="0" y="2699"/>
                </a:moveTo>
                <a:lnTo>
                  <a:pt x="0" y="264"/>
                </a:lnTo>
                <a:cubicBezTo>
                  <a:pt x="0" y="247"/>
                  <a:pt x="2" y="230"/>
                  <a:pt x="5" y="213"/>
                </a:cubicBezTo>
                <a:cubicBezTo>
                  <a:pt x="8" y="196"/>
                  <a:pt x="13" y="179"/>
                  <a:pt x="20" y="163"/>
                </a:cubicBezTo>
                <a:cubicBezTo>
                  <a:pt x="27" y="147"/>
                  <a:pt x="35" y="132"/>
                  <a:pt x="45" y="117"/>
                </a:cubicBezTo>
                <a:cubicBezTo>
                  <a:pt x="54" y="103"/>
                  <a:pt x="65" y="89"/>
                  <a:pt x="77" y="77"/>
                </a:cubicBezTo>
                <a:cubicBezTo>
                  <a:pt x="90" y="65"/>
                  <a:pt x="103" y="54"/>
                  <a:pt x="118" y="44"/>
                </a:cubicBezTo>
                <a:cubicBezTo>
                  <a:pt x="132" y="35"/>
                  <a:pt x="147" y="26"/>
                  <a:pt x="163" y="20"/>
                </a:cubicBezTo>
                <a:cubicBezTo>
                  <a:pt x="179" y="13"/>
                  <a:pt x="196" y="8"/>
                  <a:pt x="213" y="5"/>
                </a:cubicBezTo>
                <a:cubicBezTo>
                  <a:pt x="230" y="1"/>
                  <a:pt x="247" y="0"/>
                  <a:pt x="265" y="0"/>
                </a:cubicBezTo>
                <a:lnTo>
                  <a:pt x="23813" y="0"/>
                </a:lnTo>
                <a:cubicBezTo>
                  <a:pt x="23831" y="0"/>
                  <a:pt x="23848" y="1"/>
                  <a:pt x="23865" y="5"/>
                </a:cubicBezTo>
                <a:cubicBezTo>
                  <a:pt x="23882" y="8"/>
                  <a:pt x="23899" y="13"/>
                  <a:pt x="23915" y="20"/>
                </a:cubicBezTo>
                <a:cubicBezTo>
                  <a:pt x="23931" y="26"/>
                  <a:pt x="23946" y="35"/>
                  <a:pt x="23960" y="44"/>
                </a:cubicBezTo>
                <a:cubicBezTo>
                  <a:pt x="23975" y="54"/>
                  <a:pt x="23988" y="65"/>
                  <a:pt x="24001" y="77"/>
                </a:cubicBezTo>
                <a:cubicBezTo>
                  <a:pt x="24013" y="89"/>
                  <a:pt x="24024" y="103"/>
                  <a:pt x="24033" y="117"/>
                </a:cubicBezTo>
                <a:cubicBezTo>
                  <a:pt x="24043" y="132"/>
                  <a:pt x="24051" y="147"/>
                  <a:pt x="24058" y="163"/>
                </a:cubicBezTo>
                <a:cubicBezTo>
                  <a:pt x="24065" y="179"/>
                  <a:pt x="24070" y="196"/>
                  <a:pt x="24073" y="213"/>
                </a:cubicBezTo>
                <a:cubicBezTo>
                  <a:pt x="24076" y="230"/>
                  <a:pt x="24078" y="247"/>
                  <a:pt x="24078" y="264"/>
                </a:cubicBezTo>
                <a:lnTo>
                  <a:pt x="24078" y="2699"/>
                </a:lnTo>
                <a:cubicBezTo>
                  <a:pt x="24078" y="2717"/>
                  <a:pt x="24076" y="2734"/>
                  <a:pt x="24073" y="2751"/>
                </a:cubicBezTo>
                <a:cubicBezTo>
                  <a:pt x="24070" y="2768"/>
                  <a:pt x="24065" y="2785"/>
                  <a:pt x="24058" y="2801"/>
                </a:cubicBezTo>
                <a:cubicBezTo>
                  <a:pt x="24051" y="2817"/>
                  <a:pt x="24043" y="2832"/>
                  <a:pt x="24033" y="2846"/>
                </a:cubicBezTo>
                <a:cubicBezTo>
                  <a:pt x="24024" y="2861"/>
                  <a:pt x="24013" y="2874"/>
                  <a:pt x="24001" y="2887"/>
                </a:cubicBezTo>
                <a:cubicBezTo>
                  <a:pt x="23988" y="2899"/>
                  <a:pt x="23975" y="2910"/>
                  <a:pt x="23960" y="2919"/>
                </a:cubicBezTo>
                <a:cubicBezTo>
                  <a:pt x="23946" y="2929"/>
                  <a:pt x="23931" y="2937"/>
                  <a:pt x="23915" y="2944"/>
                </a:cubicBezTo>
                <a:cubicBezTo>
                  <a:pt x="23899" y="2951"/>
                  <a:pt x="23882" y="2956"/>
                  <a:pt x="23865" y="2959"/>
                </a:cubicBezTo>
                <a:cubicBezTo>
                  <a:pt x="23848" y="2962"/>
                  <a:pt x="23831" y="2964"/>
                  <a:pt x="23813" y="2964"/>
                </a:cubicBezTo>
                <a:lnTo>
                  <a:pt x="265" y="2964"/>
                </a:lnTo>
                <a:cubicBezTo>
                  <a:pt x="247" y="2964"/>
                  <a:pt x="230" y="2962"/>
                  <a:pt x="213" y="2959"/>
                </a:cubicBezTo>
                <a:cubicBezTo>
                  <a:pt x="196" y="2956"/>
                  <a:pt x="179" y="2951"/>
                  <a:pt x="163" y="2944"/>
                </a:cubicBezTo>
                <a:cubicBezTo>
                  <a:pt x="147" y="2937"/>
                  <a:pt x="132" y="2929"/>
                  <a:pt x="118" y="2919"/>
                </a:cubicBezTo>
                <a:cubicBezTo>
                  <a:pt x="103" y="2910"/>
                  <a:pt x="90" y="2899"/>
                  <a:pt x="77" y="2887"/>
                </a:cubicBezTo>
                <a:cubicBezTo>
                  <a:pt x="65" y="2874"/>
                  <a:pt x="54" y="2861"/>
                  <a:pt x="45" y="2846"/>
                </a:cubicBezTo>
                <a:cubicBezTo>
                  <a:pt x="35" y="2832"/>
                  <a:pt x="27" y="2817"/>
                  <a:pt x="20" y="2801"/>
                </a:cubicBezTo>
                <a:cubicBezTo>
                  <a:pt x="13" y="2785"/>
                  <a:pt x="8" y="2768"/>
                  <a:pt x="5" y="2751"/>
                </a:cubicBezTo>
                <a:cubicBezTo>
                  <a:pt x="2" y="2734"/>
                  <a:pt x="0" y="2717"/>
                  <a:pt x="0" y="269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8" name=""/>
          <p:cNvSpPr/>
          <p:nvPr/>
        </p:nvSpPr>
        <p:spPr>
          <a:xfrm>
            <a:off x="1476360" y="3552480"/>
            <a:ext cx="6191280" cy="2019960"/>
          </a:xfrm>
          <a:custGeom>
            <a:avLst/>
            <a:gdLst/>
            <a:ahLst/>
            <a:rect l="0" t="0" r="r" b="b"/>
            <a:pathLst>
              <a:path w="17198" h="5611">
                <a:moveTo>
                  <a:pt x="0" y="5214"/>
                </a:moveTo>
                <a:lnTo>
                  <a:pt x="0" y="397"/>
                </a:lnTo>
                <a:cubicBezTo>
                  <a:pt x="0" y="371"/>
                  <a:pt x="2" y="345"/>
                  <a:pt x="7" y="320"/>
                </a:cubicBezTo>
                <a:cubicBezTo>
                  <a:pt x="12" y="294"/>
                  <a:pt x="20" y="270"/>
                  <a:pt x="30" y="245"/>
                </a:cubicBezTo>
                <a:cubicBezTo>
                  <a:pt x="40" y="221"/>
                  <a:pt x="52" y="199"/>
                  <a:pt x="66" y="177"/>
                </a:cubicBezTo>
                <a:cubicBezTo>
                  <a:pt x="81" y="155"/>
                  <a:pt x="97" y="135"/>
                  <a:pt x="116" y="117"/>
                </a:cubicBezTo>
                <a:cubicBezTo>
                  <a:pt x="134" y="98"/>
                  <a:pt x="154" y="82"/>
                  <a:pt x="176" y="67"/>
                </a:cubicBezTo>
                <a:cubicBezTo>
                  <a:pt x="198" y="53"/>
                  <a:pt x="220" y="41"/>
                  <a:pt x="245" y="31"/>
                </a:cubicBezTo>
                <a:cubicBezTo>
                  <a:pt x="269" y="21"/>
                  <a:pt x="293" y="13"/>
                  <a:pt x="319" y="8"/>
                </a:cubicBezTo>
                <a:cubicBezTo>
                  <a:pt x="345" y="3"/>
                  <a:pt x="370" y="0"/>
                  <a:pt x="396" y="0"/>
                </a:cubicBezTo>
                <a:lnTo>
                  <a:pt x="16802" y="0"/>
                </a:lnTo>
                <a:cubicBezTo>
                  <a:pt x="16828" y="0"/>
                  <a:pt x="16853" y="3"/>
                  <a:pt x="16879" y="8"/>
                </a:cubicBezTo>
                <a:cubicBezTo>
                  <a:pt x="16905" y="13"/>
                  <a:pt x="16929" y="21"/>
                  <a:pt x="16953" y="31"/>
                </a:cubicBezTo>
                <a:cubicBezTo>
                  <a:pt x="16978" y="41"/>
                  <a:pt x="17000" y="53"/>
                  <a:pt x="17022" y="67"/>
                </a:cubicBezTo>
                <a:cubicBezTo>
                  <a:pt x="17044" y="82"/>
                  <a:pt x="17064" y="98"/>
                  <a:pt x="17082" y="117"/>
                </a:cubicBezTo>
                <a:cubicBezTo>
                  <a:pt x="17101" y="135"/>
                  <a:pt x="17117" y="155"/>
                  <a:pt x="17132" y="177"/>
                </a:cubicBezTo>
                <a:cubicBezTo>
                  <a:pt x="17146" y="199"/>
                  <a:pt x="17158" y="221"/>
                  <a:pt x="17168" y="245"/>
                </a:cubicBezTo>
                <a:cubicBezTo>
                  <a:pt x="17178" y="270"/>
                  <a:pt x="17186" y="294"/>
                  <a:pt x="17191" y="320"/>
                </a:cubicBezTo>
                <a:cubicBezTo>
                  <a:pt x="17196" y="345"/>
                  <a:pt x="17198" y="371"/>
                  <a:pt x="17198" y="397"/>
                </a:cubicBezTo>
                <a:lnTo>
                  <a:pt x="17198" y="5214"/>
                </a:lnTo>
                <a:cubicBezTo>
                  <a:pt x="17198" y="5240"/>
                  <a:pt x="17196" y="5266"/>
                  <a:pt x="17191" y="5291"/>
                </a:cubicBezTo>
                <a:cubicBezTo>
                  <a:pt x="17186" y="5317"/>
                  <a:pt x="17178" y="5342"/>
                  <a:pt x="17168" y="5366"/>
                </a:cubicBezTo>
                <a:cubicBezTo>
                  <a:pt x="17158" y="5390"/>
                  <a:pt x="17146" y="5413"/>
                  <a:pt x="17132" y="5434"/>
                </a:cubicBezTo>
                <a:cubicBezTo>
                  <a:pt x="17117" y="5456"/>
                  <a:pt x="17101" y="5476"/>
                  <a:pt x="17082" y="5494"/>
                </a:cubicBezTo>
                <a:cubicBezTo>
                  <a:pt x="17064" y="5513"/>
                  <a:pt x="17044" y="5529"/>
                  <a:pt x="17022" y="5544"/>
                </a:cubicBezTo>
                <a:cubicBezTo>
                  <a:pt x="17000" y="5558"/>
                  <a:pt x="16978" y="5570"/>
                  <a:pt x="16953" y="5580"/>
                </a:cubicBezTo>
                <a:cubicBezTo>
                  <a:pt x="16929" y="5590"/>
                  <a:pt x="16905" y="5598"/>
                  <a:pt x="16879" y="5603"/>
                </a:cubicBezTo>
                <a:cubicBezTo>
                  <a:pt x="16853" y="5608"/>
                  <a:pt x="16828" y="5611"/>
                  <a:pt x="16802" y="5611"/>
                </a:cubicBezTo>
                <a:lnTo>
                  <a:pt x="396" y="5611"/>
                </a:lnTo>
                <a:cubicBezTo>
                  <a:pt x="370" y="5611"/>
                  <a:pt x="345" y="5608"/>
                  <a:pt x="319" y="5603"/>
                </a:cubicBezTo>
                <a:cubicBezTo>
                  <a:pt x="293" y="5598"/>
                  <a:pt x="269" y="5590"/>
                  <a:pt x="245" y="5580"/>
                </a:cubicBezTo>
                <a:cubicBezTo>
                  <a:pt x="220" y="5570"/>
                  <a:pt x="198" y="5558"/>
                  <a:pt x="176" y="5544"/>
                </a:cubicBezTo>
                <a:cubicBezTo>
                  <a:pt x="154" y="5529"/>
                  <a:pt x="134" y="5513"/>
                  <a:pt x="116" y="5494"/>
                </a:cubicBezTo>
                <a:cubicBezTo>
                  <a:pt x="97" y="5476"/>
                  <a:pt x="81" y="5456"/>
                  <a:pt x="66" y="5434"/>
                </a:cubicBezTo>
                <a:cubicBezTo>
                  <a:pt x="52" y="5413"/>
                  <a:pt x="40" y="5390"/>
                  <a:pt x="30" y="5366"/>
                </a:cubicBezTo>
                <a:cubicBezTo>
                  <a:pt x="20" y="5342"/>
                  <a:pt x="12" y="5317"/>
                  <a:pt x="7" y="5291"/>
                </a:cubicBezTo>
                <a:cubicBezTo>
                  <a:pt x="2" y="5266"/>
                  <a:pt x="0" y="5240"/>
                  <a:pt x="0" y="5214"/>
                </a:cubicBezTo>
                <a:close/>
              </a:path>
            </a:pathLst>
          </a:custGeom>
          <a:solidFill>
            <a:srgbClr val="f8f9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9" name=""/>
          <p:cNvSpPr/>
          <p:nvPr/>
        </p:nvSpPr>
        <p:spPr>
          <a:xfrm>
            <a:off x="1647720" y="4105080"/>
            <a:ext cx="38520" cy="1181520"/>
          </a:xfrm>
          <a:custGeom>
            <a:avLst/>
            <a:gdLst/>
            <a:ahLst/>
            <a:rect l="0" t="0" r="r" b="b"/>
            <a:pathLst>
              <a:path w="107" h="3282">
                <a:moveTo>
                  <a:pt x="0" y="0"/>
                </a:moveTo>
                <a:lnTo>
                  <a:pt x="107" y="0"/>
                </a:lnTo>
                <a:lnTo>
                  <a:pt x="107" y="3282"/>
                </a:lnTo>
                <a:lnTo>
                  <a:pt x="0" y="3282"/>
                </a:lnTo>
                <a:lnTo>
                  <a:pt x="0" y="0"/>
                </a:lnTo>
                <a:close/>
              </a:path>
            </a:pathLst>
          </a:custGeom>
          <a:solidFill>
            <a:srgbClr val="ff57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0" name=""/>
          <p:cNvSpPr txBox="1"/>
          <p:nvPr/>
        </p:nvSpPr>
        <p:spPr>
          <a:xfrm>
            <a:off x="237960" y="1374840"/>
            <a:ext cx="7257960" cy="428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338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Drive: The need to commit to a goal</a:t>
            </a:r>
            <a:endParaRPr b="0" lang="en-US" sz="33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1" name=""/>
          <p:cNvSpPr txBox="1"/>
          <p:nvPr/>
        </p:nvSpPr>
        <p:spPr>
          <a:xfrm>
            <a:off x="428760" y="2499840"/>
            <a:ext cx="77612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i="1" lang="en-US" sz="141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"Fines were not working because of a recent switch to a new infrastructure for our AI applications.</a:t>
            </a:r>
            <a:endParaRPr b="0" lang="en-US" sz="141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2" name=""/>
          <p:cNvSpPr txBox="1"/>
          <p:nvPr/>
        </p:nvSpPr>
        <p:spPr>
          <a:xfrm>
            <a:off x="428760" y="2766600"/>
            <a:ext cx="54630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i="1" lang="en-US" sz="141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Needed to push into the wee hours so the business is not impacted."</a:t>
            </a:r>
            <a:endParaRPr b="0" lang="en-US" sz="141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3" name=""/>
          <p:cNvSpPr txBox="1"/>
          <p:nvPr/>
        </p:nvSpPr>
        <p:spPr>
          <a:xfrm>
            <a:off x="1647720" y="3762360"/>
            <a:ext cx="1917360" cy="222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75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What Drive Means</a:t>
            </a:r>
            <a:endParaRPr b="0" lang="en-US" sz="17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4" name=""/>
          <p:cNvSpPr txBox="1"/>
          <p:nvPr/>
        </p:nvSpPr>
        <p:spPr>
          <a:xfrm>
            <a:off x="1781280" y="4154400"/>
            <a:ext cx="3780720" cy="17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Taking ownership of problems until they're solved.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5" name=""/>
          <p:cNvSpPr txBox="1"/>
          <p:nvPr/>
        </p:nvSpPr>
        <p:spPr>
          <a:xfrm>
            <a:off x="1781280" y="4468680"/>
            <a:ext cx="3894480" cy="17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Doing what's necessary, even if sometimes difﬁcult.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6" name=""/>
          <p:cNvSpPr txBox="1"/>
          <p:nvPr/>
        </p:nvSpPr>
        <p:spPr>
          <a:xfrm>
            <a:off x="1781280" y="4782960"/>
            <a:ext cx="3662640" cy="17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Not settling for the lowest common denominator.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7" name=""/>
          <p:cNvSpPr txBox="1"/>
          <p:nvPr/>
        </p:nvSpPr>
        <p:spPr>
          <a:xfrm>
            <a:off x="1781280" y="5097240"/>
            <a:ext cx="4910040" cy="17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But perfection should stay a moving target! There's no absolutes.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8" name=""/>
          <p:cNvSpPr txBox="1"/>
          <p:nvPr/>
        </p:nvSpPr>
        <p:spPr>
          <a:xfrm>
            <a:off x="8731080" y="6386760"/>
            <a:ext cx="22824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Arial"/>
                <a:ea typeface="Arial"/>
              </a:rPr>
              <a:t>3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LibreOffice/25.2.3.2$MacOSX_AARCH64 LibreOffice_project/bbb074479178df812d175f709636b368952c2ce3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