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92A-EE42-4CCA-81E4-0E15D2A8504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7890-7ED7-4335-B2AC-D8AE1D29A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2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92A-EE42-4CCA-81E4-0E15D2A8504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7890-7ED7-4335-B2AC-D8AE1D29A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59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92A-EE42-4CCA-81E4-0E15D2A8504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7890-7ED7-4335-B2AC-D8AE1D29A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8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92A-EE42-4CCA-81E4-0E15D2A8504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7890-7ED7-4335-B2AC-D8AE1D29A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7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92A-EE42-4CCA-81E4-0E15D2A8504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7890-7ED7-4335-B2AC-D8AE1D29A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3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92A-EE42-4CCA-81E4-0E15D2A8504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7890-7ED7-4335-B2AC-D8AE1D29A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8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92A-EE42-4CCA-81E4-0E15D2A8504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7890-7ED7-4335-B2AC-D8AE1D29A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77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92A-EE42-4CCA-81E4-0E15D2A8504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7890-7ED7-4335-B2AC-D8AE1D29A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6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92A-EE42-4CCA-81E4-0E15D2A8504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7890-7ED7-4335-B2AC-D8AE1D29A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15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92A-EE42-4CCA-81E4-0E15D2A8504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7890-7ED7-4335-B2AC-D8AE1D29A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2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192A-EE42-4CCA-81E4-0E15D2A8504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7890-7ED7-4335-B2AC-D8AE1D29A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192A-EE42-4CCA-81E4-0E15D2A8504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17890-7ED7-4335-B2AC-D8AE1D29A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2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6543" y="1068365"/>
            <a:ext cx="975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360</a:t>
            </a:r>
            <a:r>
              <a:rPr lang="zh-CN" altLang="zh-CN" dirty="0">
                <a:cs typeface="Times New Roman" panose="02020603050405020304" pitchFamily="18" charset="0"/>
              </a:rPr>
              <a:t>在外部的威胁情报大数据平台，大数据服务器总数</a:t>
            </a:r>
            <a:r>
              <a:rPr lang="en-US" altLang="zh-CN" dirty="0">
                <a:cs typeface="Times New Roman" panose="02020603050405020304" pitchFamily="18" charset="0"/>
              </a:rPr>
              <a:t>40000</a:t>
            </a:r>
            <a:r>
              <a:rPr lang="zh-CN" altLang="zh-CN" dirty="0">
                <a:cs typeface="Times New Roman" panose="02020603050405020304" pitchFamily="18" charset="0"/>
              </a:rPr>
              <a:t>台，分布在</a:t>
            </a:r>
            <a:r>
              <a:rPr lang="en-US" altLang="zh-CN" dirty="0">
                <a:cs typeface="Times New Roman" panose="02020603050405020304" pitchFamily="18" charset="0"/>
              </a:rPr>
              <a:t>20</a:t>
            </a:r>
            <a:r>
              <a:rPr lang="zh-CN" altLang="zh-CN" dirty="0">
                <a:cs typeface="Times New Roman" panose="02020603050405020304" pitchFamily="18" charset="0"/>
              </a:rPr>
              <a:t>多个</a:t>
            </a:r>
            <a:r>
              <a:rPr lang="en-US" altLang="zh-CN" dirty="0">
                <a:cs typeface="Times New Roman" panose="02020603050405020304" pitchFamily="18" charset="0"/>
              </a:rPr>
              <a:t>IDC</a:t>
            </a:r>
            <a:r>
              <a:rPr lang="zh-CN" altLang="zh-CN" dirty="0">
                <a:cs typeface="Times New Roman" panose="02020603050405020304" pitchFamily="18" charset="0"/>
              </a:rPr>
              <a:t>，总存储数据量近</a:t>
            </a:r>
            <a:r>
              <a:rPr lang="en-US" altLang="zh-CN" dirty="0">
                <a:cs typeface="Times New Roman" panose="02020603050405020304" pitchFamily="18" charset="0"/>
              </a:rPr>
              <a:t>2EB (2000PB)</a:t>
            </a:r>
            <a:r>
              <a:rPr lang="zh-CN" altLang="zh-CN" dirty="0">
                <a:cs typeface="Times New Roman" panose="02020603050405020304" pitchFamily="18" charset="0"/>
              </a:rPr>
              <a:t>，每天新增超过</a:t>
            </a:r>
            <a:r>
              <a:rPr lang="en-US" altLang="zh-CN" dirty="0">
                <a:cs typeface="Times New Roman" panose="02020603050405020304" pitchFamily="18" charset="0"/>
              </a:rPr>
              <a:t>1PB</a:t>
            </a:r>
            <a:r>
              <a:rPr lang="zh-CN" altLang="zh-CN" dirty="0">
                <a:cs typeface="Times New Roman" panose="02020603050405020304" pitchFamily="18" charset="0"/>
              </a:rPr>
              <a:t>，分析集群存储利用率高达</a:t>
            </a:r>
            <a:r>
              <a:rPr lang="en-US" altLang="zh-CN" dirty="0">
                <a:cs typeface="Times New Roman" panose="02020603050405020304" pitchFamily="18" charset="0"/>
              </a:rPr>
              <a:t>85%</a:t>
            </a:r>
            <a:r>
              <a:rPr lang="zh-CN" altLang="zh-CN" dirty="0">
                <a:cs typeface="Times New Roman" panose="02020603050405020304" pitchFamily="18" charset="0"/>
              </a:rPr>
              <a:t>，备份集群高达</a:t>
            </a:r>
            <a:r>
              <a:rPr lang="en-US" altLang="zh-CN" dirty="0">
                <a:cs typeface="Times New Roman" panose="02020603050405020304" pitchFamily="18" charset="0"/>
              </a:rPr>
              <a:t>95%</a:t>
            </a:r>
            <a:r>
              <a:rPr lang="zh-CN" altLang="zh-CN" dirty="0">
                <a:cs typeface="Times New Roman" panose="02020603050405020304" pitchFamily="18" charset="0"/>
              </a:rPr>
              <a:t>，每天各种数据计算任务几十万个，数据量几十</a:t>
            </a:r>
            <a:r>
              <a:rPr lang="en-US" altLang="zh-CN" dirty="0">
                <a:cs typeface="Times New Roman" panose="02020603050405020304" pitchFamily="18" charset="0"/>
              </a:rPr>
              <a:t>PB</a:t>
            </a:r>
            <a:r>
              <a:rPr lang="zh-CN" altLang="zh-CN" dirty="0">
                <a:cs typeface="Times New Roman" panose="02020603050405020304" pitchFamily="18" charset="0"/>
              </a:rPr>
              <a:t>，具备秒级检索</a:t>
            </a:r>
            <a:r>
              <a:rPr lang="en-US" altLang="zh-CN" dirty="0">
                <a:cs typeface="Times New Roman" panose="02020603050405020304" pitchFamily="18" charset="0"/>
              </a:rPr>
              <a:t>PB</a:t>
            </a:r>
            <a:r>
              <a:rPr lang="zh-CN" altLang="zh-CN" dirty="0">
                <a:cs typeface="Times New Roman" panose="02020603050405020304" pitchFamily="18" charset="0"/>
              </a:rPr>
              <a:t>级数据能力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76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6543" y="1068365"/>
            <a:ext cx="975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数据安全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备份恢复，恢复演练，避免死数据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脱敏，敏感数据分离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防泄漏：加密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0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67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94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 majorin</dc:creator>
  <cp:lastModifiedBy>che majorin</cp:lastModifiedBy>
  <cp:revision>4</cp:revision>
  <dcterms:created xsi:type="dcterms:W3CDTF">2019-03-27T05:43:42Z</dcterms:created>
  <dcterms:modified xsi:type="dcterms:W3CDTF">2019-03-28T01:36:19Z</dcterms:modified>
</cp:coreProperties>
</file>