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268" r:id="rId54"/>
    <p:sldId id="269" r:id="rId55"/>
    <p:sldId id="271" r:id="rId56"/>
    <p:sldId id="272" r:id="rId57"/>
    <p:sldId id="274" r:id="rId58"/>
    <p:sldId id="275" r:id="rId59"/>
    <p:sldId id="276" r:id="rId60"/>
    <p:sldId id="277" r:id="rId61"/>
    <p:sldId id="279" r:id="rId62"/>
    <p:sldId id="280" r:id="rId63"/>
    <p:sldId id="281" r:id="rId64"/>
    <p:sldId id="282" r:id="rId65"/>
    <p:sldId id="286" r:id="rId66"/>
    <p:sldId id="283" r:id="rId67"/>
    <p:sldId id="284" r:id="rId68"/>
    <p:sldId id="285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7" r:id="rId79"/>
    <p:sldId id="296" r:id="rId80"/>
    <p:sldId id="298" r:id="rId81"/>
    <p:sldId id="299" r:id="rId82"/>
    <p:sldId id="302" r:id="rId83"/>
    <p:sldId id="304" r:id="rId84"/>
    <p:sldId id="305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Week-7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96"/>
    </mc:Choice>
    <mc:Fallback xmlns="">
      <p:transition spd="slow" advTm="739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provide MATLAB-like functionality in python.</a:t>
            </a:r>
          </a:p>
          <a:p>
            <a:r>
              <a:rPr lang="en-US" dirty="0" err="1"/>
              <a:t>Numpy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1"/>
            <a:r>
              <a:rPr lang="en-US" dirty="0"/>
              <a:t>Fast numerical computations (matrix math)</a:t>
            </a:r>
          </a:p>
          <a:p>
            <a:pPr lvl="1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3F4-2CD7-4725-927B-9B6C6CB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C65-5C46-4F2B-A0C7-54F9548E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for ourselves!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C0748-FB0C-4E27-AF6A-2B327B8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4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5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2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7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40540" y="2657333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3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9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58102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7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4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37135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53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 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must be installed in your laptop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numpy</a:t>
            </a:r>
            <a:r>
              <a:rPr lang="en-US" dirty="0">
                <a:hlinkClick r:id="rId2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NPZ files can hold multiple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similar.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6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Gotchas:</a:t>
            </a:r>
          </a:p>
          <a:p>
            <a:pPr marL="0" indent="0">
              <a:buNone/>
            </a:pPr>
            <a:r>
              <a:rPr lang="en-US" sz="2400" dirty="0"/>
              <a:t>    Channels may also be BGR (OpenCV does this)</a:t>
            </a:r>
          </a:p>
          <a:p>
            <a:pPr marL="0" indent="0">
              <a:buNone/>
            </a:pPr>
            <a:r>
              <a:rPr lang="en-US" sz="2400" dirty="0"/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30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0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92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51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7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2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2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47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93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55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514350" indent="-514350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9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12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3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dirty="0"/>
              <a:t>Each dimension must match, from right-to-left </a:t>
            </a:r>
          </a:p>
          <a:p>
            <a:pPr marL="514350" indent="-514350">
              <a:buAutoNum type="arabicPeriod"/>
            </a:pPr>
            <a:r>
              <a:rPr lang="en-US" dirty="0"/>
              <a:t>Dimensions of size 1 will broadcast (as if the value was repeated). </a:t>
            </a:r>
          </a:p>
          <a:p>
            <a:pPr marL="514350" indent="-514350">
              <a:buAutoNum type="arabicPeriod"/>
            </a:pPr>
            <a:r>
              <a:rPr lang="en-US" dirty="0"/>
              <a:t>Otherwise, the dimension must have the same shape. </a:t>
            </a:r>
          </a:p>
          <a:p>
            <a:pPr marL="514350" indent="-514350">
              <a:buAutoNum type="arabicPeriod"/>
            </a:pPr>
            <a:r>
              <a:rPr lang="en-US" dirty="0"/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for mathematics</a:t>
            </a:r>
            <a:r>
              <a:rPr lang="en-US" dirty="0"/>
              <a:t>, science,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3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62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CC2D-C969-4F06-BD32-29D5AB4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B7D-9D2F-4D00-8A85-9251660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828426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 what your datatypes 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you have a view or a copy.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matplotlib for sanity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pdb</a:t>
            </a:r>
            <a:r>
              <a:rPr lang="en-US" dirty="0"/>
              <a:t> to check each step of your computation.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np.dot vs </a:t>
            </a:r>
            <a:r>
              <a:rPr lang="en-US" dirty="0" err="1"/>
              <a:t>np.mult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55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“file.csv"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‘'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See examples in the Tutorial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Make a Pandas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with two-dimensional list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Creating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from dictionary of 2 dimensional lists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Creating Pandas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using list of lists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Creating a Pandas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using list of tuples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Create a Pandas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from List of </a:t>
            </a:r>
            <a:r>
              <a:rPr lang="en-US" dirty="0" err="1">
                <a:latin typeface="+mj-lt"/>
                <a:ea typeface="+mj-ea"/>
                <a:cs typeface="+mj-cs"/>
              </a:rPr>
              <a:t>Dicts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Creating a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r>
              <a:rPr lang="en-US" dirty="0">
                <a:latin typeface="+mj-lt"/>
                <a:ea typeface="+mj-ea"/>
                <a:cs typeface="+mj-cs"/>
              </a:rPr>
              <a:t> from Pandas series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+mj-lt"/>
                <a:ea typeface="+mj-ea"/>
                <a:cs typeface="+mj-cs"/>
              </a:rPr>
              <a:t>Reindexing</a:t>
            </a:r>
            <a:r>
              <a:rPr lang="en-US" dirty="0">
                <a:latin typeface="+mj-lt"/>
                <a:ea typeface="+mj-ea"/>
                <a:cs typeface="+mj-cs"/>
              </a:rPr>
              <a:t> in Pandas </a:t>
            </a:r>
            <a:r>
              <a:rPr lang="en-US" dirty="0" err="1">
                <a:latin typeface="+mj-lt"/>
                <a:ea typeface="+mj-ea"/>
                <a:cs typeface="+mj-cs"/>
              </a:rPr>
              <a:t>DataFrame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966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3404</Words>
  <Application>Microsoft Office PowerPoint</Application>
  <PresentationFormat>Widescreen</PresentationFormat>
  <Paragraphs>752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Welcome to Week-7 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What is Numpy?</vt:lpstr>
      <vt:lpstr>Why do we need NumPy</vt:lpstr>
      <vt:lpstr>Why do we need NumPy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Return values</vt:lpstr>
      <vt:lpstr>Transposition</vt:lpstr>
      <vt:lpstr>Saving and loading arrays</vt:lpstr>
      <vt:lpstr>Image arrays</vt:lpstr>
      <vt:lpstr>Saving and Loading Images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failures</vt:lpstr>
      <vt:lpstr>Tips to avoid bugs</vt:lpstr>
      <vt:lpstr>Reading data using pandas</vt:lpstr>
      <vt:lpstr>Exploring data frames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Tasks</vt:lpstr>
      <vt:lpstr>I HOPE YOU LEARN A LOT &amp; ENJOY THE TRAINING!  THANK YOU 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imran khan</cp:lastModifiedBy>
  <cp:revision>106</cp:revision>
  <dcterms:created xsi:type="dcterms:W3CDTF">2017-08-29T17:00:17Z</dcterms:created>
  <dcterms:modified xsi:type="dcterms:W3CDTF">2021-07-13T17:38:50Z</dcterms:modified>
</cp:coreProperties>
</file>