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353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8" r:id="rId13"/>
    <p:sldId id="417" r:id="rId14"/>
    <p:sldId id="419" r:id="rId15"/>
    <p:sldId id="406" r:id="rId16"/>
  </p:sldIdLst>
  <p:sldSz cx="12192000" cy="6858000"/>
  <p:notesSz cx="6669088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6239-5366-4554-B44A-34DFA751DB10}" v="376" dt="2018-04-17T15:32:55.942"/>
    <p1510:client id="{0C87FBC4-B550-4A4D-BF0F-BF7E23226DB5}" v="1" dt="2018-06-18T10:34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394" autoAdjust="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outlineViewPr>
    <p:cViewPr>
      <p:scale>
        <a:sx n="33" d="100"/>
        <a:sy n="33" d="100"/>
      </p:scale>
      <p:origin x="0" y="-157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8EAE1914-F379-4FF7-85A0-6F5CE86EA38A}"/>
    <pc:docChg chg="modSld modMainMaster">
      <pc:chgData name="GEORGIEV Ignat" userId="S::igeorgie@ed.ac.uk::1e2e7928-80a7-44f8-8851-c409b1d7f4cc" providerId="AD" clId="Web-{8EAE1914-F379-4FF7-85A0-6F5CE86EA38A}" dt="2018-03-26T22:19:40.765" v="249"/>
      <pc:docMkLst>
        <pc:docMk/>
      </pc:docMkLst>
      <pc:sldChg chg="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09857222" sldId="256"/>
        </pc:sldMkLst>
      </pc:sldChg>
      <pc:sldChg chg="addSp modSp modTransition modNotes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9548770" sldId="257"/>
        </pc:sldMkLst>
        <pc:spChg chg="mod">
          <ac:chgData name="GEORGIEV Ignat" userId="S::igeorgie@ed.ac.uk::1e2e7928-80a7-44f8-8851-c409b1d7f4cc" providerId="AD" clId="Web-{8EAE1914-F379-4FF7-85A0-6F5CE86EA38A}" dt="2018-03-26T21:48:50.220" v="56"/>
          <ac:spMkLst>
            <pc:docMk/>
            <pc:sldMk cId="379548770" sldId="257"/>
            <ac:spMk id="3" creationId="{2206A43D-8C5A-412E-A0EB-7607F1E7EA58}"/>
          </ac:spMkLst>
        </pc:spChg>
        <pc:picChg chg="add mod">
          <ac:chgData name="GEORGIEV Ignat" userId="S::igeorgie@ed.ac.uk::1e2e7928-80a7-44f8-8851-c409b1d7f4cc" providerId="AD" clId="Web-{8EAE1914-F379-4FF7-85A0-6F5CE86EA38A}" dt="2018-03-26T21:49:13.970" v="62"/>
          <ac:picMkLst>
            <pc:docMk/>
            <pc:sldMk cId="379548770" sldId="257"/>
            <ac:picMk id="4" creationId="{59A10DFF-7AAA-4C3C-BE8F-5E2E134C2C1F}"/>
          </ac:picMkLst>
        </pc:picChg>
      </pc:sldChg>
      <pc:sldChg chg="addSp modSp modTransition modNotes">
        <pc:chgData name="GEORGIEV Ignat" userId="S::igeorgie@ed.ac.uk::1e2e7928-80a7-44f8-8851-c409b1d7f4cc" providerId="AD" clId="Web-{8EAE1914-F379-4FF7-85A0-6F5CE86EA38A}" dt="2018-03-26T22:16:09.433" v="229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8EAE1914-F379-4FF7-85A0-6F5CE86EA38A}" dt="2018-03-26T22:15:32.120" v="223"/>
          <ac:spMkLst>
            <pc:docMk/>
            <pc:sldMk cId="2513535155" sldId="258"/>
            <ac:spMk id="3" creationId="{05A6E398-8B24-495A-8569-AE064EEBFE1C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5:12.290" v="218"/>
          <ac:picMkLst>
            <pc:docMk/>
            <pc:sldMk cId="2513535155" sldId="258"/>
            <ac:picMk id="4" creationId="{CE441358-FD1C-4F2A-95F8-CFCB864FA5F4}"/>
          </ac:picMkLst>
        </pc:picChg>
        <pc:picChg chg="add mod">
          <ac:chgData name="GEORGIEV Ignat" userId="S::igeorgie@ed.ac.uk::1e2e7928-80a7-44f8-8851-c409b1d7f4cc" providerId="AD" clId="Web-{8EAE1914-F379-4FF7-85A0-6F5CE86EA38A}" dt="2018-03-26T22:16:09.433" v="229"/>
          <ac:picMkLst>
            <pc:docMk/>
            <pc:sldMk cId="2513535155" sldId="258"/>
            <ac:picMk id="6" creationId="{E0DF61AC-1FFE-4558-BEA2-0B0404ED110D}"/>
          </ac:picMkLst>
        </pc:picChg>
      </pc:sldChg>
      <pc:sldChg chg="addSp delSp modSp modTransition">
        <pc:chgData name="GEORGIEV Ignat" userId="S::igeorgie@ed.ac.uk::1e2e7928-80a7-44f8-8851-c409b1d7f4cc" providerId="AD" clId="Web-{8EAE1914-F379-4FF7-85A0-6F5CE86EA38A}" dt="2018-03-26T22:18:22.795" v="236"/>
        <pc:sldMkLst>
          <pc:docMk/>
          <pc:sldMk cId="791143208" sldId="259"/>
        </pc:sldMkLst>
        <pc:spChg chg="del mod">
          <ac:chgData name="GEORGIEV Ignat" userId="S::igeorgie@ed.ac.uk::1e2e7928-80a7-44f8-8851-c409b1d7f4cc" providerId="AD" clId="Web-{8EAE1914-F379-4FF7-85A0-6F5CE86EA38A}" dt="2018-03-26T22:18:09.903" v="233"/>
          <ac:spMkLst>
            <pc:docMk/>
            <pc:sldMk cId="791143208" sldId="259"/>
            <ac:spMk id="3" creationId="{14DB3FAF-1CA6-4C6F-9777-91CD2135DCF9}"/>
          </ac:spMkLst>
        </pc:spChg>
        <pc:picChg chg="add mod ord">
          <ac:chgData name="GEORGIEV Ignat" userId="S::igeorgie@ed.ac.uk::1e2e7928-80a7-44f8-8851-c409b1d7f4cc" providerId="AD" clId="Web-{8EAE1914-F379-4FF7-85A0-6F5CE86EA38A}" dt="2018-03-26T22:18:22.795" v="236"/>
          <ac:picMkLst>
            <pc:docMk/>
            <pc:sldMk cId="791143208" sldId="259"/>
            <ac:picMk id="4" creationId="{F2C378B1-83FE-43AE-9D53-CC7B4A3C024C}"/>
          </ac:picMkLst>
        </pc:picChg>
      </pc:sldChg>
      <pc:sldChg chg="addSp modSp modTransition">
        <pc:chgData name="GEORGIEV Ignat" userId="S::igeorgie@ed.ac.uk::1e2e7928-80a7-44f8-8851-c409b1d7f4cc" providerId="AD" clId="Web-{8EAE1914-F379-4FF7-85A0-6F5CE86EA38A}" dt="2018-03-26T22:19:40.765" v="249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8EAE1914-F379-4FF7-85A0-6F5CE86EA38A}" dt="2018-03-26T22:19:32.734" v="244"/>
          <ac:spMkLst>
            <pc:docMk/>
            <pc:sldMk cId="1036310211" sldId="260"/>
            <ac:spMk id="3" creationId="{C868EB3F-0BA4-409B-9ECC-EF89EE88B55A}"/>
          </ac:spMkLst>
        </pc:spChg>
        <pc:picChg chg="add mod">
          <ac:chgData name="GEORGIEV Ignat" userId="S::igeorgie@ed.ac.uk::1e2e7928-80a7-44f8-8851-c409b1d7f4cc" providerId="AD" clId="Web-{8EAE1914-F379-4FF7-85A0-6F5CE86EA38A}" dt="2018-03-26T22:19:40.765" v="249"/>
          <ac:picMkLst>
            <pc:docMk/>
            <pc:sldMk cId="1036310211" sldId="260"/>
            <ac:picMk id="4" creationId="{69BFE375-DB4D-4EC0-B46B-AF5DF6511520}"/>
          </ac:picMkLst>
        </pc:picChg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67827442" sldId="26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01646477" sldId="262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788555045" sldId="26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59422589" sldId="26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491037336" sldId="26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266943475" sldId="26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61944624" sldId="26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359235427" sldId="26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052337766" sldId="26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677686618" sldId="27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573286681" sldId="27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548910569" sldId="273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763310766" sldId="274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77007017" sldId="275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61402336" sldId="276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88037445" sldId="277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4092825411" sldId="278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3327124009" sldId="279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2334090592" sldId="280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712580177" sldId="281"/>
        </pc:sldMkLst>
      </pc:sldChg>
      <pc:sldChg chg="modTransition">
        <pc:chgData name="GEORGIEV Ignat" userId="S::igeorgie@ed.ac.uk::1e2e7928-80a7-44f8-8851-c409b1d7f4cc" providerId="AD" clId="Web-{8EAE1914-F379-4FF7-85A0-6F5CE86EA38A}" dt="2018-03-26T22:04:50.252" v="170"/>
        <pc:sldMkLst>
          <pc:docMk/>
          <pc:sldMk cId="1870492456" sldId="282"/>
        </pc:sldMkLst>
      </pc:sldChg>
      <pc:sldChg chg="addSp modSp modTransition addAnim modAnim modNotes">
        <pc:chgData name="GEORGIEV Ignat" userId="S::igeorgie@ed.ac.uk::1e2e7928-80a7-44f8-8851-c409b1d7f4cc" providerId="AD" clId="Web-{8EAE1914-F379-4FF7-85A0-6F5CE86EA38A}" dt="2018-03-26T22:04:57.971" v="179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8EAE1914-F379-4FF7-85A0-6F5CE86EA38A}" dt="2018-03-26T22:04:56.034" v="176"/>
          <ac:spMkLst>
            <pc:docMk/>
            <pc:sldMk cId="2622543415" sldId="283"/>
            <ac:spMk id="6" creationId="{A1607621-1B12-42ED-A271-94B972DE9D57}"/>
          </ac:spMkLst>
        </pc:spChg>
        <pc:picChg chg="add mod">
          <ac:chgData name="GEORGIEV Ignat" userId="S::igeorgie@ed.ac.uk::1e2e7928-80a7-44f8-8851-c409b1d7f4cc" providerId="AD" clId="Web-{8EAE1914-F379-4FF7-85A0-6F5CE86EA38A}" dt="2018-03-26T22:04:56.643" v="177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8EAE1914-F379-4FF7-85A0-6F5CE86EA38A}" dt="2018-03-26T22:04:57.971" v="179"/>
          <ac:picMkLst>
            <pc:docMk/>
            <pc:sldMk cId="2622543415" sldId="283"/>
            <ac:picMk id="4" creationId="{AD5E07D8-CE7A-4160-A6B4-5D4E291AEB05}"/>
          </ac:picMkLst>
        </pc:picChg>
      </pc:sldChg>
      <pc:sldMasterChg chg="modTransition modSldLayout">
        <pc:chgData name="GEORGIEV Ignat" userId="S::igeorgie@ed.ac.uk::1e2e7928-80a7-44f8-8851-c409b1d7f4cc" providerId="AD" clId="Web-{8EAE1914-F379-4FF7-85A0-6F5CE86EA38A}" dt="2018-03-26T22:04:50.252" v="170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8EAE1914-F379-4FF7-85A0-6F5CE86EA38A}" dt="2018-03-26T22:04:50.252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ACEA8A55-E4C8-4DE6-AD64-5653583525FA}"/>
    <pc:docChg chg="modSld">
      <pc:chgData name="GEORGIEV Ignat" userId="S::igeorgie@ed.ac.uk::1e2e7928-80a7-44f8-8851-c409b1d7f4cc" providerId="AD" clId="Web-{ACEA8A55-E4C8-4DE6-AD64-5653583525FA}" dt="2018-04-20T11:38:40.923" v="67"/>
      <pc:docMkLst>
        <pc:docMk/>
      </pc:docMkLst>
      <pc:sldChg chg="modSp">
        <pc:chgData name="GEORGIEV Ignat" userId="S::igeorgie@ed.ac.uk::1e2e7928-80a7-44f8-8851-c409b1d7f4cc" providerId="AD" clId="Web-{ACEA8A55-E4C8-4DE6-AD64-5653583525FA}" dt="2018-04-20T11:35:28.969" v="0"/>
        <pc:sldMkLst>
          <pc:docMk/>
          <pc:sldMk cId="109857222" sldId="256"/>
        </pc:sldMkLst>
        <pc:picChg chg="mod">
          <ac:chgData name="GEORGIEV Ignat" userId="S::igeorgie@ed.ac.uk::1e2e7928-80a7-44f8-8851-c409b1d7f4cc" providerId="AD" clId="Web-{ACEA8A55-E4C8-4DE6-AD64-5653583525FA}" dt="2018-04-20T11:35:28.969" v="0"/>
          <ac:picMkLst>
            <pc:docMk/>
            <pc:sldMk cId="109857222" sldId="256"/>
            <ac:picMk id="3" creationId="{DAD533A8-7AD3-470D-B26B-6BBD89A6CA2E}"/>
          </ac:picMkLst>
        </pc:picChg>
      </pc:sldChg>
      <pc:sldChg chg="modSp modNotes">
        <pc:chgData name="GEORGIEV Ignat" userId="S::igeorgie@ed.ac.uk::1e2e7928-80a7-44f8-8851-c409b1d7f4cc" providerId="AD" clId="Web-{ACEA8A55-E4C8-4DE6-AD64-5653583525FA}" dt="2018-04-20T11:37:38.548" v="3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ACEA8A55-E4C8-4DE6-AD64-5653583525FA}" dt="2018-04-20T11:37:38.548" v="3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">
        <pc:chgData name="GEORGIEV Ignat" userId="S::igeorgie@ed.ac.uk::1e2e7928-80a7-44f8-8851-c409b1d7f4cc" providerId="AD" clId="Web-{ACEA8A55-E4C8-4DE6-AD64-5653583525FA}" dt="2018-04-20T11:38:40.923" v="67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ACEA8A55-E4C8-4DE6-AD64-5653583525FA}" dt="2018-04-20T11:38:40.923" v="67"/>
          <ac:spMkLst>
            <pc:docMk/>
            <pc:sldMk cId="4092825411" sldId="278"/>
            <ac:spMk id="8" creationId="{534F8DF9-19B6-4C69-AE61-4E8CE0C3A67B}"/>
          </ac:spMkLst>
        </pc:spChg>
        <pc:spChg chg="add del mod">
          <ac:chgData name="GEORGIEV Ignat" userId="S::igeorgie@ed.ac.uk::1e2e7928-80a7-44f8-8851-c409b1d7f4cc" providerId="AD" clId="Web-{ACEA8A55-E4C8-4DE6-AD64-5653583525FA}" dt="2018-04-20T11:37:51.610" v="38"/>
          <ac:spMkLst>
            <pc:docMk/>
            <pc:sldMk cId="4092825411" sldId="278"/>
            <ac:spMk id="10" creationId="{85326957-9BFD-43CC-8C26-9E8A146075E0}"/>
          </ac:spMkLst>
        </pc:spChg>
      </pc:sldChg>
    </pc:docChg>
  </pc:docChgLst>
  <pc:docChgLst>
    <pc:chgData name="GEORGIEV Ignat" userId="S::igeorgie@ed.ac.uk::1e2e7928-80a7-44f8-8851-c409b1d7f4cc" providerId="AD" clId="Web-{D5FE59D1-EBB4-4B2A-BEC1-E45BBB499696}"/>
    <pc:docChg chg="addSld modSld sldOrd">
      <pc:chgData name="GEORGIEV Ignat" userId="S::igeorgie@ed.ac.uk::1e2e7928-80a7-44f8-8851-c409b1d7f4cc" providerId="AD" clId="Web-{D5FE59D1-EBB4-4B2A-BEC1-E45BBB499696}" dt="2018-04-10T14:17:38.318" v="567"/>
      <pc:docMkLst>
        <pc:docMk/>
      </pc:docMkLst>
      <pc:sldChg chg="modSp">
        <pc:chgData name="GEORGIEV Ignat" userId="S::igeorgie@ed.ac.uk::1e2e7928-80a7-44f8-8851-c409b1d7f4cc" providerId="AD" clId="Web-{D5FE59D1-EBB4-4B2A-BEC1-E45BBB499696}" dt="2018-04-10T13:49:36.390" v="49"/>
        <pc:sldMkLst>
          <pc:docMk/>
          <pc:sldMk cId="379548770" sldId="257"/>
        </pc:sldMkLst>
        <pc:picChg chg="mod">
          <ac:chgData name="GEORGIEV Ignat" userId="S::igeorgie@ed.ac.uk::1e2e7928-80a7-44f8-8851-c409b1d7f4cc" providerId="AD" clId="Web-{D5FE59D1-EBB4-4B2A-BEC1-E45BBB499696}" dt="2018-04-10T13:49:36.390" v="49"/>
          <ac:picMkLst>
            <pc:docMk/>
            <pc:sldMk cId="379548770" sldId="257"/>
            <ac:picMk id="4" creationId="{59A10DFF-7AAA-4C3C-BE8F-5E2E134C2C1F}"/>
          </ac:picMkLst>
        </pc:picChg>
      </pc:sldChg>
      <pc:sldChg chg="modSp modNotes">
        <pc:chgData name="GEORGIEV Ignat" userId="S::igeorgie@ed.ac.uk::1e2e7928-80a7-44f8-8851-c409b1d7f4cc" providerId="AD" clId="Web-{D5FE59D1-EBB4-4B2A-BEC1-E45BBB499696}" dt="2018-04-10T13:54:54.160" v="148"/>
        <pc:sldMkLst>
          <pc:docMk/>
          <pc:sldMk cId="2513535155" sldId="258"/>
        </pc:sldMkLst>
        <pc:spChg chg="mod">
          <ac:chgData name="GEORGIEV Ignat" userId="S::igeorgie@ed.ac.uk::1e2e7928-80a7-44f8-8851-c409b1d7f4cc" providerId="AD" clId="Web-{D5FE59D1-EBB4-4B2A-BEC1-E45BBB499696}" dt="2018-04-10T13:54:03.003" v="134"/>
          <ac:spMkLst>
            <pc:docMk/>
            <pc:sldMk cId="2513535155" sldId="258"/>
            <ac:spMk id="3" creationId="{05A6E398-8B24-495A-8569-AE064EEBFE1C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6:51.192" v="173"/>
        <pc:sldMkLst>
          <pc:docMk/>
          <pc:sldMk cId="791143208" sldId="259"/>
        </pc:sldMkLst>
      </pc:sldChg>
      <pc:sldChg chg="modNotes">
        <pc:chgData name="GEORGIEV Ignat" userId="S::igeorgie@ed.ac.uk::1e2e7928-80a7-44f8-8851-c409b1d7f4cc" providerId="AD" clId="Web-{D5FE59D1-EBB4-4B2A-BEC1-E45BBB499696}" dt="2018-04-10T14:01:33.634" v="305"/>
        <pc:sldMkLst>
          <pc:docMk/>
          <pc:sldMk cId="167827442" sldId="261"/>
        </pc:sldMkLst>
      </pc:sldChg>
      <pc:sldChg chg="modNotes">
        <pc:chgData name="GEORGIEV Ignat" userId="S::igeorgie@ed.ac.uk::1e2e7928-80a7-44f8-8851-c409b1d7f4cc" providerId="AD" clId="Web-{D5FE59D1-EBB4-4B2A-BEC1-E45BBB499696}" dt="2018-04-10T14:02:25.916" v="319"/>
        <pc:sldMkLst>
          <pc:docMk/>
          <pc:sldMk cId="801646477" sldId="262"/>
        </pc:sldMkLst>
      </pc:sldChg>
      <pc:sldChg chg="ord">
        <pc:chgData name="GEORGIEV Ignat" userId="S::igeorgie@ed.ac.uk::1e2e7928-80a7-44f8-8851-c409b1d7f4cc" providerId="AD" clId="Web-{D5FE59D1-EBB4-4B2A-BEC1-E45BBB499696}" dt="2018-04-10T14:06:30.653" v="323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D5FE59D1-EBB4-4B2A-BEC1-E45BBB499696}" dt="2018-04-10T14:03:14.432" v="322"/>
        <pc:sldMkLst>
          <pc:docMk/>
          <pc:sldMk cId="259422589" sldId="264"/>
        </pc:sldMkLst>
      </pc:sldChg>
      <pc:sldChg chg="addSp delSp modSp">
        <pc:chgData name="GEORGIEV Ignat" userId="S::igeorgie@ed.ac.uk::1e2e7928-80a7-44f8-8851-c409b1d7f4cc" providerId="AD" clId="Web-{D5FE59D1-EBB4-4B2A-BEC1-E45BBB499696}" dt="2018-04-10T14:09:44.343" v="397"/>
        <pc:sldMkLst>
          <pc:docMk/>
          <pc:sldMk cId="3491037336" sldId="265"/>
        </pc:sldMkLst>
        <pc:spChg chg="add del mod">
          <ac:chgData name="GEORGIEV Ignat" userId="S::igeorgie@ed.ac.uk::1e2e7928-80a7-44f8-8851-c409b1d7f4cc" providerId="AD" clId="Web-{D5FE59D1-EBB4-4B2A-BEC1-E45BBB499696}" dt="2018-04-10T14:09:05.296" v="374"/>
          <ac:spMkLst>
            <pc:docMk/>
            <pc:sldMk cId="3491037336" sldId="265"/>
            <ac:spMk id="5" creationId="{DE329244-5B8D-4B38-A278-A54C7FFA0D6C}"/>
          </ac:spMkLst>
        </pc:spChg>
        <pc:spChg chg="mod">
          <ac:chgData name="GEORGIEV Ignat" userId="S::igeorgie@ed.ac.uk::1e2e7928-80a7-44f8-8851-c409b1d7f4cc" providerId="AD" clId="Web-{D5FE59D1-EBB4-4B2A-BEC1-E45BBB499696}" dt="2018-04-10T14:09:26.327" v="388"/>
          <ac:spMkLst>
            <pc:docMk/>
            <pc:sldMk cId="3491037336" sldId="265"/>
            <ac:spMk id="6" creationId="{93EC9D4C-2C4B-4C3D-AF3E-1C3391F184F3}"/>
          </ac:spMkLst>
        </pc:spChg>
        <pc:spChg chg="add del mod">
          <ac:chgData name="GEORGIEV Ignat" userId="S::igeorgie@ed.ac.uk::1e2e7928-80a7-44f8-8851-c409b1d7f4cc" providerId="AD" clId="Web-{D5FE59D1-EBB4-4B2A-BEC1-E45BBB499696}" dt="2018-04-10T14:09:32.499" v="392"/>
          <ac:spMkLst>
            <pc:docMk/>
            <pc:sldMk cId="3491037336" sldId="265"/>
            <ac:spMk id="8" creationId="{11456827-D008-464D-B9E2-6AD8BF70D879}"/>
          </ac:spMkLst>
        </pc:spChg>
        <pc:picChg chg="add del">
          <ac:chgData name="GEORGIEV Ignat" userId="S::igeorgie@ed.ac.uk::1e2e7928-80a7-44f8-8851-c409b1d7f4cc" providerId="AD" clId="Web-{D5FE59D1-EBB4-4B2A-BEC1-E45BBB499696}" dt="2018-04-10T14:09:27.874" v="391"/>
          <ac:picMkLst>
            <pc:docMk/>
            <pc:sldMk cId="3491037336" sldId="265"/>
            <ac:picMk id="4" creationId="{55CF0DF0-602B-4F7A-B58B-E4062D82CE9E}"/>
          </ac:picMkLst>
        </pc:picChg>
        <pc:picChg chg="add mod ord">
          <ac:chgData name="GEORGIEV Ignat" userId="S::igeorgie@ed.ac.uk::1e2e7928-80a7-44f8-8851-c409b1d7f4cc" providerId="AD" clId="Web-{D5FE59D1-EBB4-4B2A-BEC1-E45BBB499696}" dt="2018-04-10T14:09:44.343" v="397"/>
          <ac:picMkLst>
            <pc:docMk/>
            <pc:sldMk cId="3491037336" sldId="265"/>
            <ac:picMk id="9" creationId="{CA40E53B-E35F-4F36-8622-044D302A1968}"/>
          </ac:picMkLst>
        </pc:picChg>
      </pc:sldChg>
      <pc:sldChg chg="addSp modSp addAnim modAnim modNotes">
        <pc:chgData name="GEORGIEV Ignat" userId="S::igeorgie@ed.ac.uk::1e2e7928-80a7-44f8-8851-c409b1d7f4cc" providerId="AD" clId="Web-{D5FE59D1-EBB4-4B2A-BEC1-E45BBB499696}" dt="2018-04-10T14:14:08.034" v="492"/>
        <pc:sldMkLst>
          <pc:docMk/>
          <pc:sldMk cId="4266943475" sldId="266"/>
        </pc:sldMkLst>
        <pc:spChg chg="add mod">
          <ac:chgData name="GEORGIEV Ignat" userId="S::igeorgie@ed.ac.uk::1e2e7928-80a7-44f8-8851-c409b1d7f4cc" providerId="AD" clId="Web-{D5FE59D1-EBB4-4B2A-BEC1-E45BBB499696}" dt="2018-04-10T14:11:30.266" v="448"/>
          <ac:spMkLst>
            <pc:docMk/>
            <pc:sldMk cId="4266943475" sldId="266"/>
            <ac:spMk id="3" creationId="{21FB412D-352B-42F8-B817-84DB6C895074}"/>
          </ac:spMkLst>
        </pc:spChg>
        <pc:spChg chg="add mod">
          <ac:chgData name="GEORGIEV Ignat" userId="S::igeorgie@ed.ac.uk::1e2e7928-80a7-44f8-8851-c409b1d7f4cc" providerId="AD" clId="Web-{D5FE59D1-EBB4-4B2A-BEC1-E45BBB499696}" dt="2018-04-10T14:14:08.034" v="492"/>
          <ac:spMkLst>
            <pc:docMk/>
            <pc:sldMk cId="4266943475" sldId="266"/>
            <ac:spMk id="5" creationId="{4C8A35D6-0A31-43E7-BA1B-5A41977792A2}"/>
          </ac:spMkLst>
        </pc:spChg>
        <pc:picChg chg="mod">
          <ac:chgData name="GEORGIEV Ignat" userId="S::igeorgie@ed.ac.uk::1e2e7928-80a7-44f8-8851-c409b1d7f4cc" providerId="AD" clId="Web-{D5FE59D1-EBB4-4B2A-BEC1-E45BBB499696}" dt="2018-04-10T14:10:39.640" v="401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modSp modNotes">
        <pc:chgData name="GEORGIEV Ignat" userId="S::igeorgie@ed.ac.uk::1e2e7928-80a7-44f8-8851-c409b1d7f4cc" providerId="AD" clId="Web-{D5FE59D1-EBB4-4B2A-BEC1-E45BBB499696}" dt="2018-04-10T14:17:24.271" v="566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D5FE59D1-EBB4-4B2A-BEC1-E45BBB499696}" dt="2018-04-10T14:10:33.031" v="398"/>
          <ac:spMkLst>
            <pc:docMk/>
            <pc:sldMk cId="61944624" sldId="267"/>
            <ac:spMk id="2" creationId="{6388C0D1-D1E4-4E5A-AC82-F106EB31F86A}"/>
          </ac:spMkLst>
        </pc:spChg>
        <pc:spChg chg="add mod">
          <ac:chgData name="GEORGIEV Ignat" userId="S::igeorgie@ed.ac.uk::1e2e7928-80a7-44f8-8851-c409b1d7f4cc" providerId="AD" clId="Web-{D5FE59D1-EBB4-4B2A-BEC1-E45BBB499696}" dt="2018-04-10T14:17:03.817" v="551"/>
          <ac:spMkLst>
            <pc:docMk/>
            <pc:sldMk cId="61944624" sldId="267"/>
            <ac:spMk id="3" creationId="{D6BE03C7-1309-4DF3-9F1F-FCF8A6FA2F14}"/>
          </ac:spMkLst>
        </pc:spChg>
        <pc:picChg chg="mod">
          <ac:chgData name="GEORGIEV Ignat" userId="S::igeorgie@ed.ac.uk::1e2e7928-80a7-44f8-8851-c409b1d7f4cc" providerId="AD" clId="Web-{D5FE59D1-EBB4-4B2A-BEC1-E45BBB499696}" dt="2018-04-10T14:14:26.784" v="497"/>
          <ac:picMkLst>
            <pc:docMk/>
            <pc:sldMk cId="61944624" sldId="267"/>
            <ac:picMk id="4" creationId="{7B56CED4-6E06-4A2F-B30B-051653AD32C9}"/>
          </ac:picMkLst>
        </pc:picChg>
      </pc:sldChg>
      <pc:sldChg chg="modSp">
        <pc:chgData name="GEORGIEV Ignat" userId="S::igeorgie@ed.ac.uk::1e2e7928-80a7-44f8-8851-c409b1d7f4cc" providerId="AD" clId="Web-{D5FE59D1-EBB4-4B2A-BEC1-E45BBB499696}" dt="2018-04-10T14:17:38.318" v="567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D5FE59D1-EBB4-4B2A-BEC1-E45BBB499696}" dt="2018-04-10T14:17:38.318" v="567"/>
          <ac:spMkLst>
            <pc:docMk/>
            <pc:sldMk cId="1359235427" sldId="268"/>
            <ac:spMk id="3" creationId="{5B89FA8D-8147-4A39-A807-B2A9AAD11DAD}"/>
          </ac:spMkLst>
        </pc:spChg>
      </pc:sldChg>
      <pc:sldChg chg="modNotes">
        <pc:chgData name="GEORGIEV Ignat" userId="S::igeorgie@ed.ac.uk::1e2e7928-80a7-44f8-8851-c409b1d7f4cc" providerId="AD" clId="Web-{D5FE59D1-EBB4-4B2A-BEC1-E45BBB499696}" dt="2018-04-10T13:51:10.315" v="103"/>
        <pc:sldMkLst>
          <pc:docMk/>
          <pc:sldMk cId="2622543415" sldId="283"/>
        </pc:sldMkLst>
      </pc:sldChg>
      <pc:sldChg chg="addSp modSp modNotes">
        <pc:chgData name="GEORGIEV Ignat" userId="S::igeorgie@ed.ac.uk::1e2e7928-80a7-44f8-8851-c409b1d7f4cc" providerId="AD" clId="Web-{D5FE59D1-EBB4-4B2A-BEC1-E45BBB499696}" dt="2018-04-10T14:01:06.727" v="294"/>
        <pc:sldMkLst>
          <pc:docMk/>
          <pc:sldMk cId="3594301453" sldId="284"/>
        </pc:sldMkLst>
        <pc:spChg chg="add mod">
          <ac:chgData name="GEORGIEV Ignat" userId="S::igeorgie@ed.ac.uk::1e2e7928-80a7-44f8-8851-c409b1d7f4cc" providerId="AD" clId="Web-{D5FE59D1-EBB4-4B2A-BEC1-E45BBB499696}" dt="2018-04-10T14:00:18.601" v="281"/>
          <ac:spMkLst>
            <pc:docMk/>
            <pc:sldMk cId="3594301453" sldId="284"/>
            <ac:spMk id="3" creationId="{B9F1A047-BF81-415C-B7B0-52C15E826CBD}"/>
          </ac:spMkLst>
        </pc:spChg>
        <pc:picChg chg="mod">
          <ac:chgData name="GEORGIEV Ignat" userId="S::igeorgie@ed.ac.uk::1e2e7928-80a7-44f8-8851-c409b1d7f4cc" providerId="AD" clId="Web-{D5FE59D1-EBB4-4B2A-BEC1-E45BBB499696}" dt="2018-04-10T14:00:23.226" v="283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D5FE59D1-EBB4-4B2A-BEC1-E45BBB499696}" dt="2018-04-10T13:49:02.218" v="47"/>
        <pc:sldMkLst>
          <pc:docMk/>
          <pc:sldMk cId="3192286542" sldId="292"/>
        </pc:sldMkLst>
        <pc:spChg chg="mod">
          <ac:chgData name="GEORGIEV Ignat" userId="S::igeorgie@ed.ac.uk::1e2e7928-80a7-44f8-8851-c409b1d7f4cc" providerId="AD" clId="Web-{D5FE59D1-EBB4-4B2A-BEC1-E45BBB499696}" dt="2018-04-10T13:48:18.811" v="7"/>
          <ac:spMkLst>
            <pc:docMk/>
            <pc:sldMk cId="3192286542" sldId="292"/>
            <ac:spMk id="2" creationId="{6DED9A64-F330-4901-9F86-67C929DAA155}"/>
          </ac:spMkLst>
        </pc:spChg>
        <pc:spChg chg="mod">
          <ac:chgData name="GEORGIEV Ignat" userId="S::igeorgie@ed.ac.uk::1e2e7928-80a7-44f8-8851-c409b1d7f4cc" providerId="AD" clId="Web-{D5FE59D1-EBB4-4B2A-BEC1-E45BBB499696}" dt="2018-04-10T13:49:02.218" v="47"/>
          <ac:spMkLst>
            <pc:docMk/>
            <pc:sldMk cId="3192286542" sldId="292"/>
            <ac:spMk id="3" creationId="{CAD008DD-3491-4D82-B44B-2F1739B229B9}"/>
          </ac:spMkLst>
        </pc:spChg>
      </pc:sldChg>
      <pc:sldChg chg="addSp modSp new">
        <pc:chgData name="GEORGIEV Ignat" userId="S::igeorgie@ed.ac.uk::1e2e7928-80a7-44f8-8851-c409b1d7f4cc" providerId="AD" clId="Web-{D5FE59D1-EBB4-4B2A-BEC1-E45BBB499696}" dt="2018-04-10T14:08:06.514" v="372"/>
        <pc:sldMkLst>
          <pc:docMk/>
          <pc:sldMk cId="4231691669" sldId="293"/>
        </pc:sldMkLst>
        <pc:spChg chg="mod">
          <ac:chgData name="GEORGIEV Ignat" userId="S::igeorgie@ed.ac.uk::1e2e7928-80a7-44f8-8851-c409b1d7f4cc" providerId="AD" clId="Web-{D5FE59D1-EBB4-4B2A-BEC1-E45BBB499696}" dt="2018-04-10T14:06:41.309" v="331"/>
          <ac:spMkLst>
            <pc:docMk/>
            <pc:sldMk cId="4231691669" sldId="293"/>
            <ac:spMk id="2" creationId="{9601F35E-76FD-4ACC-8750-CD4083D7B8CE}"/>
          </ac:spMkLst>
        </pc:spChg>
        <pc:spChg chg="mod">
          <ac:chgData name="GEORGIEV Ignat" userId="S::igeorgie@ed.ac.uk::1e2e7928-80a7-44f8-8851-c409b1d7f4cc" providerId="AD" clId="Web-{D5FE59D1-EBB4-4B2A-BEC1-E45BBB499696}" dt="2018-04-10T14:07:56.654" v="367"/>
          <ac:spMkLst>
            <pc:docMk/>
            <pc:sldMk cId="4231691669" sldId="293"/>
            <ac:spMk id="3" creationId="{5DC57075-252A-423D-A061-EC3491442D6F}"/>
          </ac:spMkLst>
        </pc:spChg>
        <pc:picChg chg="add mod">
          <ac:chgData name="GEORGIEV Ignat" userId="S::igeorgie@ed.ac.uk::1e2e7928-80a7-44f8-8851-c409b1d7f4cc" providerId="AD" clId="Web-{D5FE59D1-EBB4-4B2A-BEC1-E45BBB499696}" dt="2018-04-10T14:08:06.514" v="372"/>
          <ac:picMkLst>
            <pc:docMk/>
            <pc:sldMk cId="4231691669" sldId="293"/>
            <ac:picMk id="4" creationId="{58828BEB-8709-4782-B7A9-823BB505638A}"/>
          </ac:picMkLst>
        </pc:picChg>
      </pc:sldChg>
    </pc:docChg>
  </pc:docChgLst>
  <pc:docChgLst>
    <pc:chgData name="GEORGIEV Ignat" userId="S::igeorgie@ed.ac.uk::1e2e7928-80a7-44f8-8851-c409b1d7f4cc" providerId="AD" clId="Web-{6E7853AE-93BE-451E-BD00-F205CFD83FEC}"/>
    <pc:docChg chg="addSld delSld modSld">
      <pc:chgData name="GEORGIEV Ignat" userId="S::igeorgie@ed.ac.uk::1e2e7928-80a7-44f8-8851-c409b1d7f4cc" providerId="AD" clId="Web-{6E7853AE-93BE-451E-BD00-F205CFD83FEC}" dt="2018-04-10T16:02:08.844" v="1112"/>
      <pc:docMkLst>
        <pc:docMk/>
      </pc:docMkLst>
      <pc:sldChg chg="modSp delAnim">
        <pc:chgData name="GEORGIEV Ignat" userId="S::igeorgie@ed.ac.uk::1e2e7928-80a7-44f8-8851-c409b1d7f4cc" providerId="AD" clId="Web-{6E7853AE-93BE-451E-BD00-F205CFD83FEC}" dt="2018-04-10T16:00:05.874" v="1105"/>
        <pc:sldMkLst>
          <pc:docMk/>
          <pc:sldMk cId="2513535155" sldId="258"/>
        </pc:sldMkLst>
        <pc:picChg chg="mod">
          <ac:chgData name="GEORGIEV Ignat" userId="S::igeorgie@ed.ac.uk::1e2e7928-80a7-44f8-8851-c409b1d7f4cc" providerId="AD" clId="Web-{6E7853AE-93BE-451E-BD00-F205CFD83FEC}" dt="2018-04-10T15:59:50.811" v="1102"/>
          <ac:picMkLst>
            <pc:docMk/>
            <pc:sldMk cId="2513535155" sldId="258"/>
            <ac:picMk id="4" creationId="{CE441358-FD1C-4F2A-95F8-CFCB864FA5F4}"/>
          </ac:picMkLst>
        </pc:picChg>
        <pc:picChg chg="mod">
          <ac:chgData name="GEORGIEV Ignat" userId="S::igeorgie@ed.ac.uk::1e2e7928-80a7-44f8-8851-c409b1d7f4cc" providerId="AD" clId="Web-{6E7853AE-93BE-451E-BD00-F205CFD83FEC}" dt="2018-04-10T15:59:53.967" v="1104"/>
          <ac:picMkLst>
            <pc:docMk/>
            <pc:sldMk cId="2513535155" sldId="258"/>
            <ac:picMk id="6" creationId="{E0DF61AC-1FFE-4558-BEA2-0B0404ED110D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6:00:37.452" v="1107"/>
        <pc:sldMkLst>
          <pc:docMk/>
          <pc:sldMk cId="167827442" sldId="261"/>
        </pc:sldMkLst>
        <pc:picChg chg="mod">
          <ac:chgData name="GEORGIEV Ignat" userId="S::igeorgie@ed.ac.uk::1e2e7928-80a7-44f8-8851-c409b1d7f4cc" providerId="AD" clId="Web-{6E7853AE-93BE-451E-BD00-F205CFD83FEC}" dt="2018-04-10T16:00:37.452" v="1107"/>
          <ac:picMkLst>
            <pc:docMk/>
            <pc:sldMk cId="167827442" sldId="261"/>
            <ac:picMk id="4" creationId="{A9B008DF-7EB3-4184-A6AE-99A5726D41B8}"/>
          </ac:picMkLst>
        </pc:picChg>
      </pc:sldChg>
      <pc:sldChg chg="delAnim">
        <pc:chgData name="GEORGIEV Ignat" userId="S::igeorgie@ed.ac.uk::1e2e7928-80a7-44f8-8851-c409b1d7f4cc" providerId="AD" clId="Web-{6E7853AE-93BE-451E-BD00-F205CFD83FEC}" dt="2018-04-10T16:01:00.921" v="1108"/>
        <pc:sldMkLst>
          <pc:docMk/>
          <pc:sldMk cId="4266943475" sldId="266"/>
        </pc:sldMkLst>
      </pc:sldChg>
      <pc:sldChg chg="addSp delSp modSp delAnim modNotes">
        <pc:chgData name="GEORGIEV Ignat" userId="S::igeorgie@ed.ac.uk::1e2e7928-80a7-44f8-8851-c409b1d7f4cc" providerId="AD" clId="Web-{6E7853AE-93BE-451E-BD00-F205CFD83FEC}" dt="2018-04-10T14:29:28.898" v="104"/>
        <pc:sldMkLst>
          <pc:docMk/>
          <pc:sldMk cId="2052337766" sldId="269"/>
        </pc:sldMkLst>
        <pc:picChg chg="del">
          <ac:chgData name="GEORGIEV Ignat" userId="S::igeorgie@ed.ac.uk::1e2e7928-80a7-44f8-8851-c409b1d7f4cc" providerId="AD" clId="Web-{6E7853AE-93BE-451E-BD00-F205CFD83FEC}" dt="2018-04-10T14:23:30.753" v="86"/>
          <ac:picMkLst>
            <pc:docMk/>
            <pc:sldMk cId="2052337766" sldId="269"/>
            <ac:picMk id="4" creationId="{FDC23623-55F7-416B-AF65-0B864AB55422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29:28.898" v="104"/>
          <ac:picMkLst>
            <pc:docMk/>
            <pc:sldMk cId="2052337766" sldId="269"/>
            <ac:picMk id="5" creationId="{48370306-25FA-4DAE-9887-8233A7B32985}"/>
          </ac:picMkLst>
        </pc:picChg>
      </pc:sldChg>
      <pc:sldChg chg="addSp delSp modSp addAnim modAnim">
        <pc:chgData name="GEORGIEV Ignat" userId="S::igeorgie@ed.ac.uk::1e2e7928-80a7-44f8-8851-c409b1d7f4cc" providerId="AD" clId="Web-{6E7853AE-93BE-451E-BD00-F205CFD83FEC}" dt="2018-04-10T14:33:25.932" v="167"/>
        <pc:sldMkLst>
          <pc:docMk/>
          <pc:sldMk cId="3677686618" sldId="270"/>
        </pc:sldMkLst>
        <pc:spChg chg="add mod">
          <ac:chgData name="GEORGIEV Ignat" userId="S::igeorgie@ed.ac.uk::1e2e7928-80a7-44f8-8851-c409b1d7f4cc" providerId="AD" clId="Web-{6E7853AE-93BE-451E-BD00-F205CFD83FEC}" dt="2018-04-10T14:32:43.260" v="153"/>
          <ac:spMkLst>
            <pc:docMk/>
            <pc:sldMk cId="3677686618" sldId="270"/>
            <ac:spMk id="4" creationId="{C7E3EF80-72F7-4228-A093-30DB42A80104}"/>
          </ac:spMkLst>
        </pc:spChg>
        <pc:spChg chg="add mod">
          <ac:chgData name="GEORGIEV Ignat" userId="S::igeorgie@ed.ac.uk::1e2e7928-80a7-44f8-8851-c409b1d7f4cc" providerId="AD" clId="Web-{6E7853AE-93BE-451E-BD00-F205CFD83FEC}" dt="2018-04-10T14:33:25.932" v="167"/>
          <ac:spMkLst>
            <pc:docMk/>
            <pc:sldMk cId="3677686618" sldId="270"/>
            <ac:spMk id="5" creationId="{1B4CA14F-00B9-4477-AC19-F6A212571F06}"/>
          </ac:spMkLst>
        </pc:spChg>
        <pc:spChg chg="add mod">
          <ac:chgData name="GEORGIEV Ignat" userId="S::igeorgie@ed.ac.uk::1e2e7928-80a7-44f8-8851-c409b1d7f4cc" providerId="AD" clId="Web-{6E7853AE-93BE-451E-BD00-F205CFD83FEC}" dt="2018-04-10T14:32:50.197" v="155"/>
          <ac:spMkLst>
            <pc:docMk/>
            <pc:sldMk cId="3677686618" sldId="270"/>
            <ac:spMk id="7" creationId="{B605CFC9-8BFF-4CA8-9AEE-A72344082F23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4:33:06.557" v="159"/>
          <ac:spMkLst>
            <pc:docMk/>
            <pc:sldMk cId="3677686618" sldId="270"/>
            <ac:spMk id="8" creationId="{275AA843-7179-4BD3-9E05-1EB7AD49AE88}"/>
          </ac:spMkLst>
        </pc:spChg>
      </pc:sldChg>
      <pc:sldChg chg="addSp delSp modSp modNotes">
        <pc:chgData name="GEORGIEV Ignat" userId="S::igeorgie@ed.ac.uk::1e2e7928-80a7-44f8-8851-c409b1d7f4cc" providerId="AD" clId="Web-{6E7853AE-93BE-451E-BD00-F205CFD83FEC}" dt="2018-04-10T14:44:00.112" v="228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6E7853AE-93BE-451E-BD00-F205CFD83FEC}" dt="2018-04-10T14:35:14.340" v="176"/>
          <ac:spMkLst>
            <pc:docMk/>
            <pc:sldMk cId="573286681" sldId="271"/>
            <ac:spMk id="3" creationId="{1A823B8B-DDD6-48CC-BE97-AF162ADEE38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35:18.168" v="179"/>
          <ac:picMkLst>
            <pc:docMk/>
            <pc:sldMk cId="573286681" sldId="271"/>
            <ac:picMk id="4" creationId="{51274EEC-735A-442E-B328-8DF279E5EBCD}"/>
          </ac:picMkLst>
        </pc:picChg>
        <pc:picChg chg="del">
          <ac:chgData name="GEORGIEV Ignat" userId="S::igeorgie@ed.ac.uk::1e2e7928-80a7-44f8-8851-c409b1d7f4cc" providerId="AD" clId="Web-{6E7853AE-93BE-451E-BD00-F205CFD83FEC}" dt="2018-04-10T14:33:43.870" v="168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delSp modSp modNotes">
        <pc:chgData name="GEORGIEV Ignat" userId="S::igeorgie@ed.ac.uk::1e2e7928-80a7-44f8-8851-c409b1d7f4cc" providerId="AD" clId="Web-{6E7853AE-93BE-451E-BD00-F205CFD83FEC}" dt="2018-04-10T14:47:47.115" v="272"/>
        <pc:sldMkLst>
          <pc:docMk/>
          <pc:sldMk cId="3548910569" sldId="273"/>
        </pc:sldMkLst>
        <pc:picChg chg="del">
          <ac:chgData name="GEORGIEV Ignat" userId="S::igeorgie@ed.ac.uk::1e2e7928-80a7-44f8-8851-c409b1d7f4cc" providerId="AD" clId="Web-{6E7853AE-93BE-451E-BD00-F205CFD83FEC}" dt="2018-04-10T14:45:28.051" v="229"/>
          <ac:picMkLst>
            <pc:docMk/>
            <pc:sldMk cId="3548910569" sldId="273"/>
            <ac:picMk id="4" creationId="{8E81C344-5B32-41C1-B4E0-39B3D5294674}"/>
          </ac:picMkLst>
        </pc:picChg>
        <pc:picChg chg="add mod">
          <ac:chgData name="GEORGIEV Ignat" userId="S::igeorgie@ed.ac.uk::1e2e7928-80a7-44f8-8851-c409b1d7f4cc" providerId="AD" clId="Web-{6E7853AE-93BE-451E-BD00-F205CFD83FEC}" dt="2018-04-10T14:45:53.629" v="234"/>
          <ac:picMkLst>
            <pc:docMk/>
            <pc:sldMk cId="3548910569" sldId="273"/>
            <ac:picMk id="5" creationId="{A850B706-65B8-4E05-8371-75357FEFDA4F}"/>
          </ac:picMkLst>
        </pc:picChg>
      </pc:sldChg>
      <pc:sldChg chg="modSp">
        <pc:chgData name="GEORGIEV Ignat" userId="S::igeorgie@ed.ac.uk::1e2e7928-80a7-44f8-8851-c409b1d7f4cc" providerId="AD" clId="Web-{6E7853AE-93BE-451E-BD00-F205CFD83FEC}" dt="2018-04-10T14:53:03.947" v="404"/>
        <pc:sldMkLst>
          <pc:docMk/>
          <pc:sldMk cId="277007017" sldId="275"/>
        </pc:sldMkLst>
        <pc:picChg chg="mod">
          <ac:chgData name="GEORGIEV Ignat" userId="S::igeorgie@ed.ac.uk::1e2e7928-80a7-44f8-8851-c409b1d7f4cc" providerId="AD" clId="Web-{6E7853AE-93BE-451E-BD00-F205CFD83FEC}" dt="2018-04-10T14:53:03.947" v="404"/>
          <ac:picMkLst>
            <pc:docMk/>
            <pc:sldMk cId="277007017" sldId="275"/>
            <ac:picMk id="6" creationId="{BD2873BC-9B18-4E31-8DAE-041212B1D211}"/>
          </ac:picMkLst>
        </pc:picChg>
      </pc:sldChg>
      <pc:sldChg chg="modNotes">
        <pc:chgData name="GEORGIEV Ignat" userId="S::igeorgie@ed.ac.uk::1e2e7928-80a7-44f8-8851-c409b1d7f4cc" providerId="AD" clId="Web-{6E7853AE-93BE-451E-BD00-F205CFD83FEC}" dt="2018-04-10T14:53:46.229" v="418"/>
        <pc:sldMkLst>
          <pc:docMk/>
          <pc:sldMk cId="2361402336" sldId="276"/>
        </pc:sldMkLst>
      </pc:sldChg>
      <pc:sldChg chg="modNotes">
        <pc:chgData name="GEORGIEV Ignat" userId="S::igeorgie@ed.ac.uk::1e2e7928-80a7-44f8-8851-c409b1d7f4cc" providerId="AD" clId="Web-{6E7853AE-93BE-451E-BD00-F205CFD83FEC}" dt="2018-04-10T14:55:16.089" v="443"/>
        <pc:sldMkLst>
          <pc:docMk/>
          <pc:sldMk cId="1712580177" sldId="281"/>
        </pc:sldMkLst>
      </pc:sldChg>
      <pc:sldChg chg="modSp">
        <pc:chgData name="GEORGIEV Ignat" userId="S::igeorgie@ed.ac.uk::1e2e7928-80a7-44f8-8851-c409b1d7f4cc" providerId="AD" clId="Web-{6E7853AE-93BE-451E-BD00-F205CFD83FEC}" dt="2018-04-10T15:59:04.826" v="1099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6E7853AE-93BE-451E-BD00-F205CFD83FEC}" dt="2018-04-10T15:59:04.826" v="1099"/>
          <ac:spMkLst>
            <pc:docMk/>
            <pc:sldMk cId="1870492456" sldId="282"/>
            <ac:spMk id="6" creationId="{547FEA41-C658-4C9A-AACB-F98A5B3B8BBA}"/>
          </ac:spMkLst>
        </pc:spChg>
      </pc:sldChg>
      <pc:sldChg chg="delAnim">
        <pc:chgData name="GEORGIEV Ignat" userId="S::igeorgie@ed.ac.uk::1e2e7928-80a7-44f8-8851-c409b1d7f4cc" providerId="AD" clId="Web-{6E7853AE-93BE-451E-BD00-F205CFD83FEC}" dt="2018-04-10T16:00:09.717" v="1106"/>
        <pc:sldMkLst>
          <pc:docMk/>
          <pc:sldMk cId="2622543415" sldId="283"/>
        </pc:sldMkLst>
      </pc:sldChg>
      <pc:sldChg chg="addSp delSp modSp">
        <pc:chgData name="GEORGIEV Ignat" userId="S::igeorgie@ed.ac.uk::1e2e7928-80a7-44f8-8851-c409b1d7f4cc" providerId="AD" clId="Web-{6E7853AE-93BE-451E-BD00-F205CFD83FEC}" dt="2018-04-10T14:31:38.165" v="144"/>
        <pc:sldMkLst>
          <pc:docMk/>
          <pc:sldMk cId="15454375" sldId="286"/>
        </pc:sldMkLst>
        <pc:spChg chg="add del mod">
          <ac:chgData name="GEORGIEV Ignat" userId="S::igeorgie@ed.ac.uk::1e2e7928-80a7-44f8-8851-c409b1d7f4cc" providerId="AD" clId="Web-{6E7853AE-93BE-451E-BD00-F205CFD83FEC}" dt="2018-04-10T14:30:05.461" v="106"/>
          <ac:spMkLst>
            <pc:docMk/>
            <pc:sldMk cId="15454375" sldId="286"/>
            <ac:spMk id="5" creationId="{DE98DCE7-7AAD-400F-A6EB-1075E7D28E6D}"/>
          </ac:spMkLst>
        </pc:spChg>
        <pc:spChg chg="add mod">
          <ac:chgData name="GEORGIEV Ignat" userId="S::igeorgie@ed.ac.uk::1e2e7928-80a7-44f8-8851-c409b1d7f4cc" providerId="AD" clId="Web-{6E7853AE-93BE-451E-BD00-F205CFD83FEC}" dt="2018-04-10T14:31:38.165" v="144"/>
          <ac:spMkLst>
            <pc:docMk/>
            <pc:sldMk cId="15454375" sldId="286"/>
            <ac:spMk id="8" creationId="{92F15194-6A4D-45BA-A940-E29C980342E3}"/>
          </ac:spMkLst>
        </pc:spChg>
        <pc:picChg chg="del">
          <ac:chgData name="GEORGIEV Ignat" userId="S::igeorgie@ed.ac.uk::1e2e7928-80a7-44f8-8851-c409b1d7f4cc" providerId="AD" clId="Web-{6E7853AE-93BE-451E-BD00-F205CFD83FEC}" dt="2018-04-10T14:30:01.336" v="105"/>
          <ac:picMkLst>
            <pc:docMk/>
            <pc:sldMk cId="15454375" sldId="286"/>
            <ac:picMk id="4" creationId="{7BB5DE2D-079E-4999-9A10-66BB59520A41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4:30:13.664" v="109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modNotes">
        <pc:chgData name="GEORGIEV Ignat" userId="S::igeorgie@ed.ac.uk::1e2e7928-80a7-44f8-8851-c409b1d7f4cc" providerId="AD" clId="Web-{6E7853AE-93BE-451E-BD00-F205CFD83FEC}" dt="2018-04-10T14:52:42.728" v="402"/>
        <pc:sldMkLst>
          <pc:docMk/>
          <pc:sldMk cId="2480201580" sldId="287"/>
        </pc:sldMkLst>
        <pc:spChg chg="add mod ord">
          <ac:chgData name="GEORGIEV Ignat" userId="S::igeorgie@ed.ac.uk::1e2e7928-80a7-44f8-8851-c409b1d7f4cc" providerId="AD" clId="Web-{6E7853AE-93BE-451E-BD00-F205CFD83FEC}" dt="2018-04-10T14:52:42.728" v="402"/>
          <ac:spMkLst>
            <pc:docMk/>
            <pc:sldMk cId="2480201580" sldId="287"/>
            <ac:spMk id="3" creationId="{F157913F-14C7-4919-900D-BA41B592E9F9}"/>
          </ac:spMkLst>
        </pc:spChg>
        <pc:picChg chg="mod">
          <ac:chgData name="GEORGIEV Ignat" userId="S::igeorgie@ed.ac.uk::1e2e7928-80a7-44f8-8851-c409b1d7f4cc" providerId="AD" clId="Web-{6E7853AE-93BE-451E-BD00-F205CFD83FEC}" dt="2018-04-10T14:52:09.165" v="358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">
        <pc:chgData name="GEORGIEV Ignat" userId="S::igeorgie@ed.ac.uk::1e2e7928-80a7-44f8-8851-c409b1d7f4cc" providerId="AD" clId="Web-{6E7853AE-93BE-451E-BD00-F205CFD83FEC}" dt="2018-04-10T15:14:56.011" v="468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6E7853AE-93BE-451E-BD00-F205CFD83FEC}" dt="2018-04-10T15:14:56.011" v="468"/>
          <ac:spMkLst>
            <pc:docMk/>
            <pc:sldMk cId="2575612864" sldId="289"/>
            <ac:spMk id="2" creationId="{A9B28BC5-9500-48E4-88B9-10CD1EC3100E}"/>
          </ac:spMkLst>
        </pc:spChg>
        <pc:picChg chg="add del mod">
          <ac:chgData name="GEORGIEV Ignat" userId="S::igeorgie@ed.ac.uk::1e2e7928-80a7-44f8-8851-c409b1d7f4cc" providerId="AD" clId="Web-{6E7853AE-93BE-451E-BD00-F205CFD83FEC}" dt="2018-04-10T15:14:21.292" v="460"/>
          <ac:picMkLst>
            <pc:docMk/>
            <pc:sldMk cId="2575612864" sldId="289"/>
            <ac:picMk id="3" creationId="{224E3CF7-9574-41D2-9031-486E9D8A72A2}"/>
          </ac:picMkLst>
        </pc:picChg>
        <pc:picChg chg="mod">
          <ac:chgData name="GEORGIEV Ignat" userId="S::igeorgie@ed.ac.uk::1e2e7928-80a7-44f8-8851-c409b1d7f4cc" providerId="AD" clId="Web-{6E7853AE-93BE-451E-BD00-F205CFD83FEC}" dt="2018-04-10T15:07:17.161" v="457"/>
          <ac:picMkLst>
            <pc:docMk/>
            <pc:sldMk cId="2575612864" sldId="289"/>
            <ac:picMk id="4" creationId="{B2CC88F0-8FA7-4F67-A462-0761980BFC1C}"/>
          </ac:picMkLst>
        </pc:picChg>
        <pc:picChg chg="add mod">
          <ac:chgData name="GEORGIEV Ignat" userId="S::igeorgie@ed.ac.uk::1e2e7928-80a7-44f8-8851-c409b1d7f4cc" providerId="AD" clId="Web-{6E7853AE-93BE-451E-BD00-F205CFD83FEC}" dt="2018-04-10T15:14:46.683" v="465"/>
          <ac:picMkLst>
            <pc:docMk/>
            <pc:sldMk cId="2575612864" sldId="289"/>
            <ac:picMk id="6" creationId="{C3B40604-C23F-45B1-B10C-C991ED54E83B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22:46.252" v="85"/>
        <pc:sldMkLst>
          <pc:docMk/>
          <pc:sldMk cId="3140266187" sldId="294"/>
        </pc:sldMkLst>
        <pc:spChg chg="mod">
          <ac:chgData name="GEORGIEV Ignat" userId="S::igeorgie@ed.ac.uk::1e2e7928-80a7-44f8-8851-c409b1d7f4cc" providerId="AD" clId="Web-{6E7853AE-93BE-451E-BD00-F205CFD83FEC}" dt="2018-04-10T14:21:45.814" v="5"/>
          <ac:spMkLst>
            <pc:docMk/>
            <pc:sldMk cId="3140266187" sldId="294"/>
            <ac:spMk id="2" creationId="{BDE060E0-8180-4611-B9C7-8F0095DCB470}"/>
          </ac:spMkLst>
        </pc:spChg>
        <pc:spChg chg="mod">
          <ac:chgData name="GEORGIEV Ignat" userId="S::igeorgie@ed.ac.uk::1e2e7928-80a7-44f8-8851-c409b1d7f4cc" providerId="AD" clId="Web-{6E7853AE-93BE-451E-BD00-F205CFD83FEC}" dt="2018-04-10T14:22:36.471" v="79"/>
          <ac:spMkLst>
            <pc:docMk/>
            <pc:sldMk cId="3140266187" sldId="294"/>
            <ac:spMk id="3" creationId="{3A432034-91AB-4118-AB57-B006A4B9255C}"/>
          </ac:spMkLst>
        </pc:spChg>
        <pc:picChg chg="add mod">
          <ac:chgData name="GEORGIEV Ignat" userId="S::igeorgie@ed.ac.uk::1e2e7928-80a7-44f8-8851-c409b1d7f4cc" providerId="AD" clId="Web-{6E7853AE-93BE-451E-BD00-F205CFD83FEC}" dt="2018-04-10T14:22:46.252" v="85"/>
          <ac:picMkLst>
            <pc:docMk/>
            <pc:sldMk cId="3140266187" sldId="294"/>
            <ac:picMk id="4" creationId="{4A80D653-901E-47B5-99C0-16919605DD0D}"/>
          </ac:picMkLst>
        </pc:picChg>
      </pc:sldChg>
      <pc:sldChg chg="addSp modSp new">
        <pc:chgData name="GEORGIEV Ignat" userId="S::igeorgie@ed.ac.uk::1e2e7928-80a7-44f8-8851-c409b1d7f4cc" providerId="AD" clId="Web-{6E7853AE-93BE-451E-BD00-F205CFD83FEC}" dt="2018-04-10T14:51:40.696" v="346"/>
        <pc:sldMkLst>
          <pc:docMk/>
          <pc:sldMk cId="1290004181" sldId="295"/>
        </pc:sldMkLst>
        <pc:spChg chg="mod">
          <ac:chgData name="GEORGIEV Ignat" userId="S::igeorgie@ed.ac.uk::1e2e7928-80a7-44f8-8851-c409b1d7f4cc" providerId="AD" clId="Web-{6E7853AE-93BE-451E-BD00-F205CFD83FEC}" dt="2018-04-10T14:51:01.024" v="302"/>
          <ac:spMkLst>
            <pc:docMk/>
            <pc:sldMk cId="1290004181" sldId="295"/>
            <ac:spMk id="2" creationId="{EE511DB7-87FA-4B12-B811-A2E1CBB60873}"/>
          </ac:spMkLst>
        </pc:spChg>
        <pc:spChg chg="mod">
          <ac:chgData name="GEORGIEV Ignat" userId="S::igeorgie@ed.ac.uk::1e2e7928-80a7-44f8-8851-c409b1d7f4cc" providerId="AD" clId="Web-{6E7853AE-93BE-451E-BD00-F205CFD83FEC}" dt="2018-04-10T14:51:27.680" v="340"/>
          <ac:spMkLst>
            <pc:docMk/>
            <pc:sldMk cId="1290004181" sldId="295"/>
            <ac:spMk id="3" creationId="{CDC64013-66E2-40FD-B8D4-9EC87079BEF3}"/>
          </ac:spMkLst>
        </pc:spChg>
        <pc:picChg chg="add mod">
          <ac:chgData name="GEORGIEV Ignat" userId="S::igeorgie@ed.ac.uk::1e2e7928-80a7-44f8-8851-c409b1d7f4cc" providerId="AD" clId="Web-{6E7853AE-93BE-451E-BD00-F205CFD83FEC}" dt="2018-04-10T14:51:40.696" v="346"/>
          <ac:picMkLst>
            <pc:docMk/>
            <pc:sldMk cId="1290004181" sldId="295"/>
            <ac:picMk id="4" creationId="{676B8B87-A012-40DB-AB5B-D94B6BA2DF19}"/>
          </ac:picMkLst>
        </pc:picChg>
      </pc:sldChg>
      <pc:sldChg chg="modSp new modNotes">
        <pc:chgData name="GEORGIEV Ignat" userId="S::igeorgie@ed.ac.uk::1e2e7928-80a7-44f8-8851-c409b1d7f4cc" providerId="AD" clId="Web-{6E7853AE-93BE-451E-BD00-F205CFD83FEC}" dt="2018-04-10T15:51:20.695" v="950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6E7853AE-93BE-451E-BD00-F205CFD83FEC}" dt="2018-04-10T14:58:42.936" v="449"/>
          <ac:spMkLst>
            <pc:docMk/>
            <pc:sldMk cId="2279823551" sldId="296"/>
            <ac:spMk id="2" creationId="{F173DD98-D267-4D32-A6BC-1ED94BF3A621}"/>
          </ac:spMkLst>
        </pc:spChg>
        <pc:spChg chg="mod">
          <ac:chgData name="GEORGIEV Ignat" userId="S::igeorgie@ed.ac.uk::1e2e7928-80a7-44f8-8851-c409b1d7f4cc" providerId="AD" clId="Web-{6E7853AE-93BE-451E-BD00-F205CFD83FEC}" dt="2018-04-10T15:17:11.622" v="601"/>
          <ac:spMkLst>
            <pc:docMk/>
            <pc:sldMk cId="2279823551" sldId="296"/>
            <ac:spMk id="3" creationId="{A7B30D8B-3AD5-4710-8937-3D8B3EC2792D}"/>
          </ac:spMkLst>
        </pc:spChg>
      </pc:sldChg>
      <pc:sldChg chg="addSp modSp new addAnim modAnim">
        <pc:chgData name="GEORGIEV Ignat" userId="S::igeorgie@ed.ac.uk::1e2e7928-80a7-44f8-8851-c409b1d7f4cc" providerId="AD" clId="Web-{6E7853AE-93BE-451E-BD00-F205CFD83FEC}" dt="2018-04-10T15:58:50.779" v="1095"/>
        <pc:sldMkLst>
          <pc:docMk/>
          <pc:sldMk cId="923687783" sldId="297"/>
        </pc:sldMkLst>
        <pc:spChg chg="mod">
          <ac:chgData name="GEORGIEV Ignat" userId="S::igeorgie@ed.ac.uk::1e2e7928-80a7-44f8-8851-c409b1d7f4cc" providerId="AD" clId="Web-{6E7853AE-93BE-451E-BD00-F205CFD83FEC}" dt="2018-04-10T15:18:24.810" v="642"/>
          <ac:spMkLst>
            <pc:docMk/>
            <pc:sldMk cId="923687783" sldId="297"/>
            <ac:spMk id="2" creationId="{BC222FAD-5892-4A09-84FD-099189DE36EB}"/>
          </ac:spMkLst>
        </pc:spChg>
        <pc:spChg chg="mod">
          <ac:chgData name="GEORGIEV Ignat" userId="S::igeorgie@ed.ac.uk::1e2e7928-80a7-44f8-8851-c409b1d7f4cc" providerId="AD" clId="Web-{6E7853AE-93BE-451E-BD00-F205CFD83FEC}" dt="2018-04-10T15:58:50.779" v="1095"/>
          <ac:spMkLst>
            <pc:docMk/>
            <pc:sldMk cId="923687783" sldId="297"/>
            <ac:spMk id="3" creationId="{DD1B1D17-D9A4-43B3-BC70-B453EDBDCFC7}"/>
          </ac:spMkLst>
        </pc:spChg>
        <pc:picChg chg="add mod">
          <ac:chgData name="GEORGIEV Ignat" userId="S::igeorgie@ed.ac.uk::1e2e7928-80a7-44f8-8851-c409b1d7f4cc" providerId="AD" clId="Web-{6E7853AE-93BE-451E-BD00-F205CFD83FEC}" dt="2018-04-10T15:57:26.184" v="981"/>
          <ac:picMkLst>
            <pc:docMk/>
            <pc:sldMk cId="923687783" sldId="297"/>
            <ac:picMk id="4" creationId="{1F317706-D144-442C-9303-50ED7C794015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6:06.730" v="847"/>
        <pc:sldMkLst>
          <pc:docMk/>
          <pc:sldMk cId="3178522251" sldId="298"/>
        </pc:sldMkLst>
        <pc:spChg chg="mod">
          <ac:chgData name="GEORGIEV Ignat" userId="S::igeorgie@ed.ac.uk::1e2e7928-80a7-44f8-8851-c409b1d7f4cc" providerId="AD" clId="Web-{6E7853AE-93BE-451E-BD00-F205CFD83FEC}" dt="2018-04-10T15:18:51.045" v="650"/>
          <ac:spMkLst>
            <pc:docMk/>
            <pc:sldMk cId="3178522251" sldId="298"/>
            <ac:spMk id="2" creationId="{1AE23B79-F57B-428A-AD9E-AF5A7DBE2F07}"/>
          </ac:spMkLst>
        </pc:spChg>
        <pc:spChg chg="del">
          <ac:chgData name="GEORGIEV Ignat" userId="S::igeorgie@ed.ac.uk::1e2e7928-80a7-44f8-8851-c409b1d7f4cc" providerId="AD" clId="Web-{6E7853AE-93BE-451E-BD00-F205CFD83FEC}" dt="2018-04-10T15:18:52.998" v="652"/>
          <ac:spMkLst>
            <pc:docMk/>
            <pc:sldMk cId="3178522251" sldId="298"/>
            <ac:spMk id="3" creationId="{C17067BA-179E-4E17-8BF0-0358E3447F3C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25:13.925" v="685"/>
          <ac:spMkLst>
            <pc:docMk/>
            <pc:sldMk cId="3178522251" sldId="298"/>
            <ac:spMk id="7" creationId="{0D691EBE-7C81-4BC7-BFDA-01DC3E9B2C56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5:33.277" v="843"/>
          <ac:spMkLst>
            <pc:docMk/>
            <pc:sldMk cId="3178522251" sldId="298"/>
            <ac:spMk id="11" creationId="{1374A5E7-D7E3-4519-859A-427104465D44}"/>
          </ac:spMkLst>
        </pc:spChg>
        <pc:spChg chg="add del mod">
          <ac:chgData name="GEORGIEV Ignat" userId="S::igeorgie@ed.ac.uk::1e2e7928-80a7-44f8-8851-c409b1d7f4cc" providerId="AD" clId="Web-{6E7853AE-93BE-451E-BD00-F205CFD83FEC}" dt="2018-04-10T15:36:00.183" v="845"/>
          <ac:spMkLst>
            <pc:docMk/>
            <pc:sldMk cId="3178522251" sldId="298"/>
            <ac:spMk id="15" creationId="{1D487CA6-1D99-469A-B7EF-8A3E01550129}"/>
          </ac:spMkLst>
        </pc:spChg>
        <pc:picChg chg="add del mod ord">
          <ac:chgData name="GEORGIEV Ignat" userId="S::igeorgie@ed.ac.uk::1e2e7928-80a7-44f8-8851-c409b1d7f4cc" providerId="AD" clId="Web-{6E7853AE-93BE-451E-BD00-F205CFD83FEC}" dt="2018-04-10T15:25:10.487" v="684"/>
          <ac:picMkLst>
            <pc:docMk/>
            <pc:sldMk cId="3178522251" sldId="298"/>
            <ac:picMk id="4" creationId="{CE78B3E9-BD6D-4634-B295-18ECD6BE5CF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29.245" v="842"/>
          <ac:picMkLst>
            <pc:docMk/>
            <pc:sldMk cId="3178522251" sldId="298"/>
            <ac:picMk id="8" creationId="{8E5AEF38-4EAD-4097-A16E-6DE5D25FC80D}"/>
          </ac:picMkLst>
        </pc:picChg>
        <pc:picChg chg="add del mod ord">
          <ac:chgData name="GEORGIEV Ignat" userId="S::igeorgie@ed.ac.uk::1e2e7928-80a7-44f8-8851-c409b1d7f4cc" providerId="AD" clId="Web-{6E7853AE-93BE-451E-BD00-F205CFD83FEC}" dt="2018-04-10T15:35:35.449" v="844"/>
          <ac:picMkLst>
            <pc:docMk/>
            <pc:sldMk cId="3178522251" sldId="298"/>
            <ac:picMk id="12" creationId="{3E1B22AB-1B3B-49E2-8163-FE79F7070472}"/>
          </ac:picMkLst>
        </pc:picChg>
        <pc:picChg chg="add mod ord">
          <ac:chgData name="GEORGIEV Ignat" userId="S::igeorgie@ed.ac.uk::1e2e7928-80a7-44f8-8851-c409b1d7f4cc" providerId="AD" clId="Web-{6E7853AE-93BE-451E-BD00-F205CFD83FEC}" dt="2018-04-10T15:36:06.730" v="847"/>
          <ac:picMkLst>
            <pc:docMk/>
            <pc:sldMk cId="3178522251" sldId="298"/>
            <ac:picMk id="16" creationId="{EB635741-F05E-4865-9232-49D6293B1DF3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29:06.303" v="753"/>
        <pc:sldMkLst>
          <pc:docMk/>
          <pc:sldMk cId="1738394093" sldId="299"/>
        </pc:sldMkLst>
        <pc:spChg chg="del">
          <ac:chgData name="GEORGIEV Ignat" userId="S::igeorgie@ed.ac.uk::1e2e7928-80a7-44f8-8851-c409b1d7f4cc" providerId="AD" clId="Web-{6E7853AE-93BE-451E-BD00-F205CFD83FEC}" dt="2018-04-10T15:28:26.365" v="746"/>
          <ac:spMkLst>
            <pc:docMk/>
            <pc:sldMk cId="1738394093" sldId="299"/>
            <ac:spMk id="2" creationId="{C290E58B-C5EE-44DC-B36F-BCC55F974E93}"/>
          </ac:spMkLst>
        </pc:spChg>
        <pc:spChg chg="del">
          <ac:chgData name="GEORGIEV Ignat" userId="S::igeorgie@ed.ac.uk::1e2e7928-80a7-44f8-8851-c409b1d7f4cc" providerId="AD" clId="Web-{6E7853AE-93BE-451E-BD00-F205CFD83FEC}" dt="2018-04-10T15:28:11.927" v="743"/>
          <ac:spMkLst>
            <pc:docMk/>
            <pc:sldMk cId="1738394093" sldId="299"/>
            <ac:spMk id="3" creationId="{7B51C1ED-FE3A-4499-BF19-4D88E9D135F9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9:06.303" v="753"/>
          <ac:picMkLst>
            <pc:docMk/>
            <pc:sldMk cId="1738394093" sldId="299"/>
            <ac:picMk id="4" creationId="{7E7B196D-3114-4E35-BAE2-DFA34B239C7F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30:03.538" v="762"/>
        <pc:sldMkLst>
          <pc:docMk/>
          <pc:sldMk cId="115725189" sldId="300"/>
        </pc:sldMkLst>
        <pc:spChg chg="del">
          <ac:chgData name="GEORGIEV Ignat" userId="S::igeorgie@ed.ac.uk::1e2e7928-80a7-44f8-8851-c409b1d7f4cc" providerId="AD" clId="Web-{6E7853AE-93BE-451E-BD00-F205CFD83FEC}" dt="2018-04-10T15:28:58.615" v="751"/>
          <ac:spMkLst>
            <pc:docMk/>
            <pc:sldMk cId="115725189" sldId="300"/>
            <ac:spMk id="2" creationId="{2C1DAE19-6495-4A76-B29A-1E82FD6E1707}"/>
          </ac:spMkLst>
        </pc:spChg>
        <pc:spChg chg="del">
          <ac:chgData name="GEORGIEV Ignat" userId="S::igeorgie@ed.ac.uk::1e2e7928-80a7-44f8-8851-c409b1d7f4cc" providerId="AD" clId="Web-{6E7853AE-93BE-451E-BD00-F205CFD83FEC}" dt="2018-04-10T15:28:45.678" v="748"/>
          <ac:spMkLst>
            <pc:docMk/>
            <pc:sldMk cId="115725189" sldId="300"/>
            <ac:spMk id="3" creationId="{E32CF0E9-79B5-42A4-9DEA-16D3C34371C1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28:56.709" v="750"/>
          <ac:picMkLst>
            <pc:docMk/>
            <pc:sldMk cId="115725189" sldId="300"/>
            <ac:picMk id="4" creationId="{F65D2264-8D82-4C25-B1DB-E048938705CB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39:11.733" v="897"/>
        <pc:sldMkLst>
          <pc:docMk/>
          <pc:sldMk cId="1987350476" sldId="303"/>
        </pc:sldMkLst>
        <pc:spChg chg="mod">
          <ac:chgData name="GEORGIEV Ignat" userId="S::igeorgie@ed.ac.uk::1e2e7928-80a7-44f8-8851-c409b1d7f4cc" providerId="AD" clId="Web-{6E7853AE-93BE-451E-BD00-F205CFD83FEC}" dt="2018-04-10T15:39:01.436" v="892"/>
          <ac:spMkLst>
            <pc:docMk/>
            <pc:sldMk cId="1987350476" sldId="303"/>
            <ac:spMk id="2" creationId="{07E9C3C4-B53C-4389-AE58-64C57744CCBF}"/>
          </ac:spMkLst>
        </pc:spChg>
        <pc:spChg chg="del">
          <ac:chgData name="GEORGIEV Ignat" userId="S::igeorgie@ed.ac.uk::1e2e7928-80a7-44f8-8851-c409b1d7f4cc" providerId="AD" clId="Web-{6E7853AE-93BE-451E-BD00-F205CFD83FEC}" dt="2018-04-10T15:39:04.873" v="895"/>
          <ac:spMkLst>
            <pc:docMk/>
            <pc:sldMk cId="1987350476" sldId="303"/>
            <ac:spMk id="3" creationId="{34B1A83B-BFF8-491F-891D-0F9C51B32EE3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39:11.733" v="897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1:47.141" v="908"/>
        <pc:sldMkLst>
          <pc:docMk/>
          <pc:sldMk cId="417257607" sldId="304"/>
        </pc:sldMkLst>
        <pc:spChg chg="mod">
          <ac:chgData name="GEORGIEV Ignat" userId="S::igeorgie@ed.ac.uk::1e2e7928-80a7-44f8-8851-c409b1d7f4cc" providerId="AD" clId="Web-{6E7853AE-93BE-451E-BD00-F205CFD83FEC}" dt="2018-04-10T15:41:38.188" v="903"/>
          <ac:spMkLst>
            <pc:docMk/>
            <pc:sldMk cId="417257607" sldId="304"/>
            <ac:spMk id="2" creationId="{4CE0F3FA-B20D-4E0B-9506-0954740DD03E}"/>
          </ac:spMkLst>
        </pc:spChg>
        <pc:spChg chg="del">
          <ac:chgData name="GEORGIEV Ignat" userId="S::igeorgie@ed.ac.uk::1e2e7928-80a7-44f8-8851-c409b1d7f4cc" providerId="AD" clId="Web-{6E7853AE-93BE-451E-BD00-F205CFD83FEC}" dt="2018-04-10T15:41:39.672" v="905"/>
          <ac:spMkLst>
            <pc:docMk/>
            <pc:sldMk cId="417257607" sldId="304"/>
            <ac:spMk id="3" creationId="{7F86D587-5430-448A-903B-02AF8284E7D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1:47.141" v="908"/>
          <ac:picMkLst>
            <pc:docMk/>
            <pc:sldMk cId="417257607" sldId="304"/>
            <ac:picMk id="4" creationId="{3FBF59C0-1180-42D4-B292-369994B16514}"/>
          </ac:picMkLst>
        </pc:picChg>
      </pc:sldChg>
      <pc:sldChg chg="addSp delSp modSp new">
        <pc:chgData name="GEORGIEV Ignat" userId="S::igeorgie@ed.ac.uk::1e2e7928-80a7-44f8-8851-c409b1d7f4cc" providerId="AD" clId="Web-{6E7853AE-93BE-451E-BD00-F205CFD83FEC}" dt="2018-04-10T15:42:31.110" v="924"/>
        <pc:sldMkLst>
          <pc:docMk/>
          <pc:sldMk cId="3006603956" sldId="305"/>
        </pc:sldMkLst>
        <pc:spChg chg="mod">
          <ac:chgData name="GEORGIEV Ignat" userId="S::igeorgie@ed.ac.uk::1e2e7928-80a7-44f8-8851-c409b1d7f4cc" providerId="AD" clId="Web-{6E7853AE-93BE-451E-BD00-F205CFD83FEC}" dt="2018-04-10T15:42:14.126" v="914"/>
          <ac:spMkLst>
            <pc:docMk/>
            <pc:sldMk cId="3006603956" sldId="305"/>
            <ac:spMk id="2" creationId="{B5E01DD1-C3DF-4454-B8B8-DC460CFF6307}"/>
          </ac:spMkLst>
        </pc:spChg>
        <pc:spChg chg="del">
          <ac:chgData name="GEORGIEV Ignat" userId="S::igeorgie@ed.ac.uk::1e2e7928-80a7-44f8-8851-c409b1d7f4cc" providerId="AD" clId="Web-{6E7853AE-93BE-451E-BD00-F205CFD83FEC}" dt="2018-04-10T15:42:16.922" v="917"/>
          <ac:spMkLst>
            <pc:docMk/>
            <pc:sldMk cId="3006603956" sldId="305"/>
            <ac:spMk id="3" creationId="{86829A89-EA78-4579-A071-EF249AC2C2E5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42:31.110" v="924"/>
          <ac:picMkLst>
            <pc:docMk/>
            <pc:sldMk cId="3006603956" sldId="305"/>
            <ac:picMk id="4" creationId="{A76D15D0-9658-43A8-9DC5-DA58A90B3782}"/>
          </ac:picMkLst>
        </pc:picChg>
      </pc:sldChg>
      <pc:sldChg chg="addSp delSp modSp new modNotes">
        <pc:chgData name="GEORGIEV Ignat" userId="S::igeorgie@ed.ac.uk::1e2e7928-80a7-44f8-8851-c409b1d7f4cc" providerId="AD" clId="Web-{6E7853AE-93BE-451E-BD00-F205CFD83FEC}" dt="2018-04-10T15:56:11.792" v="964"/>
        <pc:sldMkLst>
          <pc:docMk/>
          <pc:sldMk cId="3028667833" sldId="306"/>
        </pc:sldMkLst>
        <pc:spChg chg="mod">
          <ac:chgData name="GEORGIEV Ignat" userId="S::igeorgie@ed.ac.uk::1e2e7928-80a7-44f8-8851-c409b1d7f4cc" providerId="AD" clId="Web-{6E7853AE-93BE-451E-BD00-F205CFD83FEC}" dt="2018-04-10T15:44:38.377" v="930"/>
          <ac:spMkLst>
            <pc:docMk/>
            <pc:sldMk cId="3028667833" sldId="306"/>
            <ac:spMk id="2" creationId="{AF3D0C29-CF40-4F6C-ACE9-6FA84514B922}"/>
          </ac:spMkLst>
        </pc:spChg>
        <pc:spChg chg="del">
          <ac:chgData name="GEORGIEV Ignat" userId="S::igeorgie@ed.ac.uk::1e2e7928-80a7-44f8-8851-c409b1d7f4cc" providerId="AD" clId="Web-{6E7853AE-93BE-451E-BD00-F205CFD83FEC}" dt="2018-04-10T15:51:25.648" v="951"/>
          <ac:spMkLst>
            <pc:docMk/>
            <pc:sldMk cId="3028667833" sldId="306"/>
            <ac:spMk id="3" creationId="{948C5E5D-C6F9-482F-AC76-2E68033D176C}"/>
          </ac:spMkLst>
        </pc:spChg>
        <pc:picChg chg="add mod ord">
          <ac:chgData name="GEORGIEV Ignat" userId="S::igeorgie@ed.ac.uk::1e2e7928-80a7-44f8-8851-c409b1d7f4cc" providerId="AD" clId="Web-{6E7853AE-93BE-451E-BD00-F205CFD83FEC}" dt="2018-04-10T15:51:35.789" v="953"/>
          <ac:picMkLst>
            <pc:docMk/>
            <pc:sldMk cId="3028667833" sldId="306"/>
            <ac:picMk id="4" creationId="{46A64483-4BF3-4E3D-BDB9-2B5328595528}"/>
          </ac:picMkLst>
        </pc:picChg>
      </pc:sldChg>
    </pc:docChg>
  </pc:docChgLst>
  <pc:docChgLst>
    <pc:chgData name="GEORGIEV Ignat" userId="S::igeorgie@ed.ac.uk::1e2e7928-80a7-44f8-8851-c409b1d7f4cc" providerId="AD" clId="Web-{151D2B09-EB49-40CD-825C-42F371832CBE}"/>
    <pc:docChg chg="modSld">
      <pc:chgData name="GEORGIEV Ignat" userId="S::igeorgie@ed.ac.uk::1e2e7928-80a7-44f8-8851-c409b1d7f4cc" providerId="AD" clId="Web-{151D2B09-EB49-40CD-825C-42F371832CBE}" dt="2018-04-17T15:12:36.385" v="572"/>
      <pc:docMkLst>
        <pc:docMk/>
      </pc:docMkLst>
      <pc:sldChg chg="modNotes">
        <pc:chgData name="GEORGIEV Ignat" userId="S::igeorgie@ed.ac.uk::1e2e7928-80a7-44f8-8851-c409b1d7f4cc" providerId="AD" clId="Web-{151D2B09-EB49-40CD-825C-42F371832CBE}" dt="2018-04-17T11:41:09.471" v="65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151D2B09-EB49-40CD-825C-42F371832CBE}" dt="2018-04-17T11:42:39.590" v="106"/>
        <pc:sldMkLst>
          <pc:docMk/>
          <pc:sldMk cId="379548770" sldId="257"/>
        </pc:sldMkLst>
      </pc:sldChg>
      <pc:sldChg chg="modSp modNotes">
        <pc:chgData name="GEORGIEV Ignat" userId="S::igeorgie@ed.ac.uk::1e2e7928-80a7-44f8-8851-c409b1d7f4cc" providerId="AD" clId="Web-{151D2B09-EB49-40CD-825C-42F371832CBE}" dt="2018-04-17T11:45:50.500" v="176"/>
        <pc:sldMkLst>
          <pc:docMk/>
          <pc:sldMk cId="791143208" sldId="259"/>
        </pc:sldMkLst>
        <pc:picChg chg="mod">
          <ac:chgData name="GEORGIEV Ignat" userId="S::igeorgie@ed.ac.uk::1e2e7928-80a7-44f8-8851-c409b1d7f4cc" providerId="AD" clId="Web-{151D2B09-EB49-40CD-825C-42F371832CBE}" dt="2018-04-17T11:45:50.500" v="176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08:48.370" v="256"/>
        <pc:sldMkLst>
          <pc:docMk/>
          <pc:sldMk cId="801646477" sldId="262"/>
        </pc:sldMkLst>
      </pc:sldChg>
      <pc:sldChg chg="modNotes">
        <pc:chgData name="GEORGIEV Ignat" userId="S::igeorgie@ed.ac.uk::1e2e7928-80a7-44f8-8851-c409b1d7f4cc" providerId="AD" clId="Web-{151D2B09-EB49-40CD-825C-42F371832CBE}" dt="2018-04-17T13:15:39.690" v="328"/>
        <pc:sldMkLst>
          <pc:docMk/>
          <pc:sldMk cId="788555045" sldId="263"/>
        </pc:sldMkLst>
      </pc:sldChg>
      <pc:sldChg chg="modNotes">
        <pc:chgData name="GEORGIEV Ignat" userId="S::igeorgie@ed.ac.uk::1e2e7928-80a7-44f8-8851-c409b1d7f4cc" providerId="AD" clId="Web-{151D2B09-EB49-40CD-825C-42F371832CBE}" dt="2018-04-17T13:12:10.514" v="264"/>
        <pc:sldMkLst>
          <pc:docMk/>
          <pc:sldMk cId="259422589" sldId="264"/>
        </pc:sldMkLst>
      </pc:sldChg>
      <pc:sldChg chg="modSp">
        <pc:chgData name="GEORGIEV Ignat" userId="S::igeorgie@ed.ac.uk::1e2e7928-80a7-44f8-8851-c409b1d7f4cc" providerId="AD" clId="Web-{151D2B09-EB49-40CD-825C-42F371832CBE}" dt="2018-04-17T13:18:30.865" v="331"/>
        <pc:sldMkLst>
          <pc:docMk/>
          <pc:sldMk cId="61944624" sldId="267"/>
        </pc:sldMkLst>
        <pc:picChg chg="mod">
          <ac:chgData name="GEORGIEV Ignat" userId="S::igeorgie@ed.ac.uk::1e2e7928-80a7-44f8-8851-c409b1d7f4cc" providerId="AD" clId="Web-{151D2B09-EB49-40CD-825C-42F371832CBE}" dt="2018-04-17T13:18:30.865" v="331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7:53.146" v="450"/>
        <pc:sldMkLst>
          <pc:docMk/>
          <pc:sldMk cId="2052337766" sldId="269"/>
        </pc:sldMkLst>
        <pc:spChg chg="add mod">
          <ac:chgData name="GEORGIEV Ignat" userId="S::igeorgie@ed.ac.uk::1e2e7928-80a7-44f8-8851-c409b1d7f4cc" providerId="AD" clId="Web-{151D2B09-EB49-40CD-825C-42F371832CBE}" dt="2018-04-17T13:23:12.761" v="342"/>
          <ac:spMkLst>
            <pc:docMk/>
            <pc:sldMk cId="2052337766" sldId="269"/>
            <ac:spMk id="4" creationId="{3C27102A-BF51-4768-8EAA-0CF9C658B1B7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20.432" v="417"/>
          <ac:spMkLst>
            <pc:docMk/>
            <pc:sldMk cId="2052337766" sldId="269"/>
            <ac:spMk id="7" creationId="{1BCB8D99-B0EA-43AA-B625-CFDCB86F8F2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4:49.625" v="377"/>
          <ac:spMkLst>
            <pc:docMk/>
            <pc:sldMk cId="2052337766" sldId="269"/>
            <ac:spMk id="8" creationId="{EA16FABA-00B3-45F5-A667-1C93916C3D95}"/>
          </ac:spMkLst>
        </pc:spChg>
        <pc:spChg chg="add mod">
          <ac:chgData name="GEORGIEV Ignat" userId="S::igeorgie@ed.ac.uk::1e2e7928-80a7-44f8-8851-c409b1d7f4cc" providerId="AD" clId="Web-{151D2B09-EB49-40CD-825C-42F371832CBE}" dt="2018-04-17T13:25:01.700" v="380"/>
          <ac:spMkLst>
            <pc:docMk/>
            <pc:sldMk cId="2052337766" sldId="269"/>
            <ac:spMk id="9" creationId="{7F99B7F5-BBB1-48D3-B435-EC6F352A353D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59.111" v="436"/>
          <ac:spMkLst>
            <pc:docMk/>
            <pc:sldMk cId="2052337766" sldId="269"/>
            <ac:spMk id="12" creationId="{D5D9D06C-38FE-4AA3-825C-CF8A6340EAB0}"/>
          </ac:spMkLst>
        </pc:spChg>
        <pc:spChg chg="add mod">
          <ac:chgData name="GEORGIEV Ignat" userId="S::igeorgie@ed.ac.uk::1e2e7928-80a7-44f8-8851-c409b1d7f4cc" providerId="AD" clId="Web-{151D2B09-EB49-40CD-825C-42F371832CBE}" dt="2018-04-17T13:26:05.092" v="410"/>
          <ac:spMkLst>
            <pc:docMk/>
            <pc:sldMk cId="2052337766" sldId="269"/>
            <ac:spMk id="13" creationId="{67878354-0520-4EB1-ABDA-FE394812C7DA}"/>
          </ac:spMkLst>
        </pc:spChg>
        <pc:picChg chg="mod">
          <ac:chgData name="GEORGIEV Ignat" userId="S::igeorgie@ed.ac.uk::1e2e7928-80a7-44f8-8851-c409b1d7f4cc" providerId="AD" clId="Web-{151D2B09-EB49-40CD-825C-42F371832CBE}" dt="2018-04-17T13:22:29.323" v="334"/>
          <ac:picMkLst>
            <pc:docMk/>
            <pc:sldMk cId="2052337766" sldId="269"/>
            <ac:picMk id="5" creationId="{48370306-25FA-4DAE-9887-8233A7B32985}"/>
          </ac:picMkLst>
        </pc:picChg>
        <pc:cxnChg chg="add mod">
          <ac:chgData name="GEORGIEV Ignat" userId="S::igeorgie@ed.ac.uk::1e2e7928-80a7-44f8-8851-c409b1d7f4cc" providerId="AD" clId="Web-{151D2B09-EB49-40CD-825C-42F371832CBE}" dt="2018-04-17T13:23:37.512" v="347"/>
          <ac:cxnSpMkLst>
            <pc:docMk/>
            <pc:sldMk cId="2052337766" sldId="269"/>
            <ac:cxnSpMk id="6" creationId="{E1EE2A58-34E1-447C-A928-06DC65ABAF4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08.745" v="382"/>
          <ac:cxnSpMkLst>
            <pc:docMk/>
            <pc:sldMk cId="2052337766" sldId="269"/>
            <ac:cxnSpMk id="10" creationId="{4CF283AA-FBB5-4735-BF2B-64A4A826E31E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25:13.369" v="384"/>
          <ac:cxnSpMkLst>
            <pc:docMk/>
            <pc:sldMk cId="2052337766" sldId="269"/>
            <ac:cxnSpMk id="11" creationId="{138AF61A-E977-4731-95E2-F6B54C00EFA0}"/>
          </ac:cxnSpMkLst>
        </pc:cxnChg>
      </pc:sldChg>
      <pc:sldChg chg="modSp modNotes">
        <pc:chgData name="GEORGIEV Ignat" userId="S::igeorgie@ed.ac.uk::1e2e7928-80a7-44f8-8851-c409b1d7f4cc" providerId="AD" clId="Web-{151D2B09-EB49-40CD-825C-42F371832CBE}" dt="2018-04-17T13:32:38.212" v="496"/>
        <pc:sldMkLst>
          <pc:docMk/>
          <pc:sldMk cId="573286681" sldId="271"/>
        </pc:sldMkLst>
        <pc:picChg chg="mod">
          <ac:chgData name="GEORGIEV Ignat" userId="S::igeorgie@ed.ac.uk::1e2e7928-80a7-44f8-8851-c409b1d7f4cc" providerId="AD" clId="Web-{151D2B09-EB49-40CD-825C-42F371832CBE}" dt="2018-04-17T13:32:38.212" v="496"/>
          <ac:picMkLst>
            <pc:docMk/>
            <pc:sldMk cId="573286681" sldId="271"/>
            <ac:picMk id="4" creationId="{51274EEC-735A-442E-B328-8DF279E5EBCD}"/>
          </ac:picMkLst>
        </pc:picChg>
      </pc:sldChg>
      <pc:sldChg chg="modNotes">
        <pc:chgData name="GEORGIEV Ignat" userId="S::igeorgie@ed.ac.uk::1e2e7928-80a7-44f8-8851-c409b1d7f4cc" providerId="AD" clId="Web-{151D2B09-EB49-40CD-825C-42F371832CBE}" dt="2018-04-17T13:33:35.943" v="505"/>
        <pc:sldMkLst>
          <pc:docMk/>
          <pc:sldMk cId="3548910569" sldId="273"/>
        </pc:sldMkLst>
      </pc:sldChg>
      <pc:sldChg chg="modSp modNotes">
        <pc:chgData name="GEORGIEV Ignat" userId="S::igeorgie@ed.ac.uk::1e2e7928-80a7-44f8-8851-c409b1d7f4cc" providerId="AD" clId="Web-{151D2B09-EB49-40CD-825C-42F371832CBE}" dt="2018-04-17T15:06:18.961" v="510"/>
        <pc:sldMkLst>
          <pc:docMk/>
          <pc:sldMk cId="3763310766" sldId="274"/>
        </pc:sldMkLst>
        <pc:picChg chg="mod">
          <ac:chgData name="GEORGIEV Ignat" userId="S::igeorgie@ed.ac.uk::1e2e7928-80a7-44f8-8851-c409b1d7f4cc" providerId="AD" clId="Web-{151D2B09-EB49-40CD-825C-42F371832CBE}" dt="2018-04-17T15:04:07.710" v="50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">
        <pc:chgData name="GEORGIEV Ignat" userId="S::igeorgie@ed.ac.uk::1e2e7928-80a7-44f8-8851-c409b1d7f4cc" providerId="AD" clId="Web-{151D2B09-EB49-40CD-825C-42F371832CBE}" dt="2018-04-17T15:07:55.743" v="513"/>
        <pc:sldMkLst>
          <pc:docMk/>
          <pc:sldMk cId="277007017" sldId="275"/>
        </pc:sldMkLst>
        <pc:picChg chg="add del mod">
          <ac:chgData name="GEORGIEV Ignat" userId="S::igeorgie@ed.ac.uk::1e2e7928-80a7-44f8-8851-c409b1d7f4cc" providerId="AD" clId="Web-{151D2B09-EB49-40CD-825C-42F371832CBE}" dt="2018-04-17T15:07:55.743" v="513"/>
          <ac:picMkLst>
            <pc:docMk/>
            <pc:sldMk cId="277007017" sldId="275"/>
            <ac:picMk id="6" creationId="{BD2873BC-9B18-4E31-8DAE-041212B1D211}"/>
          </ac:picMkLst>
        </pc:picChg>
      </pc:sldChg>
      <pc:sldChg chg="modSp modNotes">
        <pc:chgData name="GEORGIEV Ignat" userId="S::igeorgie@ed.ac.uk::1e2e7928-80a7-44f8-8851-c409b1d7f4cc" providerId="AD" clId="Web-{151D2B09-EB49-40CD-825C-42F371832CBE}" dt="2018-04-17T15:12:36.385" v="572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151D2B09-EB49-40CD-825C-42F371832CBE}" dt="2018-04-17T15:11:44.103" v="567"/>
          <ac:spMkLst>
            <pc:docMk/>
            <pc:sldMk cId="88037445" sldId="277"/>
            <ac:spMk id="3" creationId="{085F51BF-34AB-4044-805F-4B2D005189E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39:41.052" v="51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51D2B09-EB49-40CD-825C-42F371832CBE}" dt="2018-04-17T11:39:00.458" v="27"/>
          <ac:spMkLst>
            <pc:docMk/>
            <pc:sldMk cId="1870492456" sldId="282"/>
            <ac:spMk id="6" creationId="{547FEA41-C658-4C9A-AACB-F98A5B3B8BBA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1:43:38.165" v="154"/>
        <pc:sldMkLst>
          <pc:docMk/>
          <pc:sldMk cId="2622543415" sldId="283"/>
        </pc:sldMkLst>
        <pc:spChg chg="mod">
          <ac:chgData name="GEORGIEV Ignat" userId="S::igeorgie@ed.ac.uk::1e2e7928-80a7-44f8-8851-c409b1d7f4cc" providerId="AD" clId="Web-{151D2B09-EB49-40CD-825C-42F371832CBE}" dt="2018-04-17T11:43:33.368" v="152"/>
          <ac:spMkLst>
            <pc:docMk/>
            <pc:sldMk cId="2622543415" sldId="283"/>
            <ac:spMk id="6" creationId="{A1607621-1B12-42ED-A271-94B972DE9D57}"/>
          </ac:spMkLst>
        </pc:spChg>
        <pc:picChg chg="mod">
          <ac:chgData name="GEORGIEV Ignat" userId="S::igeorgie@ed.ac.uk::1e2e7928-80a7-44f8-8851-c409b1d7f4cc" providerId="AD" clId="Web-{151D2B09-EB49-40CD-825C-42F371832CBE}" dt="2018-04-17T11:43:38.165" v="154"/>
          <ac:picMkLst>
            <pc:docMk/>
            <pc:sldMk cId="2622543415" sldId="283"/>
            <ac:picMk id="3" creationId="{ED62567E-A8B5-4D23-A09D-7E01F1F246EC}"/>
          </ac:picMkLst>
        </pc:picChg>
        <pc:picChg chg="mod">
          <ac:chgData name="GEORGIEV Ignat" userId="S::igeorgie@ed.ac.uk::1e2e7928-80a7-44f8-8851-c409b1d7f4cc" providerId="AD" clId="Web-{151D2B09-EB49-40CD-825C-42F371832CBE}" dt="2018-04-17T11:43:06.011" v="115"/>
          <ac:picMkLst>
            <pc:docMk/>
            <pc:sldMk cId="2622543415" sldId="283"/>
            <ac:picMk id="4" creationId="{AD5E07D8-CE7A-4160-A6B4-5D4E291AEB05}"/>
          </ac:picMkLst>
        </pc:picChg>
      </pc:sldChg>
      <pc:sldChg chg="modSp">
        <pc:chgData name="GEORGIEV Ignat" userId="S::igeorgie@ed.ac.uk::1e2e7928-80a7-44f8-8851-c409b1d7f4cc" providerId="AD" clId="Web-{151D2B09-EB49-40CD-825C-42F371832CBE}" dt="2018-04-17T11:46:39.605" v="18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151D2B09-EB49-40CD-825C-42F371832CBE}" dt="2018-04-17T11:46:39.605" v="185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151D2B09-EB49-40CD-825C-42F371832CBE}" dt="2018-04-17T11:49:13.877" v="238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151D2B09-EB49-40CD-825C-42F371832CBE}" dt="2018-04-17T11:49:13.877" v="238"/>
          <ac:spMkLst>
            <pc:docMk/>
            <pc:sldMk cId="1653203653" sldId="285"/>
            <ac:spMk id="3" creationId="{C97B905A-9BF8-49DE-83E4-BD5815169D5C}"/>
          </ac:spMkLst>
        </pc:spChg>
      </pc:sldChg>
      <pc:sldChg chg="addSp modSp addAnim modAnim modNotes">
        <pc:chgData name="GEORGIEV Ignat" userId="S::igeorgie@ed.ac.uk::1e2e7928-80a7-44f8-8851-c409b1d7f4cc" providerId="AD" clId="Web-{151D2B09-EB49-40CD-825C-42F371832CBE}" dt="2018-04-17T13:29:42.551" v="469"/>
        <pc:sldMkLst>
          <pc:docMk/>
          <pc:sldMk cId="15454375" sldId="286"/>
        </pc:sldMkLst>
        <pc:picChg chg="add mod">
          <ac:chgData name="GEORGIEV Ignat" userId="S::igeorgie@ed.ac.uk::1e2e7928-80a7-44f8-8851-c409b1d7f4cc" providerId="AD" clId="Web-{151D2B09-EB49-40CD-825C-42F371832CBE}" dt="2018-04-17T13:29:33.770" v="467"/>
          <ac:picMkLst>
            <pc:docMk/>
            <pc:sldMk cId="15454375" sldId="286"/>
            <ac:picMk id="3" creationId="{BFBA518A-50D4-4C99-A1B4-566DA51E3087}"/>
          </ac:picMkLst>
        </pc:picChg>
        <pc:picChg chg="mod">
          <ac:chgData name="GEORGIEV Ignat" userId="S::igeorgie@ed.ac.uk::1e2e7928-80a7-44f8-8851-c409b1d7f4cc" providerId="AD" clId="Web-{151D2B09-EB49-40CD-825C-42F371832CBE}" dt="2018-04-17T13:29:18.521" v="463"/>
          <ac:picMkLst>
            <pc:docMk/>
            <pc:sldMk cId="15454375" sldId="286"/>
            <ac:picMk id="6" creationId="{8CB0D503-4912-4CA2-8DC8-A75E4719C379}"/>
          </ac:picMkLst>
        </pc:picChg>
      </pc:sldChg>
      <pc:sldChg chg="addSp modSp addAnim modAnim modNotes">
        <pc:chgData name="GEORGIEV Ignat" userId="S::igeorgie@ed.ac.uk::1e2e7928-80a7-44f8-8851-c409b1d7f4cc" providerId="AD" clId="Web-{151D2B09-EB49-40CD-825C-42F371832CBE}" dt="2018-04-17T13:15:19.315" v="327"/>
        <pc:sldMkLst>
          <pc:docMk/>
          <pc:sldMk cId="4231691669" sldId="293"/>
        </pc:sldMkLst>
        <pc:spChg chg="add mod">
          <ac:chgData name="GEORGIEV Ignat" userId="S::igeorgie@ed.ac.uk::1e2e7928-80a7-44f8-8851-c409b1d7f4cc" providerId="AD" clId="Web-{151D2B09-EB49-40CD-825C-42F371832CBE}" dt="2018-04-17T13:14:11.907" v="302"/>
          <ac:spMkLst>
            <pc:docMk/>
            <pc:sldMk cId="4231691669" sldId="293"/>
            <ac:spMk id="7" creationId="{BF55390B-514E-4934-B009-BB4A71AF91AD}"/>
          </ac:spMkLst>
        </pc:spChg>
        <pc:spChg chg="add mod">
          <ac:chgData name="GEORGIEV Ignat" userId="S::igeorgie@ed.ac.uk::1e2e7928-80a7-44f8-8851-c409b1d7f4cc" providerId="AD" clId="Web-{151D2B09-EB49-40CD-825C-42F371832CBE}" dt="2018-04-17T13:15:04.768" v="325"/>
          <ac:spMkLst>
            <pc:docMk/>
            <pc:sldMk cId="4231691669" sldId="293"/>
            <ac:spMk id="11" creationId="{23D4AFCC-9759-4CE1-B35E-3929F3AD1535}"/>
          </ac:spMkLst>
        </pc:spChg>
        <pc:cxnChg chg="add mod">
          <ac:chgData name="GEORGIEV Ignat" userId="S::igeorgie@ed.ac.uk::1e2e7928-80a7-44f8-8851-c409b1d7f4cc" providerId="AD" clId="Web-{151D2B09-EB49-40CD-825C-42F371832CBE}" dt="2018-04-17T13:13:07.531" v="275"/>
          <ac:cxnSpMkLst>
            <pc:docMk/>
            <pc:sldMk cId="4231691669" sldId="293"/>
            <ac:cxnSpMk id="5" creationId="{51299CA3-EAB6-462D-8EFD-F80339526C01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0.080" v="310"/>
          <ac:cxnSpMkLst>
            <pc:docMk/>
            <pc:sldMk cId="4231691669" sldId="293"/>
            <ac:cxnSpMk id="6" creationId="{A268458B-C7D7-4C30-AF00-25B35E40D2D2}"/>
          </ac:cxnSpMkLst>
        </pc:cxnChg>
        <pc:cxnChg chg="add mod">
          <ac:chgData name="GEORGIEV Ignat" userId="S::igeorgie@ed.ac.uk::1e2e7928-80a7-44f8-8851-c409b1d7f4cc" providerId="AD" clId="Web-{151D2B09-EB49-40CD-825C-42F371832CBE}" dt="2018-04-17T13:14:47.330" v="313"/>
          <ac:cxnSpMkLst>
            <pc:docMk/>
            <pc:sldMk cId="4231691669" sldId="293"/>
            <ac:cxnSpMk id="9" creationId="{78BE2593-6BE0-48C2-AE17-B12472DE31D0}"/>
          </ac:cxnSpMkLst>
        </pc:cxnChg>
      </pc:sldChg>
      <pc:sldChg chg="modSp">
        <pc:chgData name="GEORGIEV Ignat" userId="S::igeorgie@ed.ac.uk::1e2e7928-80a7-44f8-8851-c409b1d7f4cc" providerId="AD" clId="Web-{151D2B09-EB49-40CD-825C-42F371832CBE}" dt="2018-04-17T11:44:23.318" v="163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151D2B09-EB49-40CD-825C-42F371832CBE}" dt="2018-04-17T11:44:23.318" v="163"/>
          <ac:spMkLst>
            <pc:docMk/>
            <pc:sldMk cId="3255558859" sldId="309"/>
            <ac:spMk id="3" creationId="{D799ACEC-F270-4261-93A8-C558A1267FE9}"/>
          </ac:spMkLst>
        </pc:spChg>
      </pc:sldChg>
      <pc:sldChg chg="modSp modNotes">
        <pc:chgData name="GEORGIEV Ignat" userId="S::igeorgie@ed.ac.uk::1e2e7928-80a7-44f8-8851-c409b1d7f4cc" providerId="AD" clId="Web-{151D2B09-EB49-40CD-825C-42F371832CBE}" dt="2018-04-17T13:32:09.401" v="495"/>
        <pc:sldMkLst>
          <pc:docMk/>
          <pc:sldMk cId="691518680" sldId="311"/>
        </pc:sldMkLst>
        <pc:picChg chg="mod">
          <ac:chgData name="GEORGIEV Ignat" userId="S::igeorgie@ed.ac.uk::1e2e7928-80a7-44f8-8851-c409b1d7f4cc" providerId="AD" clId="Web-{151D2B09-EB49-40CD-825C-42F371832CBE}" dt="2018-04-17T13:32:09.401" v="495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addAnim modAnim">
        <pc:chgData name="GEORGIEV Ignat" userId="S::igeorgie@ed.ac.uk::1e2e7928-80a7-44f8-8851-c409b1d7f4cc" providerId="AD" clId="Web-{151D2B09-EB49-40CD-825C-42F371832CBE}" dt="2018-04-17T15:10:27.337" v="521"/>
        <pc:sldMkLst>
          <pc:docMk/>
          <pc:sldMk cId="429811644" sldId="313"/>
        </pc:sldMkLst>
        <pc:picChg chg="mod">
          <ac:chgData name="GEORGIEV Ignat" userId="S::igeorgie@ed.ac.uk::1e2e7928-80a7-44f8-8851-c409b1d7f4cc" providerId="AD" clId="Web-{151D2B09-EB49-40CD-825C-42F371832CBE}" dt="2018-04-17T15:10:18.650" v="518"/>
          <ac:picMkLst>
            <pc:docMk/>
            <pc:sldMk cId="429811644" sldId="313"/>
            <ac:picMk id="4" creationId="{3010B723-D3A4-48FA-9F55-D310DCAE81E5}"/>
          </ac:picMkLst>
        </pc:picChg>
        <pc:picChg chg="add mod">
          <ac:chgData name="GEORGIEV Ignat" userId="S::igeorgie@ed.ac.uk::1e2e7928-80a7-44f8-8851-c409b1d7f4cc" providerId="AD" clId="Web-{151D2B09-EB49-40CD-825C-42F371832CBE}" dt="2018-04-17T15:10:22.744" v="519"/>
          <ac:picMkLst>
            <pc:docMk/>
            <pc:sldMk cId="429811644" sldId="313"/>
            <ac:picMk id="5" creationId="{9F270EC4-9E40-4588-9511-A249BAC97E01}"/>
          </ac:picMkLst>
        </pc:picChg>
      </pc:sldChg>
    </pc:docChg>
  </pc:docChgLst>
  <pc:docChgLst>
    <pc:chgData name="GEORGIEV Ignat" userId="S::igeorgie@ed.ac.uk::1e2e7928-80a7-44f8-8851-c409b1d7f4cc" providerId="AD" clId="Web-{0C58313E-7098-4942-9D6B-42A9CB7668BF}"/>
    <pc:docChg chg="addSld delSld modSld">
      <pc:chgData name="GEORGIEV Ignat" userId="S::igeorgie@ed.ac.uk::1e2e7928-80a7-44f8-8851-c409b1d7f4cc" providerId="AD" clId="Web-{0C58313E-7098-4942-9D6B-42A9CB7668BF}" dt="2018-03-27T11:48:10.350" v="2052"/>
      <pc:docMkLst>
        <pc:docMk/>
      </pc:docMkLst>
      <pc:sldChg chg="addAnim modAnim modNotes">
        <pc:chgData name="GEORGIEV Ignat" userId="S::igeorgie@ed.ac.uk::1e2e7928-80a7-44f8-8851-c409b1d7f4cc" providerId="AD" clId="Web-{0C58313E-7098-4942-9D6B-42A9CB7668BF}" dt="2018-03-27T09:25:33.513" v="70"/>
        <pc:sldMkLst>
          <pc:docMk/>
          <pc:sldMk cId="2513535155" sldId="258"/>
        </pc:sldMkLst>
      </pc:sldChg>
      <pc:sldChg chg="addSp delSp modSp addAnim delAnim modAnim modNotes">
        <pc:chgData name="GEORGIEV Ignat" userId="S::igeorgie@ed.ac.uk::1e2e7928-80a7-44f8-8851-c409b1d7f4cc" providerId="AD" clId="Web-{0C58313E-7098-4942-9D6B-42A9CB7668BF}" dt="2018-03-27T09:38:54.513" v="177"/>
        <pc:sldMkLst>
          <pc:docMk/>
          <pc:sldMk cId="791143208" sldId="259"/>
        </pc:sldMkLst>
        <pc:spChg chg="add del mod">
          <ac:chgData name="GEORGIEV Ignat" userId="S::igeorgie@ed.ac.uk::1e2e7928-80a7-44f8-8851-c409b1d7f4cc" providerId="AD" clId="Web-{0C58313E-7098-4942-9D6B-42A9CB7668BF}" dt="2018-03-27T09:35:17.853" v="118"/>
          <ac:spMkLst>
            <pc:docMk/>
            <pc:sldMk cId="791143208" sldId="259"/>
            <ac:spMk id="5" creationId="{9040D85F-701A-4BF5-BAC4-506324393FD9}"/>
          </ac:spMkLst>
        </pc:spChg>
        <pc:picChg chg="del">
          <ac:chgData name="GEORGIEV Ignat" userId="S::igeorgie@ed.ac.uk::1e2e7928-80a7-44f8-8851-c409b1d7f4cc" providerId="AD" clId="Web-{0C58313E-7098-4942-9D6B-42A9CB7668BF}" dt="2018-03-27T09:34:30.555" v="117"/>
          <ac:picMkLst>
            <pc:docMk/>
            <pc:sldMk cId="791143208" sldId="259"/>
            <ac:picMk id="4" creationId="{F2C378B1-83FE-43AE-9D53-CC7B4A3C024C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09:35:31.947" v="122"/>
          <ac:picMkLst>
            <pc:docMk/>
            <pc:sldMk cId="791143208" sldId="259"/>
            <ac:picMk id="6" creationId="{5E8BBBF2-AB20-4CFD-89FF-9314EB7BEC79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09:43:47.128" v="320"/>
        <pc:sldMkLst>
          <pc:docMk/>
          <pc:sldMk cId="1036310211" sldId="260"/>
        </pc:sldMkLst>
        <pc:spChg chg="mod">
          <ac:chgData name="GEORGIEV Ignat" userId="S::igeorgie@ed.ac.uk::1e2e7928-80a7-44f8-8851-c409b1d7f4cc" providerId="AD" clId="Web-{0C58313E-7098-4942-9D6B-42A9CB7668BF}" dt="2018-03-27T09:41:57.314" v="242"/>
          <ac:spMkLst>
            <pc:docMk/>
            <pc:sldMk cId="1036310211" sldId="260"/>
            <ac:spMk id="2" creationId="{5158E187-0DBB-4073-8B44-E57151E314B1}"/>
          </ac:spMkLst>
        </pc:spChg>
        <pc:spChg chg="mod">
          <ac:chgData name="GEORGIEV Ignat" userId="S::igeorgie@ed.ac.uk::1e2e7928-80a7-44f8-8851-c409b1d7f4cc" providerId="AD" clId="Web-{0C58313E-7098-4942-9D6B-42A9CB7668BF}" dt="2018-03-27T09:42:06.173" v="247"/>
          <ac:spMkLst>
            <pc:docMk/>
            <pc:sldMk cId="1036310211" sldId="260"/>
            <ac:spMk id="3" creationId="{C868EB3F-0BA4-409B-9ECC-EF89EE88B55A}"/>
          </ac:spMkLst>
        </pc:spChg>
      </pc:sldChg>
      <pc:sldChg chg="addSp modSp">
        <pc:chgData name="GEORGIEV Ignat" userId="S::igeorgie@ed.ac.uk::1e2e7928-80a7-44f8-8851-c409b1d7f4cc" providerId="AD" clId="Web-{0C58313E-7098-4942-9D6B-42A9CB7668BF}" dt="2018-03-27T09:49:17.775" v="335"/>
        <pc:sldMkLst>
          <pc:docMk/>
          <pc:sldMk cId="167827442" sldId="261"/>
        </pc:sldMkLst>
        <pc:spChg chg="mod">
          <ac:chgData name="GEORGIEV Ignat" userId="S::igeorgie@ed.ac.uk::1e2e7928-80a7-44f8-8851-c409b1d7f4cc" providerId="AD" clId="Web-{0C58313E-7098-4942-9D6B-42A9CB7668BF}" dt="2018-03-27T09:48:56.994" v="328"/>
          <ac:spMkLst>
            <pc:docMk/>
            <pc:sldMk cId="167827442" sldId="261"/>
            <ac:spMk id="3" creationId="{97B1AAD3-A8F2-4BCD-AE48-5E22CDECD6D0}"/>
          </ac:spMkLst>
        </pc:spChg>
        <pc:picChg chg="add mod">
          <ac:chgData name="GEORGIEV Ignat" userId="S::igeorgie@ed.ac.uk::1e2e7928-80a7-44f8-8851-c409b1d7f4cc" providerId="AD" clId="Web-{0C58313E-7098-4942-9D6B-42A9CB7668BF}" dt="2018-03-27T09:49:17.775" v="335"/>
          <ac:picMkLst>
            <pc:docMk/>
            <pc:sldMk cId="167827442" sldId="261"/>
            <ac:picMk id="4" creationId="{A9B008DF-7EB3-4184-A6AE-99A5726D41B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09:56:11.361" v="542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0C58313E-7098-4942-9D6B-42A9CB7668BF}" dt="2018-03-27T09:56:11.361" v="542"/>
          <ac:spMkLst>
            <pc:docMk/>
            <pc:sldMk cId="801646477" sldId="262"/>
            <ac:spMk id="3" creationId="{4E9C4D06-BBD2-4AC7-877A-44366C1A1F19}"/>
          </ac:spMkLst>
        </pc:spChg>
        <pc:picChg chg="add mod">
          <ac:chgData name="GEORGIEV Ignat" userId="S::igeorgie@ed.ac.uk::1e2e7928-80a7-44f8-8851-c409b1d7f4cc" providerId="AD" clId="Web-{0C58313E-7098-4942-9D6B-42A9CB7668BF}" dt="2018-03-27T09:53:13.108" v="469"/>
          <ac:picMkLst>
            <pc:docMk/>
            <pc:sldMk cId="801646477" sldId="262"/>
            <ac:picMk id="4" creationId="{031802C1-FD62-4A42-A760-1DF5F43EBDEB}"/>
          </ac:picMkLst>
        </pc:picChg>
      </pc:sldChg>
      <pc:sldChg chg="modSp">
        <pc:chgData name="GEORGIEV Ignat" userId="S::igeorgie@ed.ac.uk::1e2e7928-80a7-44f8-8851-c409b1d7f4cc" providerId="AD" clId="Web-{0C58313E-7098-4942-9D6B-42A9CB7668BF}" dt="2018-03-27T10:07:49" v="819"/>
        <pc:sldMkLst>
          <pc:docMk/>
          <pc:sldMk cId="788555045" sldId="263"/>
        </pc:sldMkLst>
        <pc:spChg chg="mod">
          <ac:chgData name="GEORGIEV Ignat" userId="S::igeorgie@ed.ac.uk::1e2e7928-80a7-44f8-8851-c409b1d7f4cc" providerId="AD" clId="Web-{0C58313E-7098-4942-9D6B-42A9CB7668BF}" dt="2018-03-27T10:07:49" v="819"/>
          <ac:spMkLst>
            <pc:docMk/>
            <pc:sldMk cId="788555045" sldId="263"/>
            <ac:spMk id="3" creationId="{FD3C971D-D5CF-482F-9E01-06EAD09E7A1A}"/>
          </ac:spMkLst>
        </pc:spChg>
      </pc:sldChg>
      <pc:sldChg chg="addSp modSp addAnim modAnim modNotes">
        <pc:chgData name="GEORGIEV Ignat" userId="S::igeorgie@ed.ac.uk::1e2e7928-80a7-44f8-8851-c409b1d7f4cc" providerId="AD" clId="Web-{0C58313E-7098-4942-9D6B-42A9CB7668BF}" dt="2018-03-27T10:01:55.274" v="683"/>
        <pc:sldMkLst>
          <pc:docMk/>
          <pc:sldMk cId="259422589" sldId="264"/>
        </pc:sldMkLst>
        <pc:spChg chg="add mod">
          <ac:chgData name="GEORGIEV Ignat" userId="S::igeorgie@ed.ac.uk::1e2e7928-80a7-44f8-8851-c409b1d7f4cc" providerId="AD" clId="Web-{0C58313E-7098-4942-9D6B-42A9CB7668BF}" dt="2018-03-27T09:59:54.631" v="638"/>
          <ac:spMkLst>
            <pc:docMk/>
            <pc:sldMk cId="259422589" sldId="264"/>
            <ac:spMk id="3" creationId="{7A00F294-A860-4DE8-90B7-E75261E34932}"/>
          </ac:spMkLst>
        </pc:spChg>
        <pc:picChg chg="mod">
          <ac:chgData name="GEORGIEV Ignat" userId="S::igeorgie@ed.ac.uk::1e2e7928-80a7-44f8-8851-c409b1d7f4cc" providerId="AD" clId="Web-{0C58313E-7098-4942-9D6B-42A9CB7668BF}" dt="2018-03-27T09:57:16.472" v="546"/>
          <ac:picMkLst>
            <pc:docMk/>
            <pc:sldMk cId="259422589" sldId="264"/>
            <ac:picMk id="4" creationId="{5C60095F-60B7-45CC-8BE5-DF3070E56991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05:05.403" v="792"/>
        <pc:sldMkLst>
          <pc:docMk/>
          <pc:sldMk cId="3491037336" sldId="265"/>
        </pc:sldMkLst>
        <pc:spChg chg="del mod">
          <ac:chgData name="GEORGIEV Ignat" userId="S::igeorgie@ed.ac.uk::1e2e7928-80a7-44f8-8851-c409b1d7f4cc" providerId="AD" clId="Web-{0C58313E-7098-4942-9D6B-42A9CB7668BF}" dt="2018-03-27T10:03:06.697" v="687"/>
          <ac:spMkLst>
            <pc:docMk/>
            <pc:sldMk cId="3491037336" sldId="265"/>
            <ac:spMk id="3" creationId="{5EB151F4-2B7B-4011-A5F8-01000821FBD2}"/>
          </ac:spMkLst>
        </pc:spChg>
        <pc:spChg chg="add mod">
          <ac:chgData name="GEORGIEV Ignat" userId="S::igeorgie@ed.ac.uk::1e2e7928-80a7-44f8-8851-c409b1d7f4cc" providerId="AD" clId="Web-{0C58313E-7098-4942-9D6B-42A9CB7668BF}" dt="2018-03-27T10:05:05.403" v="792"/>
          <ac:spMkLst>
            <pc:docMk/>
            <pc:sldMk cId="3491037336" sldId="265"/>
            <ac:spMk id="6" creationId="{93EC9D4C-2C4B-4C3D-AF3E-1C3391F184F3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03:24.479" v="692"/>
          <ac:picMkLst>
            <pc:docMk/>
            <pc:sldMk cId="3491037336" sldId="265"/>
            <ac:picMk id="4" creationId="{55CF0DF0-602B-4F7A-B58B-E4062D82CE9E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0:43.097" v="829"/>
        <pc:sldMkLst>
          <pc:docMk/>
          <pc:sldMk cId="4266943475" sldId="266"/>
        </pc:sldMkLst>
        <pc:spChg chg="del mod">
          <ac:chgData name="GEORGIEV Ignat" userId="S::igeorgie@ed.ac.uk::1e2e7928-80a7-44f8-8851-c409b1d7f4cc" providerId="AD" clId="Web-{0C58313E-7098-4942-9D6B-42A9CB7668BF}" dt="2018-03-27T10:10:29.784" v="825"/>
          <ac:spMkLst>
            <pc:docMk/>
            <pc:sldMk cId="4266943475" sldId="266"/>
            <ac:spMk id="3" creationId="{E2F6A397-DAA1-40A0-98F9-782673210F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0:43.097" v="829"/>
          <ac:picMkLst>
            <pc:docMk/>
            <pc:sldMk cId="4266943475" sldId="266"/>
            <ac:picMk id="4" creationId="{1E976D47-6875-44D4-B18E-9E1F93D8FAB6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0:12:38.943" v="839"/>
        <pc:sldMkLst>
          <pc:docMk/>
          <pc:sldMk cId="61944624" sldId="267"/>
        </pc:sldMkLst>
        <pc:spChg chg="mod">
          <ac:chgData name="GEORGIEV Ignat" userId="S::igeorgie@ed.ac.uk::1e2e7928-80a7-44f8-8851-c409b1d7f4cc" providerId="AD" clId="Web-{0C58313E-7098-4942-9D6B-42A9CB7668BF}" dt="2018-03-27T10:12:38.943" v="839"/>
          <ac:spMkLst>
            <pc:docMk/>
            <pc:sldMk cId="61944624" sldId="267"/>
            <ac:spMk id="2" creationId="{6388C0D1-D1E4-4E5A-AC82-F106EB31F86A}"/>
          </ac:spMkLst>
        </pc:spChg>
        <pc:spChg chg="del mod">
          <ac:chgData name="GEORGIEV Ignat" userId="S::igeorgie@ed.ac.uk::1e2e7928-80a7-44f8-8851-c409b1d7f4cc" providerId="AD" clId="Web-{0C58313E-7098-4942-9D6B-42A9CB7668BF}" dt="2018-03-27T10:12:24.489" v="833"/>
          <ac:spMkLst>
            <pc:docMk/>
            <pc:sldMk cId="61944624" sldId="267"/>
            <ac:spMk id="3" creationId="{36751748-0294-4454-9F1A-46A25EB81606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12:33.458" v="836"/>
          <ac:picMkLst>
            <pc:docMk/>
            <pc:sldMk cId="61944624" sldId="267"/>
            <ac:picMk id="4" creationId="{7B56CED4-6E06-4A2F-B30B-051653AD32C9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0:15:01.930" v="908"/>
        <pc:sldMkLst>
          <pc:docMk/>
          <pc:sldMk cId="1359235427" sldId="268"/>
        </pc:sldMkLst>
        <pc:spChg chg="mod">
          <ac:chgData name="GEORGIEV Ignat" userId="S::igeorgie@ed.ac.uk::1e2e7928-80a7-44f8-8851-c409b1d7f4cc" providerId="AD" clId="Web-{0C58313E-7098-4942-9D6B-42A9CB7668BF}" dt="2018-03-27T10:14:17.398" v="900"/>
          <ac:spMkLst>
            <pc:docMk/>
            <pc:sldMk cId="1359235427" sldId="268"/>
            <ac:spMk id="3" creationId="{5B89FA8D-8147-4A39-A807-B2A9AAD11DAD}"/>
          </ac:spMkLst>
        </pc:spChg>
        <pc:picChg chg="add mod">
          <ac:chgData name="GEORGIEV Ignat" userId="S::igeorgie@ed.ac.uk::1e2e7928-80a7-44f8-8851-c409b1d7f4cc" providerId="AD" clId="Web-{0C58313E-7098-4942-9D6B-42A9CB7668BF}" dt="2018-03-27T10:15:01.930" v="908"/>
          <ac:picMkLst>
            <pc:docMk/>
            <pc:sldMk cId="1359235427" sldId="268"/>
            <ac:picMk id="4" creationId="{F3A829DE-2441-4889-8D5D-7BDABEDE2D8D}"/>
          </ac:picMkLst>
        </pc:picChg>
      </pc:sldChg>
      <pc:sldChg chg="addSp modSp addAnim modAnim">
        <pc:chgData name="GEORGIEV Ignat" userId="S::igeorgie@ed.ac.uk::1e2e7928-80a7-44f8-8851-c409b1d7f4cc" providerId="AD" clId="Web-{0C58313E-7098-4942-9D6B-42A9CB7668BF}" dt="2018-03-27T10:30:49.339" v="920"/>
        <pc:sldMkLst>
          <pc:docMk/>
          <pc:sldMk cId="2052337766" sldId="269"/>
        </pc:sldMkLst>
        <pc:spChg chg="mod">
          <ac:chgData name="GEORGIEV Ignat" userId="S::igeorgie@ed.ac.uk::1e2e7928-80a7-44f8-8851-c409b1d7f4cc" providerId="AD" clId="Web-{0C58313E-7098-4942-9D6B-42A9CB7668BF}" dt="2018-03-27T10:30:38.448" v="913"/>
          <ac:spMkLst>
            <pc:docMk/>
            <pc:sldMk cId="2052337766" sldId="269"/>
            <ac:spMk id="3" creationId="{991B3F25-7629-4D50-8A9E-9399ECA086AA}"/>
          </ac:spMkLst>
        </pc:spChg>
        <pc:picChg chg="add mod">
          <ac:chgData name="GEORGIEV Ignat" userId="S::igeorgie@ed.ac.uk::1e2e7928-80a7-44f8-8851-c409b1d7f4cc" providerId="AD" clId="Web-{0C58313E-7098-4942-9D6B-42A9CB7668BF}" dt="2018-03-27T10:30:46.385" v="918"/>
          <ac:picMkLst>
            <pc:docMk/>
            <pc:sldMk cId="2052337766" sldId="269"/>
            <ac:picMk id="4" creationId="{FDC23623-55F7-416B-AF65-0B864AB55422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46:30.591" v="1119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0C58313E-7098-4942-9D6B-42A9CB7668BF}" dt="2018-03-27T10:40:01.927" v="980"/>
          <ac:spMkLst>
            <pc:docMk/>
            <pc:sldMk cId="573286681" sldId="271"/>
            <ac:spMk id="3" creationId="{1A823B8B-DDD6-48CC-BE97-AF162ADEE3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0:40:22.193" v="988"/>
          <ac:picMkLst>
            <pc:docMk/>
            <pc:sldMk cId="573286681" sldId="271"/>
            <ac:picMk id="4" creationId="{A7C26757-A819-4097-86B7-980C26946083}"/>
          </ac:picMkLst>
        </pc:picChg>
        <pc:picChg chg="add mod">
          <ac:chgData name="GEORGIEV Ignat" userId="S::igeorgie@ed.ac.uk::1e2e7928-80a7-44f8-8851-c409b1d7f4cc" providerId="AD" clId="Web-{0C58313E-7098-4942-9D6B-42A9CB7668BF}" dt="2018-03-27T10:42:59.650" v="1056"/>
          <ac:picMkLst>
            <pc:docMk/>
            <pc:sldMk cId="573286681" sldId="271"/>
            <ac:picMk id="6" creationId="{9B70A4DB-B485-4D7C-8432-46A23826A878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0:54:00.522" v="1273"/>
        <pc:sldMkLst>
          <pc:docMk/>
          <pc:sldMk cId="3548910569" sldId="273"/>
        </pc:sldMkLst>
        <pc:spChg chg="mod">
          <ac:chgData name="GEORGIEV Ignat" userId="S::igeorgie@ed.ac.uk::1e2e7928-80a7-44f8-8851-c409b1d7f4cc" providerId="AD" clId="Web-{0C58313E-7098-4942-9D6B-42A9CB7668BF}" dt="2018-03-27T10:53:54.553" v="1270"/>
          <ac:spMkLst>
            <pc:docMk/>
            <pc:sldMk cId="3548910569" sldId="273"/>
            <ac:spMk id="3" creationId="{6FF0F796-6ADB-4C87-A388-3222B493E237}"/>
          </ac:spMkLst>
        </pc:spChg>
        <pc:picChg chg="add mod">
          <ac:chgData name="GEORGIEV Ignat" userId="S::igeorgie@ed.ac.uk::1e2e7928-80a7-44f8-8851-c409b1d7f4cc" providerId="AD" clId="Web-{0C58313E-7098-4942-9D6B-42A9CB7668BF}" dt="2018-03-27T10:54:00.522" v="1273"/>
          <ac:picMkLst>
            <pc:docMk/>
            <pc:sldMk cId="3548910569" sldId="273"/>
            <ac:picMk id="4" creationId="{8E81C344-5B32-41C1-B4E0-39B3D5294674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0:58:53.246" v="1326"/>
        <pc:sldMkLst>
          <pc:docMk/>
          <pc:sldMk cId="3763310766" sldId="274"/>
        </pc:sldMkLst>
        <pc:spChg chg="del">
          <ac:chgData name="GEORGIEV Ignat" userId="S::igeorgie@ed.ac.uk::1e2e7928-80a7-44f8-8851-c409b1d7f4cc" providerId="AD" clId="Web-{0C58313E-7098-4942-9D6B-42A9CB7668BF}" dt="2018-03-27T10:55:39.508" v="1286"/>
          <ac:spMkLst>
            <pc:docMk/>
            <pc:sldMk cId="3763310766" sldId="274"/>
            <ac:spMk id="3" creationId="{3DFC70EF-6D7F-4781-98EE-9E544F91DB3B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39.713" v="1305"/>
          <ac:spMkLst>
            <pc:docMk/>
            <pc:sldMk cId="3763310766" sldId="274"/>
            <ac:spMk id="7" creationId="{30910D25-9D20-4664-B9AA-0FB1EB4D17EE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8:48.105" v="1324"/>
          <ac:spMkLst>
            <pc:docMk/>
            <pc:sldMk cId="3763310766" sldId="274"/>
            <ac:spMk id="11" creationId="{2E1102DF-9A0A-45A0-B413-B18A703B1786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42.556" v="1296"/>
          <ac:picMkLst>
            <pc:docMk/>
            <pc:sldMk cId="3763310766" sldId="274"/>
            <ac:picMk id="4" creationId="{6D2C9D2D-4F0D-42E8-81F1-57B5D03D5181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8:44.543" v="1323"/>
          <ac:picMkLst>
            <pc:docMk/>
            <pc:sldMk cId="3763310766" sldId="274"/>
            <ac:picMk id="8" creationId="{5A685F4D-B5FE-4C95-991F-C92AE5230D4E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8:53.246" v="1326"/>
          <ac:picMkLst>
            <pc:docMk/>
            <pc:sldMk cId="3763310766" sldId="274"/>
            <ac:picMk id="12" creationId="{086957EB-7ADF-4127-A7F0-4857EA37F0BA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02:57.782" v="1399"/>
        <pc:sldMkLst>
          <pc:docMk/>
          <pc:sldMk cId="277007017" sldId="275"/>
        </pc:sldMkLst>
        <pc:spChg chg="mod">
          <ac:chgData name="GEORGIEV Ignat" userId="S::igeorgie@ed.ac.uk::1e2e7928-80a7-44f8-8851-c409b1d7f4cc" providerId="AD" clId="Web-{0C58313E-7098-4942-9D6B-42A9CB7668BF}" dt="2018-03-27T11:00:18.545" v="1376"/>
          <ac:spMkLst>
            <pc:docMk/>
            <pc:sldMk cId="277007017" sldId="275"/>
            <ac:spMk id="3" creationId="{D9B5E810-8FC6-44D5-85ED-C63B977B4F83}"/>
          </ac:spMkLst>
        </pc:spChg>
        <pc:picChg chg="add del mod">
          <ac:chgData name="GEORGIEV Ignat" userId="S::igeorgie@ed.ac.uk::1e2e7928-80a7-44f8-8851-c409b1d7f4cc" providerId="AD" clId="Web-{0C58313E-7098-4942-9D6B-42A9CB7668BF}" dt="2018-03-27T11:02:19.812" v="1392"/>
          <ac:picMkLst>
            <pc:docMk/>
            <pc:sldMk cId="277007017" sldId="275"/>
            <ac:picMk id="4" creationId="{138D5788-9DA8-4076-8BF3-2D479BB32F9F}"/>
          </ac:picMkLst>
        </pc:picChg>
        <pc:picChg chg="add mod">
          <ac:chgData name="GEORGIEV Ignat" userId="S::igeorgie@ed.ac.uk::1e2e7928-80a7-44f8-8851-c409b1d7f4cc" providerId="AD" clId="Web-{0C58313E-7098-4942-9D6B-42A9CB7668BF}" dt="2018-03-27T11:02:57.782" v="1399"/>
          <ac:picMkLst>
            <pc:docMk/>
            <pc:sldMk cId="277007017" sldId="275"/>
            <ac:picMk id="6" creationId="{BD2873BC-9B18-4E31-8DAE-041212B1D211}"/>
          </ac:picMkLst>
        </pc:picChg>
      </pc:sldChg>
      <pc:sldChg chg="addSp modSp">
        <pc:chgData name="GEORGIEV Ignat" userId="S::igeorgie@ed.ac.uk::1e2e7928-80a7-44f8-8851-c409b1d7f4cc" providerId="AD" clId="Web-{0C58313E-7098-4942-9D6B-42A9CB7668BF}" dt="2018-03-27T11:14:22.561" v="1456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0C58313E-7098-4942-9D6B-42A9CB7668BF}" dt="2018-03-27T11:04:33.299" v="1430"/>
          <ac:spMkLst>
            <pc:docMk/>
            <pc:sldMk cId="2361402336" sldId="276"/>
            <ac:spMk id="3" creationId="{97C648CA-F64A-46F3-86FB-6DD4374E2098}"/>
          </ac:spMkLst>
        </pc:spChg>
        <pc:picChg chg="add mod">
          <ac:chgData name="GEORGIEV Ignat" userId="S::igeorgie@ed.ac.uk::1e2e7928-80a7-44f8-8851-c409b1d7f4cc" providerId="AD" clId="Web-{0C58313E-7098-4942-9D6B-42A9CB7668BF}" dt="2018-03-27T11:14:22.561" v="1456"/>
          <ac:picMkLst>
            <pc:docMk/>
            <pc:sldMk cId="2361402336" sldId="276"/>
            <ac:picMk id="4" creationId="{5C413D0D-3717-4005-A5E6-C9DC19F592A6}"/>
          </ac:picMkLst>
        </pc:picChg>
      </pc:sldChg>
      <pc:sldChg chg="modSp modNotes">
        <pc:chgData name="GEORGIEV Ignat" userId="S::igeorgie@ed.ac.uk::1e2e7928-80a7-44f8-8851-c409b1d7f4cc" providerId="AD" clId="Web-{0C58313E-7098-4942-9D6B-42A9CB7668BF}" dt="2018-03-27T11:18:24.003" v="1561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58313E-7098-4942-9D6B-42A9CB7668BF}" dt="2018-03-27T11:18:24.003" v="1561"/>
          <ac:spMkLst>
            <pc:docMk/>
            <pc:sldMk cId="88037445" sldId="277"/>
            <ac:spMk id="3" creationId="{085F51BF-34AB-4044-805F-4B2D005189EA}"/>
          </ac:spMkLst>
        </pc:spChg>
      </pc:sldChg>
      <pc:sldChg chg="addSp delSp modSp modNotes">
        <pc:chgData name="GEORGIEV Ignat" userId="S::igeorgie@ed.ac.uk::1e2e7928-80a7-44f8-8851-c409b1d7f4cc" providerId="AD" clId="Web-{0C58313E-7098-4942-9D6B-42A9CB7668BF}" dt="2018-03-27T11:20:43.037" v="1592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58313E-7098-4942-9D6B-42A9CB7668BF}" dt="2018-03-27T11:19:27.160" v="1578"/>
          <ac:spMkLst>
            <pc:docMk/>
            <pc:sldMk cId="4092825411" sldId="278"/>
            <ac:spMk id="2" creationId="{5239001E-3D07-4560-A91B-D5AFDB76C5C5}"/>
          </ac:spMkLst>
        </pc:spChg>
        <pc:spChg chg="del mod">
          <ac:chgData name="GEORGIEV Ignat" userId="S::igeorgie@ed.ac.uk::1e2e7928-80a7-44f8-8851-c409b1d7f4cc" providerId="AD" clId="Web-{0C58313E-7098-4942-9D6B-42A9CB7668BF}" dt="2018-03-27T11:19:08.301" v="1568"/>
          <ac:spMkLst>
            <pc:docMk/>
            <pc:sldMk cId="4092825411" sldId="278"/>
            <ac:spMk id="3" creationId="{05066FF3-130F-4CBA-9304-0C1AD7A4F085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19:19.738" v="1573"/>
          <ac:picMkLst>
            <pc:docMk/>
            <pc:sldMk cId="4092825411" sldId="278"/>
            <ac:picMk id="4" creationId="{307786C6-ED91-47E6-BFD7-0F67CDF19A1D}"/>
          </ac:picMkLst>
        </pc:picChg>
      </pc:sldChg>
      <pc:sldChg chg="addSp delSp modSp modNotes">
        <pc:chgData name="GEORGIEV Ignat" userId="S::igeorgie@ed.ac.uk::1e2e7928-80a7-44f8-8851-c409b1d7f4cc" providerId="AD" clId="Web-{0C58313E-7098-4942-9D6B-42A9CB7668BF}" dt="2018-03-27T11:21:17.272" v="1615"/>
        <pc:sldMkLst>
          <pc:docMk/>
          <pc:sldMk cId="3327124009" sldId="279"/>
        </pc:sldMkLst>
        <pc:spChg chg="mod">
          <ac:chgData name="GEORGIEV Ignat" userId="S::igeorgie@ed.ac.uk::1e2e7928-80a7-44f8-8851-c409b1d7f4cc" providerId="AD" clId="Web-{0C58313E-7098-4942-9D6B-42A9CB7668BF}" dt="2018-03-27T11:19:33.910" v="1582"/>
          <ac:spMkLst>
            <pc:docMk/>
            <pc:sldMk cId="3327124009" sldId="279"/>
            <ac:spMk id="2" creationId="{5277E4E7-56CF-47FE-866C-EA8C2BE054CF}"/>
          </ac:spMkLst>
        </pc:spChg>
        <pc:spChg chg="del mod">
          <ac:chgData name="GEORGIEV Ignat" userId="S::igeorgie@ed.ac.uk::1e2e7928-80a7-44f8-8851-c409b1d7f4cc" providerId="AD" clId="Web-{0C58313E-7098-4942-9D6B-42A9CB7668BF}" dt="2018-03-27T11:20:12.099" v="1587"/>
          <ac:spMkLst>
            <pc:docMk/>
            <pc:sldMk cId="3327124009" sldId="279"/>
            <ac:spMk id="3" creationId="{FA7481CD-31C0-411C-8971-BB6FE24F2AB2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0:16.521" v="1589"/>
          <ac:picMkLst>
            <pc:docMk/>
            <pc:sldMk cId="3327124009" sldId="279"/>
            <ac:picMk id="4" creationId="{638C62A9-DA9D-417C-AEDD-4A539FAF8F5D}"/>
          </ac:picMkLst>
        </pc:picChg>
      </pc:sldChg>
      <pc:sldChg chg="addSp modSp modNotes">
        <pc:chgData name="GEORGIEV Ignat" userId="S::igeorgie@ed.ac.uk::1e2e7928-80a7-44f8-8851-c409b1d7f4cc" providerId="AD" clId="Web-{0C58313E-7098-4942-9D6B-42A9CB7668BF}" dt="2018-03-27T11:22:57.774" v="1652"/>
        <pc:sldMkLst>
          <pc:docMk/>
          <pc:sldMk cId="2334090592" sldId="280"/>
        </pc:sldMkLst>
        <pc:spChg chg="mod">
          <ac:chgData name="GEORGIEV Ignat" userId="S::igeorgie@ed.ac.uk::1e2e7928-80a7-44f8-8851-c409b1d7f4cc" providerId="AD" clId="Web-{0C58313E-7098-4942-9D6B-42A9CB7668BF}" dt="2018-03-27T11:21:44.100" v="1628"/>
          <ac:spMkLst>
            <pc:docMk/>
            <pc:sldMk cId="2334090592" sldId="280"/>
            <ac:spMk id="3" creationId="{21A8E54F-7418-4CD6-9C98-C76A5419C347}"/>
          </ac:spMkLst>
        </pc:spChg>
        <pc:picChg chg="add mod">
          <ac:chgData name="GEORGIEV Ignat" userId="S::igeorgie@ed.ac.uk::1e2e7928-80a7-44f8-8851-c409b1d7f4cc" providerId="AD" clId="Web-{0C58313E-7098-4942-9D6B-42A9CB7668BF}" dt="2018-03-27T11:22:24.664" v="1635"/>
          <ac:picMkLst>
            <pc:docMk/>
            <pc:sldMk cId="2334090592" sldId="280"/>
            <ac:picMk id="4" creationId="{501A85BD-6A28-47CA-827B-D262AE463013}"/>
          </ac:picMkLst>
        </pc:picChg>
      </pc:sldChg>
      <pc:sldChg chg="addSp delSp modSp">
        <pc:chgData name="GEORGIEV Ignat" userId="S::igeorgie@ed.ac.uk::1e2e7928-80a7-44f8-8851-c409b1d7f4cc" providerId="AD" clId="Web-{0C58313E-7098-4942-9D6B-42A9CB7668BF}" dt="2018-03-27T11:27:03.544" v="1661"/>
        <pc:sldMkLst>
          <pc:docMk/>
          <pc:sldMk cId="1712580177" sldId="281"/>
        </pc:sldMkLst>
        <pc:spChg chg="mod">
          <ac:chgData name="GEORGIEV Ignat" userId="S::igeorgie@ed.ac.uk::1e2e7928-80a7-44f8-8851-c409b1d7f4cc" providerId="AD" clId="Web-{0C58313E-7098-4942-9D6B-42A9CB7668BF}" dt="2018-03-27T11:27:03.544" v="1661"/>
          <ac:spMkLst>
            <pc:docMk/>
            <pc:sldMk cId="1712580177" sldId="281"/>
            <ac:spMk id="2" creationId="{93661329-F1A7-4A84-AE60-7F16860B750F}"/>
          </ac:spMkLst>
        </pc:spChg>
        <pc:spChg chg="del">
          <ac:chgData name="GEORGIEV Ignat" userId="S::igeorgie@ed.ac.uk::1e2e7928-80a7-44f8-8851-c409b1d7f4cc" providerId="AD" clId="Web-{0C58313E-7098-4942-9D6B-42A9CB7668BF}" dt="2018-03-27T11:23:12.837" v="1653"/>
          <ac:spMkLst>
            <pc:docMk/>
            <pc:sldMk cId="1712580177" sldId="281"/>
            <ac:spMk id="3" creationId="{5D07BD55-E44B-4E9A-95A6-4039D05EEB07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6:27.543" v="1656"/>
          <ac:picMkLst>
            <pc:docMk/>
            <pc:sldMk cId="1712580177" sldId="281"/>
            <ac:picMk id="4" creationId="{71C2BB87-A676-4AFA-8756-F74C8800EB48}"/>
          </ac:picMkLst>
        </pc:picChg>
      </pc:sldChg>
      <pc:sldChg chg="addSp delSp modSp addAnim modAnim modNotes">
        <pc:chgData name="GEORGIEV Ignat" userId="S::igeorgie@ed.ac.uk::1e2e7928-80a7-44f8-8851-c409b1d7f4cc" providerId="AD" clId="Web-{0C58313E-7098-4942-9D6B-42A9CB7668BF}" dt="2018-03-27T11:48:09.006" v="2050"/>
        <pc:sldMkLst>
          <pc:docMk/>
          <pc:sldMk cId="1870492456" sldId="282"/>
        </pc:sldMkLst>
        <pc:spChg chg="del">
          <ac:chgData name="GEORGIEV Ignat" userId="S::igeorgie@ed.ac.uk::1e2e7928-80a7-44f8-8851-c409b1d7f4cc" providerId="AD" clId="Web-{0C58313E-7098-4942-9D6B-42A9CB7668BF}" dt="2018-03-27T11:43:56.876" v="1964"/>
          <ac:spMkLst>
            <pc:docMk/>
            <pc:sldMk cId="1870492456" sldId="282"/>
            <ac:spMk id="3" creationId="{3CF69EC4-2D95-4AE4-A5F7-49C03CA03B26}"/>
          </ac:spMkLst>
        </pc:spChg>
        <pc:spChg chg="add mod">
          <ac:chgData name="GEORGIEV Ignat" userId="S::igeorgie@ed.ac.uk::1e2e7928-80a7-44f8-8851-c409b1d7f4cc" providerId="AD" clId="Web-{0C58313E-7098-4942-9D6B-42A9CB7668BF}" dt="2018-03-27T11:48:09.006" v="2050"/>
          <ac:spMkLst>
            <pc:docMk/>
            <pc:sldMk cId="1870492456" sldId="282"/>
            <ac:spMk id="6" creationId="{547FEA41-C658-4C9A-AACB-F98A5B3B8BBA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44:00.517" v="1965"/>
          <ac:picMkLst>
            <pc:docMk/>
            <pc:sldMk cId="1870492456" sldId="282"/>
            <ac:picMk id="4" creationId="{E83C6620-CB69-4CF5-B2D9-7FE7ED6D990D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09:41:29.516" v="225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0C58313E-7098-4942-9D6B-42A9CB7668BF}" dt="2018-03-27T09:39:39.499" v="183"/>
          <ac:spMkLst>
            <pc:docMk/>
            <pc:sldMk cId="3594301453" sldId="284"/>
            <ac:spMk id="2" creationId="{F0243F56-E808-4CD0-8A28-FF3935ADBB30}"/>
          </ac:spMkLst>
        </pc:spChg>
        <pc:spChg chg="del">
          <ac:chgData name="GEORGIEV Ignat" userId="S::igeorgie@ed.ac.uk::1e2e7928-80a7-44f8-8851-c409b1d7f4cc" providerId="AD" clId="Web-{0C58313E-7098-4942-9D6B-42A9CB7668BF}" dt="2018-03-27T09:39:43.139" v="185"/>
          <ac:spMkLst>
            <pc:docMk/>
            <pc:sldMk cId="3594301453" sldId="284"/>
            <ac:spMk id="3" creationId="{940D7134-AFD5-487C-9EE5-E93E5C141381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09:39:48.030" v="187"/>
          <ac:picMkLst>
            <pc:docMk/>
            <pc:sldMk cId="3594301453" sldId="284"/>
            <ac:picMk id="4" creationId="{8BE0646C-33EC-48FD-8712-07D38DA0A1FC}"/>
          </ac:picMkLst>
        </pc:picChg>
      </pc:sldChg>
      <pc:sldChg chg="modSp new">
        <pc:chgData name="GEORGIEV Ignat" userId="S::igeorgie@ed.ac.uk::1e2e7928-80a7-44f8-8851-c409b1d7f4cc" providerId="AD" clId="Web-{0C58313E-7098-4942-9D6B-42A9CB7668BF}" dt="2018-03-27T09:51:32.809" v="450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58313E-7098-4942-9D6B-42A9CB7668BF}" dt="2018-03-27T09:49:51.463" v="339"/>
          <ac:spMkLst>
            <pc:docMk/>
            <pc:sldMk cId="1653203653" sldId="285"/>
            <ac:spMk id="2" creationId="{CC8A4321-68BF-4AB2-83AC-2F5163453314}"/>
          </ac:spMkLst>
        </pc:spChg>
        <pc:spChg chg="mod">
          <ac:chgData name="GEORGIEV Ignat" userId="S::igeorgie@ed.ac.uk::1e2e7928-80a7-44f8-8851-c409b1d7f4cc" providerId="AD" clId="Web-{0C58313E-7098-4942-9D6B-42A9CB7668BF}" dt="2018-03-27T09:51:32.809" v="450"/>
          <ac:spMkLst>
            <pc:docMk/>
            <pc:sldMk cId="1653203653" sldId="285"/>
            <ac:spMk id="3" creationId="{C97B905A-9BF8-49DE-83E4-BD5815169D5C}"/>
          </ac:spMkLst>
        </pc:spChg>
      </pc:sldChg>
      <pc:sldChg chg="addSp delSp modSp new modNotes">
        <pc:chgData name="GEORGIEV Ignat" userId="S::igeorgie@ed.ac.uk::1e2e7928-80a7-44f8-8851-c409b1d7f4cc" providerId="AD" clId="Web-{0C58313E-7098-4942-9D6B-42A9CB7668BF}" dt="2018-03-27T10:39:07.786" v="975"/>
        <pc:sldMkLst>
          <pc:docMk/>
          <pc:sldMk cId="15454375" sldId="286"/>
        </pc:sldMkLst>
        <pc:spChg chg="mod">
          <ac:chgData name="GEORGIEV Ignat" userId="S::igeorgie@ed.ac.uk::1e2e7928-80a7-44f8-8851-c409b1d7f4cc" providerId="AD" clId="Web-{0C58313E-7098-4942-9D6B-42A9CB7668BF}" dt="2018-03-27T10:37:36.003" v="924"/>
          <ac:spMkLst>
            <pc:docMk/>
            <pc:sldMk cId="15454375" sldId="286"/>
            <ac:spMk id="2" creationId="{5F4DB528-B9B8-46A7-8B79-1AA0882E040F}"/>
          </ac:spMkLst>
        </pc:spChg>
        <pc:spChg chg="del">
          <ac:chgData name="GEORGIEV Ignat" userId="S::igeorgie@ed.ac.uk::1e2e7928-80a7-44f8-8851-c409b1d7f4cc" providerId="AD" clId="Web-{0C58313E-7098-4942-9D6B-42A9CB7668BF}" dt="2018-03-27T10:37:40.050" v="927"/>
          <ac:spMkLst>
            <pc:docMk/>
            <pc:sldMk cId="15454375" sldId="286"/>
            <ac:spMk id="3" creationId="{26512300-4C9F-47E4-8F7E-3DE373C6410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0:37:44.315" v="929"/>
          <ac:picMkLst>
            <pc:docMk/>
            <pc:sldMk cId="15454375" sldId="286"/>
            <ac:picMk id="4" creationId="{7BB5DE2D-079E-4999-9A10-66BB59520A41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0:57:57.011" v="1312"/>
        <pc:sldMkLst>
          <pc:docMk/>
          <pc:sldMk cId="2480201580" sldId="287"/>
        </pc:sldMkLst>
        <pc:spChg chg="mod">
          <ac:chgData name="GEORGIEV Ignat" userId="S::igeorgie@ed.ac.uk::1e2e7928-80a7-44f8-8851-c409b1d7f4cc" providerId="AD" clId="Web-{0C58313E-7098-4942-9D6B-42A9CB7668BF}" dt="2018-03-27T10:54:50.179" v="1279"/>
          <ac:spMkLst>
            <pc:docMk/>
            <pc:sldMk cId="2480201580" sldId="287"/>
            <ac:spMk id="2" creationId="{157B0FEA-0A5D-4EF5-B983-871EB3559788}"/>
          </ac:spMkLst>
        </pc:spChg>
        <pc:spChg chg="del">
          <ac:chgData name="GEORGIEV Ignat" userId="S::igeorgie@ed.ac.uk::1e2e7928-80a7-44f8-8851-c409b1d7f4cc" providerId="AD" clId="Web-{0C58313E-7098-4942-9D6B-42A9CB7668BF}" dt="2018-03-27T10:55:08.664" v="1283"/>
          <ac:spMkLst>
            <pc:docMk/>
            <pc:sldMk cId="2480201580" sldId="287"/>
            <ac:spMk id="3" creationId="{D6981517-C5E0-4073-8BB8-3EC72BDC2D1A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00.650" v="1298"/>
          <ac:spMkLst>
            <pc:docMk/>
            <pc:sldMk cId="2480201580" sldId="287"/>
            <ac:spMk id="7" creationId="{231A5433-9135-440E-910E-A2654DB0C168}"/>
          </ac:spMkLst>
        </pc:spChg>
        <pc:spChg chg="add del mod">
          <ac:chgData name="GEORGIEV Ignat" userId="S::igeorgie@ed.ac.uk::1e2e7928-80a7-44f8-8851-c409b1d7f4cc" providerId="AD" clId="Web-{0C58313E-7098-4942-9D6B-42A9CB7668BF}" dt="2018-03-27T10:57:49.776" v="1308"/>
          <ac:spMkLst>
            <pc:docMk/>
            <pc:sldMk cId="2480201580" sldId="287"/>
            <ac:spMk id="11" creationId="{0AB6DD5D-D139-4B40-9866-1C532228C00F}"/>
          </ac:spMkLst>
        </pc:spChg>
        <pc:picChg chg="add del mod ord">
          <ac:chgData name="GEORGIEV Ignat" userId="S::igeorgie@ed.ac.uk::1e2e7928-80a7-44f8-8851-c409b1d7f4cc" providerId="AD" clId="Web-{0C58313E-7098-4942-9D6B-42A9CB7668BF}" dt="2018-03-27T10:56:55.931" v="1297"/>
          <ac:picMkLst>
            <pc:docMk/>
            <pc:sldMk cId="2480201580" sldId="287"/>
            <ac:picMk id="4" creationId="{AFC99E67-5FA2-4AD0-8CB8-B2462DD44C79}"/>
          </ac:picMkLst>
        </pc:picChg>
        <pc:picChg chg="add del mod ord">
          <ac:chgData name="GEORGIEV Ignat" userId="S::igeorgie@ed.ac.uk::1e2e7928-80a7-44f8-8851-c409b1d7f4cc" providerId="AD" clId="Web-{0C58313E-7098-4942-9D6B-42A9CB7668BF}" dt="2018-03-27T10:57:37.807" v="1304"/>
          <ac:picMkLst>
            <pc:docMk/>
            <pc:sldMk cId="2480201580" sldId="287"/>
            <ac:picMk id="8" creationId="{FBBED10E-9AAD-4D34-B8A7-40BCABC45909}"/>
          </ac:picMkLst>
        </pc:picChg>
        <pc:picChg chg="add mod ord">
          <ac:chgData name="GEORGIEV Ignat" userId="S::igeorgie@ed.ac.uk::1e2e7928-80a7-44f8-8851-c409b1d7f4cc" providerId="AD" clId="Web-{0C58313E-7098-4942-9D6B-42A9CB7668BF}" dt="2018-03-27T10:57:57.011" v="1312"/>
          <ac:picMkLst>
            <pc:docMk/>
            <pc:sldMk cId="2480201580" sldId="287"/>
            <ac:picMk id="12" creationId="{BE02E056-6F06-490F-A6ED-5C6595A6069E}"/>
          </ac:picMkLst>
        </pc:picChg>
      </pc:sldChg>
      <pc:sldChg chg="addSp delSp modSp new">
        <pc:chgData name="GEORGIEV Ignat" userId="S::igeorgie@ed.ac.uk::1e2e7928-80a7-44f8-8851-c409b1d7f4cc" providerId="AD" clId="Web-{0C58313E-7098-4942-9D6B-42A9CB7668BF}" dt="2018-03-27T11:28:53.734" v="1689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0C58313E-7098-4942-9D6B-42A9CB7668BF}" dt="2018-03-27T11:28:46.452" v="1684"/>
          <ac:spMkLst>
            <pc:docMk/>
            <pc:sldMk cId="2575612864" sldId="289"/>
            <ac:spMk id="2" creationId="{A9B28BC5-9500-48E4-88B9-10CD1EC3100E}"/>
          </ac:spMkLst>
        </pc:spChg>
        <pc:spChg chg="del">
          <ac:chgData name="GEORGIEV Ignat" userId="S::igeorgie@ed.ac.uk::1e2e7928-80a7-44f8-8851-c409b1d7f4cc" providerId="AD" clId="Web-{0C58313E-7098-4942-9D6B-42A9CB7668BF}" dt="2018-03-27T11:28:50.515" v="1687"/>
          <ac:spMkLst>
            <pc:docMk/>
            <pc:sldMk cId="2575612864" sldId="289"/>
            <ac:spMk id="3" creationId="{D6755A76-66BC-4446-BB04-31BB8BD4362E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28:53.734" v="1689"/>
          <ac:picMkLst>
            <pc:docMk/>
            <pc:sldMk cId="2575612864" sldId="289"/>
            <ac:picMk id="4" creationId="{B2CC88F0-8FA7-4F67-A462-0761980BFC1C}"/>
          </ac:picMkLst>
        </pc:picChg>
      </pc:sldChg>
      <pc:sldChg chg="addSp delSp modSp new modNotes">
        <pc:chgData name="GEORGIEV Ignat" userId="S::igeorgie@ed.ac.uk::1e2e7928-80a7-44f8-8851-c409b1d7f4cc" providerId="AD" clId="Web-{0C58313E-7098-4942-9D6B-42A9CB7668BF}" dt="2018-03-27T11:33:10.254" v="1742"/>
        <pc:sldMkLst>
          <pc:docMk/>
          <pc:sldMk cId="792573308" sldId="290"/>
        </pc:sldMkLst>
        <pc:spChg chg="mod">
          <ac:chgData name="GEORGIEV Ignat" userId="S::igeorgie@ed.ac.uk::1e2e7928-80a7-44f8-8851-c409b1d7f4cc" providerId="AD" clId="Web-{0C58313E-7098-4942-9D6B-42A9CB7668BF}" dt="2018-03-27T11:30:30.314" v="1698"/>
          <ac:spMkLst>
            <pc:docMk/>
            <pc:sldMk cId="792573308" sldId="290"/>
            <ac:spMk id="2" creationId="{08F3C1BC-A8A9-4A4A-B1A0-2146CD8B0DB4}"/>
          </ac:spMkLst>
        </pc:spChg>
        <pc:spChg chg="del">
          <ac:chgData name="GEORGIEV Ignat" userId="S::igeorgie@ed.ac.uk::1e2e7928-80a7-44f8-8851-c409b1d7f4cc" providerId="AD" clId="Web-{0C58313E-7098-4942-9D6B-42A9CB7668BF}" dt="2018-03-27T11:30:32.798" v="1700"/>
          <ac:spMkLst>
            <pc:docMk/>
            <pc:sldMk cId="792573308" sldId="290"/>
            <ac:spMk id="3" creationId="{ECF5B93E-D2A8-406D-9A1A-4B175D0D9890}"/>
          </ac:spMkLst>
        </pc:spChg>
        <pc:spChg chg="add mod">
          <ac:chgData name="GEORGIEV Ignat" userId="S::igeorgie@ed.ac.uk::1e2e7928-80a7-44f8-8851-c409b1d7f4cc" providerId="AD" clId="Web-{0C58313E-7098-4942-9D6B-42A9CB7668BF}" dt="2018-03-27T11:31:21.237" v="1727"/>
          <ac:spMkLst>
            <pc:docMk/>
            <pc:sldMk cId="792573308" sldId="290"/>
            <ac:spMk id="6" creationId="{3EDEBC4E-9C6E-4816-A761-D71C5EFBFC24}"/>
          </ac:spMkLst>
        </pc:spChg>
        <pc:picChg chg="add mod ord">
          <ac:chgData name="GEORGIEV Ignat" userId="S::igeorgie@ed.ac.uk::1e2e7928-80a7-44f8-8851-c409b1d7f4cc" providerId="AD" clId="Web-{0C58313E-7098-4942-9D6B-42A9CB7668BF}" dt="2018-03-27T11:30:34.892" v="1701"/>
          <ac:picMkLst>
            <pc:docMk/>
            <pc:sldMk cId="792573308" sldId="290"/>
            <ac:picMk id="4" creationId="{283915B7-96E3-4683-9FFA-67B9C614F044}"/>
          </ac:picMkLst>
        </pc:picChg>
      </pc:sldChg>
      <pc:sldChg chg="modSp new modNotes">
        <pc:chgData name="GEORGIEV Ignat" userId="S::igeorgie@ed.ac.uk::1e2e7928-80a7-44f8-8851-c409b1d7f4cc" providerId="AD" clId="Web-{0C58313E-7098-4942-9D6B-42A9CB7668BF}" dt="2018-03-27T11:42:41.828" v="1934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58313E-7098-4942-9D6B-42A9CB7668BF}" dt="2018-03-27T11:35:45.023" v="1759"/>
          <ac:spMkLst>
            <pc:docMk/>
            <pc:sldMk cId="3117111917" sldId="291"/>
            <ac:spMk id="2" creationId="{DEA5BD4C-B7B9-419B-866E-7EA44EB96C55}"/>
          </ac:spMkLst>
        </pc:spChg>
        <pc:spChg chg="mod">
          <ac:chgData name="GEORGIEV Ignat" userId="S::igeorgie@ed.ac.uk::1e2e7928-80a7-44f8-8851-c409b1d7f4cc" providerId="AD" clId="Web-{0C58313E-7098-4942-9D6B-42A9CB7668BF}" dt="2018-03-27T11:42:41.828" v="1934"/>
          <ac:spMkLst>
            <pc:docMk/>
            <pc:sldMk cId="3117111917" sldId="291"/>
            <ac:spMk id="3" creationId="{A7EE05B5-A6A1-4EED-9365-FAE4604375E0}"/>
          </ac:spMkLst>
        </pc:spChg>
      </pc:sldChg>
    </pc:docChg>
  </pc:docChgLst>
  <pc:docChgLst>
    <pc:chgData name="GEORGIEV Ignat" userId="S::igeorgie@ed.ac.uk::1e2e7928-80a7-44f8-8851-c409b1d7f4cc" providerId="AD" clId="Web-{2582F9B1-0EF2-4656-A57D-FA650F495670}"/>
    <pc:docChg chg="addSld delSld modSld">
      <pc:chgData name="GEORGIEV Ignat" userId="S::igeorgie@ed.ac.uk::1e2e7928-80a7-44f8-8851-c409b1d7f4cc" providerId="AD" clId="Web-{2582F9B1-0EF2-4656-A57D-FA650F495670}" dt="2018-04-16T14:22:44.904" v="311"/>
      <pc:docMkLst>
        <pc:docMk/>
      </pc:docMkLst>
      <pc:sldChg chg="modNotes">
        <pc:chgData name="GEORGIEV Ignat" userId="S::igeorgie@ed.ac.uk::1e2e7928-80a7-44f8-8851-c409b1d7f4cc" providerId="AD" clId="Web-{2582F9B1-0EF2-4656-A57D-FA650F495670}" dt="2018-04-16T14:10:47.254" v="112"/>
        <pc:sldMkLst>
          <pc:docMk/>
          <pc:sldMk cId="277007017" sldId="275"/>
        </pc:sldMkLst>
      </pc:sldChg>
      <pc:sldChg chg="delSp modSp modNotes">
        <pc:chgData name="GEORGIEV Ignat" userId="S::igeorgie@ed.ac.uk::1e2e7928-80a7-44f8-8851-c409b1d7f4cc" providerId="AD" clId="Web-{2582F9B1-0EF2-4656-A57D-FA650F495670}" dt="2018-04-16T14:22:04.950" v="308"/>
        <pc:sldMkLst>
          <pc:docMk/>
          <pc:sldMk cId="2361402336" sldId="276"/>
        </pc:sldMkLst>
        <pc:spChg chg="mod">
          <ac:chgData name="GEORGIEV Ignat" userId="S::igeorgie@ed.ac.uk::1e2e7928-80a7-44f8-8851-c409b1d7f4cc" providerId="AD" clId="Web-{2582F9B1-0EF2-4656-A57D-FA650F495670}" dt="2018-04-16T14:22:04.950" v="308"/>
          <ac:spMkLst>
            <pc:docMk/>
            <pc:sldMk cId="2361402336" sldId="276"/>
            <ac:spMk id="3" creationId="{97C648CA-F64A-46F3-86FB-6DD4374E2098}"/>
          </ac:spMkLst>
        </pc:spChg>
        <pc:picChg chg="del">
          <ac:chgData name="GEORGIEV Ignat" userId="S::igeorgie@ed.ac.uk::1e2e7928-80a7-44f8-8851-c409b1d7f4cc" providerId="AD" clId="Web-{2582F9B1-0EF2-4656-A57D-FA650F495670}" dt="2018-04-16T14:19:57.995" v="248"/>
          <ac:picMkLst>
            <pc:docMk/>
            <pc:sldMk cId="2361402336" sldId="276"/>
            <ac:picMk id="4" creationId="{5C413D0D-3717-4005-A5E6-C9DC19F592A6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5:31.586" v="216"/>
        <pc:sldMkLst>
          <pc:docMk/>
          <pc:sldMk cId="88037445" sldId="277"/>
        </pc:sldMkLst>
      </pc:sldChg>
      <pc:sldChg chg="modSp">
        <pc:chgData name="GEORGIEV Ignat" userId="S::igeorgie@ed.ac.uk::1e2e7928-80a7-44f8-8851-c409b1d7f4cc" providerId="AD" clId="Web-{2582F9B1-0EF2-4656-A57D-FA650F495670}" dt="2018-04-16T14:15:41.398" v="218"/>
        <pc:sldMkLst>
          <pc:docMk/>
          <pc:sldMk cId="4092825411" sldId="278"/>
        </pc:sldMkLst>
        <pc:picChg chg="mod">
          <ac:chgData name="GEORGIEV Ignat" userId="S::igeorgie@ed.ac.uk::1e2e7928-80a7-44f8-8851-c409b1d7f4cc" providerId="AD" clId="Web-{2582F9B1-0EF2-4656-A57D-FA650F495670}" dt="2018-04-16T14:15:41.398" v="218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2582F9B1-0EF2-4656-A57D-FA650F495670}" dt="2018-04-16T14:16:06.555" v="227"/>
        <pc:sldMkLst>
          <pc:docMk/>
          <pc:sldMk cId="3327124009" sldId="279"/>
        </pc:sldMkLst>
      </pc:sldChg>
      <pc:sldChg chg="modNotes">
        <pc:chgData name="GEORGIEV Ignat" userId="S::igeorgie@ed.ac.uk::1e2e7928-80a7-44f8-8851-c409b1d7f4cc" providerId="AD" clId="Web-{2582F9B1-0EF2-4656-A57D-FA650F495670}" dt="2018-04-16T14:16:32.852" v="241"/>
        <pc:sldMkLst>
          <pc:docMk/>
          <pc:sldMk cId="2334090592" sldId="280"/>
        </pc:sldMkLst>
      </pc:sldChg>
      <pc:sldChg chg="modNotes">
        <pc:chgData name="GEORGIEV Ignat" userId="S::igeorgie@ed.ac.uk::1e2e7928-80a7-44f8-8851-c409b1d7f4cc" providerId="AD" clId="Web-{2582F9B1-0EF2-4656-A57D-FA650F495670}" dt="2018-04-16T14:04:20.437" v="1"/>
        <pc:sldMkLst>
          <pc:docMk/>
          <pc:sldMk cId="1653203653" sldId="285"/>
        </pc:sldMkLst>
      </pc:sldChg>
      <pc:sldChg chg="modNotes">
        <pc:chgData name="GEORGIEV Ignat" userId="S::igeorgie@ed.ac.uk::1e2e7928-80a7-44f8-8851-c409b1d7f4cc" providerId="AD" clId="Web-{2582F9B1-0EF2-4656-A57D-FA650F495670}" dt="2018-04-16T14:09:10.659" v="66"/>
        <pc:sldMkLst>
          <pc:docMk/>
          <pc:sldMk cId="1290004181" sldId="295"/>
        </pc:sldMkLst>
      </pc:sldChg>
      <pc:sldChg chg="modSp">
        <pc:chgData name="GEORGIEV Ignat" userId="S::igeorgie@ed.ac.uk::1e2e7928-80a7-44f8-8851-c409b1d7f4cc" providerId="AD" clId="Web-{2582F9B1-0EF2-4656-A57D-FA650F495670}" dt="2018-04-16T14:17:31.009" v="246"/>
        <pc:sldMkLst>
          <pc:docMk/>
          <pc:sldMk cId="2279823551" sldId="296"/>
        </pc:sldMkLst>
        <pc:spChg chg="mod">
          <ac:chgData name="GEORGIEV Ignat" userId="S::igeorgie@ed.ac.uk::1e2e7928-80a7-44f8-8851-c409b1d7f4cc" providerId="AD" clId="Web-{2582F9B1-0EF2-4656-A57D-FA650F495670}" dt="2018-04-16T14:17:31.009" v="246"/>
          <ac:spMkLst>
            <pc:docMk/>
            <pc:sldMk cId="2279823551" sldId="296"/>
            <ac:spMk id="3" creationId="{A7B30D8B-3AD5-4710-8937-3D8B3EC2792D}"/>
          </ac:spMkLst>
        </pc:spChg>
      </pc:sldChg>
      <pc:sldChg chg="modSp">
        <pc:chgData name="GEORGIEV Ignat" userId="S::igeorgie@ed.ac.uk::1e2e7928-80a7-44f8-8851-c409b1d7f4cc" providerId="AD" clId="Web-{2582F9B1-0EF2-4656-A57D-FA650F495670}" dt="2018-04-16T14:22:44.904" v="311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2582F9B1-0EF2-4656-A57D-FA650F495670}" dt="2018-04-16T14:22:44.904" v="311"/>
          <ac:picMkLst>
            <pc:docMk/>
            <pc:sldMk cId="3028667833" sldId="306"/>
            <ac:picMk id="4" creationId="{46A64483-4BF3-4E3D-BDB9-2B5328595528}"/>
          </ac:picMkLst>
        </pc:picChg>
      </pc:sldChg>
      <pc:sldChg chg="addSp delSp modSp add del modNotes">
        <pc:chgData name="GEORGIEV Ignat" userId="S::igeorgie@ed.ac.uk::1e2e7928-80a7-44f8-8851-c409b1d7f4cc" providerId="AD" clId="Web-{2582F9B1-0EF2-4656-A57D-FA650F495670}" dt="2018-04-16T14:06:49.313" v="30"/>
        <pc:sldMkLst>
          <pc:docMk/>
          <pc:sldMk cId="691518680" sldId="311"/>
        </pc:sldMkLst>
        <pc:spChg chg="del">
          <ac:chgData name="GEORGIEV Ignat" userId="S::igeorgie@ed.ac.uk::1e2e7928-80a7-44f8-8851-c409b1d7f4cc" providerId="AD" clId="Web-{2582F9B1-0EF2-4656-A57D-FA650F495670}" dt="2018-04-16T14:06:06.313" v="4"/>
          <ac:spMkLst>
            <pc:docMk/>
            <pc:sldMk cId="691518680" sldId="311"/>
            <ac:spMk id="3" creationId="{BB423852-DA4A-4F5B-A1AC-4D3F293708B4}"/>
          </ac:spMkLst>
        </pc:spChg>
        <pc:picChg chg="add mod ord">
          <ac:chgData name="GEORGIEV Ignat" userId="S::igeorgie@ed.ac.uk::1e2e7928-80a7-44f8-8851-c409b1d7f4cc" providerId="AD" clId="Web-{2582F9B1-0EF2-4656-A57D-FA650F495670}" dt="2018-04-16T14:06:15.282" v="6"/>
          <ac:picMkLst>
            <pc:docMk/>
            <pc:sldMk cId="691518680" sldId="311"/>
            <ac:picMk id="4" creationId="{4B39C388-AC47-476E-9671-3F6E0F6E7943}"/>
          </ac:picMkLst>
        </pc:picChg>
      </pc:sldChg>
      <pc:sldChg chg="addSp modSp new">
        <pc:chgData name="GEORGIEV Ignat" userId="S::igeorgie@ed.ac.uk::1e2e7928-80a7-44f8-8851-c409b1d7f4cc" providerId="AD" clId="Web-{2582F9B1-0EF2-4656-A57D-FA650F495670}" dt="2018-04-16T14:21:35.450" v="284"/>
        <pc:sldMkLst>
          <pc:docMk/>
          <pc:sldMk cId="429811644" sldId="313"/>
        </pc:sldMkLst>
        <pc:spChg chg="mod">
          <ac:chgData name="GEORGIEV Ignat" userId="S::igeorgie@ed.ac.uk::1e2e7928-80a7-44f8-8851-c409b1d7f4cc" providerId="AD" clId="Web-{2582F9B1-0EF2-4656-A57D-FA650F495670}" dt="2018-04-16T14:20:58.965" v="252"/>
          <ac:spMkLst>
            <pc:docMk/>
            <pc:sldMk cId="429811644" sldId="313"/>
            <ac:spMk id="2" creationId="{20F1722B-5503-4EEA-895B-0CF9AEE312B5}"/>
          </ac:spMkLst>
        </pc:spChg>
        <pc:spChg chg="mod">
          <ac:chgData name="GEORGIEV Ignat" userId="S::igeorgie@ed.ac.uk::1e2e7928-80a7-44f8-8851-c409b1d7f4cc" providerId="AD" clId="Web-{2582F9B1-0EF2-4656-A57D-FA650F495670}" dt="2018-04-16T14:21:11.356" v="276"/>
          <ac:spMkLst>
            <pc:docMk/>
            <pc:sldMk cId="429811644" sldId="313"/>
            <ac:spMk id="3" creationId="{128A02A3-107F-42C1-AA0A-3C0D4A98D151}"/>
          </ac:spMkLst>
        </pc:spChg>
        <pc:picChg chg="add mod">
          <ac:chgData name="GEORGIEV Ignat" userId="S::igeorgie@ed.ac.uk::1e2e7928-80a7-44f8-8851-c409b1d7f4cc" providerId="AD" clId="Web-{2582F9B1-0EF2-4656-A57D-FA650F495670}" dt="2018-04-16T14:21:35.450" v="284"/>
          <ac:picMkLst>
            <pc:docMk/>
            <pc:sldMk cId="429811644" sldId="313"/>
            <ac:picMk id="4" creationId="{3010B723-D3A4-48FA-9F55-D310DCAE81E5}"/>
          </ac:picMkLst>
        </pc:picChg>
      </pc:sldChg>
    </pc:docChg>
  </pc:docChgLst>
  <pc:docChgLst>
    <pc:chgData name="GEORGIEV Ignat" userId="S::igeorgie@ed.ac.uk::1e2e7928-80a7-44f8-8851-c409b1d7f4cc" providerId="AD" clId="Web-{0C87FBC4-B550-4A4D-BF0F-BF7E23226DB5}"/>
    <pc:docChg chg="addSld delSld modSld">
      <pc:chgData name="GEORGIEV Ignat" userId="S::igeorgie@ed.ac.uk::1e2e7928-80a7-44f8-8851-c409b1d7f4cc" providerId="AD" clId="Web-{0C87FBC4-B550-4A4D-BF0F-BF7E23226DB5}" dt="2018-06-18T10:36:16.377" v="167" actId="20577"/>
      <pc:docMkLst>
        <pc:docMk/>
      </pc:docMkLst>
      <pc:sldChg chg="modSp">
        <pc:chgData name="GEORGIEV Ignat" userId="S::igeorgie@ed.ac.uk::1e2e7928-80a7-44f8-8851-c409b1d7f4cc" providerId="AD" clId="Web-{0C87FBC4-B550-4A4D-BF0F-BF7E23226DB5}" dt="2018-06-18T10:33:19.967" v="113" actId="20577"/>
        <pc:sldMkLst>
          <pc:docMk/>
          <pc:sldMk cId="3677686618" sldId="270"/>
        </pc:sldMkLst>
        <pc:spChg chg="mod">
          <ac:chgData name="GEORGIEV Ignat" userId="S::igeorgie@ed.ac.uk::1e2e7928-80a7-44f8-8851-c409b1d7f4cc" providerId="AD" clId="Web-{0C87FBC4-B550-4A4D-BF0F-BF7E23226DB5}" dt="2018-06-18T10:33:19.967" v="113" actId="20577"/>
          <ac:spMkLst>
            <pc:docMk/>
            <pc:sldMk cId="3677686618" sldId="270"/>
            <ac:spMk id="3" creationId="{BE9F063D-6961-402F-A9B0-904884062C7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18.421" v="117" actId="20577"/>
        <pc:sldMkLst>
          <pc:docMk/>
          <pc:sldMk cId="88037445" sldId="277"/>
        </pc:sldMkLst>
        <pc:spChg chg="mod">
          <ac:chgData name="GEORGIEV Ignat" userId="S::igeorgie@ed.ac.uk::1e2e7928-80a7-44f8-8851-c409b1d7f4cc" providerId="AD" clId="Web-{0C87FBC4-B550-4A4D-BF0F-BF7E23226DB5}" dt="2018-06-18T10:34:18.421" v="117" actId="20577"/>
          <ac:spMkLst>
            <pc:docMk/>
            <pc:sldMk cId="88037445" sldId="277"/>
            <ac:spMk id="3" creationId="{085F51BF-34AB-4044-805F-4B2D005189E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4:26.625" v="124" actId="20577"/>
        <pc:sldMkLst>
          <pc:docMk/>
          <pc:sldMk cId="4092825411" sldId="278"/>
        </pc:sldMkLst>
        <pc:spChg chg="mod">
          <ac:chgData name="GEORGIEV Ignat" userId="S::igeorgie@ed.ac.uk::1e2e7928-80a7-44f8-8851-c409b1d7f4cc" providerId="AD" clId="Web-{0C87FBC4-B550-4A4D-BF0F-BF7E23226DB5}" dt="2018-06-18T10:34:26.625" v="124" actId="20577"/>
          <ac:spMkLst>
            <pc:docMk/>
            <pc:sldMk cId="4092825411" sldId="278"/>
            <ac:spMk id="8" creationId="{534F8DF9-19B6-4C69-AE61-4E8CE0C3A67B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6:16.377" v="166" actId="20577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0C87FBC4-B550-4A4D-BF0F-BF7E23226DB5}" dt="2018-06-18T10:36:16.377" v="166" actId="20577"/>
          <ac:spMkLst>
            <pc:docMk/>
            <pc:sldMk cId="1870492456" sldId="282"/>
            <ac:spMk id="6" creationId="{547FEA41-C658-4C9A-AACB-F98A5B3B8BBA}"/>
          </ac:spMkLst>
        </pc:spChg>
      </pc:sldChg>
      <pc:sldChg chg="modSp">
        <pc:chgData name="GEORGIEV Ignat" userId="S::igeorgie@ed.ac.uk::1e2e7928-80a7-44f8-8851-c409b1d7f4cc" providerId="AD" clId="Web-{0C87FBC4-B550-4A4D-BF0F-BF7E23226DB5}" dt="2018-06-18T10:32:00.168" v="109" actId="20577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0C87FBC4-B550-4A4D-BF0F-BF7E23226DB5}" dt="2018-06-18T10:32:00.168" v="109" actId="20577"/>
          <ac:spMkLst>
            <pc:docMk/>
            <pc:sldMk cId="1653203653" sldId="285"/>
            <ac:spMk id="3" creationId="{C97B905A-9BF8-49DE-83E4-BD5815169D5C}"/>
          </ac:spMkLst>
        </pc:spChg>
      </pc:sldChg>
      <pc:sldChg chg="add del">
        <pc:chgData name="GEORGIEV Ignat" userId="S::igeorgie@ed.ac.uk::1e2e7928-80a7-44f8-8851-c409b1d7f4cc" providerId="AD" clId="Web-{0C87FBC4-B550-4A4D-BF0F-BF7E23226DB5}" dt="2018-06-18T10:18:00.144" v="9"/>
        <pc:sldMkLst>
          <pc:docMk/>
          <pc:sldMk cId="2575612864" sldId="289"/>
        </pc:sldMkLst>
      </pc:sldChg>
      <pc:sldChg chg="add del">
        <pc:chgData name="GEORGIEV Ignat" userId="S::igeorgie@ed.ac.uk::1e2e7928-80a7-44f8-8851-c409b1d7f4cc" providerId="AD" clId="Web-{0C87FBC4-B550-4A4D-BF0F-BF7E23226DB5}" dt="2018-06-18T10:18:03.644" v="10"/>
        <pc:sldMkLst>
          <pc:docMk/>
          <pc:sldMk cId="792573308" sldId="290"/>
        </pc:sldMkLst>
      </pc:sldChg>
      <pc:sldChg chg="modSp">
        <pc:chgData name="GEORGIEV Ignat" userId="S::igeorgie@ed.ac.uk::1e2e7928-80a7-44f8-8851-c409b1d7f4cc" providerId="AD" clId="Web-{0C87FBC4-B550-4A4D-BF0F-BF7E23226DB5}" dt="2018-06-18T10:35:51.549" v="160" actId="20577"/>
        <pc:sldMkLst>
          <pc:docMk/>
          <pc:sldMk cId="3117111917" sldId="291"/>
        </pc:sldMkLst>
        <pc:spChg chg="mod">
          <ac:chgData name="GEORGIEV Ignat" userId="S::igeorgie@ed.ac.uk::1e2e7928-80a7-44f8-8851-c409b1d7f4cc" providerId="AD" clId="Web-{0C87FBC4-B550-4A4D-BF0F-BF7E23226DB5}" dt="2018-06-18T10:35:51.549" v="160" actId="20577"/>
          <ac:spMkLst>
            <pc:docMk/>
            <pc:sldMk cId="3117111917" sldId="291"/>
            <ac:spMk id="3" creationId="{A7EE05B5-A6A1-4EED-9365-FAE4604375E0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48.707" v="0"/>
        <pc:sldMkLst>
          <pc:docMk/>
          <pc:sldMk cId="2279823551" sldId="296"/>
        </pc:sldMkLst>
      </pc:sldChg>
      <pc:sldChg chg="del">
        <pc:chgData name="GEORGIEV Ignat" userId="S::igeorgie@ed.ac.uk::1e2e7928-80a7-44f8-8851-c409b1d7f4cc" providerId="AD" clId="Web-{0C87FBC4-B550-4A4D-BF0F-BF7E23226DB5}" dt="2018-06-18T10:18:13.409" v="13"/>
        <pc:sldMkLst>
          <pc:docMk/>
          <pc:sldMk cId="923687783" sldId="297"/>
        </pc:sldMkLst>
      </pc:sldChg>
      <pc:sldChg chg="del">
        <pc:chgData name="GEORGIEV Ignat" userId="S::igeorgie@ed.ac.uk::1e2e7928-80a7-44f8-8851-c409b1d7f4cc" providerId="AD" clId="Web-{0C87FBC4-B550-4A4D-BF0F-BF7E23226DB5}" dt="2018-06-18T10:17:49.660" v="1"/>
        <pc:sldMkLst>
          <pc:docMk/>
          <pc:sldMk cId="3178522251" sldId="298"/>
        </pc:sldMkLst>
      </pc:sldChg>
      <pc:sldChg chg="del">
        <pc:chgData name="GEORGIEV Ignat" userId="S::igeorgie@ed.ac.uk::1e2e7928-80a7-44f8-8851-c409b1d7f4cc" providerId="AD" clId="Web-{0C87FBC4-B550-4A4D-BF0F-BF7E23226DB5}" dt="2018-06-18T10:17:51.848" v="3"/>
        <pc:sldMkLst>
          <pc:docMk/>
          <pc:sldMk cId="1738394093" sldId="299"/>
        </pc:sldMkLst>
      </pc:sldChg>
      <pc:sldChg chg="del">
        <pc:chgData name="GEORGIEV Ignat" userId="S::igeorgie@ed.ac.uk::1e2e7928-80a7-44f8-8851-c409b1d7f4cc" providerId="AD" clId="Web-{0C87FBC4-B550-4A4D-BF0F-BF7E23226DB5}" dt="2018-06-18T10:17:53.129" v="4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0C87FBC4-B550-4A4D-BF0F-BF7E23226DB5}" dt="2018-06-18T10:17:53.926" v="5"/>
        <pc:sldMkLst>
          <pc:docMk/>
          <pc:sldMk cId="1987350476" sldId="303"/>
        </pc:sldMkLst>
      </pc:sldChg>
      <pc:sldChg chg="del">
        <pc:chgData name="GEORGIEV Ignat" userId="S::igeorgie@ed.ac.uk::1e2e7928-80a7-44f8-8851-c409b1d7f4cc" providerId="AD" clId="Web-{0C87FBC4-B550-4A4D-BF0F-BF7E23226DB5}" dt="2018-06-18T10:17:54.722" v="6"/>
        <pc:sldMkLst>
          <pc:docMk/>
          <pc:sldMk cId="417257607" sldId="304"/>
        </pc:sldMkLst>
      </pc:sldChg>
      <pc:sldChg chg="del">
        <pc:chgData name="GEORGIEV Ignat" userId="S::igeorgie@ed.ac.uk::1e2e7928-80a7-44f8-8851-c409b1d7f4cc" providerId="AD" clId="Web-{0C87FBC4-B550-4A4D-BF0F-BF7E23226DB5}" dt="2018-06-18T10:18:07.862" v="11"/>
        <pc:sldMkLst>
          <pc:docMk/>
          <pc:sldMk cId="3006603956" sldId="305"/>
        </pc:sldMkLst>
      </pc:sldChg>
      <pc:sldChg chg="del">
        <pc:chgData name="GEORGIEV Ignat" userId="S::igeorgie@ed.ac.uk::1e2e7928-80a7-44f8-8851-c409b1d7f4cc" providerId="AD" clId="Web-{0C87FBC4-B550-4A4D-BF0F-BF7E23226DB5}" dt="2018-06-18T10:18:08.784" v="12"/>
        <pc:sldMkLst>
          <pc:docMk/>
          <pc:sldMk cId="3028667833" sldId="306"/>
        </pc:sldMkLst>
      </pc:sldChg>
      <pc:sldChg chg="modSp new">
        <pc:chgData name="GEORGIEV Ignat" userId="S::igeorgie@ed.ac.uk::1e2e7928-80a7-44f8-8851-c409b1d7f4cc" providerId="AD" clId="Web-{0C87FBC4-B550-4A4D-BF0F-BF7E23226DB5}" dt="2018-06-18T10:19:57.810" v="103" actId="20577"/>
        <pc:sldMkLst>
          <pc:docMk/>
          <pc:sldMk cId="2963695129" sldId="314"/>
        </pc:sldMkLst>
        <pc:spChg chg="mod">
          <ac:chgData name="GEORGIEV Ignat" userId="S::igeorgie@ed.ac.uk::1e2e7928-80a7-44f8-8851-c409b1d7f4cc" providerId="AD" clId="Web-{0C87FBC4-B550-4A4D-BF0F-BF7E23226DB5}" dt="2018-06-18T10:18:28.893" v="15" actId="20577"/>
          <ac:spMkLst>
            <pc:docMk/>
            <pc:sldMk cId="2963695129" sldId="314"/>
            <ac:spMk id="2" creationId="{9EC51AE1-A2CF-45B9-B64C-A87097117807}"/>
          </ac:spMkLst>
        </pc:spChg>
        <pc:spChg chg="mod">
          <ac:chgData name="GEORGIEV Ignat" userId="S::igeorgie@ed.ac.uk::1e2e7928-80a7-44f8-8851-c409b1d7f4cc" providerId="AD" clId="Web-{0C87FBC4-B550-4A4D-BF0F-BF7E23226DB5}" dt="2018-06-18T10:19:57.810" v="103" actId="20577"/>
          <ac:spMkLst>
            <pc:docMk/>
            <pc:sldMk cId="2963695129" sldId="314"/>
            <ac:spMk id="3" creationId="{09DDA78D-4BAF-42FA-9F9B-E2ED827D05DF}"/>
          </ac:spMkLst>
        </pc:spChg>
      </pc:sldChg>
      <pc:sldChg chg="del">
        <pc:chgData name="GEORGIEV Ignat" userId="S::igeorgie@ed.ac.uk::1e2e7928-80a7-44f8-8851-c409b1d7f4cc" providerId="AD" clId="Web-{0C87FBC4-B550-4A4D-BF0F-BF7E23226DB5}" dt="2018-06-18T10:17:50.332" v="2"/>
        <pc:sldMkLst>
          <pc:docMk/>
          <pc:sldMk cId="3671707070" sldId="314"/>
        </pc:sldMkLst>
      </pc:sldChg>
    </pc:docChg>
  </pc:docChgLst>
  <pc:docChgLst>
    <pc:chgData name="GEORGIEV Ignat" userId="S::igeorgie@ed.ac.uk::1e2e7928-80a7-44f8-8851-c409b1d7f4cc" providerId="AD" clId="Web-{3B31B04E-E1FF-4BF6-ABEC-8609CCBD9F42}"/>
    <pc:docChg chg="addSld modSld">
      <pc:chgData name="GEORGIEV Ignat" userId="S::igeorgie@ed.ac.uk::1e2e7928-80a7-44f8-8851-c409b1d7f4cc" providerId="AD" clId="Web-{3B31B04E-E1FF-4BF6-ABEC-8609CCBD9F42}" dt="2018-04-16T13:29:33.958" v="675"/>
      <pc:docMkLst>
        <pc:docMk/>
      </pc:docMkLst>
      <pc:sldChg chg="modNotes">
        <pc:chgData name="GEORGIEV Ignat" userId="S::igeorgie@ed.ac.uk::1e2e7928-80a7-44f8-8851-c409b1d7f4cc" providerId="AD" clId="Web-{3B31B04E-E1FF-4BF6-ABEC-8609CCBD9F42}" dt="2018-04-16T11:51:11.310" v="176"/>
        <pc:sldMkLst>
          <pc:docMk/>
          <pc:sldMk cId="379548770" sldId="257"/>
        </pc:sldMkLst>
      </pc:sldChg>
      <pc:sldChg chg="addAnim modAnim">
        <pc:chgData name="GEORGIEV Ignat" userId="S::igeorgie@ed.ac.uk::1e2e7928-80a7-44f8-8851-c409b1d7f4cc" providerId="AD" clId="Web-{3B31B04E-E1FF-4BF6-ABEC-8609CCBD9F42}" dt="2018-04-16T11:52:31.686" v="197"/>
        <pc:sldMkLst>
          <pc:docMk/>
          <pc:sldMk cId="2513535155" sldId="258"/>
        </pc:sldMkLst>
      </pc:sldChg>
      <pc:sldChg chg="addSp modSp modNotes">
        <pc:chgData name="GEORGIEV Ignat" userId="S::igeorgie@ed.ac.uk::1e2e7928-80a7-44f8-8851-c409b1d7f4cc" providerId="AD" clId="Web-{3B31B04E-E1FF-4BF6-ABEC-8609CCBD9F42}" dt="2018-04-16T12:03:26.683" v="294"/>
        <pc:sldMkLst>
          <pc:docMk/>
          <pc:sldMk cId="791143208" sldId="259"/>
        </pc:sldMkLst>
        <pc:spChg chg="add mod">
          <ac:chgData name="GEORGIEV Ignat" userId="S::igeorgie@ed.ac.uk::1e2e7928-80a7-44f8-8851-c409b1d7f4cc" providerId="AD" clId="Web-{3B31B04E-E1FF-4BF6-ABEC-8609CCBD9F42}" dt="2018-04-16T12:01:55.306" v="258"/>
          <ac:spMkLst>
            <pc:docMk/>
            <pc:sldMk cId="791143208" sldId="259"/>
            <ac:spMk id="3" creationId="{9B2413EA-10F0-4B14-BBE1-1487D0E5A59D}"/>
          </ac:spMkLst>
        </pc:spChg>
        <pc:picChg chg="mod">
          <ac:chgData name="GEORGIEV Ignat" userId="S::igeorgie@ed.ac.uk::1e2e7928-80a7-44f8-8851-c409b1d7f4cc" providerId="AD" clId="Web-{3B31B04E-E1FF-4BF6-ABEC-8609CCBD9F42}" dt="2018-04-16T11:53:39.781" v="198"/>
          <ac:picMkLst>
            <pc:docMk/>
            <pc:sldMk cId="791143208" sldId="259"/>
            <ac:picMk id="6" creationId="{5E8BBBF2-AB20-4CFD-89FF-9314EB7BEC79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2:14:16.695" v="480"/>
        <pc:sldMkLst>
          <pc:docMk/>
          <pc:sldMk cId="167827442" sldId="261"/>
        </pc:sldMkLst>
      </pc:sldChg>
      <pc:sldChg chg="modSp modNotes">
        <pc:chgData name="GEORGIEV Ignat" userId="S::igeorgie@ed.ac.uk::1e2e7928-80a7-44f8-8851-c409b1d7f4cc" providerId="AD" clId="Web-{3B31B04E-E1FF-4BF6-ABEC-8609CCBD9F42}" dt="2018-04-16T12:16:20.604" v="508"/>
        <pc:sldMkLst>
          <pc:docMk/>
          <pc:sldMk cId="801646477" sldId="262"/>
        </pc:sldMkLst>
        <pc:spChg chg="mod">
          <ac:chgData name="GEORGIEV Ignat" userId="S::igeorgie@ed.ac.uk::1e2e7928-80a7-44f8-8851-c409b1d7f4cc" providerId="AD" clId="Web-{3B31B04E-E1FF-4BF6-ABEC-8609CCBD9F42}" dt="2018-04-16T12:16:11.854" v="500"/>
          <ac:spMkLst>
            <pc:docMk/>
            <pc:sldMk cId="801646477" sldId="262"/>
            <ac:spMk id="3" creationId="{4E9C4D06-BBD2-4AC7-877A-44366C1A1F19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2:16:53.636" v="516"/>
        <pc:sldMkLst>
          <pc:docMk/>
          <pc:sldMk cId="259422589" sldId="264"/>
        </pc:sldMkLst>
      </pc:sldChg>
      <pc:sldChg chg="modNotes">
        <pc:chgData name="GEORGIEV Ignat" userId="S::igeorgie@ed.ac.uk::1e2e7928-80a7-44f8-8851-c409b1d7f4cc" providerId="AD" clId="Web-{3B31B04E-E1FF-4BF6-ABEC-8609CCBD9F42}" dt="2018-04-16T12:19:19.596" v="528"/>
        <pc:sldMkLst>
          <pc:docMk/>
          <pc:sldMk cId="2052337766" sldId="269"/>
        </pc:sldMkLst>
      </pc:sldChg>
      <pc:sldChg chg="modNotes">
        <pc:chgData name="GEORGIEV Ignat" userId="S::igeorgie@ed.ac.uk::1e2e7928-80a7-44f8-8851-c409b1d7f4cc" providerId="AD" clId="Web-{3B31B04E-E1FF-4BF6-ABEC-8609CCBD9F42}" dt="2018-04-16T12:20:58.422" v="535"/>
        <pc:sldMkLst>
          <pc:docMk/>
          <pc:sldMk cId="3677686618" sldId="270"/>
        </pc:sldMkLst>
      </pc:sldChg>
      <pc:sldChg chg="modSp modNotes">
        <pc:chgData name="GEORGIEV Ignat" userId="S::igeorgie@ed.ac.uk::1e2e7928-80a7-44f8-8851-c409b1d7f4cc" providerId="AD" clId="Web-{3B31B04E-E1FF-4BF6-ABEC-8609CCBD9F42}" dt="2018-04-16T13:29:33.958" v="674"/>
        <pc:sldMkLst>
          <pc:docMk/>
          <pc:sldMk cId="573286681" sldId="271"/>
        </pc:sldMkLst>
        <pc:spChg chg="mod">
          <ac:chgData name="GEORGIEV Ignat" userId="S::igeorgie@ed.ac.uk::1e2e7928-80a7-44f8-8851-c409b1d7f4cc" providerId="AD" clId="Web-{3B31B04E-E1FF-4BF6-ABEC-8609CCBD9F42}" dt="2018-04-16T13:29:33.958" v="674"/>
          <ac:spMkLst>
            <pc:docMk/>
            <pc:sldMk cId="573286681" sldId="271"/>
            <ac:spMk id="3" creationId="{1A823B8B-DDD6-48CC-BE97-AF162ADEE383}"/>
          </ac:spMkLst>
        </pc:spChg>
      </pc:sldChg>
      <pc:sldChg chg="addSp delSp modSp">
        <pc:chgData name="GEORGIEV Ignat" userId="S::igeorgie@ed.ac.uk::1e2e7928-80a7-44f8-8851-c409b1d7f4cc" providerId="AD" clId="Web-{3B31B04E-E1FF-4BF6-ABEC-8609CCBD9F42}" dt="2018-04-16T11:41:39.705" v="6"/>
        <pc:sldMkLst>
          <pc:docMk/>
          <pc:sldMk cId="4092825411" sldId="278"/>
        </pc:sldMkLst>
        <pc:spChg chg="add del mod">
          <ac:chgData name="GEORGIEV Ignat" userId="S::igeorgie@ed.ac.uk::1e2e7928-80a7-44f8-8851-c409b1d7f4cc" providerId="AD" clId="Web-{3B31B04E-E1FF-4BF6-ABEC-8609CCBD9F42}" dt="2018-04-16T11:41:33.783" v="2"/>
          <ac:spMkLst>
            <pc:docMk/>
            <pc:sldMk cId="4092825411" sldId="278"/>
            <ac:spMk id="5" creationId="{85CD2168-BEB3-44C4-B0FE-31747BBE5CD2}"/>
          </ac:spMkLst>
        </pc:spChg>
        <pc:picChg chg="del">
          <ac:chgData name="GEORGIEV Ignat" userId="S::igeorgie@ed.ac.uk::1e2e7928-80a7-44f8-8851-c409b1d7f4cc" providerId="AD" clId="Web-{3B31B04E-E1FF-4BF6-ABEC-8609CCBD9F42}" dt="2018-04-16T11:39:27.312" v="1"/>
          <ac:picMkLst>
            <pc:docMk/>
            <pc:sldMk cId="4092825411" sldId="278"/>
            <ac:picMk id="4" creationId="{307786C6-ED91-47E6-BFD7-0F67CDF19A1D}"/>
          </ac:picMkLst>
        </pc:picChg>
        <pc:picChg chg="add mod ord">
          <ac:chgData name="GEORGIEV Ignat" userId="S::igeorgie@ed.ac.uk::1e2e7928-80a7-44f8-8851-c409b1d7f4cc" providerId="AD" clId="Web-{3B31B04E-E1FF-4BF6-ABEC-8609CCBD9F42}" dt="2018-04-16T11:41:39.705" v="6"/>
          <ac:picMkLst>
            <pc:docMk/>
            <pc:sldMk cId="4092825411" sldId="278"/>
            <ac:picMk id="6" creationId="{EA3008BC-C3AC-4208-ADDF-67FF24E5976E}"/>
          </ac:picMkLst>
        </pc:picChg>
      </pc:sldChg>
      <pc:sldChg chg="modNotes">
        <pc:chgData name="GEORGIEV Ignat" userId="S::igeorgie@ed.ac.uk::1e2e7928-80a7-44f8-8851-c409b1d7f4cc" providerId="AD" clId="Web-{3B31B04E-E1FF-4BF6-ABEC-8609CCBD9F42}" dt="2018-04-16T11:51:56.951" v="195"/>
        <pc:sldMkLst>
          <pc:docMk/>
          <pc:sldMk cId="2622543415" sldId="283"/>
        </pc:sldMkLst>
      </pc:sldChg>
      <pc:sldChg chg="modSp">
        <pc:chgData name="GEORGIEV Ignat" userId="S::igeorgie@ed.ac.uk::1e2e7928-80a7-44f8-8851-c409b1d7f4cc" providerId="AD" clId="Web-{3B31B04E-E1FF-4BF6-ABEC-8609CCBD9F42}" dt="2018-04-16T11:43:42.129" v="42"/>
        <pc:sldMkLst>
          <pc:docMk/>
          <pc:sldMk cId="3594301453" sldId="284"/>
        </pc:sldMkLst>
        <pc:spChg chg="mod">
          <ac:chgData name="GEORGIEV Ignat" userId="S::igeorgie@ed.ac.uk::1e2e7928-80a7-44f8-8851-c409b1d7f4cc" providerId="AD" clId="Web-{3B31B04E-E1FF-4BF6-ABEC-8609CCBD9F42}" dt="2018-04-16T11:43:42.129" v="42"/>
          <ac:spMkLst>
            <pc:docMk/>
            <pc:sldMk cId="3594301453" sldId="284"/>
            <ac:spMk id="3" creationId="{B9F1A047-BF81-415C-B7B0-52C15E826CBD}"/>
          </ac:spMkLst>
        </pc:spChg>
      </pc:sldChg>
      <pc:sldChg chg="modSp">
        <pc:chgData name="GEORGIEV Ignat" userId="S::igeorgie@ed.ac.uk::1e2e7928-80a7-44f8-8851-c409b1d7f4cc" providerId="AD" clId="Web-{3B31B04E-E1FF-4BF6-ABEC-8609CCBD9F42}" dt="2018-04-16T12:14:37.587" v="484"/>
        <pc:sldMkLst>
          <pc:docMk/>
          <pc:sldMk cId="1653203653" sldId="285"/>
        </pc:sldMkLst>
        <pc:spChg chg="mod">
          <ac:chgData name="GEORGIEV Ignat" userId="S::igeorgie@ed.ac.uk::1e2e7928-80a7-44f8-8851-c409b1d7f4cc" providerId="AD" clId="Web-{3B31B04E-E1FF-4BF6-ABEC-8609CCBD9F42}" dt="2018-04-16T12:14:37.587" v="484"/>
          <ac:spMkLst>
            <pc:docMk/>
            <pc:sldMk cId="1653203653" sldId="285"/>
            <ac:spMk id="3" creationId="{C97B905A-9BF8-49DE-83E4-BD5815169D5C}"/>
          </ac:spMkLst>
        </pc:spChg>
      </pc:sldChg>
      <pc:sldChg chg="modNotes">
        <pc:chgData name="GEORGIEV Ignat" userId="S::igeorgie@ed.ac.uk::1e2e7928-80a7-44f8-8851-c409b1d7f4cc" providerId="AD" clId="Web-{3B31B04E-E1FF-4BF6-ABEC-8609CCBD9F42}" dt="2018-04-16T11:47:54.649" v="108"/>
        <pc:sldMkLst>
          <pc:docMk/>
          <pc:sldMk cId="3192286542" sldId="292"/>
        </pc:sldMkLst>
      </pc:sldChg>
      <pc:sldChg chg="modNotes">
        <pc:chgData name="GEORGIEV Ignat" userId="S::igeorgie@ed.ac.uk::1e2e7928-80a7-44f8-8851-c409b1d7f4cc" providerId="AD" clId="Web-{3B31B04E-E1FF-4BF6-ABEC-8609CCBD9F42}" dt="2018-04-16T12:17:08.058" v="521"/>
        <pc:sldMkLst>
          <pc:docMk/>
          <pc:sldMk cId="4231691669" sldId="293"/>
        </pc:sldMkLst>
      </pc:sldChg>
      <pc:sldChg chg="modSp">
        <pc:chgData name="GEORGIEV Ignat" userId="S::igeorgie@ed.ac.uk::1e2e7928-80a7-44f8-8851-c409b1d7f4cc" providerId="AD" clId="Web-{3B31B04E-E1FF-4BF6-ABEC-8609CCBD9F42}" dt="2018-04-16T11:37:17.559" v="0"/>
        <pc:sldMkLst>
          <pc:docMk/>
          <pc:sldMk cId="1987350476" sldId="303"/>
        </pc:sldMkLst>
        <pc:picChg chg="mod">
          <ac:chgData name="GEORGIEV Ignat" userId="S::igeorgie@ed.ac.uk::1e2e7928-80a7-44f8-8851-c409b1d7f4cc" providerId="AD" clId="Web-{3B31B04E-E1FF-4BF6-ABEC-8609CCBD9F42}" dt="2018-04-16T11:37:17.559" v="0"/>
          <ac:picMkLst>
            <pc:docMk/>
            <pc:sldMk cId="1987350476" sldId="303"/>
            <ac:picMk id="4" creationId="{57F73552-98B7-4DA6-A866-52F5FB113F42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04:40.747" v="328"/>
        <pc:sldMkLst>
          <pc:docMk/>
          <pc:sldMk cId="3389267283" sldId="307"/>
        </pc:sldMkLst>
        <pc:spChg chg="mod">
          <ac:chgData name="GEORGIEV Ignat" userId="S::igeorgie@ed.ac.uk::1e2e7928-80a7-44f8-8851-c409b1d7f4cc" providerId="AD" clId="Web-{3B31B04E-E1FF-4BF6-ABEC-8609CCBD9F42}" dt="2018-04-16T12:03:51.387" v="302"/>
          <ac:spMkLst>
            <pc:docMk/>
            <pc:sldMk cId="3389267283" sldId="307"/>
            <ac:spMk id="2" creationId="{46306315-9F5A-4805-938C-3E37AE2D9AE3}"/>
          </ac:spMkLst>
        </pc:spChg>
        <pc:spChg chg="mod">
          <ac:chgData name="GEORGIEV Ignat" userId="S::igeorgie@ed.ac.uk::1e2e7928-80a7-44f8-8851-c409b1d7f4cc" providerId="AD" clId="Web-{3B31B04E-E1FF-4BF6-ABEC-8609CCBD9F42}" dt="2018-04-16T12:04:40.747" v="328"/>
          <ac:spMkLst>
            <pc:docMk/>
            <pc:sldMk cId="3389267283" sldId="307"/>
            <ac:spMk id="3" creationId="{07DE66E9-D7F1-480B-A90F-A78C8840339E}"/>
          </ac:spMkLst>
        </pc:spChg>
        <pc:picChg chg="add mod">
          <ac:chgData name="GEORGIEV Ignat" userId="S::igeorgie@ed.ac.uk::1e2e7928-80a7-44f8-8851-c409b1d7f4cc" providerId="AD" clId="Web-{3B31B04E-E1FF-4BF6-ABEC-8609CCBD9F42}" dt="2018-04-16T12:03:56.559" v="306"/>
          <ac:picMkLst>
            <pc:docMk/>
            <pc:sldMk cId="3389267283" sldId="307"/>
            <ac:picMk id="5" creationId="{22FE08BC-7D98-47D9-9443-7FDF1B1B5B90}"/>
          </ac:picMkLst>
        </pc:picChg>
      </pc:sldChg>
      <pc:sldChg chg="addSp delSp modSp new addAnim modAnim">
        <pc:chgData name="GEORGIEV Ignat" userId="S::igeorgie@ed.ac.uk::1e2e7928-80a7-44f8-8851-c409b1d7f4cc" providerId="AD" clId="Web-{3B31B04E-E1FF-4BF6-ABEC-8609CCBD9F42}" dt="2018-04-16T12:11:40.646" v="362"/>
        <pc:sldMkLst>
          <pc:docMk/>
          <pc:sldMk cId="2775015995" sldId="308"/>
        </pc:sldMkLst>
        <pc:spChg chg="mod">
          <ac:chgData name="GEORGIEV Ignat" userId="S::igeorgie@ed.ac.uk::1e2e7928-80a7-44f8-8851-c409b1d7f4cc" providerId="AD" clId="Web-{3B31B04E-E1FF-4BF6-ABEC-8609CCBD9F42}" dt="2018-04-16T12:04:51.982" v="334"/>
          <ac:spMkLst>
            <pc:docMk/>
            <pc:sldMk cId="2775015995" sldId="308"/>
            <ac:spMk id="2" creationId="{208723C7-73FB-4DC6-9DC0-6915BF0D6E64}"/>
          </ac:spMkLst>
        </pc:spChg>
        <pc:spChg chg="add del mod">
          <ac:chgData name="GEORGIEV Ignat" userId="S::igeorgie@ed.ac.uk::1e2e7928-80a7-44f8-8851-c409b1d7f4cc" providerId="AD" clId="Web-{3B31B04E-E1FF-4BF6-ABEC-8609CCBD9F42}" dt="2018-04-16T12:10:47.676" v="351"/>
          <ac:spMkLst>
            <pc:docMk/>
            <pc:sldMk cId="2775015995" sldId="308"/>
            <ac:spMk id="3" creationId="{D0B07350-1004-45FF-A67D-476F7AB57AAD}"/>
          </ac:spMkLst>
        </pc:spChg>
        <pc:picChg chg="add del mod ord">
          <ac:chgData name="GEORGIEV Ignat" userId="S::igeorgie@ed.ac.uk::1e2e7928-80a7-44f8-8851-c409b1d7f4cc" providerId="AD" clId="Web-{3B31B04E-E1FF-4BF6-ABEC-8609CCBD9F42}" dt="2018-04-16T12:10:37.879" v="342"/>
          <ac:picMkLst>
            <pc:docMk/>
            <pc:sldMk cId="2775015995" sldId="308"/>
            <ac:picMk id="4" creationId="{7CE62A08-7650-4ACB-959B-8AE3F5018108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00.332" v="355"/>
          <ac:picMkLst>
            <pc:docMk/>
            <pc:sldMk cId="2775015995" sldId="308"/>
            <ac:picMk id="6" creationId="{C10DB82E-6C32-4DDF-86E9-36E9EA2D92F3}"/>
          </ac:picMkLst>
        </pc:picChg>
        <pc:picChg chg="add mod">
          <ac:chgData name="GEORGIEV Ignat" userId="S::igeorgie@ed.ac.uk::1e2e7928-80a7-44f8-8851-c409b1d7f4cc" providerId="AD" clId="Web-{3B31B04E-E1FF-4BF6-ABEC-8609CCBD9F42}" dt="2018-04-16T12:11:26.255" v="360"/>
          <ac:picMkLst>
            <pc:docMk/>
            <pc:sldMk cId="2775015995" sldId="308"/>
            <ac:picMk id="8" creationId="{C779D0F1-4BCC-4C6B-8180-0C4EFF4BBACC}"/>
          </ac:picMkLst>
        </pc:picChg>
      </pc:sldChg>
      <pc:sldChg chg="addSp modSp new">
        <pc:chgData name="GEORGIEV Ignat" userId="S::igeorgie@ed.ac.uk::1e2e7928-80a7-44f8-8851-c409b1d7f4cc" providerId="AD" clId="Web-{3B31B04E-E1FF-4BF6-ABEC-8609CCBD9F42}" dt="2018-04-16T12:13:32.226" v="479"/>
        <pc:sldMkLst>
          <pc:docMk/>
          <pc:sldMk cId="3255558859" sldId="309"/>
        </pc:sldMkLst>
        <pc:spChg chg="mod">
          <ac:chgData name="GEORGIEV Ignat" userId="S::igeorgie@ed.ac.uk::1e2e7928-80a7-44f8-8851-c409b1d7f4cc" providerId="AD" clId="Web-{3B31B04E-E1FF-4BF6-ABEC-8609CCBD9F42}" dt="2018-04-16T12:12:04.224" v="390"/>
          <ac:spMkLst>
            <pc:docMk/>
            <pc:sldMk cId="3255558859" sldId="309"/>
            <ac:spMk id="2" creationId="{C55D0AFA-CC90-405D-882C-8DDF06820271}"/>
          </ac:spMkLst>
        </pc:spChg>
        <pc:spChg chg="mod">
          <ac:chgData name="GEORGIEV Ignat" userId="S::igeorgie@ed.ac.uk::1e2e7928-80a7-44f8-8851-c409b1d7f4cc" providerId="AD" clId="Web-{3B31B04E-E1FF-4BF6-ABEC-8609CCBD9F42}" dt="2018-04-16T12:13:22.335" v="473"/>
          <ac:spMkLst>
            <pc:docMk/>
            <pc:sldMk cId="3255558859" sldId="309"/>
            <ac:spMk id="3" creationId="{D799ACEC-F270-4261-93A8-C558A1267FE9}"/>
          </ac:spMkLst>
        </pc:spChg>
        <pc:picChg chg="add mod">
          <ac:chgData name="GEORGIEV Ignat" userId="S::igeorgie@ed.ac.uk::1e2e7928-80a7-44f8-8851-c409b1d7f4cc" providerId="AD" clId="Web-{3B31B04E-E1FF-4BF6-ABEC-8609CCBD9F42}" dt="2018-04-16T12:13:32.226" v="479"/>
          <ac:picMkLst>
            <pc:docMk/>
            <pc:sldMk cId="3255558859" sldId="309"/>
            <ac:picMk id="4" creationId="{1F04863A-D972-4370-A7CD-C5A8433777ED}"/>
          </ac:picMkLst>
        </pc:picChg>
      </pc:sldChg>
      <pc:sldChg chg="modSp new">
        <pc:chgData name="GEORGIEV Ignat" userId="S::igeorgie@ed.ac.uk::1e2e7928-80a7-44f8-8851-c409b1d7f4cc" providerId="AD" clId="Web-{3B31B04E-E1FF-4BF6-ABEC-8609CCBD9F42}" dt="2018-04-16T12:14:48.821" v="494"/>
        <pc:sldMkLst>
          <pc:docMk/>
          <pc:sldMk cId="2938006324" sldId="310"/>
        </pc:sldMkLst>
        <pc:spChg chg="mod">
          <ac:chgData name="GEORGIEV Ignat" userId="S::igeorgie@ed.ac.uk::1e2e7928-80a7-44f8-8851-c409b1d7f4cc" providerId="AD" clId="Web-{3B31B04E-E1FF-4BF6-ABEC-8609CCBD9F42}" dt="2018-04-16T12:14:45.384" v="489"/>
          <ac:spMkLst>
            <pc:docMk/>
            <pc:sldMk cId="2938006324" sldId="310"/>
            <ac:spMk id="2" creationId="{DBF9CBA8-5CC0-461F-BC21-2D599BEBC5E2}"/>
          </ac:spMkLst>
        </pc:spChg>
        <pc:spChg chg="mod">
          <ac:chgData name="GEORGIEV Ignat" userId="S::igeorgie@ed.ac.uk::1e2e7928-80a7-44f8-8851-c409b1d7f4cc" providerId="AD" clId="Web-{3B31B04E-E1FF-4BF6-ABEC-8609CCBD9F42}" dt="2018-04-16T12:14:48.821" v="494"/>
          <ac:spMkLst>
            <pc:docMk/>
            <pc:sldMk cId="2938006324" sldId="310"/>
            <ac:spMk id="3" creationId="{AAF6AE61-A65B-4D4B-AB98-455709A73FD3}"/>
          </ac:spMkLst>
        </pc:spChg>
      </pc:sldChg>
      <pc:sldChg chg="modSp new">
        <pc:chgData name="GEORGIEV Ignat" userId="S::igeorgie@ed.ac.uk::1e2e7928-80a7-44f8-8851-c409b1d7f4cc" providerId="AD" clId="Web-{3B31B04E-E1FF-4BF6-ABEC-8609CCBD9F42}" dt="2018-04-16T12:22:55.330" v="546"/>
        <pc:sldMkLst>
          <pc:docMk/>
          <pc:sldMk cId="691518680" sldId="311"/>
        </pc:sldMkLst>
        <pc:spChg chg="mod">
          <ac:chgData name="GEORGIEV Ignat" userId="S::igeorgie@ed.ac.uk::1e2e7928-80a7-44f8-8851-c409b1d7f4cc" providerId="AD" clId="Web-{3B31B04E-E1FF-4BF6-ABEC-8609CCBD9F42}" dt="2018-04-16T12:22:55.330" v="546"/>
          <ac:spMkLst>
            <pc:docMk/>
            <pc:sldMk cId="691518680" sldId="311"/>
            <ac:spMk id="2" creationId="{B4E33EE4-5A14-498E-BCDA-416BB6749FCB}"/>
          </ac:spMkLst>
        </pc:spChg>
      </pc:sldChg>
      <pc:sldChg chg="addSp modSp new addAnim modAnim">
        <pc:chgData name="GEORGIEV Ignat" userId="S::igeorgie@ed.ac.uk::1e2e7928-80a7-44f8-8851-c409b1d7f4cc" providerId="AD" clId="Web-{3B31B04E-E1FF-4BF6-ABEC-8609CCBD9F42}" dt="2018-04-16T12:26:19.350" v="591"/>
        <pc:sldMkLst>
          <pc:docMk/>
          <pc:sldMk cId="328224066" sldId="312"/>
        </pc:sldMkLst>
        <pc:spChg chg="mod">
          <ac:chgData name="GEORGIEV Ignat" userId="S::igeorgie@ed.ac.uk::1e2e7928-80a7-44f8-8851-c409b1d7f4cc" providerId="AD" clId="Web-{3B31B04E-E1FF-4BF6-ABEC-8609CCBD9F42}" dt="2018-04-16T12:24:15.019" v="555"/>
          <ac:spMkLst>
            <pc:docMk/>
            <pc:sldMk cId="328224066" sldId="312"/>
            <ac:spMk id="2" creationId="{FC74DE3C-7224-401C-A922-69F544196FD0}"/>
          </ac:spMkLst>
        </pc:spChg>
        <pc:spChg chg="mod">
          <ac:chgData name="GEORGIEV Ignat" userId="S::igeorgie@ed.ac.uk::1e2e7928-80a7-44f8-8851-c409b1d7f4cc" providerId="AD" clId="Web-{3B31B04E-E1FF-4BF6-ABEC-8609CCBD9F42}" dt="2018-04-16T12:25:17.583" v="574"/>
          <ac:spMkLst>
            <pc:docMk/>
            <pc:sldMk cId="328224066" sldId="312"/>
            <ac:spMk id="3" creationId="{F4CD05E9-E95D-41CC-BCB0-929844ED33EB}"/>
          </ac:spMkLst>
        </pc:spChg>
        <pc:spChg chg="add mod">
          <ac:chgData name="GEORGIEV Ignat" userId="S::igeorgie@ed.ac.uk::1e2e7928-80a7-44f8-8851-c409b1d7f4cc" providerId="AD" clId="Web-{3B31B04E-E1FF-4BF6-ABEC-8609CCBD9F42}" dt="2018-04-16T12:26:13.459" v="589"/>
          <ac:spMkLst>
            <pc:docMk/>
            <pc:sldMk cId="328224066" sldId="312"/>
            <ac:spMk id="6" creationId="{4EF8F8EA-B6DA-44FD-AC5C-31D54A92ECB4}"/>
          </ac:spMkLst>
        </pc:spChg>
        <pc:picChg chg="add mod">
          <ac:chgData name="GEORGIEV Ignat" userId="S::igeorgie@ed.ac.uk::1e2e7928-80a7-44f8-8851-c409b1d7f4cc" providerId="AD" clId="Web-{3B31B04E-E1FF-4BF6-ABEC-8609CCBD9F42}" dt="2018-04-16T12:25:29.912" v="580"/>
          <ac:picMkLst>
            <pc:docMk/>
            <pc:sldMk cId="328224066" sldId="312"/>
            <ac:picMk id="4" creationId="{3B924772-7ED7-4B1E-ABD0-CE21D1AD34CC}"/>
          </ac:picMkLst>
        </pc:picChg>
      </pc:sldChg>
    </pc:docChg>
  </pc:docChgLst>
  <pc:docChgLst>
    <pc:chgData name="GEORGIEV Ignat" userId="S::igeorgie@ed.ac.uk::1e2e7928-80a7-44f8-8851-c409b1d7f4cc" providerId="AD" clId="Web-{1AEB6239-5366-4554-B44A-34DFA751DB10}"/>
    <pc:docChg chg="addSld delSld modSld">
      <pc:chgData name="GEORGIEV Ignat" userId="S::igeorgie@ed.ac.uk::1e2e7928-80a7-44f8-8851-c409b1d7f4cc" providerId="AD" clId="Web-{1AEB6239-5366-4554-B44A-34DFA751DB10}" dt="2018-04-17T15:56:12.194" v="827"/>
      <pc:docMkLst>
        <pc:docMk/>
      </pc:docMkLst>
      <pc:sldChg chg="addSp modSp addAnim modAnim">
        <pc:chgData name="GEORGIEV Ignat" userId="S::igeorgie@ed.ac.uk::1e2e7928-80a7-44f8-8851-c409b1d7f4cc" providerId="AD" clId="Web-{1AEB6239-5366-4554-B44A-34DFA751DB10}" dt="2018-04-17T15:18:32.135" v="235"/>
        <pc:sldMkLst>
          <pc:docMk/>
          <pc:sldMk cId="4092825411" sldId="278"/>
        </pc:sldMkLst>
        <pc:spChg chg="add mod">
          <ac:chgData name="GEORGIEV Ignat" userId="S::igeorgie@ed.ac.uk::1e2e7928-80a7-44f8-8851-c409b1d7f4cc" providerId="AD" clId="Web-{1AEB6239-5366-4554-B44A-34DFA751DB10}" dt="2018-04-17T15:14:58.949" v="6"/>
          <ac:spMkLst>
            <pc:docMk/>
            <pc:sldMk cId="4092825411" sldId="278"/>
            <ac:spMk id="3" creationId="{135F3C1F-D87A-4A78-A847-16E3D4BABE4A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52.902" v="45"/>
          <ac:spMkLst>
            <pc:docMk/>
            <pc:sldMk cId="4092825411" sldId="278"/>
            <ac:spMk id="5" creationId="{281EEB64-BF6B-49E6-A6C0-6EBACB37399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6:31.574" v="38"/>
          <ac:spMkLst>
            <pc:docMk/>
            <pc:sldMk cId="4092825411" sldId="278"/>
            <ac:spMk id="7" creationId="{85A82181-0054-4207-845F-3EA288753DE6}"/>
          </ac:spMkLst>
        </pc:spChg>
        <pc:spChg chg="add mod">
          <ac:chgData name="GEORGIEV Ignat" userId="S::igeorgie@ed.ac.uk::1e2e7928-80a7-44f8-8851-c409b1d7f4cc" providerId="AD" clId="Web-{1AEB6239-5366-4554-B44A-34DFA751DB10}" dt="2018-04-17T15:17:23.167" v="123"/>
          <ac:spMkLst>
            <pc:docMk/>
            <pc:sldMk cId="4092825411" sldId="278"/>
            <ac:spMk id="11" creationId="{0BF777AC-DFD9-411C-A481-E4C813C31941}"/>
          </ac:spMkLst>
        </pc:spChg>
        <pc:spChg chg="add mod">
          <ac:chgData name="GEORGIEV Ignat" userId="S::igeorgie@ed.ac.uk::1e2e7928-80a7-44f8-8851-c409b1d7f4cc" providerId="AD" clId="Web-{1AEB6239-5366-4554-B44A-34DFA751DB10}" dt="2018-04-17T15:18:32.135" v="235"/>
          <ac:spMkLst>
            <pc:docMk/>
            <pc:sldMk cId="4092825411" sldId="278"/>
            <ac:spMk id="15" creationId="{FC854B50-C52F-4E3A-9894-E0E97B2E27D4}"/>
          </ac:spMkLst>
        </pc:spChg>
        <pc:picChg chg="mod">
          <ac:chgData name="GEORGIEV Ignat" userId="S::igeorgie@ed.ac.uk::1e2e7928-80a7-44f8-8851-c409b1d7f4cc" providerId="AD" clId="Web-{1AEB6239-5366-4554-B44A-34DFA751DB10}" dt="2018-04-17T15:14:22.121" v="0"/>
          <ac:picMkLst>
            <pc:docMk/>
            <pc:sldMk cId="4092825411" sldId="278"/>
            <ac:picMk id="6" creationId="{EA3008BC-C3AC-4208-ADDF-67FF24E5976E}"/>
          </ac:picMkLst>
        </pc:picChg>
        <pc:cxnChg chg="add mod">
          <ac:chgData name="GEORGIEV Ignat" userId="S::igeorgie@ed.ac.uk::1e2e7928-80a7-44f8-8851-c409b1d7f4cc" providerId="AD" clId="Web-{1AEB6239-5366-4554-B44A-34DFA751DB10}" dt="2018-04-17T15:15:21.355" v="11"/>
          <ac:cxnSpMkLst>
            <pc:docMk/>
            <pc:sldMk cId="4092825411" sldId="278"/>
            <ac:cxnSpMk id="4" creationId="{FF7D173E-E176-4D59-A96B-A38F70F3163D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6:48.542" v="43"/>
          <ac:cxnSpMkLst>
            <pc:docMk/>
            <pc:sldMk cId="4092825411" sldId="278"/>
            <ac:cxnSpMk id="9" creationId="{EF59FB84-FC04-4F08-826C-FD5F7F48186B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17:50.276" v="127"/>
          <ac:cxnSpMkLst>
            <pc:docMk/>
            <pc:sldMk cId="4092825411" sldId="278"/>
            <ac:cxnSpMk id="13" creationId="{D2B79407-9327-4414-94A9-8C05898D72A3}"/>
          </ac:cxnSpMkLst>
        </pc:cxnChg>
      </pc:sldChg>
      <pc:sldChg chg="addSp delSp modSp">
        <pc:chgData name="GEORGIEV Ignat" userId="S::igeorgie@ed.ac.uk::1e2e7928-80a7-44f8-8851-c409b1d7f4cc" providerId="AD" clId="Web-{1AEB6239-5366-4554-B44A-34DFA751DB10}" dt="2018-04-17T15:50:39.221" v="768"/>
        <pc:sldMkLst>
          <pc:docMk/>
          <pc:sldMk cId="2334090592" sldId="280"/>
        </pc:sldMkLst>
        <pc:spChg chg="add mod">
          <ac:chgData name="GEORGIEV Ignat" userId="S::igeorgie@ed.ac.uk::1e2e7928-80a7-44f8-8851-c409b1d7f4cc" providerId="AD" clId="Web-{1AEB6239-5366-4554-B44A-34DFA751DB10}" dt="2018-04-17T15:50:39.221" v="768"/>
          <ac:spMkLst>
            <pc:docMk/>
            <pc:sldMk cId="2334090592" sldId="280"/>
            <ac:spMk id="6" creationId="{5456D13E-E863-49A2-B6E4-1D8D566B78AE}"/>
          </ac:spMkLst>
        </pc:spChg>
        <pc:picChg chg="add del mod">
          <ac:chgData name="GEORGIEV Ignat" userId="S::igeorgie@ed.ac.uk::1e2e7928-80a7-44f8-8851-c409b1d7f4cc" providerId="AD" clId="Web-{1AEB6239-5366-4554-B44A-34DFA751DB10}" dt="2018-04-17T15:50:05.705" v="746"/>
          <ac:picMkLst>
            <pc:docMk/>
            <pc:sldMk cId="2334090592" sldId="280"/>
            <ac:picMk id="4" creationId="{501A85BD-6A28-47CA-827B-D262AE463013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20:52.509" v="245"/>
        <pc:sldMkLst>
          <pc:docMk/>
          <pc:sldMk cId="1712580177" sldId="281"/>
        </pc:sldMkLst>
        <pc:picChg chg="mod">
          <ac:chgData name="GEORGIEV Ignat" userId="S::igeorgie@ed.ac.uk::1e2e7928-80a7-44f8-8851-c409b1d7f4cc" providerId="AD" clId="Web-{1AEB6239-5366-4554-B44A-34DFA751DB10}" dt="2018-04-17T15:20:52.509" v="245"/>
          <ac:picMkLst>
            <pc:docMk/>
            <pc:sldMk cId="1712580177" sldId="281"/>
            <ac:picMk id="4" creationId="{71C2BB87-A676-4AFA-8756-F74C8800EB48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56:12.194" v="826"/>
        <pc:sldMkLst>
          <pc:docMk/>
          <pc:sldMk cId="1870492456" sldId="282"/>
        </pc:sldMkLst>
        <pc:spChg chg="mod">
          <ac:chgData name="GEORGIEV Ignat" userId="S::igeorgie@ed.ac.uk::1e2e7928-80a7-44f8-8851-c409b1d7f4cc" providerId="AD" clId="Web-{1AEB6239-5366-4554-B44A-34DFA751DB10}" dt="2018-04-17T15:56:12.194" v="826"/>
          <ac:spMkLst>
            <pc:docMk/>
            <pc:sldMk cId="1870492456" sldId="282"/>
            <ac:spMk id="6" creationId="{547FEA41-C658-4C9A-AACB-F98A5B3B8BBA}"/>
          </ac:spMkLst>
        </pc:spChg>
      </pc:sldChg>
      <pc:sldChg chg="del">
        <pc:chgData name="GEORGIEV Ignat" userId="S::igeorgie@ed.ac.uk::1e2e7928-80a7-44f8-8851-c409b1d7f4cc" providerId="AD" clId="Web-{1AEB6239-5366-4554-B44A-34DFA751DB10}" dt="2018-04-17T15:21:41.243" v="248"/>
        <pc:sldMkLst>
          <pc:docMk/>
          <pc:sldMk cId="2161164765" sldId="288"/>
        </pc:sldMkLst>
      </pc:sldChg>
      <pc:sldChg chg="modSp modNotes">
        <pc:chgData name="GEORGIEV Ignat" userId="S::igeorgie@ed.ac.uk::1e2e7928-80a7-44f8-8851-c409b1d7f4cc" providerId="AD" clId="Web-{1AEB6239-5366-4554-B44A-34DFA751DB10}" dt="2018-04-17T15:22:48.352" v="270"/>
        <pc:sldMkLst>
          <pc:docMk/>
          <pc:sldMk cId="2575612864" sldId="289"/>
        </pc:sldMkLst>
        <pc:spChg chg="mod">
          <ac:chgData name="GEORGIEV Ignat" userId="S::igeorgie@ed.ac.uk::1e2e7928-80a7-44f8-8851-c409b1d7f4cc" providerId="AD" clId="Web-{1AEB6239-5366-4554-B44A-34DFA751DB10}" dt="2018-04-17T15:21:47.212" v="253"/>
          <ac:spMkLst>
            <pc:docMk/>
            <pc:sldMk cId="2575612864" sldId="289"/>
            <ac:spMk id="2" creationId="{A9B28BC5-9500-48E4-88B9-10CD1EC3100E}"/>
          </ac:spMkLst>
        </pc:spChg>
      </pc:sldChg>
      <pc:sldChg chg="modNotes">
        <pc:chgData name="GEORGIEV Ignat" userId="S::igeorgie@ed.ac.uk::1e2e7928-80a7-44f8-8851-c409b1d7f4cc" providerId="AD" clId="Web-{1AEB6239-5366-4554-B44A-34DFA751DB10}" dt="2018-04-17T15:23:08.634" v="274"/>
        <pc:sldMkLst>
          <pc:docMk/>
          <pc:sldMk cId="2279823551" sldId="296"/>
        </pc:sldMkLst>
      </pc:sldChg>
      <pc:sldChg chg="addSp delSp modSp addAnim delAnim modAnim">
        <pc:chgData name="GEORGIEV Ignat" userId="S::igeorgie@ed.ac.uk::1e2e7928-80a7-44f8-8851-c409b1d7f4cc" providerId="AD" clId="Web-{1AEB6239-5366-4554-B44A-34DFA751DB10}" dt="2018-04-17T15:52:18.770" v="805"/>
        <pc:sldMkLst>
          <pc:docMk/>
          <pc:sldMk cId="3178522251" sldId="298"/>
        </pc:sldMkLst>
        <pc:spChg chg="add mod">
          <ac:chgData name="GEORGIEV Ignat" userId="S::igeorgie@ed.ac.uk::1e2e7928-80a7-44f8-8851-c409b1d7f4cc" providerId="AD" clId="Web-{1AEB6239-5366-4554-B44A-34DFA751DB10}" dt="2018-04-17T15:24:20.571" v="280"/>
          <ac:spMkLst>
            <pc:docMk/>
            <pc:sldMk cId="3178522251" sldId="298"/>
            <ac:spMk id="3" creationId="{391186E9-A804-4E08-A751-1947439CB52D}"/>
          </ac:spMkLst>
        </pc:spChg>
        <pc:spChg chg="add mod ord">
          <ac:chgData name="GEORGIEV Ignat" userId="S::igeorgie@ed.ac.uk::1e2e7928-80a7-44f8-8851-c409b1d7f4cc" providerId="AD" clId="Web-{1AEB6239-5366-4554-B44A-34DFA751DB10}" dt="2018-04-17T15:25:15.555" v="302"/>
          <ac:spMkLst>
            <pc:docMk/>
            <pc:sldMk cId="3178522251" sldId="298"/>
            <ac:spMk id="5" creationId="{7D2CC0AA-C15C-455D-A65A-E5E98363CBE1}"/>
          </ac:spMkLst>
        </pc:spChg>
        <pc:spChg chg="add mod">
          <ac:chgData name="GEORGIEV Ignat" userId="S::igeorgie@ed.ac.uk::1e2e7928-80a7-44f8-8851-c409b1d7f4cc" providerId="AD" clId="Web-{1AEB6239-5366-4554-B44A-34DFA751DB10}" dt="2018-04-17T15:51:41.394" v="773"/>
          <ac:spMkLst>
            <pc:docMk/>
            <pc:sldMk cId="3178522251" sldId="298"/>
            <ac:spMk id="8" creationId="{A561EFB0-7706-4006-B3A8-04B4CF2EB55A}"/>
          </ac:spMkLst>
        </pc:spChg>
        <pc:spChg chg="add mod">
          <ac:chgData name="GEORGIEV Ignat" userId="S::igeorgie@ed.ac.uk::1e2e7928-80a7-44f8-8851-c409b1d7f4cc" providerId="AD" clId="Web-{1AEB6239-5366-4554-B44A-34DFA751DB10}" dt="2018-04-17T15:26:46.382" v="376"/>
          <ac:spMkLst>
            <pc:docMk/>
            <pc:sldMk cId="3178522251" sldId="298"/>
            <ac:spMk id="12" creationId="{031875D7-A64C-4E58-9496-174C7AE6CEFF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35.304" v="418"/>
          <ac:spMkLst>
            <pc:docMk/>
            <pc:sldMk cId="3178522251" sldId="298"/>
            <ac:spMk id="18" creationId="{14BBF200-5DAE-446E-B77E-2876FE5A6BEB}"/>
          </ac:spMkLst>
        </pc:spChg>
        <pc:spChg chg="add mod">
          <ac:chgData name="GEORGIEV Ignat" userId="S::igeorgie@ed.ac.uk::1e2e7928-80a7-44f8-8851-c409b1d7f4cc" providerId="AD" clId="Web-{1AEB6239-5366-4554-B44A-34DFA751DB10}" dt="2018-04-17T15:27:50.397" v="421"/>
          <ac:spMkLst>
            <pc:docMk/>
            <pc:sldMk cId="3178522251" sldId="298"/>
            <ac:spMk id="20" creationId="{95EF210A-6055-43A2-98E1-4B92373C7747}"/>
          </ac:spMkLst>
        </pc:spChg>
        <pc:spChg chg="add mod">
          <ac:chgData name="GEORGIEV Ignat" userId="S::igeorgie@ed.ac.uk::1e2e7928-80a7-44f8-8851-c409b1d7f4cc" providerId="AD" clId="Web-{1AEB6239-5366-4554-B44A-34DFA751DB10}" dt="2018-04-17T15:28:33.319" v="473"/>
          <ac:spMkLst>
            <pc:docMk/>
            <pc:sldMk cId="3178522251" sldId="298"/>
            <ac:spMk id="28" creationId="{EA88FC52-EDCE-4329-8F91-5829C09C11FC}"/>
          </ac:spMkLst>
        </pc:spChg>
        <pc:spChg chg="add mod">
          <ac:chgData name="GEORGIEV Ignat" userId="S::igeorgie@ed.ac.uk::1e2e7928-80a7-44f8-8851-c409b1d7f4cc" providerId="AD" clId="Web-{1AEB6239-5366-4554-B44A-34DFA751DB10}" dt="2018-04-17T15:52:18.770" v="805"/>
          <ac:spMkLst>
            <pc:docMk/>
            <pc:sldMk cId="3178522251" sldId="298"/>
            <ac:spMk id="32" creationId="{254E94C6-DF7D-4CA8-82B3-0FFE995A2932}"/>
          </ac:spMkLst>
        </pc:spChg>
        <pc:cxnChg chg="add mod">
          <ac:chgData name="GEORGIEV Ignat" userId="S::igeorgie@ed.ac.uk::1e2e7928-80a7-44f8-8851-c409b1d7f4cc" providerId="AD" clId="Web-{1AEB6239-5366-4554-B44A-34DFA751DB10}" dt="2018-04-17T15:24:39.102" v="286"/>
          <ac:cxnSpMkLst>
            <pc:docMk/>
            <pc:sldMk cId="3178522251" sldId="298"/>
            <ac:cxnSpMk id="4" creationId="{55B9F5F3-7E06-41F7-98C8-F62771C313A1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5:36.023" v="309"/>
          <ac:cxnSpMkLst>
            <pc:docMk/>
            <pc:sldMk cId="3178522251" sldId="298"/>
            <ac:cxnSpMk id="6" creationId="{465D5F6B-0003-44C1-B35B-1DA45DF4D3A7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6:49.366" v="377"/>
          <ac:cxnSpMkLst>
            <pc:docMk/>
            <pc:sldMk cId="3178522251" sldId="298"/>
            <ac:cxnSpMk id="10" creationId="{1C11A5FC-DA00-49DB-8FCD-88822C2D0124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12.085" v="380"/>
          <ac:cxnSpMkLst>
            <pc:docMk/>
            <pc:sldMk cId="3178522251" sldId="298"/>
            <ac:cxnSpMk id="14" creationId="{0DE1661B-DC6C-418B-917E-A4D32C90C423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27:58.179" v="424"/>
          <ac:cxnSpMkLst>
            <pc:docMk/>
            <pc:sldMk cId="3178522251" sldId="298"/>
            <ac:cxnSpMk id="22" creationId="{23130C2D-709A-4DEE-BA55-74930551D4AC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2.085" v="426"/>
          <ac:cxnSpMkLst>
            <pc:docMk/>
            <pc:sldMk cId="3178522251" sldId="298"/>
            <ac:cxnSpMk id="24" creationId="{A4EC6739-410C-4537-BBA2-A2F736E99BB5}"/>
          </ac:cxnSpMkLst>
        </pc:cxnChg>
        <pc:cxnChg chg="add del">
          <ac:chgData name="GEORGIEV Ignat" userId="S::igeorgie@ed.ac.uk::1e2e7928-80a7-44f8-8851-c409b1d7f4cc" providerId="AD" clId="Web-{1AEB6239-5366-4554-B44A-34DFA751DB10}" dt="2018-04-17T15:28:06.741" v="428"/>
          <ac:cxnSpMkLst>
            <pc:docMk/>
            <pc:sldMk cId="3178522251" sldId="298"/>
            <ac:cxnSpMk id="26" creationId="{714FFA38-E04A-4F7A-9D15-9450A66028D8}"/>
          </ac:cxnSpMkLst>
        </pc:cxnChg>
        <pc:cxnChg chg="add mod">
          <ac:chgData name="GEORGIEV Ignat" userId="S::igeorgie@ed.ac.uk::1e2e7928-80a7-44f8-8851-c409b1d7f4cc" providerId="AD" clId="Web-{1AEB6239-5366-4554-B44A-34DFA751DB10}" dt="2018-04-17T15:51:36.316" v="771"/>
          <ac:cxnSpMkLst>
            <pc:docMk/>
            <pc:sldMk cId="3178522251" sldId="298"/>
            <ac:cxnSpMk id="30" creationId="{E3973B72-B65C-4DAF-8692-5B7EF39A7737}"/>
          </ac:cxnSpMkLst>
        </pc:cxnChg>
      </pc:sldChg>
      <pc:sldChg chg="modSp modNotes">
        <pc:chgData name="GEORGIEV Ignat" userId="S::igeorgie@ed.ac.uk::1e2e7928-80a7-44f8-8851-c409b1d7f4cc" providerId="AD" clId="Web-{1AEB6239-5366-4554-B44A-34DFA751DB10}" dt="2018-04-17T15:35:42.222" v="719"/>
        <pc:sldMkLst>
          <pc:docMk/>
          <pc:sldMk cId="1738394093" sldId="299"/>
        </pc:sldMkLst>
        <pc:picChg chg="mod">
          <ac:chgData name="GEORGIEV Ignat" userId="S::igeorgie@ed.ac.uk::1e2e7928-80a7-44f8-8851-c409b1d7f4cc" providerId="AD" clId="Web-{1AEB6239-5366-4554-B44A-34DFA751DB10}" dt="2018-04-17T15:32:04.411" v="493"/>
          <ac:picMkLst>
            <pc:docMk/>
            <pc:sldMk cId="1738394093" sldId="299"/>
            <ac:picMk id="4" creationId="{7E7B196D-3114-4E35-BAE2-DFA34B239C7F}"/>
          </ac:picMkLst>
        </pc:picChg>
      </pc:sldChg>
      <pc:sldChg chg="modNotes">
        <pc:chgData name="GEORGIEV Ignat" userId="S::igeorgie@ed.ac.uk::1e2e7928-80a7-44f8-8851-c409b1d7f4cc" providerId="AD" clId="Web-{1AEB6239-5366-4554-B44A-34DFA751DB10}" dt="2018-04-17T15:35:50.019" v="721"/>
        <pc:sldMkLst>
          <pc:docMk/>
          <pc:sldMk cId="115725189" sldId="300"/>
        </pc:sldMkLst>
      </pc:sldChg>
      <pc:sldChg chg="del">
        <pc:chgData name="GEORGIEV Ignat" userId="S::igeorgie@ed.ac.uk::1e2e7928-80a7-44f8-8851-c409b1d7f4cc" providerId="AD" clId="Web-{1AEB6239-5366-4554-B44A-34DFA751DB10}" dt="2018-04-17T15:36:21.785" v="737"/>
        <pc:sldMkLst>
          <pc:docMk/>
          <pc:sldMk cId="1155276837" sldId="301"/>
        </pc:sldMkLst>
      </pc:sldChg>
      <pc:sldChg chg="del">
        <pc:chgData name="GEORGIEV Ignat" userId="S::igeorgie@ed.ac.uk::1e2e7928-80a7-44f8-8851-c409b1d7f4cc" providerId="AD" clId="Web-{1AEB6239-5366-4554-B44A-34DFA751DB10}" dt="2018-04-17T15:36:23.957" v="738"/>
        <pc:sldMkLst>
          <pc:docMk/>
          <pc:sldMk cId="949594546" sldId="302"/>
        </pc:sldMkLst>
      </pc:sldChg>
      <pc:sldChg chg="addSp delSp modSp">
        <pc:chgData name="GEORGIEV Ignat" userId="S::igeorgie@ed.ac.uk::1e2e7928-80a7-44f8-8851-c409b1d7f4cc" providerId="AD" clId="Web-{1AEB6239-5366-4554-B44A-34DFA751DB10}" dt="2018-04-17T15:39:03.487" v="745"/>
        <pc:sldMkLst>
          <pc:docMk/>
          <pc:sldMk cId="1987350476" sldId="303"/>
        </pc:sldMkLst>
        <pc:spChg chg="del">
          <ac:chgData name="GEORGIEV Ignat" userId="S::igeorgie@ed.ac.uk::1e2e7928-80a7-44f8-8851-c409b1d7f4cc" providerId="AD" clId="Web-{1AEB6239-5366-4554-B44A-34DFA751DB10}" dt="2018-04-17T15:36:30.754" v="739"/>
          <ac:spMkLst>
            <pc:docMk/>
            <pc:sldMk cId="1987350476" sldId="303"/>
            <ac:spMk id="2" creationId="{07E9C3C4-B53C-4389-AE58-64C57744CCBF}"/>
          </ac:spMkLst>
        </pc:spChg>
        <pc:spChg chg="add del mod">
          <ac:chgData name="GEORGIEV Ignat" userId="S::igeorgie@ed.ac.uk::1e2e7928-80a7-44f8-8851-c409b1d7f4cc" providerId="AD" clId="Web-{1AEB6239-5366-4554-B44A-34DFA751DB10}" dt="2018-04-17T15:39:03.487" v="745"/>
          <ac:spMkLst>
            <pc:docMk/>
            <pc:sldMk cId="1987350476" sldId="303"/>
            <ac:spMk id="5" creationId="{65F7E5C4-2210-4302-A44E-73CB6164FA3F}"/>
          </ac:spMkLst>
        </pc:spChg>
        <pc:picChg chg="mod">
          <ac:chgData name="GEORGIEV Ignat" userId="S::igeorgie@ed.ac.uk::1e2e7928-80a7-44f8-8851-c409b1d7f4cc" providerId="AD" clId="Web-{1AEB6239-5366-4554-B44A-34DFA751DB10}" dt="2018-04-17T15:36:43.160" v="743"/>
          <ac:picMkLst>
            <pc:docMk/>
            <pc:sldMk cId="1987350476" sldId="303"/>
            <ac:picMk id="4" creationId="{57F73552-98B7-4DA6-A866-52F5FB113F42}"/>
          </ac:picMkLst>
        </pc:picChg>
      </pc:sldChg>
      <pc:sldChg chg="modSp">
        <pc:chgData name="GEORGIEV Ignat" userId="S::igeorgie@ed.ac.uk::1e2e7928-80a7-44f8-8851-c409b1d7f4cc" providerId="AD" clId="Web-{1AEB6239-5366-4554-B44A-34DFA751DB10}" dt="2018-04-17T15:38:48.237" v="744"/>
        <pc:sldMkLst>
          <pc:docMk/>
          <pc:sldMk cId="3028667833" sldId="306"/>
        </pc:sldMkLst>
        <pc:picChg chg="mod">
          <ac:chgData name="GEORGIEV Ignat" userId="S::igeorgie@ed.ac.uk::1e2e7928-80a7-44f8-8851-c409b1d7f4cc" providerId="AD" clId="Web-{1AEB6239-5366-4554-B44A-34DFA751DB10}" dt="2018-04-17T15:38:48.237" v="744"/>
          <ac:picMkLst>
            <pc:docMk/>
            <pc:sldMk cId="3028667833" sldId="306"/>
            <ac:picMk id="4" creationId="{46A64483-4BF3-4E3D-BDB9-2B5328595528}"/>
          </ac:picMkLst>
        </pc:picChg>
      </pc:sldChg>
      <pc:sldChg chg="modSp new modNotes">
        <pc:chgData name="GEORGIEV Ignat" userId="S::igeorgie@ed.ac.uk::1e2e7928-80a7-44f8-8851-c409b1d7f4cc" providerId="AD" clId="Web-{1AEB6239-5366-4554-B44A-34DFA751DB10}" dt="2018-04-17T15:36:10.535" v="736"/>
        <pc:sldMkLst>
          <pc:docMk/>
          <pc:sldMk cId="3671707070" sldId="314"/>
        </pc:sldMkLst>
        <pc:spChg chg="mod">
          <ac:chgData name="GEORGIEV Ignat" userId="S::igeorgie@ed.ac.uk::1e2e7928-80a7-44f8-8851-c409b1d7f4cc" providerId="AD" clId="Web-{1AEB6239-5366-4554-B44A-34DFA751DB10}" dt="2018-04-17T15:29:02.006" v="490"/>
          <ac:spMkLst>
            <pc:docMk/>
            <pc:sldMk cId="3671707070" sldId="314"/>
            <ac:spMk id="2" creationId="{4D91FC40-72A4-416B-A845-F551A3969258}"/>
          </ac:spMkLst>
        </pc:spChg>
        <pc:spChg chg="mod">
          <ac:chgData name="GEORGIEV Ignat" userId="S::igeorgie@ed.ac.uk::1e2e7928-80a7-44f8-8851-c409b1d7f4cc" providerId="AD" clId="Web-{1AEB6239-5366-4554-B44A-34DFA751DB10}" dt="2018-04-17T15:35:31.535" v="715"/>
          <ac:spMkLst>
            <pc:docMk/>
            <pc:sldMk cId="3671707070" sldId="314"/>
            <ac:spMk id="3" creationId="{DA7B5624-6B00-4865-8D38-C9A2E5D8C52B}"/>
          </ac:spMkLst>
        </pc:spChg>
      </pc:sldChg>
    </pc:docChg>
  </pc:docChgLst>
  <pc:docChgLst>
    <pc:chgData name="GEORGIEV Ignat" userId="S::igeorgie@ed.ac.uk::1e2e7928-80a7-44f8-8851-c409b1d7f4cc" providerId="AD" clId="Web-{8A033E33-DBD6-4681-8C5B-A2A00C6CD099}"/>
    <pc:docChg chg="modSld">
      <pc:chgData name="GEORGIEV Ignat" userId="S::igeorgie@ed.ac.uk::1e2e7928-80a7-44f8-8851-c409b1d7f4cc" providerId="AD" clId="Web-{8A033E33-DBD6-4681-8C5B-A2A00C6CD099}" dt="2018-04-20T10:08:22.233" v="1"/>
      <pc:docMkLst>
        <pc:docMk/>
      </pc:docMkLst>
      <pc:sldChg chg="addSp modSp">
        <pc:chgData name="GEORGIEV Ignat" userId="S::igeorgie@ed.ac.uk::1e2e7928-80a7-44f8-8851-c409b1d7f4cc" providerId="AD" clId="Web-{8A033E33-DBD6-4681-8C5B-A2A00C6CD099}" dt="2018-04-20T10:08:22.233" v="1"/>
        <pc:sldMkLst>
          <pc:docMk/>
          <pc:sldMk cId="109857222" sldId="256"/>
        </pc:sldMkLst>
        <pc:picChg chg="add mod">
          <ac:chgData name="GEORGIEV Ignat" userId="S::igeorgie@ed.ac.uk::1e2e7928-80a7-44f8-8851-c409b1d7f4cc" providerId="AD" clId="Web-{8A033E33-DBD6-4681-8C5B-A2A00C6CD099}" dt="2018-04-20T10:08:22.233" v="1"/>
          <ac:picMkLst>
            <pc:docMk/>
            <pc:sldMk cId="109857222" sldId="256"/>
            <ac:picMk id="3" creationId="{DAD533A8-7AD3-470D-B26B-6BBD89A6CA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B2FB-17F9-4312-9AD9-D6DB1D9438A7}" type="datetimeFigureOut">
              <a:rPr lang="en-US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22375"/>
            <a:ext cx="5862638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04616"/>
            <a:ext cx="533527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8"/>
            <a:ext cx="2889938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5AC1-06F2-441A-8C0E-9FE58BCFE8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6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0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also get out of a while whenever we want with break.</a:t>
            </a:r>
          </a:p>
          <a:p>
            <a:r>
              <a:rPr lang="en-US" dirty="0">
                <a:cs typeface="Calibri"/>
              </a:rPr>
              <a:t>Usually used with an if statement</a:t>
            </a:r>
          </a:p>
          <a:p>
            <a:r>
              <a:rPr lang="en-US" dirty="0">
                <a:cs typeface="Calibri"/>
              </a:rPr>
              <a:t>Redo last example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also be used in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ctrTitle"/>
          </p:nvPr>
        </p:nvSpPr>
        <p:spPr>
          <a:xfrm>
            <a:off x="2796981" y="1828429"/>
            <a:ext cx="6381201" cy="1516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n>
                  <a:noFill/>
                </a:ln>
              </a:rPr>
              <a:t>Welcome to Week-8 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3446463" y="3598863"/>
            <a:ext cx="5308600" cy="1376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Advanced Programming in Python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dirty="0" smtClean="0"/>
              <a:t>By Engr. Imran Khan</a:t>
            </a:r>
          </a:p>
          <a:p>
            <a:pPr eaLnBrk="1" fontAlgn="auto" hangingPunct="1">
              <a:buFont typeface="Arial"/>
              <a:buNone/>
              <a:defRPr/>
            </a:pPr>
            <a:r>
              <a:rPr lang="en-US" altLang="en-US" sz="4000" dirty="0"/>
              <a:t>Instructor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524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1A-</a:t>
            </a:r>
            <a:fld id="{C6906398-5D93-4744-A059-F8953D3F49E5}" type="slidenum"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43486"/>
      </p:ext>
    </p:extLst>
  </p:cSld>
  <p:clrMapOvr>
    <a:masterClrMapping/>
  </p:clrMapOvr>
  <p:transition spd="slow" advTm="73996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Numpy</a:t>
            </a:r>
            <a:r>
              <a:rPr lang="en-US" dirty="0" smtClean="0">
                <a:cs typeface="Calibri Light"/>
              </a:rPr>
              <a:t> </a:t>
            </a:r>
            <a:r>
              <a:rPr lang="en-US" dirty="0" err="1" smtClean="0">
                <a:cs typeface="Calibri Light"/>
              </a:rPr>
              <a:t>hStack</a:t>
            </a:r>
            <a:r>
              <a:rPr lang="en-US" dirty="0" smtClean="0">
                <a:cs typeface="Calibri Light"/>
              </a:rPr>
              <a:t>() vs </a:t>
            </a:r>
            <a:r>
              <a:rPr lang="en-US" dirty="0" err="1" smtClean="0">
                <a:cs typeface="Calibri Light"/>
              </a:rPr>
              <a:t>vStack</a:t>
            </a:r>
            <a:r>
              <a:rPr lang="en-US" dirty="0" smtClean="0">
                <a:cs typeface="Calibri Ligh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Built in functions</a:t>
            </a:r>
          </a:p>
          <a:p>
            <a:r>
              <a:rPr lang="en-US" dirty="0" smtClean="0"/>
              <a:t>Use to Stack </a:t>
            </a:r>
            <a:r>
              <a:rPr lang="en-US" dirty="0"/>
              <a:t>sequences of input </a:t>
            </a:r>
            <a:r>
              <a:rPr lang="en-US" dirty="0" smtClean="0"/>
              <a:t>arrays</a:t>
            </a:r>
            <a:endParaRPr lang="en-US" dirty="0"/>
          </a:p>
          <a:p>
            <a:r>
              <a:rPr lang="en-US" dirty="0" smtClean="0"/>
              <a:t>H is for Horizontal or and V is for Vertical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2058036"/>
            <a:ext cx="4657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3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Numpy</a:t>
            </a:r>
            <a:r>
              <a:rPr lang="en-US" dirty="0" smtClean="0">
                <a:cs typeface="Calibri Light"/>
              </a:rPr>
              <a:t> built 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Np.add</a:t>
            </a:r>
            <a:r>
              <a:rPr lang="en-US" dirty="0" smtClean="0"/>
              <a:t>() used for adding two arrays</a:t>
            </a:r>
          </a:p>
          <a:p>
            <a:r>
              <a:rPr lang="en-US" dirty="0" err="1" smtClean="0"/>
              <a:t>Np.divide</a:t>
            </a:r>
            <a:r>
              <a:rPr lang="en-US" dirty="0" smtClean="0"/>
              <a:t>() used for dividing two arrays</a:t>
            </a:r>
          </a:p>
          <a:p>
            <a:r>
              <a:rPr lang="en-US" dirty="0" err="1" smtClean="0"/>
              <a:t>Np.multiply</a:t>
            </a:r>
            <a:r>
              <a:rPr lang="en-US" dirty="0" smtClean="0"/>
              <a:t>() used for multiplication</a:t>
            </a:r>
          </a:p>
          <a:p>
            <a:r>
              <a:rPr lang="en-US" dirty="0" err="1" smtClean="0"/>
              <a:t>Np.sum</a:t>
            </a:r>
            <a:r>
              <a:rPr lang="en-US" dirty="0" smtClean="0"/>
              <a:t>() return summation</a:t>
            </a:r>
          </a:p>
          <a:p>
            <a:r>
              <a:rPr lang="en-US" dirty="0" err="1" smtClean="0"/>
              <a:t>Np.max</a:t>
            </a:r>
            <a:r>
              <a:rPr lang="en-US" dirty="0" smtClean="0"/>
              <a:t>() return maximum value</a:t>
            </a:r>
            <a:endParaRPr lang="en-US" dirty="0"/>
          </a:p>
          <a:p>
            <a:r>
              <a:rPr lang="en-US" dirty="0" err="1" smtClean="0"/>
              <a:t>Np.min</a:t>
            </a:r>
            <a:r>
              <a:rPr lang="en-US" dirty="0" smtClean="0"/>
              <a:t>() return minimum value</a:t>
            </a:r>
          </a:p>
          <a:p>
            <a:r>
              <a:rPr lang="en-US" dirty="0" smtClean="0"/>
              <a:t>Return mean() of array</a:t>
            </a:r>
          </a:p>
          <a:p>
            <a:r>
              <a:rPr lang="en-US" dirty="0" smtClean="0"/>
              <a:t>Dot product return dot product of two matrix</a:t>
            </a:r>
            <a:endParaRPr lang="en-US" dirty="0"/>
          </a:p>
          <a:p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494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smtClean="0"/>
              <a:t>join()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Pandas built in </a:t>
            </a:r>
            <a:r>
              <a:rPr lang="en-US" dirty="0" err="1" smtClean="0"/>
              <a:t>fuction</a:t>
            </a:r>
            <a:endParaRPr lang="en-US" dirty="0" smtClean="0"/>
          </a:p>
          <a:p>
            <a:r>
              <a:rPr lang="en-US" dirty="0" smtClean="0"/>
              <a:t>It returns only those values depends on the join</a:t>
            </a:r>
          </a:p>
          <a:p>
            <a:r>
              <a:rPr lang="en-US" dirty="0" err="1" smtClean="0"/>
              <a:t>Left_join</a:t>
            </a:r>
            <a:r>
              <a:rPr lang="en-US" dirty="0" smtClean="0"/>
              <a:t>(), Inner join(), </a:t>
            </a:r>
            <a:r>
              <a:rPr lang="en-US" dirty="0" err="1" smtClean="0"/>
              <a:t>Right_join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Enumerate()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5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Pandas.pivot</a:t>
            </a:r>
            <a:r>
              <a:rPr lang="en-US" dirty="0" smtClean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1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 HOPE YOU LEARN A LOT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ENJOY THE TRAINING!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03"/>
    </mc:Choice>
    <mc:Fallback xmlns="">
      <p:transition spd="slow" advTm="391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Tomorrow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903640"/>
          </a:xfrm>
        </p:spPr>
        <p:txBody>
          <a:bodyPr>
            <a:normAutofit/>
          </a:bodyPr>
          <a:lstStyle/>
          <a:p>
            <a:r>
              <a:rPr lang="en-US" dirty="0"/>
              <a:t>Use map(), </a:t>
            </a:r>
            <a:r>
              <a:rPr lang="en-US" dirty="0" err="1"/>
              <a:t>lambada</a:t>
            </a:r>
            <a:r>
              <a:rPr lang="en-US" dirty="0"/>
              <a:t> </a:t>
            </a:r>
          </a:p>
          <a:p>
            <a:r>
              <a:rPr lang="en-US" dirty="0" err="1"/>
              <a:t>Numpylinespace</a:t>
            </a:r>
            <a:r>
              <a:rPr lang="en-US" dirty="0"/>
              <a:t> </a:t>
            </a:r>
          </a:p>
          <a:p>
            <a:r>
              <a:rPr lang="en-US" dirty="0" err="1" smtClean="0"/>
              <a:t>Numpy.eye</a:t>
            </a:r>
            <a:r>
              <a:rPr lang="en-US" dirty="0" smtClean="0"/>
              <a:t>, </a:t>
            </a:r>
            <a:r>
              <a:rPr lang="en-US" dirty="0" err="1" smtClean="0"/>
              <a:t>Numpy.diag</a:t>
            </a:r>
            <a:r>
              <a:rPr lang="en-US" dirty="0" smtClean="0"/>
              <a:t>, </a:t>
            </a:r>
            <a:r>
              <a:rPr lang="en-US" dirty="0" err="1" smtClean="0"/>
              <a:t>Numpy.repeat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vstack,hstack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 add, divide, multiply and use dot() </a:t>
            </a:r>
            <a:r>
              <a:rPr lang="en-US" dirty="0" err="1"/>
              <a:t>astype,use</a:t>
            </a:r>
            <a:r>
              <a:rPr lang="en-US" dirty="0"/>
              <a:t> sum(),max()</a:t>
            </a:r>
          </a:p>
          <a:p>
            <a:r>
              <a:rPr lang="en-US" dirty="0"/>
              <a:t>min(),mean() </a:t>
            </a:r>
            <a:r>
              <a:rPr lang="en-US" dirty="0" err="1"/>
              <a:t>Numpy</a:t>
            </a:r>
            <a:r>
              <a:rPr lang="en-US" dirty="0"/>
              <a:t> .</a:t>
            </a:r>
            <a:r>
              <a:rPr lang="en-US" dirty="0" err="1"/>
              <a:t>random.randint</a:t>
            </a:r>
            <a:r>
              <a:rPr lang="en-US" dirty="0"/>
              <a:t>()</a:t>
            </a:r>
          </a:p>
          <a:p>
            <a:r>
              <a:rPr lang="en-US" dirty="0"/>
              <a:t>Enumerate() </a:t>
            </a:r>
            <a:r>
              <a:rPr lang="en-US" dirty="0" err="1"/>
              <a:t>Inner_join</a:t>
            </a:r>
            <a:r>
              <a:rPr lang="en-US" dirty="0"/>
              <a:t>()</a:t>
            </a:r>
          </a:p>
          <a:p>
            <a:r>
              <a:rPr lang="en-US" dirty="0"/>
              <a:t>scale()</a:t>
            </a:r>
          </a:p>
          <a:p>
            <a:r>
              <a:rPr lang="en-US" dirty="0"/>
              <a:t>pivot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7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Map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Built-in function </a:t>
            </a:r>
          </a:p>
          <a:p>
            <a:r>
              <a:rPr lang="en-US" dirty="0"/>
              <a:t>it allows you to process and transform all the items in an </a:t>
            </a:r>
            <a:r>
              <a:rPr lang="en-US" dirty="0" err="1" smtClean="0"/>
              <a:t>iteratable</a:t>
            </a:r>
            <a:r>
              <a:rPr lang="en-US" dirty="0" smtClean="0"/>
              <a:t> </a:t>
            </a:r>
            <a:r>
              <a:rPr lang="en-US" dirty="0"/>
              <a:t>without any loop</a:t>
            </a:r>
          </a:p>
          <a:p>
            <a:r>
              <a:rPr lang="en-US" dirty="0"/>
              <a:t>Reduce code length</a:t>
            </a:r>
          </a:p>
          <a:p>
            <a:r>
              <a:rPr lang="en-US" dirty="0"/>
              <a:t>Code can be easily readable</a:t>
            </a: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5276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Map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Calibri Light"/>
              </a:rPr>
              <a:t>You can add more then one argument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Calibri Light"/>
              </a:rPr>
              <a:t>Map function return map class</a:t>
            </a:r>
          </a:p>
          <a:p>
            <a:pPr>
              <a:spcBef>
                <a:spcPct val="0"/>
              </a:spcBef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205015"/>
            <a:ext cx="6391067" cy="27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 Function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Small Anonymous function or function having no name</a:t>
            </a:r>
          </a:p>
          <a:p>
            <a:r>
              <a:rPr lang="en-US" dirty="0" smtClean="0"/>
              <a:t>Can take any number of argument</a:t>
            </a:r>
          </a:p>
          <a:p>
            <a:r>
              <a:rPr lang="en-US" dirty="0" smtClean="0"/>
              <a:t>It will have just one expression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" y="3531326"/>
            <a:ext cx="7229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9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 Function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Calibri Light"/>
              </a:rPr>
              <a:t>You can pass more than one argument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Calibri Light"/>
              </a:rPr>
              <a:t>It’s is mostly uses for one line expressions</a:t>
            </a:r>
          </a:p>
          <a:p>
            <a:pPr>
              <a:spcBef>
                <a:spcPct val="0"/>
              </a:spcBef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77" y="2238783"/>
            <a:ext cx="3762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Numpy</a:t>
            </a:r>
            <a:r>
              <a:rPr lang="en-US" dirty="0" smtClean="0">
                <a:cs typeface="Calibri Light"/>
              </a:rPr>
              <a:t> </a:t>
            </a:r>
            <a:r>
              <a:rPr lang="en-US" dirty="0" err="1" smtClean="0">
                <a:cs typeface="Calibri Light"/>
              </a:rPr>
              <a:t>LineSpace</a:t>
            </a:r>
            <a:r>
              <a:rPr lang="en-US" dirty="0" smtClean="0">
                <a:cs typeface="Calibri Light"/>
              </a:rPr>
              <a:t>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Similar to arrange function in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/>
              <a:t>Generates numbers b/w two values </a:t>
            </a:r>
            <a:endParaRPr lang="en-US" dirty="0" smtClean="0"/>
          </a:p>
          <a:p>
            <a:endParaRPr lang="en-US" dirty="0"/>
          </a:p>
          <a:p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2050" name="Picture 2" descr="How to use the NumPy linspace function – R-Cra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32" y="3679053"/>
            <a:ext cx="5946729" cy="21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4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Numpy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LineSpace</a:t>
            </a:r>
            <a:r>
              <a:rPr lang="en-US" dirty="0">
                <a:cs typeface="Calibri Light"/>
              </a:rPr>
              <a:t> function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Calibri Light"/>
              </a:rPr>
              <a:t>Numbers will random generated</a:t>
            </a:r>
          </a:p>
          <a:p>
            <a:pPr>
              <a:spcBef>
                <a:spcPct val="0"/>
              </a:spcBef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>
              <a:spcBef>
                <a:spcPct val="0"/>
              </a:spcBef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33" y="3160917"/>
            <a:ext cx="6384531" cy="16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0CD-A0BC-4427-AAB4-5E019F8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Numpy</a:t>
            </a:r>
            <a:r>
              <a:rPr lang="en-US" dirty="0" smtClean="0">
                <a:cs typeface="Calibri Light"/>
              </a:rPr>
              <a:t> eye, </a:t>
            </a:r>
            <a:r>
              <a:rPr lang="en-US" dirty="0" err="1" smtClean="0">
                <a:cs typeface="Calibri Light"/>
              </a:rPr>
              <a:t>diag</a:t>
            </a:r>
            <a:r>
              <a:rPr lang="en-US" dirty="0" smtClean="0">
                <a:cs typeface="Calibri Light"/>
              </a:rPr>
              <a:t>, repeat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48CA-F64A-46F3-86FB-6DD4374E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956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Let’s go to </a:t>
            </a:r>
            <a:r>
              <a:rPr lang="en-US" dirty="0" err="1" smtClean="0"/>
              <a:t>Numpy</a:t>
            </a:r>
            <a:r>
              <a:rPr lang="en-US" dirty="0" smtClean="0"/>
              <a:t> Documentation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 smtClean="0">
              <a:latin typeface="+mj-lt"/>
              <a:ea typeface="+mj-ea"/>
              <a:cs typeface="Calibri Ligh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887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655</Words>
  <Application>Microsoft Office PowerPoint</Application>
  <PresentationFormat>Widescreen</PresentationFormat>
  <Paragraphs>145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Welcome to Week-8 </vt:lpstr>
      <vt:lpstr>Today and Tomorrow </vt:lpstr>
      <vt:lpstr>Map Function</vt:lpstr>
      <vt:lpstr>Map Function</vt:lpstr>
      <vt:lpstr>Lambda Function </vt:lpstr>
      <vt:lpstr>Lambda Function </vt:lpstr>
      <vt:lpstr>Numpy LineSpace function </vt:lpstr>
      <vt:lpstr>Numpy LineSpace function </vt:lpstr>
      <vt:lpstr>Numpy eye, diag, repeat</vt:lpstr>
      <vt:lpstr>Numpy hStack() vs vStack()</vt:lpstr>
      <vt:lpstr>Numpy built in functions</vt:lpstr>
      <vt:lpstr>join() </vt:lpstr>
      <vt:lpstr>Enumerate() in Python</vt:lpstr>
      <vt:lpstr>Pandas.pivot()</vt:lpstr>
      <vt:lpstr>I HOPE YOU LEARN A LOT &amp; ENJOY THE TRAINING!  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2021-07-29T07:11:29Z</dcterms:modified>
</cp:coreProperties>
</file>