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notesMasterIdLst>
    <p:notesMasterId r:id="rId68"/>
  </p:notesMasterIdLst>
  <p:sldIdLst>
    <p:sldId id="353" r:id="rId2"/>
    <p:sldId id="407" r:id="rId3"/>
    <p:sldId id="408" r:id="rId4"/>
    <p:sldId id="409" r:id="rId5"/>
    <p:sldId id="410" r:id="rId6"/>
    <p:sldId id="411" r:id="rId7"/>
    <p:sldId id="412" r:id="rId8"/>
    <p:sldId id="413" r:id="rId9"/>
    <p:sldId id="414" r:id="rId10"/>
    <p:sldId id="415" r:id="rId11"/>
    <p:sldId id="416" r:id="rId12"/>
    <p:sldId id="417" r:id="rId13"/>
    <p:sldId id="418" r:id="rId14"/>
    <p:sldId id="419" r:id="rId15"/>
    <p:sldId id="420" r:id="rId16"/>
    <p:sldId id="421" r:id="rId17"/>
    <p:sldId id="422" r:id="rId18"/>
    <p:sldId id="423" r:id="rId19"/>
    <p:sldId id="424" r:id="rId20"/>
    <p:sldId id="425" r:id="rId21"/>
    <p:sldId id="426" r:id="rId22"/>
    <p:sldId id="427" r:id="rId23"/>
    <p:sldId id="428" r:id="rId24"/>
    <p:sldId id="429" r:id="rId25"/>
    <p:sldId id="430" r:id="rId26"/>
    <p:sldId id="431" r:id="rId27"/>
    <p:sldId id="432" r:id="rId28"/>
    <p:sldId id="433" r:id="rId29"/>
    <p:sldId id="434" r:id="rId30"/>
    <p:sldId id="435" r:id="rId31"/>
    <p:sldId id="436" r:id="rId32"/>
    <p:sldId id="437" r:id="rId33"/>
    <p:sldId id="438" r:id="rId34"/>
    <p:sldId id="439" r:id="rId35"/>
    <p:sldId id="440" r:id="rId36"/>
    <p:sldId id="441" r:id="rId37"/>
    <p:sldId id="442" r:id="rId38"/>
    <p:sldId id="443" r:id="rId39"/>
    <p:sldId id="444" r:id="rId40"/>
    <p:sldId id="445" r:id="rId41"/>
    <p:sldId id="446" r:id="rId42"/>
    <p:sldId id="447" r:id="rId43"/>
    <p:sldId id="448" r:id="rId44"/>
    <p:sldId id="449" r:id="rId45"/>
    <p:sldId id="450" r:id="rId46"/>
    <p:sldId id="451" r:id="rId47"/>
    <p:sldId id="452" r:id="rId48"/>
    <p:sldId id="453" r:id="rId49"/>
    <p:sldId id="454" r:id="rId50"/>
    <p:sldId id="455" r:id="rId51"/>
    <p:sldId id="456" r:id="rId52"/>
    <p:sldId id="457" r:id="rId53"/>
    <p:sldId id="458" r:id="rId54"/>
    <p:sldId id="459" r:id="rId55"/>
    <p:sldId id="460" r:id="rId56"/>
    <p:sldId id="461" r:id="rId57"/>
    <p:sldId id="462" r:id="rId58"/>
    <p:sldId id="463" r:id="rId59"/>
    <p:sldId id="464" r:id="rId60"/>
    <p:sldId id="465" r:id="rId61"/>
    <p:sldId id="466" r:id="rId62"/>
    <p:sldId id="467" r:id="rId63"/>
    <p:sldId id="468" r:id="rId64"/>
    <p:sldId id="469" r:id="rId65"/>
    <p:sldId id="470" r:id="rId66"/>
    <p:sldId id="406" r:id="rId67"/>
  </p:sldIdLst>
  <p:sldSz cx="12192000" cy="6858000"/>
  <p:notesSz cx="6669088" cy="97758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EB6239-5366-4554-B44A-34DFA751DB10}" v="376" dt="2018-04-17T15:32:55.942"/>
    <p1510:client id="{0C87FBC4-B550-4A4D-BF0F-BF7E23226DB5}" v="1" dt="2018-06-18T10:34:26.5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95394" autoAdjust="0"/>
  </p:normalViewPr>
  <p:slideViewPr>
    <p:cSldViewPr snapToGrid="0">
      <p:cViewPr varScale="1">
        <p:scale>
          <a:sx n="89" d="100"/>
          <a:sy n="89" d="100"/>
        </p:scale>
        <p:origin x="446" y="53"/>
      </p:cViewPr>
      <p:guideLst/>
    </p:cSldViewPr>
  </p:slideViewPr>
  <p:outlineViewPr>
    <p:cViewPr>
      <p:scale>
        <a:sx n="33" d="100"/>
        <a:sy n="33" d="100"/>
      </p:scale>
      <p:origin x="0" y="-1578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9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9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IEV Ignat" userId="S::igeorgie@ed.ac.uk::1e2e7928-80a7-44f8-8851-c409b1d7f4cc" providerId="AD" clId="Web-{8EAE1914-F379-4FF7-85A0-6F5CE86EA38A}"/>
    <pc:docChg chg="modSld modMainMaster">
      <pc:chgData name="GEORGIEV Ignat" userId="S::igeorgie@ed.ac.uk::1e2e7928-80a7-44f8-8851-c409b1d7f4cc" providerId="AD" clId="Web-{8EAE1914-F379-4FF7-85A0-6F5CE86EA38A}" dt="2018-03-26T22:19:40.765" v="249"/>
      <pc:docMkLst>
        <pc:docMk/>
      </pc:docMkLst>
      <pc:sldChg chg="modTransition modNotes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109857222" sldId="256"/>
        </pc:sldMkLst>
      </pc:sldChg>
      <pc:sldChg chg="addSp modSp modTransition modNotes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379548770" sldId="257"/>
        </pc:sldMkLst>
        <pc:spChg chg="mod">
          <ac:chgData name="GEORGIEV Ignat" userId="S::igeorgie@ed.ac.uk::1e2e7928-80a7-44f8-8851-c409b1d7f4cc" providerId="AD" clId="Web-{8EAE1914-F379-4FF7-85A0-6F5CE86EA38A}" dt="2018-03-26T21:48:50.220" v="56"/>
          <ac:spMkLst>
            <pc:docMk/>
            <pc:sldMk cId="379548770" sldId="257"/>
            <ac:spMk id="3" creationId="{2206A43D-8C5A-412E-A0EB-7607F1E7EA58}"/>
          </ac:spMkLst>
        </pc:spChg>
        <pc:picChg chg="add mod">
          <ac:chgData name="GEORGIEV Ignat" userId="S::igeorgie@ed.ac.uk::1e2e7928-80a7-44f8-8851-c409b1d7f4cc" providerId="AD" clId="Web-{8EAE1914-F379-4FF7-85A0-6F5CE86EA38A}" dt="2018-03-26T21:49:13.970" v="62"/>
          <ac:picMkLst>
            <pc:docMk/>
            <pc:sldMk cId="379548770" sldId="257"/>
            <ac:picMk id="4" creationId="{59A10DFF-7AAA-4C3C-BE8F-5E2E134C2C1F}"/>
          </ac:picMkLst>
        </pc:picChg>
      </pc:sldChg>
      <pc:sldChg chg="addSp modSp modTransition modNotes">
        <pc:chgData name="GEORGIEV Ignat" userId="S::igeorgie@ed.ac.uk::1e2e7928-80a7-44f8-8851-c409b1d7f4cc" providerId="AD" clId="Web-{8EAE1914-F379-4FF7-85A0-6F5CE86EA38A}" dt="2018-03-26T22:16:09.433" v="229"/>
        <pc:sldMkLst>
          <pc:docMk/>
          <pc:sldMk cId="2513535155" sldId="258"/>
        </pc:sldMkLst>
        <pc:spChg chg="mod">
          <ac:chgData name="GEORGIEV Ignat" userId="S::igeorgie@ed.ac.uk::1e2e7928-80a7-44f8-8851-c409b1d7f4cc" providerId="AD" clId="Web-{8EAE1914-F379-4FF7-85A0-6F5CE86EA38A}" dt="2018-03-26T22:15:32.120" v="223"/>
          <ac:spMkLst>
            <pc:docMk/>
            <pc:sldMk cId="2513535155" sldId="258"/>
            <ac:spMk id="3" creationId="{05A6E398-8B24-495A-8569-AE064EEBFE1C}"/>
          </ac:spMkLst>
        </pc:spChg>
        <pc:picChg chg="add mod">
          <ac:chgData name="GEORGIEV Ignat" userId="S::igeorgie@ed.ac.uk::1e2e7928-80a7-44f8-8851-c409b1d7f4cc" providerId="AD" clId="Web-{8EAE1914-F379-4FF7-85A0-6F5CE86EA38A}" dt="2018-03-26T22:15:12.290" v="218"/>
          <ac:picMkLst>
            <pc:docMk/>
            <pc:sldMk cId="2513535155" sldId="258"/>
            <ac:picMk id="4" creationId="{CE441358-FD1C-4F2A-95F8-CFCB864FA5F4}"/>
          </ac:picMkLst>
        </pc:picChg>
        <pc:picChg chg="add mod">
          <ac:chgData name="GEORGIEV Ignat" userId="S::igeorgie@ed.ac.uk::1e2e7928-80a7-44f8-8851-c409b1d7f4cc" providerId="AD" clId="Web-{8EAE1914-F379-4FF7-85A0-6F5CE86EA38A}" dt="2018-03-26T22:16:09.433" v="229"/>
          <ac:picMkLst>
            <pc:docMk/>
            <pc:sldMk cId="2513535155" sldId="258"/>
            <ac:picMk id="6" creationId="{E0DF61AC-1FFE-4558-BEA2-0B0404ED110D}"/>
          </ac:picMkLst>
        </pc:picChg>
      </pc:sldChg>
      <pc:sldChg chg="addSp delSp modSp modTransition">
        <pc:chgData name="GEORGIEV Ignat" userId="S::igeorgie@ed.ac.uk::1e2e7928-80a7-44f8-8851-c409b1d7f4cc" providerId="AD" clId="Web-{8EAE1914-F379-4FF7-85A0-6F5CE86EA38A}" dt="2018-03-26T22:18:22.795" v="236"/>
        <pc:sldMkLst>
          <pc:docMk/>
          <pc:sldMk cId="791143208" sldId="259"/>
        </pc:sldMkLst>
        <pc:spChg chg="del mod">
          <ac:chgData name="GEORGIEV Ignat" userId="S::igeorgie@ed.ac.uk::1e2e7928-80a7-44f8-8851-c409b1d7f4cc" providerId="AD" clId="Web-{8EAE1914-F379-4FF7-85A0-6F5CE86EA38A}" dt="2018-03-26T22:18:09.903" v="233"/>
          <ac:spMkLst>
            <pc:docMk/>
            <pc:sldMk cId="791143208" sldId="259"/>
            <ac:spMk id="3" creationId="{14DB3FAF-1CA6-4C6F-9777-91CD2135DCF9}"/>
          </ac:spMkLst>
        </pc:spChg>
        <pc:picChg chg="add mod ord">
          <ac:chgData name="GEORGIEV Ignat" userId="S::igeorgie@ed.ac.uk::1e2e7928-80a7-44f8-8851-c409b1d7f4cc" providerId="AD" clId="Web-{8EAE1914-F379-4FF7-85A0-6F5CE86EA38A}" dt="2018-03-26T22:18:22.795" v="236"/>
          <ac:picMkLst>
            <pc:docMk/>
            <pc:sldMk cId="791143208" sldId="259"/>
            <ac:picMk id="4" creationId="{F2C378B1-83FE-43AE-9D53-CC7B4A3C024C}"/>
          </ac:picMkLst>
        </pc:picChg>
      </pc:sldChg>
      <pc:sldChg chg="addSp modSp modTransition">
        <pc:chgData name="GEORGIEV Ignat" userId="S::igeorgie@ed.ac.uk::1e2e7928-80a7-44f8-8851-c409b1d7f4cc" providerId="AD" clId="Web-{8EAE1914-F379-4FF7-85A0-6F5CE86EA38A}" dt="2018-03-26T22:19:40.765" v="249"/>
        <pc:sldMkLst>
          <pc:docMk/>
          <pc:sldMk cId="1036310211" sldId="260"/>
        </pc:sldMkLst>
        <pc:spChg chg="mod">
          <ac:chgData name="GEORGIEV Ignat" userId="S::igeorgie@ed.ac.uk::1e2e7928-80a7-44f8-8851-c409b1d7f4cc" providerId="AD" clId="Web-{8EAE1914-F379-4FF7-85A0-6F5CE86EA38A}" dt="2018-03-26T22:19:32.734" v="244"/>
          <ac:spMkLst>
            <pc:docMk/>
            <pc:sldMk cId="1036310211" sldId="260"/>
            <ac:spMk id="3" creationId="{C868EB3F-0BA4-409B-9ECC-EF89EE88B55A}"/>
          </ac:spMkLst>
        </pc:spChg>
        <pc:picChg chg="add mod">
          <ac:chgData name="GEORGIEV Ignat" userId="S::igeorgie@ed.ac.uk::1e2e7928-80a7-44f8-8851-c409b1d7f4cc" providerId="AD" clId="Web-{8EAE1914-F379-4FF7-85A0-6F5CE86EA38A}" dt="2018-03-26T22:19:40.765" v="249"/>
          <ac:picMkLst>
            <pc:docMk/>
            <pc:sldMk cId="1036310211" sldId="260"/>
            <ac:picMk id="4" creationId="{69BFE375-DB4D-4EC0-B46B-AF5DF6511520}"/>
          </ac:picMkLst>
        </pc:picChg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167827442" sldId="261"/>
        </pc:sldMkLst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801646477" sldId="262"/>
        </pc:sldMkLst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788555045" sldId="263"/>
        </pc:sldMkLst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259422589" sldId="264"/>
        </pc:sldMkLst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3491037336" sldId="265"/>
        </pc:sldMkLst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4266943475" sldId="266"/>
        </pc:sldMkLst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61944624" sldId="267"/>
        </pc:sldMkLst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1359235427" sldId="268"/>
        </pc:sldMkLst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2052337766" sldId="269"/>
        </pc:sldMkLst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3677686618" sldId="270"/>
        </pc:sldMkLst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573286681" sldId="271"/>
        </pc:sldMkLst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3548910569" sldId="273"/>
        </pc:sldMkLst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3763310766" sldId="274"/>
        </pc:sldMkLst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277007017" sldId="275"/>
        </pc:sldMkLst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2361402336" sldId="276"/>
        </pc:sldMkLst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88037445" sldId="277"/>
        </pc:sldMkLst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4092825411" sldId="278"/>
        </pc:sldMkLst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3327124009" sldId="279"/>
        </pc:sldMkLst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2334090592" sldId="280"/>
        </pc:sldMkLst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1712580177" sldId="281"/>
        </pc:sldMkLst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1870492456" sldId="282"/>
        </pc:sldMkLst>
      </pc:sldChg>
      <pc:sldChg chg="addSp modSp modTransition addAnim modAnim modNotes">
        <pc:chgData name="GEORGIEV Ignat" userId="S::igeorgie@ed.ac.uk::1e2e7928-80a7-44f8-8851-c409b1d7f4cc" providerId="AD" clId="Web-{8EAE1914-F379-4FF7-85A0-6F5CE86EA38A}" dt="2018-03-26T22:04:57.971" v="179"/>
        <pc:sldMkLst>
          <pc:docMk/>
          <pc:sldMk cId="2622543415" sldId="283"/>
        </pc:sldMkLst>
        <pc:spChg chg="mod">
          <ac:chgData name="GEORGIEV Ignat" userId="S::igeorgie@ed.ac.uk::1e2e7928-80a7-44f8-8851-c409b1d7f4cc" providerId="AD" clId="Web-{8EAE1914-F379-4FF7-85A0-6F5CE86EA38A}" dt="2018-03-26T22:04:56.034" v="176"/>
          <ac:spMkLst>
            <pc:docMk/>
            <pc:sldMk cId="2622543415" sldId="283"/>
            <ac:spMk id="6" creationId="{A1607621-1B12-42ED-A271-94B972DE9D57}"/>
          </ac:spMkLst>
        </pc:spChg>
        <pc:picChg chg="add mod">
          <ac:chgData name="GEORGIEV Ignat" userId="S::igeorgie@ed.ac.uk::1e2e7928-80a7-44f8-8851-c409b1d7f4cc" providerId="AD" clId="Web-{8EAE1914-F379-4FF7-85A0-6F5CE86EA38A}" dt="2018-03-26T22:04:56.643" v="177"/>
          <ac:picMkLst>
            <pc:docMk/>
            <pc:sldMk cId="2622543415" sldId="283"/>
            <ac:picMk id="3" creationId="{ED62567E-A8B5-4D23-A09D-7E01F1F246EC}"/>
          </ac:picMkLst>
        </pc:picChg>
        <pc:picChg chg="mod">
          <ac:chgData name="GEORGIEV Ignat" userId="S::igeorgie@ed.ac.uk::1e2e7928-80a7-44f8-8851-c409b1d7f4cc" providerId="AD" clId="Web-{8EAE1914-F379-4FF7-85A0-6F5CE86EA38A}" dt="2018-03-26T22:04:57.971" v="179"/>
          <ac:picMkLst>
            <pc:docMk/>
            <pc:sldMk cId="2622543415" sldId="283"/>
            <ac:picMk id="4" creationId="{AD5E07D8-CE7A-4160-A6B4-5D4E291AEB05}"/>
          </ac:picMkLst>
        </pc:picChg>
      </pc:sldChg>
      <pc:sldMasterChg chg="modTransition modSldLayout">
        <pc:chgData name="GEORGIEV Ignat" userId="S::igeorgie@ed.ac.uk::1e2e7928-80a7-44f8-8851-c409b1d7f4cc" providerId="AD" clId="Web-{8EAE1914-F379-4FF7-85A0-6F5CE86EA38A}" dt="2018-03-26T22:04:50.252" v="170"/>
        <pc:sldMasterMkLst>
          <pc:docMk/>
          <pc:sldMasterMk cId="2460954070" sldId="2147483660"/>
        </pc:sldMasterMkLst>
        <pc:sldLayoutChg chg="modTransition">
          <pc:chgData name="GEORGIEV Ignat" userId="S::igeorgie@ed.ac.uk::1e2e7928-80a7-44f8-8851-c409b1d7f4cc" providerId="AD" clId="Web-{8EAE1914-F379-4FF7-85A0-6F5CE86EA38A}" dt="2018-03-26T22:04:50.252" v="170"/>
          <pc:sldLayoutMkLst>
            <pc:docMk/>
            <pc:sldMasterMk cId="2460954070" sldId="2147483660"/>
            <pc:sldLayoutMk cId="2385387890" sldId="2147483661"/>
          </pc:sldLayoutMkLst>
        </pc:sldLayoutChg>
        <pc:sldLayoutChg chg="modTransition">
          <pc:chgData name="GEORGIEV Ignat" userId="S::igeorgie@ed.ac.uk::1e2e7928-80a7-44f8-8851-c409b1d7f4cc" providerId="AD" clId="Web-{8EAE1914-F379-4FF7-85A0-6F5CE86EA38A}" dt="2018-03-26T22:04:50.252" v="170"/>
          <pc:sldLayoutMkLst>
            <pc:docMk/>
            <pc:sldMasterMk cId="2460954070" sldId="2147483660"/>
            <pc:sldLayoutMk cId="949138452" sldId="2147483662"/>
          </pc:sldLayoutMkLst>
        </pc:sldLayoutChg>
        <pc:sldLayoutChg chg="modTransition">
          <pc:chgData name="GEORGIEV Ignat" userId="S::igeorgie@ed.ac.uk::1e2e7928-80a7-44f8-8851-c409b1d7f4cc" providerId="AD" clId="Web-{8EAE1914-F379-4FF7-85A0-6F5CE86EA38A}" dt="2018-03-26T22:04:50.252" v="170"/>
          <pc:sldLayoutMkLst>
            <pc:docMk/>
            <pc:sldMasterMk cId="2460954070" sldId="2147483660"/>
            <pc:sldLayoutMk cId="2591524520" sldId="2147483663"/>
          </pc:sldLayoutMkLst>
        </pc:sldLayoutChg>
        <pc:sldLayoutChg chg="modTransition">
          <pc:chgData name="GEORGIEV Ignat" userId="S::igeorgie@ed.ac.uk::1e2e7928-80a7-44f8-8851-c409b1d7f4cc" providerId="AD" clId="Web-{8EAE1914-F379-4FF7-85A0-6F5CE86EA38A}" dt="2018-03-26T22:04:50.252" v="170"/>
          <pc:sldLayoutMkLst>
            <pc:docMk/>
            <pc:sldMasterMk cId="2460954070" sldId="2147483660"/>
            <pc:sldLayoutMk cId="1203092039" sldId="2147483664"/>
          </pc:sldLayoutMkLst>
        </pc:sldLayoutChg>
        <pc:sldLayoutChg chg="modTransition">
          <pc:chgData name="GEORGIEV Ignat" userId="S::igeorgie@ed.ac.uk::1e2e7928-80a7-44f8-8851-c409b1d7f4cc" providerId="AD" clId="Web-{8EAE1914-F379-4FF7-85A0-6F5CE86EA38A}" dt="2018-03-26T22:04:50.252" v="170"/>
          <pc:sldLayoutMkLst>
            <pc:docMk/>
            <pc:sldMasterMk cId="2460954070" sldId="2147483660"/>
            <pc:sldLayoutMk cId="3733172339" sldId="2147483665"/>
          </pc:sldLayoutMkLst>
        </pc:sldLayoutChg>
        <pc:sldLayoutChg chg="modTransition">
          <pc:chgData name="GEORGIEV Ignat" userId="S::igeorgie@ed.ac.uk::1e2e7928-80a7-44f8-8851-c409b1d7f4cc" providerId="AD" clId="Web-{8EAE1914-F379-4FF7-85A0-6F5CE86EA38A}" dt="2018-03-26T22:04:50.252" v="170"/>
          <pc:sldLayoutMkLst>
            <pc:docMk/>
            <pc:sldMasterMk cId="2460954070" sldId="2147483660"/>
            <pc:sldLayoutMk cId="3210312558" sldId="2147483666"/>
          </pc:sldLayoutMkLst>
        </pc:sldLayoutChg>
        <pc:sldLayoutChg chg="modTransition">
          <pc:chgData name="GEORGIEV Ignat" userId="S::igeorgie@ed.ac.uk::1e2e7928-80a7-44f8-8851-c409b1d7f4cc" providerId="AD" clId="Web-{8EAE1914-F379-4FF7-85A0-6F5CE86EA38A}" dt="2018-03-26T22:04:50.252" v="170"/>
          <pc:sldLayoutMkLst>
            <pc:docMk/>
            <pc:sldMasterMk cId="2460954070" sldId="2147483660"/>
            <pc:sldLayoutMk cId="3146388984" sldId="2147483667"/>
          </pc:sldLayoutMkLst>
        </pc:sldLayoutChg>
        <pc:sldLayoutChg chg="modTransition">
          <pc:chgData name="GEORGIEV Ignat" userId="S::igeorgie@ed.ac.uk::1e2e7928-80a7-44f8-8851-c409b1d7f4cc" providerId="AD" clId="Web-{8EAE1914-F379-4FF7-85A0-6F5CE86EA38A}" dt="2018-03-26T22:04:50.252" v="170"/>
          <pc:sldLayoutMkLst>
            <pc:docMk/>
            <pc:sldMasterMk cId="2460954070" sldId="2147483660"/>
            <pc:sldLayoutMk cId="3171841454" sldId="2147483668"/>
          </pc:sldLayoutMkLst>
        </pc:sldLayoutChg>
        <pc:sldLayoutChg chg="modTransition">
          <pc:chgData name="GEORGIEV Ignat" userId="S::igeorgie@ed.ac.uk::1e2e7928-80a7-44f8-8851-c409b1d7f4cc" providerId="AD" clId="Web-{8EAE1914-F379-4FF7-85A0-6F5CE86EA38A}" dt="2018-03-26T22:04:50.252" v="170"/>
          <pc:sldLayoutMkLst>
            <pc:docMk/>
            <pc:sldMasterMk cId="2460954070" sldId="2147483660"/>
            <pc:sldLayoutMk cId="1718958274" sldId="2147483669"/>
          </pc:sldLayoutMkLst>
        </pc:sldLayoutChg>
        <pc:sldLayoutChg chg="modTransition">
          <pc:chgData name="GEORGIEV Ignat" userId="S::igeorgie@ed.ac.uk::1e2e7928-80a7-44f8-8851-c409b1d7f4cc" providerId="AD" clId="Web-{8EAE1914-F379-4FF7-85A0-6F5CE86EA38A}" dt="2018-03-26T22:04:50.252" v="170"/>
          <pc:sldLayoutMkLst>
            <pc:docMk/>
            <pc:sldMasterMk cId="2460954070" sldId="2147483660"/>
            <pc:sldLayoutMk cId="2202905451" sldId="2147483670"/>
          </pc:sldLayoutMkLst>
        </pc:sldLayoutChg>
        <pc:sldLayoutChg chg="modTransition">
          <pc:chgData name="GEORGIEV Ignat" userId="S::igeorgie@ed.ac.uk::1e2e7928-80a7-44f8-8851-c409b1d7f4cc" providerId="AD" clId="Web-{8EAE1914-F379-4FF7-85A0-6F5CE86EA38A}" dt="2018-03-26T22:04:50.252" v="170"/>
          <pc:sldLayoutMkLst>
            <pc:docMk/>
            <pc:sldMasterMk cId="2460954070" sldId="2147483660"/>
            <pc:sldLayoutMk cId="3479445657" sldId="2147483671"/>
          </pc:sldLayoutMkLst>
        </pc:sldLayoutChg>
      </pc:sldMasterChg>
    </pc:docChg>
  </pc:docChgLst>
  <pc:docChgLst>
    <pc:chgData name="GEORGIEV Ignat" userId="S::igeorgie@ed.ac.uk::1e2e7928-80a7-44f8-8851-c409b1d7f4cc" providerId="AD" clId="Web-{ACEA8A55-E4C8-4DE6-AD64-5653583525FA}"/>
    <pc:docChg chg="modSld">
      <pc:chgData name="GEORGIEV Ignat" userId="S::igeorgie@ed.ac.uk::1e2e7928-80a7-44f8-8851-c409b1d7f4cc" providerId="AD" clId="Web-{ACEA8A55-E4C8-4DE6-AD64-5653583525FA}" dt="2018-04-20T11:38:40.923" v="67"/>
      <pc:docMkLst>
        <pc:docMk/>
      </pc:docMkLst>
      <pc:sldChg chg="modSp">
        <pc:chgData name="GEORGIEV Ignat" userId="S::igeorgie@ed.ac.uk::1e2e7928-80a7-44f8-8851-c409b1d7f4cc" providerId="AD" clId="Web-{ACEA8A55-E4C8-4DE6-AD64-5653583525FA}" dt="2018-04-20T11:35:28.969" v="0"/>
        <pc:sldMkLst>
          <pc:docMk/>
          <pc:sldMk cId="109857222" sldId="256"/>
        </pc:sldMkLst>
        <pc:picChg chg="mod">
          <ac:chgData name="GEORGIEV Ignat" userId="S::igeorgie@ed.ac.uk::1e2e7928-80a7-44f8-8851-c409b1d7f4cc" providerId="AD" clId="Web-{ACEA8A55-E4C8-4DE6-AD64-5653583525FA}" dt="2018-04-20T11:35:28.969" v="0"/>
          <ac:picMkLst>
            <pc:docMk/>
            <pc:sldMk cId="109857222" sldId="256"/>
            <ac:picMk id="3" creationId="{DAD533A8-7AD3-470D-B26B-6BBD89A6CA2E}"/>
          </ac:picMkLst>
        </pc:picChg>
      </pc:sldChg>
      <pc:sldChg chg="modSp modNotes">
        <pc:chgData name="GEORGIEV Ignat" userId="S::igeorgie@ed.ac.uk::1e2e7928-80a7-44f8-8851-c409b1d7f4cc" providerId="AD" clId="Web-{ACEA8A55-E4C8-4DE6-AD64-5653583525FA}" dt="2018-04-20T11:37:38.548" v="31"/>
        <pc:sldMkLst>
          <pc:docMk/>
          <pc:sldMk cId="88037445" sldId="277"/>
        </pc:sldMkLst>
        <pc:spChg chg="mod">
          <ac:chgData name="GEORGIEV Ignat" userId="S::igeorgie@ed.ac.uk::1e2e7928-80a7-44f8-8851-c409b1d7f4cc" providerId="AD" clId="Web-{ACEA8A55-E4C8-4DE6-AD64-5653583525FA}" dt="2018-04-20T11:37:38.548" v="31"/>
          <ac:spMkLst>
            <pc:docMk/>
            <pc:sldMk cId="88037445" sldId="277"/>
            <ac:spMk id="3" creationId="{085F51BF-34AB-4044-805F-4B2D005189EA}"/>
          </ac:spMkLst>
        </pc:spChg>
      </pc:sldChg>
      <pc:sldChg chg="addSp delSp modSp">
        <pc:chgData name="GEORGIEV Ignat" userId="S::igeorgie@ed.ac.uk::1e2e7928-80a7-44f8-8851-c409b1d7f4cc" providerId="AD" clId="Web-{ACEA8A55-E4C8-4DE6-AD64-5653583525FA}" dt="2018-04-20T11:38:40.923" v="67"/>
        <pc:sldMkLst>
          <pc:docMk/>
          <pc:sldMk cId="4092825411" sldId="278"/>
        </pc:sldMkLst>
        <pc:spChg chg="add mod">
          <ac:chgData name="GEORGIEV Ignat" userId="S::igeorgie@ed.ac.uk::1e2e7928-80a7-44f8-8851-c409b1d7f4cc" providerId="AD" clId="Web-{ACEA8A55-E4C8-4DE6-AD64-5653583525FA}" dt="2018-04-20T11:38:40.923" v="67"/>
          <ac:spMkLst>
            <pc:docMk/>
            <pc:sldMk cId="4092825411" sldId="278"/>
            <ac:spMk id="8" creationId="{534F8DF9-19B6-4C69-AE61-4E8CE0C3A67B}"/>
          </ac:spMkLst>
        </pc:spChg>
        <pc:spChg chg="add del mod">
          <ac:chgData name="GEORGIEV Ignat" userId="S::igeorgie@ed.ac.uk::1e2e7928-80a7-44f8-8851-c409b1d7f4cc" providerId="AD" clId="Web-{ACEA8A55-E4C8-4DE6-AD64-5653583525FA}" dt="2018-04-20T11:37:51.610" v="38"/>
          <ac:spMkLst>
            <pc:docMk/>
            <pc:sldMk cId="4092825411" sldId="278"/>
            <ac:spMk id="10" creationId="{85326957-9BFD-43CC-8C26-9E8A146075E0}"/>
          </ac:spMkLst>
        </pc:spChg>
      </pc:sldChg>
    </pc:docChg>
  </pc:docChgLst>
  <pc:docChgLst>
    <pc:chgData name="GEORGIEV Ignat" userId="S::igeorgie@ed.ac.uk::1e2e7928-80a7-44f8-8851-c409b1d7f4cc" providerId="AD" clId="Web-{D5FE59D1-EBB4-4B2A-BEC1-E45BBB499696}"/>
    <pc:docChg chg="addSld modSld sldOrd">
      <pc:chgData name="GEORGIEV Ignat" userId="S::igeorgie@ed.ac.uk::1e2e7928-80a7-44f8-8851-c409b1d7f4cc" providerId="AD" clId="Web-{D5FE59D1-EBB4-4B2A-BEC1-E45BBB499696}" dt="2018-04-10T14:17:38.318" v="567"/>
      <pc:docMkLst>
        <pc:docMk/>
      </pc:docMkLst>
      <pc:sldChg chg="modSp">
        <pc:chgData name="GEORGIEV Ignat" userId="S::igeorgie@ed.ac.uk::1e2e7928-80a7-44f8-8851-c409b1d7f4cc" providerId="AD" clId="Web-{D5FE59D1-EBB4-4B2A-BEC1-E45BBB499696}" dt="2018-04-10T13:49:36.390" v="49"/>
        <pc:sldMkLst>
          <pc:docMk/>
          <pc:sldMk cId="379548770" sldId="257"/>
        </pc:sldMkLst>
        <pc:picChg chg="mod">
          <ac:chgData name="GEORGIEV Ignat" userId="S::igeorgie@ed.ac.uk::1e2e7928-80a7-44f8-8851-c409b1d7f4cc" providerId="AD" clId="Web-{D5FE59D1-EBB4-4B2A-BEC1-E45BBB499696}" dt="2018-04-10T13:49:36.390" v="49"/>
          <ac:picMkLst>
            <pc:docMk/>
            <pc:sldMk cId="379548770" sldId="257"/>
            <ac:picMk id="4" creationId="{59A10DFF-7AAA-4C3C-BE8F-5E2E134C2C1F}"/>
          </ac:picMkLst>
        </pc:picChg>
      </pc:sldChg>
      <pc:sldChg chg="modSp modNotes">
        <pc:chgData name="GEORGIEV Ignat" userId="S::igeorgie@ed.ac.uk::1e2e7928-80a7-44f8-8851-c409b1d7f4cc" providerId="AD" clId="Web-{D5FE59D1-EBB4-4B2A-BEC1-E45BBB499696}" dt="2018-04-10T13:54:54.160" v="148"/>
        <pc:sldMkLst>
          <pc:docMk/>
          <pc:sldMk cId="2513535155" sldId="258"/>
        </pc:sldMkLst>
        <pc:spChg chg="mod">
          <ac:chgData name="GEORGIEV Ignat" userId="S::igeorgie@ed.ac.uk::1e2e7928-80a7-44f8-8851-c409b1d7f4cc" providerId="AD" clId="Web-{D5FE59D1-EBB4-4B2A-BEC1-E45BBB499696}" dt="2018-04-10T13:54:03.003" v="134"/>
          <ac:spMkLst>
            <pc:docMk/>
            <pc:sldMk cId="2513535155" sldId="258"/>
            <ac:spMk id="3" creationId="{05A6E398-8B24-495A-8569-AE064EEBFE1C}"/>
          </ac:spMkLst>
        </pc:spChg>
      </pc:sldChg>
      <pc:sldChg chg="modNotes">
        <pc:chgData name="GEORGIEV Ignat" userId="S::igeorgie@ed.ac.uk::1e2e7928-80a7-44f8-8851-c409b1d7f4cc" providerId="AD" clId="Web-{D5FE59D1-EBB4-4B2A-BEC1-E45BBB499696}" dt="2018-04-10T13:56:51.192" v="173"/>
        <pc:sldMkLst>
          <pc:docMk/>
          <pc:sldMk cId="791143208" sldId="259"/>
        </pc:sldMkLst>
      </pc:sldChg>
      <pc:sldChg chg="modNotes">
        <pc:chgData name="GEORGIEV Ignat" userId="S::igeorgie@ed.ac.uk::1e2e7928-80a7-44f8-8851-c409b1d7f4cc" providerId="AD" clId="Web-{D5FE59D1-EBB4-4B2A-BEC1-E45BBB499696}" dt="2018-04-10T14:01:33.634" v="305"/>
        <pc:sldMkLst>
          <pc:docMk/>
          <pc:sldMk cId="167827442" sldId="261"/>
        </pc:sldMkLst>
      </pc:sldChg>
      <pc:sldChg chg="modNotes">
        <pc:chgData name="GEORGIEV Ignat" userId="S::igeorgie@ed.ac.uk::1e2e7928-80a7-44f8-8851-c409b1d7f4cc" providerId="AD" clId="Web-{D5FE59D1-EBB4-4B2A-BEC1-E45BBB499696}" dt="2018-04-10T14:02:25.916" v="319"/>
        <pc:sldMkLst>
          <pc:docMk/>
          <pc:sldMk cId="801646477" sldId="262"/>
        </pc:sldMkLst>
      </pc:sldChg>
      <pc:sldChg chg="ord">
        <pc:chgData name="GEORGIEV Ignat" userId="S::igeorgie@ed.ac.uk::1e2e7928-80a7-44f8-8851-c409b1d7f4cc" providerId="AD" clId="Web-{D5FE59D1-EBB4-4B2A-BEC1-E45BBB499696}" dt="2018-04-10T14:06:30.653" v="323"/>
        <pc:sldMkLst>
          <pc:docMk/>
          <pc:sldMk cId="788555045" sldId="263"/>
        </pc:sldMkLst>
      </pc:sldChg>
      <pc:sldChg chg="modNotes">
        <pc:chgData name="GEORGIEV Ignat" userId="S::igeorgie@ed.ac.uk::1e2e7928-80a7-44f8-8851-c409b1d7f4cc" providerId="AD" clId="Web-{D5FE59D1-EBB4-4B2A-BEC1-E45BBB499696}" dt="2018-04-10T14:03:14.432" v="322"/>
        <pc:sldMkLst>
          <pc:docMk/>
          <pc:sldMk cId="259422589" sldId="264"/>
        </pc:sldMkLst>
      </pc:sldChg>
      <pc:sldChg chg="addSp delSp modSp">
        <pc:chgData name="GEORGIEV Ignat" userId="S::igeorgie@ed.ac.uk::1e2e7928-80a7-44f8-8851-c409b1d7f4cc" providerId="AD" clId="Web-{D5FE59D1-EBB4-4B2A-BEC1-E45BBB499696}" dt="2018-04-10T14:09:44.343" v="397"/>
        <pc:sldMkLst>
          <pc:docMk/>
          <pc:sldMk cId="3491037336" sldId="265"/>
        </pc:sldMkLst>
        <pc:spChg chg="add del mod">
          <ac:chgData name="GEORGIEV Ignat" userId="S::igeorgie@ed.ac.uk::1e2e7928-80a7-44f8-8851-c409b1d7f4cc" providerId="AD" clId="Web-{D5FE59D1-EBB4-4B2A-BEC1-E45BBB499696}" dt="2018-04-10T14:09:05.296" v="374"/>
          <ac:spMkLst>
            <pc:docMk/>
            <pc:sldMk cId="3491037336" sldId="265"/>
            <ac:spMk id="5" creationId="{DE329244-5B8D-4B38-A278-A54C7FFA0D6C}"/>
          </ac:spMkLst>
        </pc:spChg>
        <pc:spChg chg="mod">
          <ac:chgData name="GEORGIEV Ignat" userId="S::igeorgie@ed.ac.uk::1e2e7928-80a7-44f8-8851-c409b1d7f4cc" providerId="AD" clId="Web-{D5FE59D1-EBB4-4B2A-BEC1-E45BBB499696}" dt="2018-04-10T14:09:26.327" v="388"/>
          <ac:spMkLst>
            <pc:docMk/>
            <pc:sldMk cId="3491037336" sldId="265"/>
            <ac:spMk id="6" creationId="{93EC9D4C-2C4B-4C3D-AF3E-1C3391F184F3}"/>
          </ac:spMkLst>
        </pc:spChg>
        <pc:spChg chg="add del mod">
          <ac:chgData name="GEORGIEV Ignat" userId="S::igeorgie@ed.ac.uk::1e2e7928-80a7-44f8-8851-c409b1d7f4cc" providerId="AD" clId="Web-{D5FE59D1-EBB4-4B2A-BEC1-E45BBB499696}" dt="2018-04-10T14:09:32.499" v="392"/>
          <ac:spMkLst>
            <pc:docMk/>
            <pc:sldMk cId="3491037336" sldId="265"/>
            <ac:spMk id="8" creationId="{11456827-D008-464D-B9E2-6AD8BF70D879}"/>
          </ac:spMkLst>
        </pc:spChg>
        <pc:picChg chg="add del">
          <ac:chgData name="GEORGIEV Ignat" userId="S::igeorgie@ed.ac.uk::1e2e7928-80a7-44f8-8851-c409b1d7f4cc" providerId="AD" clId="Web-{D5FE59D1-EBB4-4B2A-BEC1-E45BBB499696}" dt="2018-04-10T14:09:27.874" v="391"/>
          <ac:picMkLst>
            <pc:docMk/>
            <pc:sldMk cId="3491037336" sldId="265"/>
            <ac:picMk id="4" creationId="{55CF0DF0-602B-4F7A-B58B-E4062D82CE9E}"/>
          </ac:picMkLst>
        </pc:picChg>
        <pc:picChg chg="add mod ord">
          <ac:chgData name="GEORGIEV Ignat" userId="S::igeorgie@ed.ac.uk::1e2e7928-80a7-44f8-8851-c409b1d7f4cc" providerId="AD" clId="Web-{D5FE59D1-EBB4-4B2A-BEC1-E45BBB499696}" dt="2018-04-10T14:09:44.343" v="397"/>
          <ac:picMkLst>
            <pc:docMk/>
            <pc:sldMk cId="3491037336" sldId="265"/>
            <ac:picMk id="9" creationId="{CA40E53B-E35F-4F36-8622-044D302A1968}"/>
          </ac:picMkLst>
        </pc:picChg>
      </pc:sldChg>
      <pc:sldChg chg="addSp modSp addAnim modAnim modNotes">
        <pc:chgData name="GEORGIEV Ignat" userId="S::igeorgie@ed.ac.uk::1e2e7928-80a7-44f8-8851-c409b1d7f4cc" providerId="AD" clId="Web-{D5FE59D1-EBB4-4B2A-BEC1-E45BBB499696}" dt="2018-04-10T14:14:08.034" v="492"/>
        <pc:sldMkLst>
          <pc:docMk/>
          <pc:sldMk cId="4266943475" sldId="266"/>
        </pc:sldMkLst>
        <pc:spChg chg="add mod">
          <ac:chgData name="GEORGIEV Ignat" userId="S::igeorgie@ed.ac.uk::1e2e7928-80a7-44f8-8851-c409b1d7f4cc" providerId="AD" clId="Web-{D5FE59D1-EBB4-4B2A-BEC1-E45BBB499696}" dt="2018-04-10T14:11:30.266" v="448"/>
          <ac:spMkLst>
            <pc:docMk/>
            <pc:sldMk cId="4266943475" sldId="266"/>
            <ac:spMk id="3" creationId="{21FB412D-352B-42F8-B817-84DB6C895074}"/>
          </ac:spMkLst>
        </pc:spChg>
        <pc:spChg chg="add mod">
          <ac:chgData name="GEORGIEV Ignat" userId="S::igeorgie@ed.ac.uk::1e2e7928-80a7-44f8-8851-c409b1d7f4cc" providerId="AD" clId="Web-{D5FE59D1-EBB4-4B2A-BEC1-E45BBB499696}" dt="2018-04-10T14:14:08.034" v="492"/>
          <ac:spMkLst>
            <pc:docMk/>
            <pc:sldMk cId="4266943475" sldId="266"/>
            <ac:spMk id="5" creationId="{4C8A35D6-0A31-43E7-BA1B-5A41977792A2}"/>
          </ac:spMkLst>
        </pc:spChg>
        <pc:picChg chg="mod">
          <ac:chgData name="GEORGIEV Ignat" userId="S::igeorgie@ed.ac.uk::1e2e7928-80a7-44f8-8851-c409b1d7f4cc" providerId="AD" clId="Web-{D5FE59D1-EBB4-4B2A-BEC1-E45BBB499696}" dt="2018-04-10T14:10:39.640" v="401"/>
          <ac:picMkLst>
            <pc:docMk/>
            <pc:sldMk cId="4266943475" sldId="266"/>
            <ac:picMk id="4" creationId="{1E976D47-6875-44D4-B18E-9E1F93D8FAB6}"/>
          </ac:picMkLst>
        </pc:picChg>
      </pc:sldChg>
      <pc:sldChg chg="addSp modSp modNotes">
        <pc:chgData name="GEORGIEV Ignat" userId="S::igeorgie@ed.ac.uk::1e2e7928-80a7-44f8-8851-c409b1d7f4cc" providerId="AD" clId="Web-{D5FE59D1-EBB4-4B2A-BEC1-E45BBB499696}" dt="2018-04-10T14:17:24.271" v="566"/>
        <pc:sldMkLst>
          <pc:docMk/>
          <pc:sldMk cId="61944624" sldId="267"/>
        </pc:sldMkLst>
        <pc:spChg chg="mod">
          <ac:chgData name="GEORGIEV Ignat" userId="S::igeorgie@ed.ac.uk::1e2e7928-80a7-44f8-8851-c409b1d7f4cc" providerId="AD" clId="Web-{D5FE59D1-EBB4-4B2A-BEC1-E45BBB499696}" dt="2018-04-10T14:10:33.031" v="398"/>
          <ac:spMkLst>
            <pc:docMk/>
            <pc:sldMk cId="61944624" sldId="267"/>
            <ac:spMk id="2" creationId="{6388C0D1-D1E4-4E5A-AC82-F106EB31F86A}"/>
          </ac:spMkLst>
        </pc:spChg>
        <pc:spChg chg="add mod">
          <ac:chgData name="GEORGIEV Ignat" userId="S::igeorgie@ed.ac.uk::1e2e7928-80a7-44f8-8851-c409b1d7f4cc" providerId="AD" clId="Web-{D5FE59D1-EBB4-4B2A-BEC1-E45BBB499696}" dt="2018-04-10T14:17:03.817" v="551"/>
          <ac:spMkLst>
            <pc:docMk/>
            <pc:sldMk cId="61944624" sldId="267"/>
            <ac:spMk id="3" creationId="{D6BE03C7-1309-4DF3-9F1F-FCF8A6FA2F14}"/>
          </ac:spMkLst>
        </pc:spChg>
        <pc:picChg chg="mod">
          <ac:chgData name="GEORGIEV Ignat" userId="S::igeorgie@ed.ac.uk::1e2e7928-80a7-44f8-8851-c409b1d7f4cc" providerId="AD" clId="Web-{D5FE59D1-EBB4-4B2A-BEC1-E45BBB499696}" dt="2018-04-10T14:14:26.784" v="497"/>
          <ac:picMkLst>
            <pc:docMk/>
            <pc:sldMk cId="61944624" sldId="267"/>
            <ac:picMk id="4" creationId="{7B56CED4-6E06-4A2F-B30B-051653AD32C9}"/>
          </ac:picMkLst>
        </pc:picChg>
      </pc:sldChg>
      <pc:sldChg chg="modSp">
        <pc:chgData name="GEORGIEV Ignat" userId="S::igeorgie@ed.ac.uk::1e2e7928-80a7-44f8-8851-c409b1d7f4cc" providerId="AD" clId="Web-{D5FE59D1-EBB4-4B2A-BEC1-E45BBB499696}" dt="2018-04-10T14:17:38.318" v="567"/>
        <pc:sldMkLst>
          <pc:docMk/>
          <pc:sldMk cId="1359235427" sldId="268"/>
        </pc:sldMkLst>
        <pc:spChg chg="mod">
          <ac:chgData name="GEORGIEV Ignat" userId="S::igeorgie@ed.ac.uk::1e2e7928-80a7-44f8-8851-c409b1d7f4cc" providerId="AD" clId="Web-{D5FE59D1-EBB4-4B2A-BEC1-E45BBB499696}" dt="2018-04-10T14:17:38.318" v="567"/>
          <ac:spMkLst>
            <pc:docMk/>
            <pc:sldMk cId="1359235427" sldId="268"/>
            <ac:spMk id="3" creationId="{5B89FA8D-8147-4A39-A807-B2A9AAD11DAD}"/>
          </ac:spMkLst>
        </pc:spChg>
      </pc:sldChg>
      <pc:sldChg chg="modNotes">
        <pc:chgData name="GEORGIEV Ignat" userId="S::igeorgie@ed.ac.uk::1e2e7928-80a7-44f8-8851-c409b1d7f4cc" providerId="AD" clId="Web-{D5FE59D1-EBB4-4B2A-BEC1-E45BBB499696}" dt="2018-04-10T13:51:10.315" v="103"/>
        <pc:sldMkLst>
          <pc:docMk/>
          <pc:sldMk cId="2622543415" sldId="283"/>
        </pc:sldMkLst>
      </pc:sldChg>
      <pc:sldChg chg="addSp modSp modNotes">
        <pc:chgData name="GEORGIEV Ignat" userId="S::igeorgie@ed.ac.uk::1e2e7928-80a7-44f8-8851-c409b1d7f4cc" providerId="AD" clId="Web-{D5FE59D1-EBB4-4B2A-BEC1-E45BBB499696}" dt="2018-04-10T14:01:06.727" v="294"/>
        <pc:sldMkLst>
          <pc:docMk/>
          <pc:sldMk cId="3594301453" sldId="284"/>
        </pc:sldMkLst>
        <pc:spChg chg="add mod">
          <ac:chgData name="GEORGIEV Ignat" userId="S::igeorgie@ed.ac.uk::1e2e7928-80a7-44f8-8851-c409b1d7f4cc" providerId="AD" clId="Web-{D5FE59D1-EBB4-4B2A-BEC1-E45BBB499696}" dt="2018-04-10T14:00:18.601" v="281"/>
          <ac:spMkLst>
            <pc:docMk/>
            <pc:sldMk cId="3594301453" sldId="284"/>
            <ac:spMk id="3" creationId="{B9F1A047-BF81-415C-B7B0-52C15E826CBD}"/>
          </ac:spMkLst>
        </pc:spChg>
        <pc:picChg chg="mod">
          <ac:chgData name="GEORGIEV Ignat" userId="S::igeorgie@ed.ac.uk::1e2e7928-80a7-44f8-8851-c409b1d7f4cc" providerId="AD" clId="Web-{D5FE59D1-EBB4-4B2A-BEC1-E45BBB499696}" dt="2018-04-10T14:00:23.226" v="283"/>
          <ac:picMkLst>
            <pc:docMk/>
            <pc:sldMk cId="3594301453" sldId="284"/>
            <ac:picMk id="4" creationId="{8BE0646C-33EC-48FD-8712-07D38DA0A1FC}"/>
          </ac:picMkLst>
        </pc:picChg>
      </pc:sldChg>
      <pc:sldChg chg="modSp new">
        <pc:chgData name="GEORGIEV Ignat" userId="S::igeorgie@ed.ac.uk::1e2e7928-80a7-44f8-8851-c409b1d7f4cc" providerId="AD" clId="Web-{D5FE59D1-EBB4-4B2A-BEC1-E45BBB499696}" dt="2018-04-10T13:49:02.218" v="47"/>
        <pc:sldMkLst>
          <pc:docMk/>
          <pc:sldMk cId="3192286542" sldId="292"/>
        </pc:sldMkLst>
        <pc:spChg chg="mod">
          <ac:chgData name="GEORGIEV Ignat" userId="S::igeorgie@ed.ac.uk::1e2e7928-80a7-44f8-8851-c409b1d7f4cc" providerId="AD" clId="Web-{D5FE59D1-EBB4-4B2A-BEC1-E45BBB499696}" dt="2018-04-10T13:48:18.811" v="7"/>
          <ac:spMkLst>
            <pc:docMk/>
            <pc:sldMk cId="3192286542" sldId="292"/>
            <ac:spMk id="2" creationId="{6DED9A64-F330-4901-9F86-67C929DAA155}"/>
          </ac:spMkLst>
        </pc:spChg>
        <pc:spChg chg="mod">
          <ac:chgData name="GEORGIEV Ignat" userId="S::igeorgie@ed.ac.uk::1e2e7928-80a7-44f8-8851-c409b1d7f4cc" providerId="AD" clId="Web-{D5FE59D1-EBB4-4B2A-BEC1-E45BBB499696}" dt="2018-04-10T13:49:02.218" v="47"/>
          <ac:spMkLst>
            <pc:docMk/>
            <pc:sldMk cId="3192286542" sldId="292"/>
            <ac:spMk id="3" creationId="{CAD008DD-3491-4D82-B44B-2F1739B229B9}"/>
          </ac:spMkLst>
        </pc:spChg>
      </pc:sldChg>
      <pc:sldChg chg="addSp modSp new">
        <pc:chgData name="GEORGIEV Ignat" userId="S::igeorgie@ed.ac.uk::1e2e7928-80a7-44f8-8851-c409b1d7f4cc" providerId="AD" clId="Web-{D5FE59D1-EBB4-4B2A-BEC1-E45BBB499696}" dt="2018-04-10T14:08:06.514" v="372"/>
        <pc:sldMkLst>
          <pc:docMk/>
          <pc:sldMk cId="4231691669" sldId="293"/>
        </pc:sldMkLst>
        <pc:spChg chg="mod">
          <ac:chgData name="GEORGIEV Ignat" userId="S::igeorgie@ed.ac.uk::1e2e7928-80a7-44f8-8851-c409b1d7f4cc" providerId="AD" clId="Web-{D5FE59D1-EBB4-4B2A-BEC1-E45BBB499696}" dt="2018-04-10T14:06:41.309" v="331"/>
          <ac:spMkLst>
            <pc:docMk/>
            <pc:sldMk cId="4231691669" sldId="293"/>
            <ac:spMk id="2" creationId="{9601F35E-76FD-4ACC-8750-CD4083D7B8CE}"/>
          </ac:spMkLst>
        </pc:spChg>
        <pc:spChg chg="mod">
          <ac:chgData name="GEORGIEV Ignat" userId="S::igeorgie@ed.ac.uk::1e2e7928-80a7-44f8-8851-c409b1d7f4cc" providerId="AD" clId="Web-{D5FE59D1-EBB4-4B2A-BEC1-E45BBB499696}" dt="2018-04-10T14:07:56.654" v="367"/>
          <ac:spMkLst>
            <pc:docMk/>
            <pc:sldMk cId="4231691669" sldId="293"/>
            <ac:spMk id="3" creationId="{5DC57075-252A-423D-A061-EC3491442D6F}"/>
          </ac:spMkLst>
        </pc:spChg>
        <pc:picChg chg="add mod">
          <ac:chgData name="GEORGIEV Ignat" userId="S::igeorgie@ed.ac.uk::1e2e7928-80a7-44f8-8851-c409b1d7f4cc" providerId="AD" clId="Web-{D5FE59D1-EBB4-4B2A-BEC1-E45BBB499696}" dt="2018-04-10T14:08:06.514" v="372"/>
          <ac:picMkLst>
            <pc:docMk/>
            <pc:sldMk cId="4231691669" sldId="293"/>
            <ac:picMk id="4" creationId="{58828BEB-8709-4782-B7A9-823BB505638A}"/>
          </ac:picMkLst>
        </pc:picChg>
      </pc:sldChg>
    </pc:docChg>
  </pc:docChgLst>
  <pc:docChgLst>
    <pc:chgData name="GEORGIEV Ignat" userId="S::igeorgie@ed.ac.uk::1e2e7928-80a7-44f8-8851-c409b1d7f4cc" providerId="AD" clId="Web-{6E7853AE-93BE-451E-BD00-F205CFD83FEC}"/>
    <pc:docChg chg="addSld delSld modSld">
      <pc:chgData name="GEORGIEV Ignat" userId="S::igeorgie@ed.ac.uk::1e2e7928-80a7-44f8-8851-c409b1d7f4cc" providerId="AD" clId="Web-{6E7853AE-93BE-451E-BD00-F205CFD83FEC}" dt="2018-04-10T16:02:08.844" v="1112"/>
      <pc:docMkLst>
        <pc:docMk/>
      </pc:docMkLst>
      <pc:sldChg chg="modSp delAnim">
        <pc:chgData name="GEORGIEV Ignat" userId="S::igeorgie@ed.ac.uk::1e2e7928-80a7-44f8-8851-c409b1d7f4cc" providerId="AD" clId="Web-{6E7853AE-93BE-451E-BD00-F205CFD83FEC}" dt="2018-04-10T16:00:05.874" v="1105"/>
        <pc:sldMkLst>
          <pc:docMk/>
          <pc:sldMk cId="2513535155" sldId="258"/>
        </pc:sldMkLst>
        <pc:picChg chg="mod">
          <ac:chgData name="GEORGIEV Ignat" userId="S::igeorgie@ed.ac.uk::1e2e7928-80a7-44f8-8851-c409b1d7f4cc" providerId="AD" clId="Web-{6E7853AE-93BE-451E-BD00-F205CFD83FEC}" dt="2018-04-10T15:59:50.811" v="1102"/>
          <ac:picMkLst>
            <pc:docMk/>
            <pc:sldMk cId="2513535155" sldId="258"/>
            <ac:picMk id="4" creationId="{CE441358-FD1C-4F2A-95F8-CFCB864FA5F4}"/>
          </ac:picMkLst>
        </pc:picChg>
        <pc:picChg chg="mod">
          <ac:chgData name="GEORGIEV Ignat" userId="S::igeorgie@ed.ac.uk::1e2e7928-80a7-44f8-8851-c409b1d7f4cc" providerId="AD" clId="Web-{6E7853AE-93BE-451E-BD00-F205CFD83FEC}" dt="2018-04-10T15:59:53.967" v="1104"/>
          <ac:picMkLst>
            <pc:docMk/>
            <pc:sldMk cId="2513535155" sldId="258"/>
            <ac:picMk id="6" creationId="{E0DF61AC-1FFE-4558-BEA2-0B0404ED110D}"/>
          </ac:picMkLst>
        </pc:picChg>
      </pc:sldChg>
      <pc:sldChg chg="modSp">
        <pc:chgData name="GEORGIEV Ignat" userId="S::igeorgie@ed.ac.uk::1e2e7928-80a7-44f8-8851-c409b1d7f4cc" providerId="AD" clId="Web-{6E7853AE-93BE-451E-BD00-F205CFD83FEC}" dt="2018-04-10T16:00:37.452" v="1107"/>
        <pc:sldMkLst>
          <pc:docMk/>
          <pc:sldMk cId="167827442" sldId="261"/>
        </pc:sldMkLst>
        <pc:picChg chg="mod">
          <ac:chgData name="GEORGIEV Ignat" userId="S::igeorgie@ed.ac.uk::1e2e7928-80a7-44f8-8851-c409b1d7f4cc" providerId="AD" clId="Web-{6E7853AE-93BE-451E-BD00-F205CFD83FEC}" dt="2018-04-10T16:00:37.452" v="1107"/>
          <ac:picMkLst>
            <pc:docMk/>
            <pc:sldMk cId="167827442" sldId="261"/>
            <ac:picMk id="4" creationId="{A9B008DF-7EB3-4184-A6AE-99A5726D41B8}"/>
          </ac:picMkLst>
        </pc:picChg>
      </pc:sldChg>
      <pc:sldChg chg="delAnim">
        <pc:chgData name="GEORGIEV Ignat" userId="S::igeorgie@ed.ac.uk::1e2e7928-80a7-44f8-8851-c409b1d7f4cc" providerId="AD" clId="Web-{6E7853AE-93BE-451E-BD00-F205CFD83FEC}" dt="2018-04-10T16:01:00.921" v="1108"/>
        <pc:sldMkLst>
          <pc:docMk/>
          <pc:sldMk cId="4266943475" sldId="266"/>
        </pc:sldMkLst>
      </pc:sldChg>
      <pc:sldChg chg="addSp delSp modSp delAnim modNotes">
        <pc:chgData name="GEORGIEV Ignat" userId="S::igeorgie@ed.ac.uk::1e2e7928-80a7-44f8-8851-c409b1d7f4cc" providerId="AD" clId="Web-{6E7853AE-93BE-451E-BD00-F205CFD83FEC}" dt="2018-04-10T14:29:28.898" v="104"/>
        <pc:sldMkLst>
          <pc:docMk/>
          <pc:sldMk cId="2052337766" sldId="269"/>
        </pc:sldMkLst>
        <pc:picChg chg="del">
          <ac:chgData name="GEORGIEV Ignat" userId="S::igeorgie@ed.ac.uk::1e2e7928-80a7-44f8-8851-c409b1d7f4cc" providerId="AD" clId="Web-{6E7853AE-93BE-451E-BD00-F205CFD83FEC}" dt="2018-04-10T14:23:30.753" v="86"/>
          <ac:picMkLst>
            <pc:docMk/>
            <pc:sldMk cId="2052337766" sldId="269"/>
            <ac:picMk id="4" creationId="{FDC23623-55F7-416B-AF65-0B864AB55422}"/>
          </ac:picMkLst>
        </pc:picChg>
        <pc:picChg chg="add mod">
          <ac:chgData name="GEORGIEV Ignat" userId="S::igeorgie@ed.ac.uk::1e2e7928-80a7-44f8-8851-c409b1d7f4cc" providerId="AD" clId="Web-{6E7853AE-93BE-451E-BD00-F205CFD83FEC}" dt="2018-04-10T14:29:28.898" v="104"/>
          <ac:picMkLst>
            <pc:docMk/>
            <pc:sldMk cId="2052337766" sldId="269"/>
            <ac:picMk id="5" creationId="{48370306-25FA-4DAE-9887-8233A7B32985}"/>
          </ac:picMkLst>
        </pc:picChg>
      </pc:sldChg>
      <pc:sldChg chg="addSp delSp modSp addAnim modAnim">
        <pc:chgData name="GEORGIEV Ignat" userId="S::igeorgie@ed.ac.uk::1e2e7928-80a7-44f8-8851-c409b1d7f4cc" providerId="AD" clId="Web-{6E7853AE-93BE-451E-BD00-F205CFD83FEC}" dt="2018-04-10T14:33:25.932" v="167"/>
        <pc:sldMkLst>
          <pc:docMk/>
          <pc:sldMk cId="3677686618" sldId="270"/>
        </pc:sldMkLst>
        <pc:spChg chg="add mod">
          <ac:chgData name="GEORGIEV Ignat" userId="S::igeorgie@ed.ac.uk::1e2e7928-80a7-44f8-8851-c409b1d7f4cc" providerId="AD" clId="Web-{6E7853AE-93BE-451E-BD00-F205CFD83FEC}" dt="2018-04-10T14:32:43.260" v="153"/>
          <ac:spMkLst>
            <pc:docMk/>
            <pc:sldMk cId="3677686618" sldId="270"/>
            <ac:spMk id="4" creationId="{C7E3EF80-72F7-4228-A093-30DB42A80104}"/>
          </ac:spMkLst>
        </pc:spChg>
        <pc:spChg chg="add mod">
          <ac:chgData name="GEORGIEV Ignat" userId="S::igeorgie@ed.ac.uk::1e2e7928-80a7-44f8-8851-c409b1d7f4cc" providerId="AD" clId="Web-{6E7853AE-93BE-451E-BD00-F205CFD83FEC}" dt="2018-04-10T14:33:25.932" v="167"/>
          <ac:spMkLst>
            <pc:docMk/>
            <pc:sldMk cId="3677686618" sldId="270"/>
            <ac:spMk id="5" creationId="{1B4CA14F-00B9-4477-AC19-F6A212571F06}"/>
          </ac:spMkLst>
        </pc:spChg>
        <pc:spChg chg="add mod">
          <ac:chgData name="GEORGIEV Ignat" userId="S::igeorgie@ed.ac.uk::1e2e7928-80a7-44f8-8851-c409b1d7f4cc" providerId="AD" clId="Web-{6E7853AE-93BE-451E-BD00-F205CFD83FEC}" dt="2018-04-10T14:32:50.197" v="155"/>
          <ac:spMkLst>
            <pc:docMk/>
            <pc:sldMk cId="3677686618" sldId="270"/>
            <ac:spMk id="7" creationId="{B605CFC9-8BFF-4CA8-9AEE-A72344082F23}"/>
          </ac:spMkLst>
        </pc:spChg>
        <pc:spChg chg="add del mod">
          <ac:chgData name="GEORGIEV Ignat" userId="S::igeorgie@ed.ac.uk::1e2e7928-80a7-44f8-8851-c409b1d7f4cc" providerId="AD" clId="Web-{6E7853AE-93BE-451E-BD00-F205CFD83FEC}" dt="2018-04-10T14:33:06.557" v="159"/>
          <ac:spMkLst>
            <pc:docMk/>
            <pc:sldMk cId="3677686618" sldId="270"/>
            <ac:spMk id="8" creationId="{275AA843-7179-4BD3-9E05-1EB7AD49AE88}"/>
          </ac:spMkLst>
        </pc:spChg>
      </pc:sldChg>
      <pc:sldChg chg="addSp delSp modSp modNotes">
        <pc:chgData name="GEORGIEV Ignat" userId="S::igeorgie@ed.ac.uk::1e2e7928-80a7-44f8-8851-c409b1d7f4cc" providerId="AD" clId="Web-{6E7853AE-93BE-451E-BD00-F205CFD83FEC}" dt="2018-04-10T14:44:00.112" v="228"/>
        <pc:sldMkLst>
          <pc:docMk/>
          <pc:sldMk cId="573286681" sldId="271"/>
        </pc:sldMkLst>
        <pc:spChg chg="mod">
          <ac:chgData name="GEORGIEV Ignat" userId="S::igeorgie@ed.ac.uk::1e2e7928-80a7-44f8-8851-c409b1d7f4cc" providerId="AD" clId="Web-{6E7853AE-93BE-451E-BD00-F205CFD83FEC}" dt="2018-04-10T14:35:14.340" v="176"/>
          <ac:spMkLst>
            <pc:docMk/>
            <pc:sldMk cId="573286681" sldId="271"/>
            <ac:spMk id="3" creationId="{1A823B8B-DDD6-48CC-BE97-AF162ADEE383}"/>
          </ac:spMkLst>
        </pc:spChg>
        <pc:picChg chg="add mod">
          <ac:chgData name="GEORGIEV Ignat" userId="S::igeorgie@ed.ac.uk::1e2e7928-80a7-44f8-8851-c409b1d7f4cc" providerId="AD" clId="Web-{6E7853AE-93BE-451E-BD00-F205CFD83FEC}" dt="2018-04-10T14:35:18.168" v="179"/>
          <ac:picMkLst>
            <pc:docMk/>
            <pc:sldMk cId="573286681" sldId="271"/>
            <ac:picMk id="4" creationId="{51274EEC-735A-442E-B328-8DF279E5EBCD}"/>
          </ac:picMkLst>
        </pc:picChg>
        <pc:picChg chg="del">
          <ac:chgData name="GEORGIEV Ignat" userId="S::igeorgie@ed.ac.uk::1e2e7928-80a7-44f8-8851-c409b1d7f4cc" providerId="AD" clId="Web-{6E7853AE-93BE-451E-BD00-F205CFD83FEC}" dt="2018-04-10T14:33:43.870" v="168"/>
          <ac:picMkLst>
            <pc:docMk/>
            <pc:sldMk cId="573286681" sldId="271"/>
            <ac:picMk id="6" creationId="{9B70A4DB-B485-4D7C-8432-46A23826A878}"/>
          </ac:picMkLst>
        </pc:picChg>
      </pc:sldChg>
      <pc:sldChg chg="addSp delSp modSp modNotes">
        <pc:chgData name="GEORGIEV Ignat" userId="S::igeorgie@ed.ac.uk::1e2e7928-80a7-44f8-8851-c409b1d7f4cc" providerId="AD" clId="Web-{6E7853AE-93BE-451E-BD00-F205CFD83FEC}" dt="2018-04-10T14:47:47.115" v="272"/>
        <pc:sldMkLst>
          <pc:docMk/>
          <pc:sldMk cId="3548910569" sldId="273"/>
        </pc:sldMkLst>
        <pc:picChg chg="del">
          <ac:chgData name="GEORGIEV Ignat" userId="S::igeorgie@ed.ac.uk::1e2e7928-80a7-44f8-8851-c409b1d7f4cc" providerId="AD" clId="Web-{6E7853AE-93BE-451E-BD00-F205CFD83FEC}" dt="2018-04-10T14:45:28.051" v="229"/>
          <ac:picMkLst>
            <pc:docMk/>
            <pc:sldMk cId="3548910569" sldId="273"/>
            <ac:picMk id="4" creationId="{8E81C344-5B32-41C1-B4E0-39B3D5294674}"/>
          </ac:picMkLst>
        </pc:picChg>
        <pc:picChg chg="add mod">
          <ac:chgData name="GEORGIEV Ignat" userId="S::igeorgie@ed.ac.uk::1e2e7928-80a7-44f8-8851-c409b1d7f4cc" providerId="AD" clId="Web-{6E7853AE-93BE-451E-BD00-F205CFD83FEC}" dt="2018-04-10T14:45:53.629" v="234"/>
          <ac:picMkLst>
            <pc:docMk/>
            <pc:sldMk cId="3548910569" sldId="273"/>
            <ac:picMk id="5" creationId="{A850B706-65B8-4E05-8371-75357FEFDA4F}"/>
          </ac:picMkLst>
        </pc:picChg>
      </pc:sldChg>
      <pc:sldChg chg="modSp">
        <pc:chgData name="GEORGIEV Ignat" userId="S::igeorgie@ed.ac.uk::1e2e7928-80a7-44f8-8851-c409b1d7f4cc" providerId="AD" clId="Web-{6E7853AE-93BE-451E-BD00-F205CFD83FEC}" dt="2018-04-10T14:53:03.947" v="404"/>
        <pc:sldMkLst>
          <pc:docMk/>
          <pc:sldMk cId="277007017" sldId="275"/>
        </pc:sldMkLst>
        <pc:picChg chg="mod">
          <ac:chgData name="GEORGIEV Ignat" userId="S::igeorgie@ed.ac.uk::1e2e7928-80a7-44f8-8851-c409b1d7f4cc" providerId="AD" clId="Web-{6E7853AE-93BE-451E-BD00-F205CFD83FEC}" dt="2018-04-10T14:53:03.947" v="404"/>
          <ac:picMkLst>
            <pc:docMk/>
            <pc:sldMk cId="277007017" sldId="275"/>
            <ac:picMk id="6" creationId="{BD2873BC-9B18-4E31-8DAE-041212B1D211}"/>
          </ac:picMkLst>
        </pc:picChg>
      </pc:sldChg>
      <pc:sldChg chg="modNotes">
        <pc:chgData name="GEORGIEV Ignat" userId="S::igeorgie@ed.ac.uk::1e2e7928-80a7-44f8-8851-c409b1d7f4cc" providerId="AD" clId="Web-{6E7853AE-93BE-451E-BD00-F205CFD83FEC}" dt="2018-04-10T14:53:46.229" v="418"/>
        <pc:sldMkLst>
          <pc:docMk/>
          <pc:sldMk cId="2361402336" sldId="276"/>
        </pc:sldMkLst>
      </pc:sldChg>
      <pc:sldChg chg="modNotes">
        <pc:chgData name="GEORGIEV Ignat" userId="S::igeorgie@ed.ac.uk::1e2e7928-80a7-44f8-8851-c409b1d7f4cc" providerId="AD" clId="Web-{6E7853AE-93BE-451E-BD00-F205CFD83FEC}" dt="2018-04-10T14:55:16.089" v="443"/>
        <pc:sldMkLst>
          <pc:docMk/>
          <pc:sldMk cId="1712580177" sldId="281"/>
        </pc:sldMkLst>
      </pc:sldChg>
      <pc:sldChg chg="modSp">
        <pc:chgData name="GEORGIEV Ignat" userId="S::igeorgie@ed.ac.uk::1e2e7928-80a7-44f8-8851-c409b1d7f4cc" providerId="AD" clId="Web-{6E7853AE-93BE-451E-BD00-F205CFD83FEC}" dt="2018-04-10T15:59:04.826" v="1099"/>
        <pc:sldMkLst>
          <pc:docMk/>
          <pc:sldMk cId="1870492456" sldId="282"/>
        </pc:sldMkLst>
        <pc:spChg chg="mod">
          <ac:chgData name="GEORGIEV Ignat" userId="S::igeorgie@ed.ac.uk::1e2e7928-80a7-44f8-8851-c409b1d7f4cc" providerId="AD" clId="Web-{6E7853AE-93BE-451E-BD00-F205CFD83FEC}" dt="2018-04-10T15:59:04.826" v="1099"/>
          <ac:spMkLst>
            <pc:docMk/>
            <pc:sldMk cId="1870492456" sldId="282"/>
            <ac:spMk id="6" creationId="{547FEA41-C658-4C9A-AACB-F98A5B3B8BBA}"/>
          </ac:spMkLst>
        </pc:spChg>
      </pc:sldChg>
      <pc:sldChg chg="delAnim">
        <pc:chgData name="GEORGIEV Ignat" userId="S::igeorgie@ed.ac.uk::1e2e7928-80a7-44f8-8851-c409b1d7f4cc" providerId="AD" clId="Web-{6E7853AE-93BE-451E-BD00-F205CFD83FEC}" dt="2018-04-10T16:00:09.717" v="1106"/>
        <pc:sldMkLst>
          <pc:docMk/>
          <pc:sldMk cId="2622543415" sldId="283"/>
        </pc:sldMkLst>
      </pc:sldChg>
      <pc:sldChg chg="addSp delSp modSp">
        <pc:chgData name="GEORGIEV Ignat" userId="S::igeorgie@ed.ac.uk::1e2e7928-80a7-44f8-8851-c409b1d7f4cc" providerId="AD" clId="Web-{6E7853AE-93BE-451E-BD00-F205CFD83FEC}" dt="2018-04-10T14:31:38.165" v="144"/>
        <pc:sldMkLst>
          <pc:docMk/>
          <pc:sldMk cId="15454375" sldId="286"/>
        </pc:sldMkLst>
        <pc:spChg chg="add del mod">
          <ac:chgData name="GEORGIEV Ignat" userId="S::igeorgie@ed.ac.uk::1e2e7928-80a7-44f8-8851-c409b1d7f4cc" providerId="AD" clId="Web-{6E7853AE-93BE-451E-BD00-F205CFD83FEC}" dt="2018-04-10T14:30:05.461" v="106"/>
          <ac:spMkLst>
            <pc:docMk/>
            <pc:sldMk cId="15454375" sldId="286"/>
            <ac:spMk id="5" creationId="{DE98DCE7-7AAD-400F-A6EB-1075E7D28E6D}"/>
          </ac:spMkLst>
        </pc:spChg>
        <pc:spChg chg="add mod">
          <ac:chgData name="GEORGIEV Ignat" userId="S::igeorgie@ed.ac.uk::1e2e7928-80a7-44f8-8851-c409b1d7f4cc" providerId="AD" clId="Web-{6E7853AE-93BE-451E-BD00-F205CFD83FEC}" dt="2018-04-10T14:31:38.165" v="144"/>
          <ac:spMkLst>
            <pc:docMk/>
            <pc:sldMk cId="15454375" sldId="286"/>
            <ac:spMk id="8" creationId="{92F15194-6A4D-45BA-A940-E29C980342E3}"/>
          </ac:spMkLst>
        </pc:spChg>
        <pc:picChg chg="del">
          <ac:chgData name="GEORGIEV Ignat" userId="S::igeorgie@ed.ac.uk::1e2e7928-80a7-44f8-8851-c409b1d7f4cc" providerId="AD" clId="Web-{6E7853AE-93BE-451E-BD00-F205CFD83FEC}" dt="2018-04-10T14:30:01.336" v="105"/>
          <ac:picMkLst>
            <pc:docMk/>
            <pc:sldMk cId="15454375" sldId="286"/>
            <ac:picMk id="4" creationId="{7BB5DE2D-079E-4999-9A10-66BB59520A41}"/>
          </ac:picMkLst>
        </pc:picChg>
        <pc:picChg chg="add mod ord">
          <ac:chgData name="GEORGIEV Ignat" userId="S::igeorgie@ed.ac.uk::1e2e7928-80a7-44f8-8851-c409b1d7f4cc" providerId="AD" clId="Web-{6E7853AE-93BE-451E-BD00-F205CFD83FEC}" dt="2018-04-10T14:30:13.664" v="109"/>
          <ac:picMkLst>
            <pc:docMk/>
            <pc:sldMk cId="15454375" sldId="286"/>
            <ac:picMk id="6" creationId="{8CB0D503-4912-4CA2-8DC8-A75E4719C379}"/>
          </ac:picMkLst>
        </pc:picChg>
      </pc:sldChg>
      <pc:sldChg chg="addSp modSp modNotes">
        <pc:chgData name="GEORGIEV Ignat" userId="S::igeorgie@ed.ac.uk::1e2e7928-80a7-44f8-8851-c409b1d7f4cc" providerId="AD" clId="Web-{6E7853AE-93BE-451E-BD00-F205CFD83FEC}" dt="2018-04-10T14:52:42.728" v="402"/>
        <pc:sldMkLst>
          <pc:docMk/>
          <pc:sldMk cId="2480201580" sldId="287"/>
        </pc:sldMkLst>
        <pc:spChg chg="add mod ord">
          <ac:chgData name="GEORGIEV Ignat" userId="S::igeorgie@ed.ac.uk::1e2e7928-80a7-44f8-8851-c409b1d7f4cc" providerId="AD" clId="Web-{6E7853AE-93BE-451E-BD00-F205CFD83FEC}" dt="2018-04-10T14:52:42.728" v="402"/>
          <ac:spMkLst>
            <pc:docMk/>
            <pc:sldMk cId="2480201580" sldId="287"/>
            <ac:spMk id="3" creationId="{F157913F-14C7-4919-900D-BA41B592E9F9}"/>
          </ac:spMkLst>
        </pc:spChg>
        <pc:picChg chg="mod">
          <ac:chgData name="GEORGIEV Ignat" userId="S::igeorgie@ed.ac.uk::1e2e7928-80a7-44f8-8851-c409b1d7f4cc" providerId="AD" clId="Web-{6E7853AE-93BE-451E-BD00-F205CFD83FEC}" dt="2018-04-10T14:52:09.165" v="358"/>
          <ac:picMkLst>
            <pc:docMk/>
            <pc:sldMk cId="2480201580" sldId="287"/>
            <ac:picMk id="12" creationId="{BE02E056-6F06-490F-A6ED-5C6595A6069E}"/>
          </ac:picMkLst>
        </pc:picChg>
      </pc:sldChg>
      <pc:sldChg chg="addSp delSp modSp">
        <pc:chgData name="GEORGIEV Ignat" userId="S::igeorgie@ed.ac.uk::1e2e7928-80a7-44f8-8851-c409b1d7f4cc" providerId="AD" clId="Web-{6E7853AE-93BE-451E-BD00-F205CFD83FEC}" dt="2018-04-10T15:14:56.011" v="468"/>
        <pc:sldMkLst>
          <pc:docMk/>
          <pc:sldMk cId="2575612864" sldId="289"/>
        </pc:sldMkLst>
        <pc:spChg chg="mod">
          <ac:chgData name="GEORGIEV Ignat" userId="S::igeorgie@ed.ac.uk::1e2e7928-80a7-44f8-8851-c409b1d7f4cc" providerId="AD" clId="Web-{6E7853AE-93BE-451E-BD00-F205CFD83FEC}" dt="2018-04-10T15:14:56.011" v="468"/>
          <ac:spMkLst>
            <pc:docMk/>
            <pc:sldMk cId="2575612864" sldId="289"/>
            <ac:spMk id="2" creationId="{A9B28BC5-9500-48E4-88B9-10CD1EC3100E}"/>
          </ac:spMkLst>
        </pc:spChg>
        <pc:picChg chg="add del mod">
          <ac:chgData name="GEORGIEV Ignat" userId="S::igeorgie@ed.ac.uk::1e2e7928-80a7-44f8-8851-c409b1d7f4cc" providerId="AD" clId="Web-{6E7853AE-93BE-451E-BD00-F205CFD83FEC}" dt="2018-04-10T15:14:21.292" v="460"/>
          <ac:picMkLst>
            <pc:docMk/>
            <pc:sldMk cId="2575612864" sldId="289"/>
            <ac:picMk id="3" creationId="{224E3CF7-9574-41D2-9031-486E9D8A72A2}"/>
          </ac:picMkLst>
        </pc:picChg>
        <pc:picChg chg="mod">
          <ac:chgData name="GEORGIEV Ignat" userId="S::igeorgie@ed.ac.uk::1e2e7928-80a7-44f8-8851-c409b1d7f4cc" providerId="AD" clId="Web-{6E7853AE-93BE-451E-BD00-F205CFD83FEC}" dt="2018-04-10T15:07:17.161" v="457"/>
          <ac:picMkLst>
            <pc:docMk/>
            <pc:sldMk cId="2575612864" sldId="289"/>
            <ac:picMk id="4" creationId="{B2CC88F0-8FA7-4F67-A462-0761980BFC1C}"/>
          </ac:picMkLst>
        </pc:picChg>
        <pc:picChg chg="add mod">
          <ac:chgData name="GEORGIEV Ignat" userId="S::igeorgie@ed.ac.uk::1e2e7928-80a7-44f8-8851-c409b1d7f4cc" providerId="AD" clId="Web-{6E7853AE-93BE-451E-BD00-F205CFD83FEC}" dt="2018-04-10T15:14:46.683" v="465"/>
          <ac:picMkLst>
            <pc:docMk/>
            <pc:sldMk cId="2575612864" sldId="289"/>
            <ac:picMk id="6" creationId="{C3B40604-C23F-45B1-B10C-C991ED54E83B}"/>
          </ac:picMkLst>
        </pc:picChg>
      </pc:sldChg>
      <pc:sldChg chg="addSp modSp new">
        <pc:chgData name="GEORGIEV Ignat" userId="S::igeorgie@ed.ac.uk::1e2e7928-80a7-44f8-8851-c409b1d7f4cc" providerId="AD" clId="Web-{6E7853AE-93BE-451E-BD00-F205CFD83FEC}" dt="2018-04-10T14:22:46.252" v="85"/>
        <pc:sldMkLst>
          <pc:docMk/>
          <pc:sldMk cId="3140266187" sldId="294"/>
        </pc:sldMkLst>
        <pc:spChg chg="mod">
          <ac:chgData name="GEORGIEV Ignat" userId="S::igeorgie@ed.ac.uk::1e2e7928-80a7-44f8-8851-c409b1d7f4cc" providerId="AD" clId="Web-{6E7853AE-93BE-451E-BD00-F205CFD83FEC}" dt="2018-04-10T14:21:45.814" v="5"/>
          <ac:spMkLst>
            <pc:docMk/>
            <pc:sldMk cId="3140266187" sldId="294"/>
            <ac:spMk id="2" creationId="{BDE060E0-8180-4611-B9C7-8F0095DCB470}"/>
          </ac:spMkLst>
        </pc:spChg>
        <pc:spChg chg="mod">
          <ac:chgData name="GEORGIEV Ignat" userId="S::igeorgie@ed.ac.uk::1e2e7928-80a7-44f8-8851-c409b1d7f4cc" providerId="AD" clId="Web-{6E7853AE-93BE-451E-BD00-F205CFD83FEC}" dt="2018-04-10T14:22:36.471" v="79"/>
          <ac:spMkLst>
            <pc:docMk/>
            <pc:sldMk cId="3140266187" sldId="294"/>
            <ac:spMk id="3" creationId="{3A432034-91AB-4118-AB57-B006A4B9255C}"/>
          </ac:spMkLst>
        </pc:spChg>
        <pc:picChg chg="add mod">
          <ac:chgData name="GEORGIEV Ignat" userId="S::igeorgie@ed.ac.uk::1e2e7928-80a7-44f8-8851-c409b1d7f4cc" providerId="AD" clId="Web-{6E7853AE-93BE-451E-BD00-F205CFD83FEC}" dt="2018-04-10T14:22:46.252" v="85"/>
          <ac:picMkLst>
            <pc:docMk/>
            <pc:sldMk cId="3140266187" sldId="294"/>
            <ac:picMk id="4" creationId="{4A80D653-901E-47B5-99C0-16919605DD0D}"/>
          </ac:picMkLst>
        </pc:picChg>
      </pc:sldChg>
      <pc:sldChg chg="addSp modSp new">
        <pc:chgData name="GEORGIEV Ignat" userId="S::igeorgie@ed.ac.uk::1e2e7928-80a7-44f8-8851-c409b1d7f4cc" providerId="AD" clId="Web-{6E7853AE-93BE-451E-BD00-F205CFD83FEC}" dt="2018-04-10T14:51:40.696" v="346"/>
        <pc:sldMkLst>
          <pc:docMk/>
          <pc:sldMk cId="1290004181" sldId="295"/>
        </pc:sldMkLst>
        <pc:spChg chg="mod">
          <ac:chgData name="GEORGIEV Ignat" userId="S::igeorgie@ed.ac.uk::1e2e7928-80a7-44f8-8851-c409b1d7f4cc" providerId="AD" clId="Web-{6E7853AE-93BE-451E-BD00-F205CFD83FEC}" dt="2018-04-10T14:51:01.024" v="302"/>
          <ac:spMkLst>
            <pc:docMk/>
            <pc:sldMk cId="1290004181" sldId="295"/>
            <ac:spMk id="2" creationId="{EE511DB7-87FA-4B12-B811-A2E1CBB60873}"/>
          </ac:spMkLst>
        </pc:spChg>
        <pc:spChg chg="mod">
          <ac:chgData name="GEORGIEV Ignat" userId="S::igeorgie@ed.ac.uk::1e2e7928-80a7-44f8-8851-c409b1d7f4cc" providerId="AD" clId="Web-{6E7853AE-93BE-451E-BD00-F205CFD83FEC}" dt="2018-04-10T14:51:27.680" v="340"/>
          <ac:spMkLst>
            <pc:docMk/>
            <pc:sldMk cId="1290004181" sldId="295"/>
            <ac:spMk id="3" creationId="{CDC64013-66E2-40FD-B8D4-9EC87079BEF3}"/>
          </ac:spMkLst>
        </pc:spChg>
        <pc:picChg chg="add mod">
          <ac:chgData name="GEORGIEV Ignat" userId="S::igeorgie@ed.ac.uk::1e2e7928-80a7-44f8-8851-c409b1d7f4cc" providerId="AD" clId="Web-{6E7853AE-93BE-451E-BD00-F205CFD83FEC}" dt="2018-04-10T14:51:40.696" v="346"/>
          <ac:picMkLst>
            <pc:docMk/>
            <pc:sldMk cId="1290004181" sldId="295"/>
            <ac:picMk id="4" creationId="{676B8B87-A012-40DB-AB5B-D94B6BA2DF19}"/>
          </ac:picMkLst>
        </pc:picChg>
      </pc:sldChg>
      <pc:sldChg chg="modSp new modNotes">
        <pc:chgData name="GEORGIEV Ignat" userId="S::igeorgie@ed.ac.uk::1e2e7928-80a7-44f8-8851-c409b1d7f4cc" providerId="AD" clId="Web-{6E7853AE-93BE-451E-BD00-F205CFD83FEC}" dt="2018-04-10T15:51:20.695" v="950"/>
        <pc:sldMkLst>
          <pc:docMk/>
          <pc:sldMk cId="2279823551" sldId="296"/>
        </pc:sldMkLst>
        <pc:spChg chg="mod">
          <ac:chgData name="GEORGIEV Ignat" userId="S::igeorgie@ed.ac.uk::1e2e7928-80a7-44f8-8851-c409b1d7f4cc" providerId="AD" clId="Web-{6E7853AE-93BE-451E-BD00-F205CFD83FEC}" dt="2018-04-10T14:58:42.936" v="449"/>
          <ac:spMkLst>
            <pc:docMk/>
            <pc:sldMk cId="2279823551" sldId="296"/>
            <ac:spMk id="2" creationId="{F173DD98-D267-4D32-A6BC-1ED94BF3A621}"/>
          </ac:spMkLst>
        </pc:spChg>
        <pc:spChg chg="mod">
          <ac:chgData name="GEORGIEV Ignat" userId="S::igeorgie@ed.ac.uk::1e2e7928-80a7-44f8-8851-c409b1d7f4cc" providerId="AD" clId="Web-{6E7853AE-93BE-451E-BD00-F205CFD83FEC}" dt="2018-04-10T15:17:11.622" v="601"/>
          <ac:spMkLst>
            <pc:docMk/>
            <pc:sldMk cId="2279823551" sldId="296"/>
            <ac:spMk id="3" creationId="{A7B30D8B-3AD5-4710-8937-3D8B3EC2792D}"/>
          </ac:spMkLst>
        </pc:spChg>
      </pc:sldChg>
      <pc:sldChg chg="addSp modSp new addAnim modAnim">
        <pc:chgData name="GEORGIEV Ignat" userId="S::igeorgie@ed.ac.uk::1e2e7928-80a7-44f8-8851-c409b1d7f4cc" providerId="AD" clId="Web-{6E7853AE-93BE-451E-BD00-F205CFD83FEC}" dt="2018-04-10T15:58:50.779" v="1095"/>
        <pc:sldMkLst>
          <pc:docMk/>
          <pc:sldMk cId="923687783" sldId="297"/>
        </pc:sldMkLst>
        <pc:spChg chg="mod">
          <ac:chgData name="GEORGIEV Ignat" userId="S::igeorgie@ed.ac.uk::1e2e7928-80a7-44f8-8851-c409b1d7f4cc" providerId="AD" clId="Web-{6E7853AE-93BE-451E-BD00-F205CFD83FEC}" dt="2018-04-10T15:18:24.810" v="642"/>
          <ac:spMkLst>
            <pc:docMk/>
            <pc:sldMk cId="923687783" sldId="297"/>
            <ac:spMk id="2" creationId="{BC222FAD-5892-4A09-84FD-099189DE36EB}"/>
          </ac:spMkLst>
        </pc:spChg>
        <pc:spChg chg="mod">
          <ac:chgData name="GEORGIEV Ignat" userId="S::igeorgie@ed.ac.uk::1e2e7928-80a7-44f8-8851-c409b1d7f4cc" providerId="AD" clId="Web-{6E7853AE-93BE-451E-BD00-F205CFD83FEC}" dt="2018-04-10T15:58:50.779" v="1095"/>
          <ac:spMkLst>
            <pc:docMk/>
            <pc:sldMk cId="923687783" sldId="297"/>
            <ac:spMk id="3" creationId="{DD1B1D17-D9A4-43B3-BC70-B453EDBDCFC7}"/>
          </ac:spMkLst>
        </pc:spChg>
        <pc:picChg chg="add mod">
          <ac:chgData name="GEORGIEV Ignat" userId="S::igeorgie@ed.ac.uk::1e2e7928-80a7-44f8-8851-c409b1d7f4cc" providerId="AD" clId="Web-{6E7853AE-93BE-451E-BD00-F205CFD83FEC}" dt="2018-04-10T15:57:26.184" v="981"/>
          <ac:picMkLst>
            <pc:docMk/>
            <pc:sldMk cId="923687783" sldId="297"/>
            <ac:picMk id="4" creationId="{1F317706-D144-442C-9303-50ED7C794015}"/>
          </ac:picMkLst>
        </pc:picChg>
      </pc:sldChg>
      <pc:sldChg chg="addSp delSp modSp new modNotes">
        <pc:chgData name="GEORGIEV Ignat" userId="S::igeorgie@ed.ac.uk::1e2e7928-80a7-44f8-8851-c409b1d7f4cc" providerId="AD" clId="Web-{6E7853AE-93BE-451E-BD00-F205CFD83FEC}" dt="2018-04-10T15:36:06.730" v="847"/>
        <pc:sldMkLst>
          <pc:docMk/>
          <pc:sldMk cId="3178522251" sldId="298"/>
        </pc:sldMkLst>
        <pc:spChg chg="mod">
          <ac:chgData name="GEORGIEV Ignat" userId="S::igeorgie@ed.ac.uk::1e2e7928-80a7-44f8-8851-c409b1d7f4cc" providerId="AD" clId="Web-{6E7853AE-93BE-451E-BD00-F205CFD83FEC}" dt="2018-04-10T15:18:51.045" v="650"/>
          <ac:spMkLst>
            <pc:docMk/>
            <pc:sldMk cId="3178522251" sldId="298"/>
            <ac:spMk id="2" creationId="{1AE23B79-F57B-428A-AD9E-AF5A7DBE2F07}"/>
          </ac:spMkLst>
        </pc:spChg>
        <pc:spChg chg="del">
          <ac:chgData name="GEORGIEV Ignat" userId="S::igeorgie@ed.ac.uk::1e2e7928-80a7-44f8-8851-c409b1d7f4cc" providerId="AD" clId="Web-{6E7853AE-93BE-451E-BD00-F205CFD83FEC}" dt="2018-04-10T15:18:52.998" v="652"/>
          <ac:spMkLst>
            <pc:docMk/>
            <pc:sldMk cId="3178522251" sldId="298"/>
            <ac:spMk id="3" creationId="{C17067BA-179E-4E17-8BF0-0358E3447F3C}"/>
          </ac:spMkLst>
        </pc:spChg>
        <pc:spChg chg="add del mod">
          <ac:chgData name="GEORGIEV Ignat" userId="S::igeorgie@ed.ac.uk::1e2e7928-80a7-44f8-8851-c409b1d7f4cc" providerId="AD" clId="Web-{6E7853AE-93BE-451E-BD00-F205CFD83FEC}" dt="2018-04-10T15:25:13.925" v="685"/>
          <ac:spMkLst>
            <pc:docMk/>
            <pc:sldMk cId="3178522251" sldId="298"/>
            <ac:spMk id="7" creationId="{0D691EBE-7C81-4BC7-BFDA-01DC3E9B2C56}"/>
          </ac:spMkLst>
        </pc:spChg>
        <pc:spChg chg="add del mod">
          <ac:chgData name="GEORGIEV Ignat" userId="S::igeorgie@ed.ac.uk::1e2e7928-80a7-44f8-8851-c409b1d7f4cc" providerId="AD" clId="Web-{6E7853AE-93BE-451E-BD00-F205CFD83FEC}" dt="2018-04-10T15:35:33.277" v="843"/>
          <ac:spMkLst>
            <pc:docMk/>
            <pc:sldMk cId="3178522251" sldId="298"/>
            <ac:spMk id="11" creationId="{1374A5E7-D7E3-4519-859A-427104465D44}"/>
          </ac:spMkLst>
        </pc:spChg>
        <pc:spChg chg="add del mod">
          <ac:chgData name="GEORGIEV Ignat" userId="S::igeorgie@ed.ac.uk::1e2e7928-80a7-44f8-8851-c409b1d7f4cc" providerId="AD" clId="Web-{6E7853AE-93BE-451E-BD00-F205CFD83FEC}" dt="2018-04-10T15:36:00.183" v="845"/>
          <ac:spMkLst>
            <pc:docMk/>
            <pc:sldMk cId="3178522251" sldId="298"/>
            <ac:spMk id="15" creationId="{1D487CA6-1D99-469A-B7EF-8A3E01550129}"/>
          </ac:spMkLst>
        </pc:spChg>
        <pc:picChg chg="add del mod ord">
          <ac:chgData name="GEORGIEV Ignat" userId="S::igeorgie@ed.ac.uk::1e2e7928-80a7-44f8-8851-c409b1d7f4cc" providerId="AD" clId="Web-{6E7853AE-93BE-451E-BD00-F205CFD83FEC}" dt="2018-04-10T15:25:10.487" v="684"/>
          <ac:picMkLst>
            <pc:docMk/>
            <pc:sldMk cId="3178522251" sldId="298"/>
            <ac:picMk id="4" creationId="{CE78B3E9-BD6D-4634-B295-18ECD6BE5CFD}"/>
          </ac:picMkLst>
        </pc:picChg>
        <pc:picChg chg="add del mod ord">
          <ac:chgData name="GEORGIEV Ignat" userId="S::igeorgie@ed.ac.uk::1e2e7928-80a7-44f8-8851-c409b1d7f4cc" providerId="AD" clId="Web-{6E7853AE-93BE-451E-BD00-F205CFD83FEC}" dt="2018-04-10T15:35:29.245" v="842"/>
          <ac:picMkLst>
            <pc:docMk/>
            <pc:sldMk cId="3178522251" sldId="298"/>
            <ac:picMk id="8" creationId="{8E5AEF38-4EAD-4097-A16E-6DE5D25FC80D}"/>
          </ac:picMkLst>
        </pc:picChg>
        <pc:picChg chg="add del mod ord">
          <ac:chgData name="GEORGIEV Ignat" userId="S::igeorgie@ed.ac.uk::1e2e7928-80a7-44f8-8851-c409b1d7f4cc" providerId="AD" clId="Web-{6E7853AE-93BE-451E-BD00-F205CFD83FEC}" dt="2018-04-10T15:35:35.449" v="844"/>
          <ac:picMkLst>
            <pc:docMk/>
            <pc:sldMk cId="3178522251" sldId="298"/>
            <ac:picMk id="12" creationId="{3E1B22AB-1B3B-49E2-8163-FE79F7070472}"/>
          </ac:picMkLst>
        </pc:picChg>
        <pc:picChg chg="add mod ord">
          <ac:chgData name="GEORGIEV Ignat" userId="S::igeorgie@ed.ac.uk::1e2e7928-80a7-44f8-8851-c409b1d7f4cc" providerId="AD" clId="Web-{6E7853AE-93BE-451E-BD00-F205CFD83FEC}" dt="2018-04-10T15:36:06.730" v="847"/>
          <ac:picMkLst>
            <pc:docMk/>
            <pc:sldMk cId="3178522251" sldId="298"/>
            <ac:picMk id="16" creationId="{EB635741-F05E-4865-9232-49D6293B1DF3}"/>
          </ac:picMkLst>
        </pc:picChg>
      </pc:sldChg>
      <pc:sldChg chg="addSp delSp modSp new">
        <pc:chgData name="GEORGIEV Ignat" userId="S::igeorgie@ed.ac.uk::1e2e7928-80a7-44f8-8851-c409b1d7f4cc" providerId="AD" clId="Web-{6E7853AE-93BE-451E-BD00-F205CFD83FEC}" dt="2018-04-10T15:29:06.303" v="753"/>
        <pc:sldMkLst>
          <pc:docMk/>
          <pc:sldMk cId="1738394093" sldId="299"/>
        </pc:sldMkLst>
        <pc:spChg chg="del">
          <ac:chgData name="GEORGIEV Ignat" userId="S::igeorgie@ed.ac.uk::1e2e7928-80a7-44f8-8851-c409b1d7f4cc" providerId="AD" clId="Web-{6E7853AE-93BE-451E-BD00-F205CFD83FEC}" dt="2018-04-10T15:28:26.365" v="746"/>
          <ac:spMkLst>
            <pc:docMk/>
            <pc:sldMk cId="1738394093" sldId="299"/>
            <ac:spMk id="2" creationId="{C290E58B-C5EE-44DC-B36F-BCC55F974E93}"/>
          </ac:spMkLst>
        </pc:spChg>
        <pc:spChg chg="del">
          <ac:chgData name="GEORGIEV Ignat" userId="S::igeorgie@ed.ac.uk::1e2e7928-80a7-44f8-8851-c409b1d7f4cc" providerId="AD" clId="Web-{6E7853AE-93BE-451E-BD00-F205CFD83FEC}" dt="2018-04-10T15:28:11.927" v="743"/>
          <ac:spMkLst>
            <pc:docMk/>
            <pc:sldMk cId="1738394093" sldId="299"/>
            <ac:spMk id="3" creationId="{7B51C1ED-FE3A-4499-BF19-4D88E9D135F9}"/>
          </ac:spMkLst>
        </pc:spChg>
        <pc:picChg chg="add mod ord">
          <ac:chgData name="GEORGIEV Ignat" userId="S::igeorgie@ed.ac.uk::1e2e7928-80a7-44f8-8851-c409b1d7f4cc" providerId="AD" clId="Web-{6E7853AE-93BE-451E-BD00-F205CFD83FEC}" dt="2018-04-10T15:29:06.303" v="753"/>
          <ac:picMkLst>
            <pc:docMk/>
            <pc:sldMk cId="1738394093" sldId="299"/>
            <ac:picMk id="4" creationId="{7E7B196D-3114-4E35-BAE2-DFA34B239C7F}"/>
          </ac:picMkLst>
        </pc:picChg>
      </pc:sldChg>
      <pc:sldChg chg="addSp delSp modSp new modNotes">
        <pc:chgData name="GEORGIEV Ignat" userId="S::igeorgie@ed.ac.uk::1e2e7928-80a7-44f8-8851-c409b1d7f4cc" providerId="AD" clId="Web-{6E7853AE-93BE-451E-BD00-F205CFD83FEC}" dt="2018-04-10T15:30:03.538" v="762"/>
        <pc:sldMkLst>
          <pc:docMk/>
          <pc:sldMk cId="115725189" sldId="300"/>
        </pc:sldMkLst>
        <pc:spChg chg="del">
          <ac:chgData name="GEORGIEV Ignat" userId="S::igeorgie@ed.ac.uk::1e2e7928-80a7-44f8-8851-c409b1d7f4cc" providerId="AD" clId="Web-{6E7853AE-93BE-451E-BD00-F205CFD83FEC}" dt="2018-04-10T15:28:58.615" v="751"/>
          <ac:spMkLst>
            <pc:docMk/>
            <pc:sldMk cId="115725189" sldId="300"/>
            <ac:spMk id="2" creationId="{2C1DAE19-6495-4A76-B29A-1E82FD6E1707}"/>
          </ac:spMkLst>
        </pc:spChg>
        <pc:spChg chg="del">
          <ac:chgData name="GEORGIEV Ignat" userId="S::igeorgie@ed.ac.uk::1e2e7928-80a7-44f8-8851-c409b1d7f4cc" providerId="AD" clId="Web-{6E7853AE-93BE-451E-BD00-F205CFD83FEC}" dt="2018-04-10T15:28:45.678" v="748"/>
          <ac:spMkLst>
            <pc:docMk/>
            <pc:sldMk cId="115725189" sldId="300"/>
            <ac:spMk id="3" creationId="{E32CF0E9-79B5-42A4-9DEA-16D3C34371C1}"/>
          </ac:spMkLst>
        </pc:spChg>
        <pc:picChg chg="add mod ord">
          <ac:chgData name="GEORGIEV Ignat" userId="S::igeorgie@ed.ac.uk::1e2e7928-80a7-44f8-8851-c409b1d7f4cc" providerId="AD" clId="Web-{6E7853AE-93BE-451E-BD00-F205CFD83FEC}" dt="2018-04-10T15:28:56.709" v="750"/>
          <ac:picMkLst>
            <pc:docMk/>
            <pc:sldMk cId="115725189" sldId="300"/>
            <ac:picMk id="4" creationId="{F65D2264-8D82-4C25-B1DB-E048938705CB}"/>
          </ac:picMkLst>
        </pc:picChg>
      </pc:sldChg>
      <pc:sldChg chg="addSp delSp modSp new">
        <pc:chgData name="GEORGIEV Ignat" userId="S::igeorgie@ed.ac.uk::1e2e7928-80a7-44f8-8851-c409b1d7f4cc" providerId="AD" clId="Web-{6E7853AE-93BE-451E-BD00-F205CFD83FEC}" dt="2018-04-10T15:39:11.733" v="897"/>
        <pc:sldMkLst>
          <pc:docMk/>
          <pc:sldMk cId="1987350476" sldId="303"/>
        </pc:sldMkLst>
        <pc:spChg chg="mod">
          <ac:chgData name="GEORGIEV Ignat" userId="S::igeorgie@ed.ac.uk::1e2e7928-80a7-44f8-8851-c409b1d7f4cc" providerId="AD" clId="Web-{6E7853AE-93BE-451E-BD00-F205CFD83FEC}" dt="2018-04-10T15:39:01.436" v="892"/>
          <ac:spMkLst>
            <pc:docMk/>
            <pc:sldMk cId="1987350476" sldId="303"/>
            <ac:spMk id="2" creationId="{07E9C3C4-B53C-4389-AE58-64C57744CCBF}"/>
          </ac:spMkLst>
        </pc:spChg>
        <pc:spChg chg="del">
          <ac:chgData name="GEORGIEV Ignat" userId="S::igeorgie@ed.ac.uk::1e2e7928-80a7-44f8-8851-c409b1d7f4cc" providerId="AD" clId="Web-{6E7853AE-93BE-451E-BD00-F205CFD83FEC}" dt="2018-04-10T15:39:04.873" v="895"/>
          <ac:spMkLst>
            <pc:docMk/>
            <pc:sldMk cId="1987350476" sldId="303"/>
            <ac:spMk id="3" creationId="{34B1A83B-BFF8-491F-891D-0F9C51B32EE3}"/>
          </ac:spMkLst>
        </pc:spChg>
        <pc:picChg chg="add mod ord">
          <ac:chgData name="GEORGIEV Ignat" userId="S::igeorgie@ed.ac.uk::1e2e7928-80a7-44f8-8851-c409b1d7f4cc" providerId="AD" clId="Web-{6E7853AE-93BE-451E-BD00-F205CFD83FEC}" dt="2018-04-10T15:39:11.733" v="897"/>
          <ac:picMkLst>
            <pc:docMk/>
            <pc:sldMk cId="1987350476" sldId="303"/>
            <ac:picMk id="4" creationId="{57F73552-98B7-4DA6-A866-52F5FB113F42}"/>
          </ac:picMkLst>
        </pc:picChg>
      </pc:sldChg>
      <pc:sldChg chg="addSp delSp modSp new">
        <pc:chgData name="GEORGIEV Ignat" userId="S::igeorgie@ed.ac.uk::1e2e7928-80a7-44f8-8851-c409b1d7f4cc" providerId="AD" clId="Web-{6E7853AE-93BE-451E-BD00-F205CFD83FEC}" dt="2018-04-10T15:41:47.141" v="908"/>
        <pc:sldMkLst>
          <pc:docMk/>
          <pc:sldMk cId="417257607" sldId="304"/>
        </pc:sldMkLst>
        <pc:spChg chg="mod">
          <ac:chgData name="GEORGIEV Ignat" userId="S::igeorgie@ed.ac.uk::1e2e7928-80a7-44f8-8851-c409b1d7f4cc" providerId="AD" clId="Web-{6E7853AE-93BE-451E-BD00-F205CFD83FEC}" dt="2018-04-10T15:41:38.188" v="903"/>
          <ac:spMkLst>
            <pc:docMk/>
            <pc:sldMk cId="417257607" sldId="304"/>
            <ac:spMk id="2" creationId="{4CE0F3FA-B20D-4E0B-9506-0954740DD03E}"/>
          </ac:spMkLst>
        </pc:spChg>
        <pc:spChg chg="del">
          <ac:chgData name="GEORGIEV Ignat" userId="S::igeorgie@ed.ac.uk::1e2e7928-80a7-44f8-8851-c409b1d7f4cc" providerId="AD" clId="Web-{6E7853AE-93BE-451E-BD00-F205CFD83FEC}" dt="2018-04-10T15:41:39.672" v="905"/>
          <ac:spMkLst>
            <pc:docMk/>
            <pc:sldMk cId="417257607" sldId="304"/>
            <ac:spMk id="3" creationId="{7F86D587-5430-448A-903B-02AF8284E7DC}"/>
          </ac:spMkLst>
        </pc:spChg>
        <pc:picChg chg="add mod ord">
          <ac:chgData name="GEORGIEV Ignat" userId="S::igeorgie@ed.ac.uk::1e2e7928-80a7-44f8-8851-c409b1d7f4cc" providerId="AD" clId="Web-{6E7853AE-93BE-451E-BD00-F205CFD83FEC}" dt="2018-04-10T15:41:47.141" v="908"/>
          <ac:picMkLst>
            <pc:docMk/>
            <pc:sldMk cId="417257607" sldId="304"/>
            <ac:picMk id="4" creationId="{3FBF59C0-1180-42D4-B292-369994B16514}"/>
          </ac:picMkLst>
        </pc:picChg>
      </pc:sldChg>
      <pc:sldChg chg="addSp delSp modSp new">
        <pc:chgData name="GEORGIEV Ignat" userId="S::igeorgie@ed.ac.uk::1e2e7928-80a7-44f8-8851-c409b1d7f4cc" providerId="AD" clId="Web-{6E7853AE-93BE-451E-BD00-F205CFD83FEC}" dt="2018-04-10T15:42:31.110" v="924"/>
        <pc:sldMkLst>
          <pc:docMk/>
          <pc:sldMk cId="3006603956" sldId="305"/>
        </pc:sldMkLst>
        <pc:spChg chg="mod">
          <ac:chgData name="GEORGIEV Ignat" userId="S::igeorgie@ed.ac.uk::1e2e7928-80a7-44f8-8851-c409b1d7f4cc" providerId="AD" clId="Web-{6E7853AE-93BE-451E-BD00-F205CFD83FEC}" dt="2018-04-10T15:42:14.126" v="914"/>
          <ac:spMkLst>
            <pc:docMk/>
            <pc:sldMk cId="3006603956" sldId="305"/>
            <ac:spMk id="2" creationId="{B5E01DD1-C3DF-4454-B8B8-DC460CFF6307}"/>
          </ac:spMkLst>
        </pc:spChg>
        <pc:spChg chg="del">
          <ac:chgData name="GEORGIEV Ignat" userId="S::igeorgie@ed.ac.uk::1e2e7928-80a7-44f8-8851-c409b1d7f4cc" providerId="AD" clId="Web-{6E7853AE-93BE-451E-BD00-F205CFD83FEC}" dt="2018-04-10T15:42:16.922" v="917"/>
          <ac:spMkLst>
            <pc:docMk/>
            <pc:sldMk cId="3006603956" sldId="305"/>
            <ac:spMk id="3" creationId="{86829A89-EA78-4579-A071-EF249AC2C2E5}"/>
          </ac:spMkLst>
        </pc:spChg>
        <pc:picChg chg="add mod ord">
          <ac:chgData name="GEORGIEV Ignat" userId="S::igeorgie@ed.ac.uk::1e2e7928-80a7-44f8-8851-c409b1d7f4cc" providerId="AD" clId="Web-{6E7853AE-93BE-451E-BD00-F205CFD83FEC}" dt="2018-04-10T15:42:31.110" v="924"/>
          <ac:picMkLst>
            <pc:docMk/>
            <pc:sldMk cId="3006603956" sldId="305"/>
            <ac:picMk id="4" creationId="{A76D15D0-9658-43A8-9DC5-DA58A90B3782}"/>
          </ac:picMkLst>
        </pc:picChg>
      </pc:sldChg>
      <pc:sldChg chg="addSp delSp modSp new modNotes">
        <pc:chgData name="GEORGIEV Ignat" userId="S::igeorgie@ed.ac.uk::1e2e7928-80a7-44f8-8851-c409b1d7f4cc" providerId="AD" clId="Web-{6E7853AE-93BE-451E-BD00-F205CFD83FEC}" dt="2018-04-10T15:56:11.792" v="964"/>
        <pc:sldMkLst>
          <pc:docMk/>
          <pc:sldMk cId="3028667833" sldId="306"/>
        </pc:sldMkLst>
        <pc:spChg chg="mod">
          <ac:chgData name="GEORGIEV Ignat" userId="S::igeorgie@ed.ac.uk::1e2e7928-80a7-44f8-8851-c409b1d7f4cc" providerId="AD" clId="Web-{6E7853AE-93BE-451E-BD00-F205CFD83FEC}" dt="2018-04-10T15:44:38.377" v="930"/>
          <ac:spMkLst>
            <pc:docMk/>
            <pc:sldMk cId="3028667833" sldId="306"/>
            <ac:spMk id="2" creationId="{AF3D0C29-CF40-4F6C-ACE9-6FA84514B922}"/>
          </ac:spMkLst>
        </pc:spChg>
        <pc:spChg chg="del">
          <ac:chgData name="GEORGIEV Ignat" userId="S::igeorgie@ed.ac.uk::1e2e7928-80a7-44f8-8851-c409b1d7f4cc" providerId="AD" clId="Web-{6E7853AE-93BE-451E-BD00-F205CFD83FEC}" dt="2018-04-10T15:51:25.648" v="951"/>
          <ac:spMkLst>
            <pc:docMk/>
            <pc:sldMk cId="3028667833" sldId="306"/>
            <ac:spMk id="3" creationId="{948C5E5D-C6F9-482F-AC76-2E68033D176C}"/>
          </ac:spMkLst>
        </pc:spChg>
        <pc:picChg chg="add mod ord">
          <ac:chgData name="GEORGIEV Ignat" userId="S::igeorgie@ed.ac.uk::1e2e7928-80a7-44f8-8851-c409b1d7f4cc" providerId="AD" clId="Web-{6E7853AE-93BE-451E-BD00-F205CFD83FEC}" dt="2018-04-10T15:51:35.789" v="953"/>
          <ac:picMkLst>
            <pc:docMk/>
            <pc:sldMk cId="3028667833" sldId="306"/>
            <ac:picMk id="4" creationId="{46A64483-4BF3-4E3D-BDB9-2B5328595528}"/>
          </ac:picMkLst>
        </pc:picChg>
      </pc:sldChg>
    </pc:docChg>
  </pc:docChgLst>
  <pc:docChgLst>
    <pc:chgData name="GEORGIEV Ignat" userId="S::igeorgie@ed.ac.uk::1e2e7928-80a7-44f8-8851-c409b1d7f4cc" providerId="AD" clId="Web-{151D2B09-EB49-40CD-825C-42F371832CBE}"/>
    <pc:docChg chg="modSld">
      <pc:chgData name="GEORGIEV Ignat" userId="S::igeorgie@ed.ac.uk::1e2e7928-80a7-44f8-8851-c409b1d7f4cc" providerId="AD" clId="Web-{151D2B09-EB49-40CD-825C-42F371832CBE}" dt="2018-04-17T15:12:36.385" v="572"/>
      <pc:docMkLst>
        <pc:docMk/>
      </pc:docMkLst>
      <pc:sldChg chg="modNotes">
        <pc:chgData name="GEORGIEV Ignat" userId="S::igeorgie@ed.ac.uk::1e2e7928-80a7-44f8-8851-c409b1d7f4cc" providerId="AD" clId="Web-{151D2B09-EB49-40CD-825C-42F371832CBE}" dt="2018-04-17T11:41:09.471" v="65"/>
        <pc:sldMkLst>
          <pc:docMk/>
          <pc:sldMk cId="109857222" sldId="256"/>
        </pc:sldMkLst>
      </pc:sldChg>
      <pc:sldChg chg="modNotes">
        <pc:chgData name="GEORGIEV Ignat" userId="S::igeorgie@ed.ac.uk::1e2e7928-80a7-44f8-8851-c409b1d7f4cc" providerId="AD" clId="Web-{151D2B09-EB49-40CD-825C-42F371832CBE}" dt="2018-04-17T11:42:39.590" v="106"/>
        <pc:sldMkLst>
          <pc:docMk/>
          <pc:sldMk cId="379548770" sldId="257"/>
        </pc:sldMkLst>
      </pc:sldChg>
      <pc:sldChg chg="modSp modNotes">
        <pc:chgData name="GEORGIEV Ignat" userId="S::igeorgie@ed.ac.uk::1e2e7928-80a7-44f8-8851-c409b1d7f4cc" providerId="AD" clId="Web-{151D2B09-EB49-40CD-825C-42F371832CBE}" dt="2018-04-17T11:45:50.500" v="176"/>
        <pc:sldMkLst>
          <pc:docMk/>
          <pc:sldMk cId="791143208" sldId="259"/>
        </pc:sldMkLst>
        <pc:picChg chg="mod">
          <ac:chgData name="GEORGIEV Ignat" userId="S::igeorgie@ed.ac.uk::1e2e7928-80a7-44f8-8851-c409b1d7f4cc" providerId="AD" clId="Web-{151D2B09-EB49-40CD-825C-42F371832CBE}" dt="2018-04-17T11:45:50.500" v="176"/>
          <ac:picMkLst>
            <pc:docMk/>
            <pc:sldMk cId="791143208" sldId="259"/>
            <ac:picMk id="6" creationId="{5E8BBBF2-AB20-4CFD-89FF-9314EB7BEC79}"/>
          </ac:picMkLst>
        </pc:picChg>
      </pc:sldChg>
      <pc:sldChg chg="modNotes">
        <pc:chgData name="GEORGIEV Ignat" userId="S::igeorgie@ed.ac.uk::1e2e7928-80a7-44f8-8851-c409b1d7f4cc" providerId="AD" clId="Web-{151D2B09-EB49-40CD-825C-42F371832CBE}" dt="2018-04-17T13:08:48.370" v="256"/>
        <pc:sldMkLst>
          <pc:docMk/>
          <pc:sldMk cId="801646477" sldId="262"/>
        </pc:sldMkLst>
      </pc:sldChg>
      <pc:sldChg chg="modNotes">
        <pc:chgData name="GEORGIEV Ignat" userId="S::igeorgie@ed.ac.uk::1e2e7928-80a7-44f8-8851-c409b1d7f4cc" providerId="AD" clId="Web-{151D2B09-EB49-40CD-825C-42F371832CBE}" dt="2018-04-17T13:15:39.690" v="328"/>
        <pc:sldMkLst>
          <pc:docMk/>
          <pc:sldMk cId="788555045" sldId="263"/>
        </pc:sldMkLst>
      </pc:sldChg>
      <pc:sldChg chg="modNotes">
        <pc:chgData name="GEORGIEV Ignat" userId="S::igeorgie@ed.ac.uk::1e2e7928-80a7-44f8-8851-c409b1d7f4cc" providerId="AD" clId="Web-{151D2B09-EB49-40CD-825C-42F371832CBE}" dt="2018-04-17T13:12:10.514" v="264"/>
        <pc:sldMkLst>
          <pc:docMk/>
          <pc:sldMk cId="259422589" sldId="264"/>
        </pc:sldMkLst>
      </pc:sldChg>
      <pc:sldChg chg="modSp">
        <pc:chgData name="GEORGIEV Ignat" userId="S::igeorgie@ed.ac.uk::1e2e7928-80a7-44f8-8851-c409b1d7f4cc" providerId="AD" clId="Web-{151D2B09-EB49-40CD-825C-42F371832CBE}" dt="2018-04-17T13:18:30.865" v="331"/>
        <pc:sldMkLst>
          <pc:docMk/>
          <pc:sldMk cId="61944624" sldId="267"/>
        </pc:sldMkLst>
        <pc:picChg chg="mod">
          <ac:chgData name="GEORGIEV Ignat" userId="S::igeorgie@ed.ac.uk::1e2e7928-80a7-44f8-8851-c409b1d7f4cc" providerId="AD" clId="Web-{151D2B09-EB49-40CD-825C-42F371832CBE}" dt="2018-04-17T13:18:30.865" v="331"/>
          <ac:picMkLst>
            <pc:docMk/>
            <pc:sldMk cId="61944624" sldId="267"/>
            <ac:picMk id="4" creationId="{7B56CED4-6E06-4A2F-B30B-051653AD32C9}"/>
          </ac:picMkLst>
        </pc:picChg>
      </pc:sldChg>
      <pc:sldChg chg="addSp modSp addAnim modAnim modNotes">
        <pc:chgData name="GEORGIEV Ignat" userId="S::igeorgie@ed.ac.uk::1e2e7928-80a7-44f8-8851-c409b1d7f4cc" providerId="AD" clId="Web-{151D2B09-EB49-40CD-825C-42F371832CBE}" dt="2018-04-17T13:27:53.146" v="450"/>
        <pc:sldMkLst>
          <pc:docMk/>
          <pc:sldMk cId="2052337766" sldId="269"/>
        </pc:sldMkLst>
        <pc:spChg chg="add mod">
          <ac:chgData name="GEORGIEV Ignat" userId="S::igeorgie@ed.ac.uk::1e2e7928-80a7-44f8-8851-c409b1d7f4cc" providerId="AD" clId="Web-{151D2B09-EB49-40CD-825C-42F371832CBE}" dt="2018-04-17T13:23:12.761" v="342"/>
          <ac:spMkLst>
            <pc:docMk/>
            <pc:sldMk cId="2052337766" sldId="269"/>
            <ac:spMk id="4" creationId="{3C27102A-BF51-4768-8EAA-0CF9C658B1B7}"/>
          </ac:spMkLst>
        </pc:spChg>
        <pc:spChg chg="add mod">
          <ac:chgData name="GEORGIEV Ignat" userId="S::igeorgie@ed.ac.uk::1e2e7928-80a7-44f8-8851-c409b1d7f4cc" providerId="AD" clId="Web-{151D2B09-EB49-40CD-825C-42F371832CBE}" dt="2018-04-17T13:26:20.432" v="417"/>
          <ac:spMkLst>
            <pc:docMk/>
            <pc:sldMk cId="2052337766" sldId="269"/>
            <ac:spMk id="7" creationId="{1BCB8D99-B0EA-43AA-B625-CFDCB86F8F20}"/>
          </ac:spMkLst>
        </pc:spChg>
        <pc:spChg chg="add mod">
          <ac:chgData name="GEORGIEV Ignat" userId="S::igeorgie@ed.ac.uk::1e2e7928-80a7-44f8-8851-c409b1d7f4cc" providerId="AD" clId="Web-{151D2B09-EB49-40CD-825C-42F371832CBE}" dt="2018-04-17T13:24:49.625" v="377"/>
          <ac:spMkLst>
            <pc:docMk/>
            <pc:sldMk cId="2052337766" sldId="269"/>
            <ac:spMk id="8" creationId="{EA16FABA-00B3-45F5-A667-1C93916C3D95}"/>
          </ac:spMkLst>
        </pc:spChg>
        <pc:spChg chg="add mod">
          <ac:chgData name="GEORGIEV Ignat" userId="S::igeorgie@ed.ac.uk::1e2e7928-80a7-44f8-8851-c409b1d7f4cc" providerId="AD" clId="Web-{151D2B09-EB49-40CD-825C-42F371832CBE}" dt="2018-04-17T13:25:01.700" v="380"/>
          <ac:spMkLst>
            <pc:docMk/>
            <pc:sldMk cId="2052337766" sldId="269"/>
            <ac:spMk id="9" creationId="{7F99B7F5-BBB1-48D3-B435-EC6F352A353D}"/>
          </ac:spMkLst>
        </pc:spChg>
        <pc:spChg chg="add mod">
          <ac:chgData name="GEORGIEV Ignat" userId="S::igeorgie@ed.ac.uk::1e2e7928-80a7-44f8-8851-c409b1d7f4cc" providerId="AD" clId="Web-{151D2B09-EB49-40CD-825C-42F371832CBE}" dt="2018-04-17T13:26:59.111" v="436"/>
          <ac:spMkLst>
            <pc:docMk/>
            <pc:sldMk cId="2052337766" sldId="269"/>
            <ac:spMk id="12" creationId="{D5D9D06C-38FE-4AA3-825C-CF8A6340EAB0}"/>
          </ac:spMkLst>
        </pc:spChg>
        <pc:spChg chg="add mod">
          <ac:chgData name="GEORGIEV Ignat" userId="S::igeorgie@ed.ac.uk::1e2e7928-80a7-44f8-8851-c409b1d7f4cc" providerId="AD" clId="Web-{151D2B09-EB49-40CD-825C-42F371832CBE}" dt="2018-04-17T13:26:05.092" v="410"/>
          <ac:spMkLst>
            <pc:docMk/>
            <pc:sldMk cId="2052337766" sldId="269"/>
            <ac:spMk id="13" creationId="{67878354-0520-4EB1-ABDA-FE394812C7DA}"/>
          </ac:spMkLst>
        </pc:spChg>
        <pc:picChg chg="mod">
          <ac:chgData name="GEORGIEV Ignat" userId="S::igeorgie@ed.ac.uk::1e2e7928-80a7-44f8-8851-c409b1d7f4cc" providerId="AD" clId="Web-{151D2B09-EB49-40CD-825C-42F371832CBE}" dt="2018-04-17T13:22:29.323" v="334"/>
          <ac:picMkLst>
            <pc:docMk/>
            <pc:sldMk cId="2052337766" sldId="269"/>
            <ac:picMk id="5" creationId="{48370306-25FA-4DAE-9887-8233A7B32985}"/>
          </ac:picMkLst>
        </pc:picChg>
        <pc:cxnChg chg="add mod">
          <ac:chgData name="GEORGIEV Ignat" userId="S::igeorgie@ed.ac.uk::1e2e7928-80a7-44f8-8851-c409b1d7f4cc" providerId="AD" clId="Web-{151D2B09-EB49-40CD-825C-42F371832CBE}" dt="2018-04-17T13:23:37.512" v="347"/>
          <ac:cxnSpMkLst>
            <pc:docMk/>
            <pc:sldMk cId="2052337766" sldId="269"/>
            <ac:cxnSpMk id="6" creationId="{E1EE2A58-34E1-447C-A928-06DC65ABAF41}"/>
          </ac:cxnSpMkLst>
        </pc:cxnChg>
        <pc:cxnChg chg="add mod">
          <ac:chgData name="GEORGIEV Ignat" userId="S::igeorgie@ed.ac.uk::1e2e7928-80a7-44f8-8851-c409b1d7f4cc" providerId="AD" clId="Web-{151D2B09-EB49-40CD-825C-42F371832CBE}" dt="2018-04-17T13:25:08.745" v="382"/>
          <ac:cxnSpMkLst>
            <pc:docMk/>
            <pc:sldMk cId="2052337766" sldId="269"/>
            <ac:cxnSpMk id="10" creationId="{4CF283AA-FBB5-4735-BF2B-64A4A826E31E}"/>
          </ac:cxnSpMkLst>
        </pc:cxnChg>
        <pc:cxnChg chg="add mod">
          <ac:chgData name="GEORGIEV Ignat" userId="S::igeorgie@ed.ac.uk::1e2e7928-80a7-44f8-8851-c409b1d7f4cc" providerId="AD" clId="Web-{151D2B09-EB49-40CD-825C-42F371832CBE}" dt="2018-04-17T13:25:13.369" v="384"/>
          <ac:cxnSpMkLst>
            <pc:docMk/>
            <pc:sldMk cId="2052337766" sldId="269"/>
            <ac:cxnSpMk id="11" creationId="{138AF61A-E977-4731-95E2-F6B54C00EFA0}"/>
          </ac:cxnSpMkLst>
        </pc:cxnChg>
      </pc:sldChg>
      <pc:sldChg chg="modSp modNotes">
        <pc:chgData name="GEORGIEV Ignat" userId="S::igeorgie@ed.ac.uk::1e2e7928-80a7-44f8-8851-c409b1d7f4cc" providerId="AD" clId="Web-{151D2B09-EB49-40CD-825C-42F371832CBE}" dt="2018-04-17T13:32:38.212" v="496"/>
        <pc:sldMkLst>
          <pc:docMk/>
          <pc:sldMk cId="573286681" sldId="271"/>
        </pc:sldMkLst>
        <pc:picChg chg="mod">
          <ac:chgData name="GEORGIEV Ignat" userId="S::igeorgie@ed.ac.uk::1e2e7928-80a7-44f8-8851-c409b1d7f4cc" providerId="AD" clId="Web-{151D2B09-EB49-40CD-825C-42F371832CBE}" dt="2018-04-17T13:32:38.212" v="496"/>
          <ac:picMkLst>
            <pc:docMk/>
            <pc:sldMk cId="573286681" sldId="271"/>
            <ac:picMk id="4" creationId="{51274EEC-735A-442E-B328-8DF279E5EBCD}"/>
          </ac:picMkLst>
        </pc:picChg>
      </pc:sldChg>
      <pc:sldChg chg="modNotes">
        <pc:chgData name="GEORGIEV Ignat" userId="S::igeorgie@ed.ac.uk::1e2e7928-80a7-44f8-8851-c409b1d7f4cc" providerId="AD" clId="Web-{151D2B09-EB49-40CD-825C-42F371832CBE}" dt="2018-04-17T13:33:35.943" v="505"/>
        <pc:sldMkLst>
          <pc:docMk/>
          <pc:sldMk cId="3548910569" sldId="273"/>
        </pc:sldMkLst>
      </pc:sldChg>
      <pc:sldChg chg="modSp modNotes">
        <pc:chgData name="GEORGIEV Ignat" userId="S::igeorgie@ed.ac.uk::1e2e7928-80a7-44f8-8851-c409b1d7f4cc" providerId="AD" clId="Web-{151D2B09-EB49-40CD-825C-42F371832CBE}" dt="2018-04-17T15:06:18.961" v="510"/>
        <pc:sldMkLst>
          <pc:docMk/>
          <pc:sldMk cId="3763310766" sldId="274"/>
        </pc:sldMkLst>
        <pc:picChg chg="mod">
          <ac:chgData name="GEORGIEV Ignat" userId="S::igeorgie@ed.ac.uk::1e2e7928-80a7-44f8-8851-c409b1d7f4cc" providerId="AD" clId="Web-{151D2B09-EB49-40CD-825C-42F371832CBE}" dt="2018-04-17T15:04:07.710" v="506"/>
          <ac:picMkLst>
            <pc:docMk/>
            <pc:sldMk cId="3763310766" sldId="274"/>
            <ac:picMk id="12" creationId="{086957EB-7ADF-4127-A7F0-4857EA37F0BA}"/>
          </ac:picMkLst>
        </pc:picChg>
      </pc:sldChg>
      <pc:sldChg chg="addSp delSp modSp">
        <pc:chgData name="GEORGIEV Ignat" userId="S::igeorgie@ed.ac.uk::1e2e7928-80a7-44f8-8851-c409b1d7f4cc" providerId="AD" clId="Web-{151D2B09-EB49-40CD-825C-42F371832CBE}" dt="2018-04-17T15:07:55.743" v="513"/>
        <pc:sldMkLst>
          <pc:docMk/>
          <pc:sldMk cId="277007017" sldId="275"/>
        </pc:sldMkLst>
        <pc:picChg chg="add del mod">
          <ac:chgData name="GEORGIEV Ignat" userId="S::igeorgie@ed.ac.uk::1e2e7928-80a7-44f8-8851-c409b1d7f4cc" providerId="AD" clId="Web-{151D2B09-EB49-40CD-825C-42F371832CBE}" dt="2018-04-17T15:07:55.743" v="513"/>
          <ac:picMkLst>
            <pc:docMk/>
            <pc:sldMk cId="277007017" sldId="275"/>
            <ac:picMk id="6" creationId="{BD2873BC-9B18-4E31-8DAE-041212B1D211}"/>
          </ac:picMkLst>
        </pc:picChg>
      </pc:sldChg>
      <pc:sldChg chg="modSp modNotes">
        <pc:chgData name="GEORGIEV Ignat" userId="S::igeorgie@ed.ac.uk::1e2e7928-80a7-44f8-8851-c409b1d7f4cc" providerId="AD" clId="Web-{151D2B09-EB49-40CD-825C-42F371832CBE}" dt="2018-04-17T15:12:36.385" v="572"/>
        <pc:sldMkLst>
          <pc:docMk/>
          <pc:sldMk cId="88037445" sldId="277"/>
        </pc:sldMkLst>
        <pc:spChg chg="mod">
          <ac:chgData name="GEORGIEV Ignat" userId="S::igeorgie@ed.ac.uk::1e2e7928-80a7-44f8-8851-c409b1d7f4cc" providerId="AD" clId="Web-{151D2B09-EB49-40CD-825C-42F371832CBE}" dt="2018-04-17T15:11:44.103" v="567"/>
          <ac:spMkLst>
            <pc:docMk/>
            <pc:sldMk cId="88037445" sldId="277"/>
            <ac:spMk id="3" creationId="{085F51BF-34AB-4044-805F-4B2D005189EA}"/>
          </ac:spMkLst>
        </pc:spChg>
      </pc:sldChg>
      <pc:sldChg chg="modSp modNotes">
        <pc:chgData name="GEORGIEV Ignat" userId="S::igeorgie@ed.ac.uk::1e2e7928-80a7-44f8-8851-c409b1d7f4cc" providerId="AD" clId="Web-{151D2B09-EB49-40CD-825C-42F371832CBE}" dt="2018-04-17T11:39:41.052" v="51"/>
        <pc:sldMkLst>
          <pc:docMk/>
          <pc:sldMk cId="1870492456" sldId="282"/>
        </pc:sldMkLst>
        <pc:spChg chg="mod">
          <ac:chgData name="GEORGIEV Ignat" userId="S::igeorgie@ed.ac.uk::1e2e7928-80a7-44f8-8851-c409b1d7f4cc" providerId="AD" clId="Web-{151D2B09-EB49-40CD-825C-42F371832CBE}" dt="2018-04-17T11:39:00.458" v="27"/>
          <ac:spMkLst>
            <pc:docMk/>
            <pc:sldMk cId="1870492456" sldId="282"/>
            <ac:spMk id="6" creationId="{547FEA41-C658-4C9A-AACB-F98A5B3B8BBA}"/>
          </ac:spMkLst>
        </pc:spChg>
      </pc:sldChg>
      <pc:sldChg chg="modSp modNotes">
        <pc:chgData name="GEORGIEV Ignat" userId="S::igeorgie@ed.ac.uk::1e2e7928-80a7-44f8-8851-c409b1d7f4cc" providerId="AD" clId="Web-{151D2B09-EB49-40CD-825C-42F371832CBE}" dt="2018-04-17T11:43:38.165" v="154"/>
        <pc:sldMkLst>
          <pc:docMk/>
          <pc:sldMk cId="2622543415" sldId="283"/>
        </pc:sldMkLst>
        <pc:spChg chg="mod">
          <ac:chgData name="GEORGIEV Ignat" userId="S::igeorgie@ed.ac.uk::1e2e7928-80a7-44f8-8851-c409b1d7f4cc" providerId="AD" clId="Web-{151D2B09-EB49-40CD-825C-42F371832CBE}" dt="2018-04-17T11:43:33.368" v="152"/>
          <ac:spMkLst>
            <pc:docMk/>
            <pc:sldMk cId="2622543415" sldId="283"/>
            <ac:spMk id="6" creationId="{A1607621-1B12-42ED-A271-94B972DE9D57}"/>
          </ac:spMkLst>
        </pc:spChg>
        <pc:picChg chg="mod">
          <ac:chgData name="GEORGIEV Ignat" userId="S::igeorgie@ed.ac.uk::1e2e7928-80a7-44f8-8851-c409b1d7f4cc" providerId="AD" clId="Web-{151D2B09-EB49-40CD-825C-42F371832CBE}" dt="2018-04-17T11:43:38.165" v="154"/>
          <ac:picMkLst>
            <pc:docMk/>
            <pc:sldMk cId="2622543415" sldId="283"/>
            <ac:picMk id="3" creationId="{ED62567E-A8B5-4D23-A09D-7E01F1F246EC}"/>
          </ac:picMkLst>
        </pc:picChg>
        <pc:picChg chg="mod">
          <ac:chgData name="GEORGIEV Ignat" userId="S::igeorgie@ed.ac.uk::1e2e7928-80a7-44f8-8851-c409b1d7f4cc" providerId="AD" clId="Web-{151D2B09-EB49-40CD-825C-42F371832CBE}" dt="2018-04-17T11:43:06.011" v="115"/>
          <ac:picMkLst>
            <pc:docMk/>
            <pc:sldMk cId="2622543415" sldId="283"/>
            <ac:picMk id="4" creationId="{AD5E07D8-CE7A-4160-A6B4-5D4E291AEB05}"/>
          </ac:picMkLst>
        </pc:picChg>
      </pc:sldChg>
      <pc:sldChg chg="modSp">
        <pc:chgData name="GEORGIEV Ignat" userId="S::igeorgie@ed.ac.uk::1e2e7928-80a7-44f8-8851-c409b1d7f4cc" providerId="AD" clId="Web-{151D2B09-EB49-40CD-825C-42F371832CBE}" dt="2018-04-17T11:46:39.605" v="185"/>
        <pc:sldMkLst>
          <pc:docMk/>
          <pc:sldMk cId="3594301453" sldId="284"/>
        </pc:sldMkLst>
        <pc:spChg chg="mod">
          <ac:chgData name="GEORGIEV Ignat" userId="S::igeorgie@ed.ac.uk::1e2e7928-80a7-44f8-8851-c409b1d7f4cc" providerId="AD" clId="Web-{151D2B09-EB49-40CD-825C-42F371832CBE}" dt="2018-04-17T11:46:39.605" v="185"/>
          <ac:spMkLst>
            <pc:docMk/>
            <pc:sldMk cId="3594301453" sldId="284"/>
            <ac:spMk id="3" creationId="{B9F1A047-BF81-415C-B7B0-52C15E826CBD}"/>
          </ac:spMkLst>
        </pc:spChg>
      </pc:sldChg>
      <pc:sldChg chg="modSp">
        <pc:chgData name="GEORGIEV Ignat" userId="S::igeorgie@ed.ac.uk::1e2e7928-80a7-44f8-8851-c409b1d7f4cc" providerId="AD" clId="Web-{151D2B09-EB49-40CD-825C-42F371832CBE}" dt="2018-04-17T11:49:13.877" v="238"/>
        <pc:sldMkLst>
          <pc:docMk/>
          <pc:sldMk cId="1653203653" sldId="285"/>
        </pc:sldMkLst>
        <pc:spChg chg="mod">
          <ac:chgData name="GEORGIEV Ignat" userId="S::igeorgie@ed.ac.uk::1e2e7928-80a7-44f8-8851-c409b1d7f4cc" providerId="AD" clId="Web-{151D2B09-EB49-40CD-825C-42F371832CBE}" dt="2018-04-17T11:49:13.877" v="238"/>
          <ac:spMkLst>
            <pc:docMk/>
            <pc:sldMk cId="1653203653" sldId="285"/>
            <ac:spMk id="3" creationId="{C97B905A-9BF8-49DE-83E4-BD5815169D5C}"/>
          </ac:spMkLst>
        </pc:spChg>
      </pc:sldChg>
      <pc:sldChg chg="addSp modSp addAnim modAnim modNotes">
        <pc:chgData name="GEORGIEV Ignat" userId="S::igeorgie@ed.ac.uk::1e2e7928-80a7-44f8-8851-c409b1d7f4cc" providerId="AD" clId="Web-{151D2B09-EB49-40CD-825C-42F371832CBE}" dt="2018-04-17T13:29:42.551" v="469"/>
        <pc:sldMkLst>
          <pc:docMk/>
          <pc:sldMk cId="15454375" sldId="286"/>
        </pc:sldMkLst>
        <pc:picChg chg="add mod">
          <ac:chgData name="GEORGIEV Ignat" userId="S::igeorgie@ed.ac.uk::1e2e7928-80a7-44f8-8851-c409b1d7f4cc" providerId="AD" clId="Web-{151D2B09-EB49-40CD-825C-42F371832CBE}" dt="2018-04-17T13:29:33.770" v="467"/>
          <ac:picMkLst>
            <pc:docMk/>
            <pc:sldMk cId="15454375" sldId="286"/>
            <ac:picMk id="3" creationId="{BFBA518A-50D4-4C99-A1B4-566DA51E3087}"/>
          </ac:picMkLst>
        </pc:picChg>
        <pc:picChg chg="mod">
          <ac:chgData name="GEORGIEV Ignat" userId="S::igeorgie@ed.ac.uk::1e2e7928-80a7-44f8-8851-c409b1d7f4cc" providerId="AD" clId="Web-{151D2B09-EB49-40CD-825C-42F371832CBE}" dt="2018-04-17T13:29:18.521" v="463"/>
          <ac:picMkLst>
            <pc:docMk/>
            <pc:sldMk cId="15454375" sldId="286"/>
            <ac:picMk id="6" creationId="{8CB0D503-4912-4CA2-8DC8-A75E4719C379}"/>
          </ac:picMkLst>
        </pc:picChg>
      </pc:sldChg>
      <pc:sldChg chg="addSp modSp addAnim modAnim modNotes">
        <pc:chgData name="GEORGIEV Ignat" userId="S::igeorgie@ed.ac.uk::1e2e7928-80a7-44f8-8851-c409b1d7f4cc" providerId="AD" clId="Web-{151D2B09-EB49-40CD-825C-42F371832CBE}" dt="2018-04-17T13:15:19.315" v="327"/>
        <pc:sldMkLst>
          <pc:docMk/>
          <pc:sldMk cId="4231691669" sldId="293"/>
        </pc:sldMkLst>
        <pc:spChg chg="add mod">
          <ac:chgData name="GEORGIEV Ignat" userId="S::igeorgie@ed.ac.uk::1e2e7928-80a7-44f8-8851-c409b1d7f4cc" providerId="AD" clId="Web-{151D2B09-EB49-40CD-825C-42F371832CBE}" dt="2018-04-17T13:14:11.907" v="302"/>
          <ac:spMkLst>
            <pc:docMk/>
            <pc:sldMk cId="4231691669" sldId="293"/>
            <ac:spMk id="7" creationId="{BF55390B-514E-4934-B009-BB4A71AF91AD}"/>
          </ac:spMkLst>
        </pc:spChg>
        <pc:spChg chg="add mod">
          <ac:chgData name="GEORGIEV Ignat" userId="S::igeorgie@ed.ac.uk::1e2e7928-80a7-44f8-8851-c409b1d7f4cc" providerId="AD" clId="Web-{151D2B09-EB49-40CD-825C-42F371832CBE}" dt="2018-04-17T13:15:04.768" v="325"/>
          <ac:spMkLst>
            <pc:docMk/>
            <pc:sldMk cId="4231691669" sldId="293"/>
            <ac:spMk id="11" creationId="{23D4AFCC-9759-4CE1-B35E-3929F3AD1535}"/>
          </ac:spMkLst>
        </pc:spChg>
        <pc:cxnChg chg="add mod">
          <ac:chgData name="GEORGIEV Ignat" userId="S::igeorgie@ed.ac.uk::1e2e7928-80a7-44f8-8851-c409b1d7f4cc" providerId="AD" clId="Web-{151D2B09-EB49-40CD-825C-42F371832CBE}" dt="2018-04-17T13:13:07.531" v="275"/>
          <ac:cxnSpMkLst>
            <pc:docMk/>
            <pc:sldMk cId="4231691669" sldId="293"/>
            <ac:cxnSpMk id="5" creationId="{51299CA3-EAB6-462D-8EFD-F80339526C01}"/>
          </ac:cxnSpMkLst>
        </pc:cxnChg>
        <pc:cxnChg chg="add mod">
          <ac:chgData name="GEORGIEV Ignat" userId="S::igeorgie@ed.ac.uk::1e2e7928-80a7-44f8-8851-c409b1d7f4cc" providerId="AD" clId="Web-{151D2B09-EB49-40CD-825C-42F371832CBE}" dt="2018-04-17T13:14:40.080" v="310"/>
          <ac:cxnSpMkLst>
            <pc:docMk/>
            <pc:sldMk cId="4231691669" sldId="293"/>
            <ac:cxnSpMk id="6" creationId="{A268458B-C7D7-4C30-AF00-25B35E40D2D2}"/>
          </ac:cxnSpMkLst>
        </pc:cxnChg>
        <pc:cxnChg chg="add mod">
          <ac:chgData name="GEORGIEV Ignat" userId="S::igeorgie@ed.ac.uk::1e2e7928-80a7-44f8-8851-c409b1d7f4cc" providerId="AD" clId="Web-{151D2B09-EB49-40CD-825C-42F371832CBE}" dt="2018-04-17T13:14:47.330" v="313"/>
          <ac:cxnSpMkLst>
            <pc:docMk/>
            <pc:sldMk cId="4231691669" sldId="293"/>
            <ac:cxnSpMk id="9" creationId="{78BE2593-6BE0-48C2-AE17-B12472DE31D0}"/>
          </ac:cxnSpMkLst>
        </pc:cxnChg>
      </pc:sldChg>
      <pc:sldChg chg="modSp">
        <pc:chgData name="GEORGIEV Ignat" userId="S::igeorgie@ed.ac.uk::1e2e7928-80a7-44f8-8851-c409b1d7f4cc" providerId="AD" clId="Web-{151D2B09-EB49-40CD-825C-42F371832CBE}" dt="2018-04-17T11:44:23.318" v="163"/>
        <pc:sldMkLst>
          <pc:docMk/>
          <pc:sldMk cId="3255558859" sldId="309"/>
        </pc:sldMkLst>
        <pc:spChg chg="mod">
          <ac:chgData name="GEORGIEV Ignat" userId="S::igeorgie@ed.ac.uk::1e2e7928-80a7-44f8-8851-c409b1d7f4cc" providerId="AD" clId="Web-{151D2B09-EB49-40CD-825C-42F371832CBE}" dt="2018-04-17T11:44:23.318" v="163"/>
          <ac:spMkLst>
            <pc:docMk/>
            <pc:sldMk cId="3255558859" sldId="309"/>
            <ac:spMk id="3" creationId="{D799ACEC-F270-4261-93A8-C558A1267FE9}"/>
          </ac:spMkLst>
        </pc:spChg>
      </pc:sldChg>
      <pc:sldChg chg="modSp modNotes">
        <pc:chgData name="GEORGIEV Ignat" userId="S::igeorgie@ed.ac.uk::1e2e7928-80a7-44f8-8851-c409b1d7f4cc" providerId="AD" clId="Web-{151D2B09-EB49-40CD-825C-42F371832CBE}" dt="2018-04-17T13:32:09.401" v="495"/>
        <pc:sldMkLst>
          <pc:docMk/>
          <pc:sldMk cId="691518680" sldId="311"/>
        </pc:sldMkLst>
        <pc:picChg chg="mod">
          <ac:chgData name="GEORGIEV Ignat" userId="S::igeorgie@ed.ac.uk::1e2e7928-80a7-44f8-8851-c409b1d7f4cc" providerId="AD" clId="Web-{151D2B09-EB49-40CD-825C-42F371832CBE}" dt="2018-04-17T13:32:09.401" v="495"/>
          <ac:picMkLst>
            <pc:docMk/>
            <pc:sldMk cId="691518680" sldId="311"/>
            <ac:picMk id="4" creationId="{4B39C388-AC47-476E-9671-3F6E0F6E7943}"/>
          </ac:picMkLst>
        </pc:picChg>
      </pc:sldChg>
      <pc:sldChg chg="addSp modSp addAnim modAnim">
        <pc:chgData name="GEORGIEV Ignat" userId="S::igeorgie@ed.ac.uk::1e2e7928-80a7-44f8-8851-c409b1d7f4cc" providerId="AD" clId="Web-{151D2B09-EB49-40CD-825C-42F371832CBE}" dt="2018-04-17T15:10:27.337" v="521"/>
        <pc:sldMkLst>
          <pc:docMk/>
          <pc:sldMk cId="429811644" sldId="313"/>
        </pc:sldMkLst>
        <pc:picChg chg="mod">
          <ac:chgData name="GEORGIEV Ignat" userId="S::igeorgie@ed.ac.uk::1e2e7928-80a7-44f8-8851-c409b1d7f4cc" providerId="AD" clId="Web-{151D2B09-EB49-40CD-825C-42F371832CBE}" dt="2018-04-17T15:10:18.650" v="518"/>
          <ac:picMkLst>
            <pc:docMk/>
            <pc:sldMk cId="429811644" sldId="313"/>
            <ac:picMk id="4" creationId="{3010B723-D3A4-48FA-9F55-D310DCAE81E5}"/>
          </ac:picMkLst>
        </pc:picChg>
        <pc:picChg chg="add mod">
          <ac:chgData name="GEORGIEV Ignat" userId="S::igeorgie@ed.ac.uk::1e2e7928-80a7-44f8-8851-c409b1d7f4cc" providerId="AD" clId="Web-{151D2B09-EB49-40CD-825C-42F371832CBE}" dt="2018-04-17T15:10:22.744" v="519"/>
          <ac:picMkLst>
            <pc:docMk/>
            <pc:sldMk cId="429811644" sldId="313"/>
            <ac:picMk id="5" creationId="{9F270EC4-9E40-4588-9511-A249BAC97E01}"/>
          </ac:picMkLst>
        </pc:picChg>
      </pc:sldChg>
    </pc:docChg>
  </pc:docChgLst>
  <pc:docChgLst>
    <pc:chgData name="GEORGIEV Ignat" userId="S::igeorgie@ed.ac.uk::1e2e7928-80a7-44f8-8851-c409b1d7f4cc" providerId="AD" clId="Web-{0C58313E-7098-4942-9D6B-42A9CB7668BF}"/>
    <pc:docChg chg="addSld delSld modSld">
      <pc:chgData name="GEORGIEV Ignat" userId="S::igeorgie@ed.ac.uk::1e2e7928-80a7-44f8-8851-c409b1d7f4cc" providerId="AD" clId="Web-{0C58313E-7098-4942-9D6B-42A9CB7668BF}" dt="2018-03-27T11:48:10.350" v="2052"/>
      <pc:docMkLst>
        <pc:docMk/>
      </pc:docMkLst>
      <pc:sldChg chg="addAnim modAnim modNotes">
        <pc:chgData name="GEORGIEV Ignat" userId="S::igeorgie@ed.ac.uk::1e2e7928-80a7-44f8-8851-c409b1d7f4cc" providerId="AD" clId="Web-{0C58313E-7098-4942-9D6B-42A9CB7668BF}" dt="2018-03-27T09:25:33.513" v="70"/>
        <pc:sldMkLst>
          <pc:docMk/>
          <pc:sldMk cId="2513535155" sldId="258"/>
        </pc:sldMkLst>
      </pc:sldChg>
      <pc:sldChg chg="addSp delSp modSp addAnim delAnim modAnim modNotes">
        <pc:chgData name="GEORGIEV Ignat" userId="S::igeorgie@ed.ac.uk::1e2e7928-80a7-44f8-8851-c409b1d7f4cc" providerId="AD" clId="Web-{0C58313E-7098-4942-9D6B-42A9CB7668BF}" dt="2018-03-27T09:38:54.513" v="177"/>
        <pc:sldMkLst>
          <pc:docMk/>
          <pc:sldMk cId="791143208" sldId="259"/>
        </pc:sldMkLst>
        <pc:spChg chg="add del mod">
          <ac:chgData name="GEORGIEV Ignat" userId="S::igeorgie@ed.ac.uk::1e2e7928-80a7-44f8-8851-c409b1d7f4cc" providerId="AD" clId="Web-{0C58313E-7098-4942-9D6B-42A9CB7668BF}" dt="2018-03-27T09:35:17.853" v="118"/>
          <ac:spMkLst>
            <pc:docMk/>
            <pc:sldMk cId="791143208" sldId="259"/>
            <ac:spMk id="5" creationId="{9040D85F-701A-4BF5-BAC4-506324393FD9}"/>
          </ac:spMkLst>
        </pc:spChg>
        <pc:picChg chg="del">
          <ac:chgData name="GEORGIEV Ignat" userId="S::igeorgie@ed.ac.uk::1e2e7928-80a7-44f8-8851-c409b1d7f4cc" providerId="AD" clId="Web-{0C58313E-7098-4942-9D6B-42A9CB7668BF}" dt="2018-03-27T09:34:30.555" v="117"/>
          <ac:picMkLst>
            <pc:docMk/>
            <pc:sldMk cId="791143208" sldId="259"/>
            <ac:picMk id="4" creationId="{F2C378B1-83FE-43AE-9D53-CC7B4A3C024C}"/>
          </ac:picMkLst>
        </pc:picChg>
        <pc:picChg chg="add mod ord">
          <ac:chgData name="GEORGIEV Ignat" userId="S::igeorgie@ed.ac.uk::1e2e7928-80a7-44f8-8851-c409b1d7f4cc" providerId="AD" clId="Web-{0C58313E-7098-4942-9D6B-42A9CB7668BF}" dt="2018-03-27T09:35:31.947" v="122"/>
          <ac:picMkLst>
            <pc:docMk/>
            <pc:sldMk cId="791143208" sldId="259"/>
            <ac:picMk id="6" creationId="{5E8BBBF2-AB20-4CFD-89FF-9314EB7BEC79}"/>
          </ac:picMkLst>
        </pc:picChg>
      </pc:sldChg>
      <pc:sldChg chg="modSp modNotes">
        <pc:chgData name="GEORGIEV Ignat" userId="S::igeorgie@ed.ac.uk::1e2e7928-80a7-44f8-8851-c409b1d7f4cc" providerId="AD" clId="Web-{0C58313E-7098-4942-9D6B-42A9CB7668BF}" dt="2018-03-27T09:43:47.128" v="320"/>
        <pc:sldMkLst>
          <pc:docMk/>
          <pc:sldMk cId="1036310211" sldId="260"/>
        </pc:sldMkLst>
        <pc:spChg chg="mod">
          <ac:chgData name="GEORGIEV Ignat" userId="S::igeorgie@ed.ac.uk::1e2e7928-80a7-44f8-8851-c409b1d7f4cc" providerId="AD" clId="Web-{0C58313E-7098-4942-9D6B-42A9CB7668BF}" dt="2018-03-27T09:41:57.314" v="242"/>
          <ac:spMkLst>
            <pc:docMk/>
            <pc:sldMk cId="1036310211" sldId="260"/>
            <ac:spMk id="2" creationId="{5158E187-0DBB-4073-8B44-E57151E314B1}"/>
          </ac:spMkLst>
        </pc:spChg>
        <pc:spChg chg="mod">
          <ac:chgData name="GEORGIEV Ignat" userId="S::igeorgie@ed.ac.uk::1e2e7928-80a7-44f8-8851-c409b1d7f4cc" providerId="AD" clId="Web-{0C58313E-7098-4942-9D6B-42A9CB7668BF}" dt="2018-03-27T09:42:06.173" v="247"/>
          <ac:spMkLst>
            <pc:docMk/>
            <pc:sldMk cId="1036310211" sldId="260"/>
            <ac:spMk id="3" creationId="{C868EB3F-0BA4-409B-9ECC-EF89EE88B55A}"/>
          </ac:spMkLst>
        </pc:spChg>
      </pc:sldChg>
      <pc:sldChg chg="addSp modSp">
        <pc:chgData name="GEORGIEV Ignat" userId="S::igeorgie@ed.ac.uk::1e2e7928-80a7-44f8-8851-c409b1d7f4cc" providerId="AD" clId="Web-{0C58313E-7098-4942-9D6B-42A9CB7668BF}" dt="2018-03-27T09:49:17.775" v="335"/>
        <pc:sldMkLst>
          <pc:docMk/>
          <pc:sldMk cId="167827442" sldId="261"/>
        </pc:sldMkLst>
        <pc:spChg chg="mod">
          <ac:chgData name="GEORGIEV Ignat" userId="S::igeorgie@ed.ac.uk::1e2e7928-80a7-44f8-8851-c409b1d7f4cc" providerId="AD" clId="Web-{0C58313E-7098-4942-9D6B-42A9CB7668BF}" dt="2018-03-27T09:48:56.994" v="328"/>
          <ac:spMkLst>
            <pc:docMk/>
            <pc:sldMk cId="167827442" sldId="261"/>
            <ac:spMk id="3" creationId="{97B1AAD3-A8F2-4BCD-AE48-5E22CDECD6D0}"/>
          </ac:spMkLst>
        </pc:spChg>
        <pc:picChg chg="add mod">
          <ac:chgData name="GEORGIEV Ignat" userId="S::igeorgie@ed.ac.uk::1e2e7928-80a7-44f8-8851-c409b1d7f4cc" providerId="AD" clId="Web-{0C58313E-7098-4942-9D6B-42A9CB7668BF}" dt="2018-03-27T09:49:17.775" v="335"/>
          <ac:picMkLst>
            <pc:docMk/>
            <pc:sldMk cId="167827442" sldId="261"/>
            <ac:picMk id="4" creationId="{A9B008DF-7EB3-4184-A6AE-99A5726D41B8}"/>
          </ac:picMkLst>
        </pc:picChg>
      </pc:sldChg>
      <pc:sldChg chg="addSp modSp modNotes">
        <pc:chgData name="GEORGIEV Ignat" userId="S::igeorgie@ed.ac.uk::1e2e7928-80a7-44f8-8851-c409b1d7f4cc" providerId="AD" clId="Web-{0C58313E-7098-4942-9D6B-42A9CB7668BF}" dt="2018-03-27T09:56:11.361" v="542"/>
        <pc:sldMkLst>
          <pc:docMk/>
          <pc:sldMk cId="801646477" sldId="262"/>
        </pc:sldMkLst>
        <pc:spChg chg="mod">
          <ac:chgData name="GEORGIEV Ignat" userId="S::igeorgie@ed.ac.uk::1e2e7928-80a7-44f8-8851-c409b1d7f4cc" providerId="AD" clId="Web-{0C58313E-7098-4942-9D6B-42A9CB7668BF}" dt="2018-03-27T09:56:11.361" v="542"/>
          <ac:spMkLst>
            <pc:docMk/>
            <pc:sldMk cId="801646477" sldId="262"/>
            <ac:spMk id="3" creationId="{4E9C4D06-BBD2-4AC7-877A-44366C1A1F19}"/>
          </ac:spMkLst>
        </pc:spChg>
        <pc:picChg chg="add mod">
          <ac:chgData name="GEORGIEV Ignat" userId="S::igeorgie@ed.ac.uk::1e2e7928-80a7-44f8-8851-c409b1d7f4cc" providerId="AD" clId="Web-{0C58313E-7098-4942-9D6B-42A9CB7668BF}" dt="2018-03-27T09:53:13.108" v="469"/>
          <ac:picMkLst>
            <pc:docMk/>
            <pc:sldMk cId="801646477" sldId="262"/>
            <ac:picMk id="4" creationId="{031802C1-FD62-4A42-A760-1DF5F43EBDEB}"/>
          </ac:picMkLst>
        </pc:picChg>
      </pc:sldChg>
      <pc:sldChg chg="modSp">
        <pc:chgData name="GEORGIEV Ignat" userId="S::igeorgie@ed.ac.uk::1e2e7928-80a7-44f8-8851-c409b1d7f4cc" providerId="AD" clId="Web-{0C58313E-7098-4942-9D6B-42A9CB7668BF}" dt="2018-03-27T10:07:49" v="819"/>
        <pc:sldMkLst>
          <pc:docMk/>
          <pc:sldMk cId="788555045" sldId="263"/>
        </pc:sldMkLst>
        <pc:spChg chg="mod">
          <ac:chgData name="GEORGIEV Ignat" userId="S::igeorgie@ed.ac.uk::1e2e7928-80a7-44f8-8851-c409b1d7f4cc" providerId="AD" clId="Web-{0C58313E-7098-4942-9D6B-42A9CB7668BF}" dt="2018-03-27T10:07:49" v="819"/>
          <ac:spMkLst>
            <pc:docMk/>
            <pc:sldMk cId="788555045" sldId="263"/>
            <ac:spMk id="3" creationId="{FD3C971D-D5CF-482F-9E01-06EAD09E7A1A}"/>
          </ac:spMkLst>
        </pc:spChg>
      </pc:sldChg>
      <pc:sldChg chg="addSp modSp addAnim modAnim modNotes">
        <pc:chgData name="GEORGIEV Ignat" userId="S::igeorgie@ed.ac.uk::1e2e7928-80a7-44f8-8851-c409b1d7f4cc" providerId="AD" clId="Web-{0C58313E-7098-4942-9D6B-42A9CB7668BF}" dt="2018-03-27T10:01:55.274" v="683"/>
        <pc:sldMkLst>
          <pc:docMk/>
          <pc:sldMk cId="259422589" sldId="264"/>
        </pc:sldMkLst>
        <pc:spChg chg="add mod">
          <ac:chgData name="GEORGIEV Ignat" userId="S::igeorgie@ed.ac.uk::1e2e7928-80a7-44f8-8851-c409b1d7f4cc" providerId="AD" clId="Web-{0C58313E-7098-4942-9D6B-42A9CB7668BF}" dt="2018-03-27T09:59:54.631" v="638"/>
          <ac:spMkLst>
            <pc:docMk/>
            <pc:sldMk cId="259422589" sldId="264"/>
            <ac:spMk id="3" creationId="{7A00F294-A860-4DE8-90B7-E75261E34932}"/>
          </ac:spMkLst>
        </pc:spChg>
        <pc:picChg chg="mod">
          <ac:chgData name="GEORGIEV Ignat" userId="S::igeorgie@ed.ac.uk::1e2e7928-80a7-44f8-8851-c409b1d7f4cc" providerId="AD" clId="Web-{0C58313E-7098-4942-9D6B-42A9CB7668BF}" dt="2018-03-27T09:57:16.472" v="546"/>
          <ac:picMkLst>
            <pc:docMk/>
            <pc:sldMk cId="259422589" sldId="264"/>
            <ac:picMk id="4" creationId="{5C60095F-60B7-45CC-8BE5-DF3070E56991}"/>
          </ac:picMkLst>
        </pc:picChg>
      </pc:sldChg>
      <pc:sldChg chg="addSp delSp modSp">
        <pc:chgData name="GEORGIEV Ignat" userId="S::igeorgie@ed.ac.uk::1e2e7928-80a7-44f8-8851-c409b1d7f4cc" providerId="AD" clId="Web-{0C58313E-7098-4942-9D6B-42A9CB7668BF}" dt="2018-03-27T10:05:05.403" v="792"/>
        <pc:sldMkLst>
          <pc:docMk/>
          <pc:sldMk cId="3491037336" sldId="265"/>
        </pc:sldMkLst>
        <pc:spChg chg="del mod">
          <ac:chgData name="GEORGIEV Ignat" userId="S::igeorgie@ed.ac.uk::1e2e7928-80a7-44f8-8851-c409b1d7f4cc" providerId="AD" clId="Web-{0C58313E-7098-4942-9D6B-42A9CB7668BF}" dt="2018-03-27T10:03:06.697" v="687"/>
          <ac:spMkLst>
            <pc:docMk/>
            <pc:sldMk cId="3491037336" sldId="265"/>
            <ac:spMk id="3" creationId="{5EB151F4-2B7B-4011-A5F8-01000821FBD2}"/>
          </ac:spMkLst>
        </pc:spChg>
        <pc:spChg chg="add mod">
          <ac:chgData name="GEORGIEV Ignat" userId="S::igeorgie@ed.ac.uk::1e2e7928-80a7-44f8-8851-c409b1d7f4cc" providerId="AD" clId="Web-{0C58313E-7098-4942-9D6B-42A9CB7668BF}" dt="2018-03-27T10:05:05.403" v="792"/>
          <ac:spMkLst>
            <pc:docMk/>
            <pc:sldMk cId="3491037336" sldId="265"/>
            <ac:spMk id="6" creationId="{93EC9D4C-2C4B-4C3D-AF3E-1C3391F184F3}"/>
          </ac:spMkLst>
        </pc:spChg>
        <pc:picChg chg="add mod ord">
          <ac:chgData name="GEORGIEV Ignat" userId="S::igeorgie@ed.ac.uk::1e2e7928-80a7-44f8-8851-c409b1d7f4cc" providerId="AD" clId="Web-{0C58313E-7098-4942-9D6B-42A9CB7668BF}" dt="2018-03-27T10:03:24.479" v="692"/>
          <ac:picMkLst>
            <pc:docMk/>
            <pc:sldMk cId="3491037336" sldId="265"/>
            <ac:picMk id="4" creationId="{55CF0DF0-602B-4F7A-B58B-E4062D82CE9E}"/>
          </ac:picMkLst>
        </pc:picChg>
      </pc:sldChg>
      <pc:sldChg chg="addSp delSp modSp">
        <pc:chgData name="GEORGIEV Ignat" userId="S::igeorgie@ed.ac.uk::1e2e7928-80a7-44f8-8851-c409b1d7f4cc" providerId="AD" clId="Web-{0C58313E-7098-4942-9D6B-42A9CB7668BF}" dt="2018-03-27T10:10:43.097" v="829"/>
        <pc:sldMkLst>
          <pc:docMk/>
          <pc:sldMk cId="4266943475" sldId="266"/>
        </pc:sldMkLst>
        <pc:spChg chg="del mod">
          <ac:chgData name="GEORGIEV Ignat" userId="S::igeorgie@ed.ac.uk::1e2e7928-80a7-44f8-8851-c409b1d7f4cc" providerId="AD" clId="Web-{0C58313E-7098-4942-9D6B-42A9CB7668BF}" dt="2018-03-27T10:10:29.784" v="825"/>
          <ac:spMkLst>
            <pc:docMk/>
            <pc:sldMk cId="4266943475" sldId="266"/>
            <ac:spMk id="3" creationId="{E2F6A397-DAA1-40A0-98F9-782673210F07}"/>
          </ac:spMkLst>
        </pc:spChg>
        <pc:picChg chg="add mod ord">
          <ac:chgData name="GEORGIEV Ignat" userId="S::igeorgie@ed.ac.uk::1e2e7928-80a7-44f8-8851-c409b1d7f4cc" providerId="AD" clId="Web-{0C58313E-7098-4942-9D6B-42A9CB7668BF}" dt="2018-03-27T10:10:43.097" v="829"/>
          <ac:picMkLst>
            <pc:docMk/>
            <pc:sldMk cId="4266943475" sldId="266"/>
            <ac:picMk id="4" creationId="{1E976D47-6875-44D4-B18E-9E1F93D8FAB6}"/>
          </ac:picMkLst>
        </pc:picChg>
      </pc:sldChg>
      <pc:sldChg chg="addSp delSp modSp">
        <pc:chgData name="GEORGIEV Ignat" userId="S::igeorgie@ed.ac.uk::1e2e7928-80a7-44f8-8851-c409b1d7f4cc" providerId="AD" clId="Web-{0C58313E-7098-4942-9D6B-42A9CB7668BF}" dt="2018-03-27T10:12:38.943" v="839"/>
        <pc:sldMkLst>
          <pc:docMk/>
          <pc:sldMk cId="61944624" sldId="267"/>
        </pc:sldMkLst>
        <pc:spChg chg="mod">
          <ac:chgData name="GEORGIEV Ignat" userId="S::igeorgie@ed.ac.uk::1e2e7928-80a7-44f8-8851-c409b1d7f4cc" providerId="AD" clId="Web-{0C58313E-7098-4942-9D6B-42A9CB7668BF}" dt="2018-03-27T10:12:38.943" v="839"/>
          <ac:spMkLst>
            <pc:docMk/>
            <pc:sldMk cId="61944624" sldId="267"/>
            <ac:spMk id="2" creationId="{6388C0D1-D1E4-4E5A-AC82-F106EB31F86A}"/>
          </ac:spMkLst>
        </pc:spChg>
        <pc:spChg chg="del mod">
          <ac:chgData name="GEORGIEV Ignat" userId="S::igeorgie@ed.ac.uk::1e2e7928-80a7-44f8-8851-c409b1d7f4cc" providerId="AD" clId="Web-{0C58313E-7098-4942-9D6B-42A9CB7668BF}" dt="2018-03-27T10:12:24.489" v="833"/>
          <ac:spMkLst>
            <pc:docMk/>
            <pc:sldMk cId="61944624" sldId="267"/>
            <ac:spMk id="3" creationId="{36751748-0294-4454-9F1A-46A25EB81606}"/>
          </ac:spMkLst>
        </pc:spChg>
        <pc:picChg chg="add mod ord">
          <ac:chgData name="GEORGIEV Ignat" userId="S::igeorgie@ed.ac.uk::1e2e7928-80a7-44f8-8851-c409b1d7f4cc" providerId="AD" clId="Web-{0C58313E-7098-4942-9D6B-42A9CB7668BF}" dt="2018-03-27T10:12:33.458" v="836"/>
          <ac:picMkLst>
            <pc:docMk/>
            <pc:sldMk cId="61944624" sldId="267"/>
            <ac:picMk id="4" creationId="{7B56CED4-6E06-4A2F-B30B-051653AD32C9}"/>
          </ac:picMkLst>
        </pc:picChg>
      </pc:sldChg>
      <pc:sldChg chg="addSp modSp">
        <pc:chgData name="GEORGIEV Ignat" userId="S::igeorgie@ed.ac.uk::1e2e7928-80a7-44f8-8851-c409b1d7f4cc" providerId="AD" clId="Web-{0C58313E-7098-4942-9D6B-42A9CB7668BF}" dt="2018-03-27T10:15:01.930" v="908"/>
        <pc:sldMkLst>
          <pc:docMk/>
          <pc:sldMk cId="1359235427" sldId="268"/>
        </pc:sldMkLst>
        <pc:spChg chg="mod">
          <ac:chgData name="GEORGIEV Ignat" userId="S::igeorgie@ed.ac.uk::1e2e7928-80a7-44f8-8851-c409b1d7f4cc" providerId="AD" clId="Web-{0C58313E-7098-4942-9D6B-42A9CB7668BF}" dt="2018-03-27T10:14:17.398" v="900"/>
          <ac:spMkLst>
            <pc:docMk/>
            <pc:sldMk cId="1359235427" sldId="268"/>
            <ac:spMk id="3" creationId="{5B89FA8D-8147-4A39-A807-B2A9AAD11DAD}"/>
          </ac:spMkLst>
        </pc:spChg>
        <pc:picChg chg="add mod">
          <ac:chgData name="GEORGIEV Ignat" userId="S::igeorgie@ed.ac.uk::1e2e7928-80a7-44f8-8851-c409b1d7f4cc" providerId="AD" clId="Web-{0C58313E-7098-4942-9D6B-42A9CB7668BF}" dt="2018-03-27T10:15:01.930" v="908"/>
          <ac:picMkLst>
            <pc:docMk/>
            <pc:sldMk cId="1359235427" sldId="268"/>
            <ac:picMk id="4" creationId="{F3A829DE-2441-4889-8D5D-7BDABEDE2D8D}"/>
          </ac:picMkLst>
        </pc:picChg>
      </pc:sldChg>
      <pc:sldChg chg="addSp modSp addAnim modAnim">
        <pc:chgData name="GEORGIEV Ignat" userId="S::igeorgie@ed.ac.uk::1e2e7928-80a7-44f8-8851-c409b1d7f4cc" providerId="AD" clId="Web-{0C58313E-7098-4942-9D6B-42A9CB7668BF}" dt="2018-03-27T10:30:49.339" v="920"/>
        <pc:sldMkLst>
          <pc:docMk/>
          <pc:sldMk cId="2052337766" sldId="269"/>
        </pc:sldMkLst>
        <pc:spChg chg="mod">
          <ac:chgData name="GEORGIEV Ignat" userId="S::igeorgie@ed.ac.uk::1e2e7928-80a7-44f8-8851-c409b1d7f4cc" providerId="AD" clId="Web-{0C58313E-7098-4942-9D6B-42A9CB7668BF}" dt="2018-03-27T10:30:38.448" v="913"/>
          <ac:spMkLst>
            <pc:docMk/>
            <pc:sldMk cId="2052337766" sldId="269"/>
            <ac:spMk id="3" creationId="{991B3F25-7629-4D50-8A9E-9399ECA086AA}"/>
          </ac:spMkLst>
        </pc:spChg>
        <pc:picChg chg="add mod">
          <ac:chgData name="GEORGIEV Ignat" userId="S::igeorgie@ed.ac.uk::1e2e7928-80a7-44f8-8851-c409b1d7f4cc" providerId="AD" clId="Web-{0C58313E-7098-4942-9D6B-42A9CB7668BF}" dt="2018-03-27T10:30:46.385" v="918"/>
          <ac:picMkLst>
            <pc:docMk/>
            <pc:sldMk cId="2052337766" sldId="269"/>
            <ac:picMk id="4" creationId="{FDC23623-55F7-416B-AF65-0B864AB55422}"/>
          </ac:picMkLst>
        </pc:picChg>
      </pc:sldChg>
      <pc:sldChg chg="addSp delSp modSp modNotes">
        <pc:chgData name="GEORGIEV Ignat" userId="S::igeorgie@ed.ac.uk::1e2e7928-80a7-44f8-8851-c409b1d7f4cc" providerId="AD" clId="Web-{0C58313E-7098-4942-9D6B-42A9CB7668BF}" dt="2018-03-27T10:46:30.591" v="1119"/>
        <pc:sldMkLst>
          <pc:docMk/>
          <pc:sldMk cId="573286681" sldId="271"/>
        </pc:sldMkLst>
        <pc:spChg chg="mod">
          <ac:chgData name="GEORGIEV Ignat" userId="S::igeorgie@ed.ac.uk::1e2e7928-80a7-44f8-8851-c409b1d7f4cc" providerId="AD" clId="Web-{0C58313E-7098-4942-9D6B-42A9CB7668BF}" dt="2018-03-27T10:40:01.927" v="980"/>
          <ac:spMkLst>
            <pc:docMk/>
            <pc:sldMk cId="573286681" sldId="271"/>
            <ac:spMk id="3" creationId="{1A823B8B-DDD6-48CC-BE97-AF162ADEE383}"/>
          </ac:spMkLst>
        </pc:spChg>
        <pc:picChg chg="add del mod">
          <ac:chgData name="GEORGIEV Ignat" userId="S::igeorgie@ed.ac.uk::1e2e7928-80a7-44f8-8851-c409b1d7f4cc" providerId="AD" clId="Web-{0C58313E-7098-4942-9D6B-42A9CB7668BF}" dt="2018-03-27T10:40:22.193" v="988"/>
          <ac:picMkLst>
            <pc:docMk/>
            <pc:sldMk cId="573286681" sldId="271"/>
            <ac:picMk id="4" creationId="{A7C26757-A819-4097-86B7-980C26946083}"/>
          </ac:picMkLst>
        </pc:picChg>
        <pc:picChg chg="add mod">
          <ac:chgData name="GEORGIEV Ignat" userId="S::igeorgie@ed.ac.uk::1e2e7928-80a7-44f8-8851-c409b1d7f4cc" providerId="AD" clId="Web-{0C58313E-7098-4942-9D6B-42A9CB7668BF}" dt="2018-03-27T10:42:59.650" v="1056"/>
          <ac:picMkLst>
            <pc:docMk/>
            <pc:sldMk cId="573286681" sldId="271"/>
            <ac:picMk id="6" creationId="{9B70A4DB-B485-4D7C-8432-46A23826A878}"/>
          </ac:picMkLst>
        </pc:picChg>
      </pc:sldChg>
      <pc:sldChg chg="addSp modSp modNotes">
        <pc:chgData name="GEORGIEV Ignat" userId="S::igeorgie@ed.ac.uk::1e2e7928-80a7-44f8-8851-c409b1d7f4cc" providerId="AD" clId="Web-{0C58313E-7098-4942-9D6B-42A9CB7668BF}" dt="2018-03-27T10:54:00.522" v="1273"/>
        <pc:sldMkLst>
          <pc:docMk/>
          <pc:sldMk cId="3548910569" sldId="273"/>
        </pc:sldMkLst>
        <pc:spChg chg="mod">
          <ac:chgData name="GEORGIEV Ignat" userId="S::igeorgie@ed.ac.uk::1e2e7928-80a7-44f8-8851-c409b1d7f4cc" providerId="AD" clId="Web-{0C58313E-7098-4942-9D6B-42A9CB7668BF}" dt="2018-03-27T10:53:54.553" v="1270"/>
          <ac:spMkLst>
            <pc:docMk/>
            <pc:sldMk cId="3548910569" sldId="273"/>
            <ac:spMk id="3" creationId="{6FF0F796-6ADB-4C87-A388-3222B493E237}"/>
          </ac:spMkLst>
        </pc:spChg>
        <pc:picChg chg="add mod">
          <ac:chgData name="GEORGIEV Ignat" userId="S::igeorgie@ed.ac.uk::1e2e7928-80a7-44f8-8851-c409b1d7f4cc" providerId="AD" clId="Web-{0C58313E-7098-4942-9D6B-42A9CB7668BF}" dt="2018-03-27T10:54:00.522" v="1273"/>
          <ac:picMkLst>
            <pc:docMk/>
            <pc:sldMk cId="3548910569" sldId="273"/>
            <ac:picMk id="4" creationId="{8E81C344-5B32-41C1-B4E0-39B3D5294674}"/>
          </ac:picMkLst>
        </pc:picChg>
      </pc:sldChg>
      <pc:sldChg chg="addSp delSp modSp modNotes">
        <pc:chgData name="GEORGIEV Ignat" userId="S::igeorgie@ed.ac.uk::1e2e7928-80a7-44f8-8851-c409b1d7f4cc" providerId="AD" clId="Web-{0C58313E-7098-4942-9D6B-42A9CB7668BF}" dt="2018-03-27T10:58:53.246" v="1326"/>
        <pc:sldMkLst>
          <pc:docMk/>
          <pc:sldMk cId="3763310766" sldId="274"/>
        </pc:sldMkLst>
        <pc:spChg chg="del">
          <ac:chgData name="GEORGIEV Ignat" userId="S::igeorgie@ed.ac.uk::1e2e7928-80a7-44f8-8851-c409b1d7f4cc" providerId="AD" clId="Web-{0C58313E-7098-4942-9D6B-42A9CB7668BF}" dt="2018-03-27T10:55:39.508" v="1286"/>
          <ac:spMkLst>
            <pc:docMk/>
            <pc:sldMk cId="3763310766" sldId="274"/>
            <ac:spMk id="3" creationId="{3DFC70EF-6D7F-4781-98EE-9E544F91DB3B}"/>
          </ac:spMkLst>
        </pc:spChg>
        <pc:spChg chg="add del mod">
          <ac:chgData name="GEORGIEV Ignat" userId="S::igeorgie@ed.ac.uk::1e2e7928-80a7-44f8-8851-c409b1d7f4cc" providerId="AD" clId="Web-{0C58313E-7098-4942-9D6B-42A9CB7668BF}" dt="2018-03-27T10:57:39.713" v="1305"/>
          <ac:spMkLst>
            <pc:docMk/>
            <pc:sldMk cId="3763310766" sldId="274"/>
            <ac:spMk id="7" creationId="{30910D25-9D20-4664-B9AA-0FB1EB4D17EE}"/>
          </ac:spMkLst>
        </pc:spChg>
        <pc:spChg chg="add del mod">
          <ac:chgData name="GEORGIEV Ignat" userId="S::igeorgie@ed.ac.uk::1e2e7928-80a7-44f8-8851-c409b1d7f4cc" providerId="AD" clId="Web-{0C58313E-7098-4942-9D6B-42A9CB7668BF}" dt="2018-03-27T10:58:48.105" v="1324"/>
          <ac:spMkLst>
            <pc:docMk/>
            <pc:sldMk cId="3763310766" sldId="274"/>
            <ac:spMk id="11" creationId="{2E1102DF-9A0A-45A0-B413-B18A703B1786}"/>
          </ac:spMkLst>
        </pc:spChg>
        <pc:picChg chg="add del mod ord">
          <ac:chgData name="GEORGIEV Ignat" userId="S::igeorgie@ed.ac.uk::1e2e7928-80a7-44f8-8851-c409b1d7f4cc" providerId="AD" clId="Web-{0C58313E-7098-4942-9D6B-42A9CB7668BF}" dt="2018-03-27T10:56:42.556" v="1296"/>
          <ac:picMkLst>
            <pc:docMk/>
            <pc:sldMk cId="3763310766" sldId="274"/>
            <ac:picMk id="4" creationId="{6D2C9D2D-4F0D-42E8-81F1-57B5D03D5181}"/>
          </ac:picMkLst>
        </pc:picChg>
        <pc:picChg chg="add del mod ord">
          <ac:chgData name="GEORGIEV Ignat" userId="S::igeorgie@ed.ac.uk::1e2e7928-80a7-44f8-8851-c409b1d7f4cc" providerId="AD" clId="Web-{0C58313E-7098-4942-9D6B-42A9CB7668BF}" dt="2018-03-27T10:58:44.543" v="1323"/>
          <ac:picMkLst>
            <pc:docMk/>
            <pc:sldMk cId="3763310766" sldId="274"/>
            <ac:picMk id="8" creationId="{5A685F4D-B5FE-4C95-991F-C92AE5230D4E}"/>
          </ac:picMkLst>
        </pc:picChg>
        <pc:picChg chg="add mod ord">
          <ac:chgData name="GEORGIEV Ignat" userId="S::igeorgie@ed.ac.uk::1e2e7928-80a7-44f8-8851-c409b1d7f4cc" providerId="AD" clId="Web-{0C58313E-7098-4942-9D6B-42A9CB7668BF}" dt="2018-03-27T10:58:53.246" v="1326"/>
          <ac:picMkLst>
            <pc:docMk/>
            <pc:sldMk cId="3763310766" sldId="274"/>
            <ac:picMk id="12" creationId="{086957EB-7ADF-4127-A7F0-4857EA37F0BA}"/>
          </ac:picMkLst>
        </pc:picChg>
      </pc:sldChg>
      <pc:sldChg chg="addSp delSp modSp modNotes">
        <pc:chgData name="GEORGIEV Ignat" userId="S::igeorgie@ed.ac.uk::1e2e7928-80a7-44f8-8851-c409b1d7f4cc" providerId="AD" clId="Web-{0C58313E-7098-4942-9D6B-42A9CB7668BF}" dt="2018-03-27T11:02:57.782" v="1399"/>
        <pc:sldMkLst>
          <pc:docMk/>
          <pc:sldMk cId="277007017" sldId="275"/>
        </pc:sldMkLst>
        <pc:spChg chg="mod">
          <ac:chgData name="GEORGIEV Ignat" userId="S::igeorgie@ed.ac.uk::1e2e7928-80a7-44f8-8851-c409b1d7f4cc" providerId="AD" clId="Web-{0C58313E-7098-4942-9D6B-42A9CB7668BF}" dt="2018-03-27T11:00:18.545" v="1376"/>
          <ac:spMkLst>
            <pc:docMk/>
            <pc:sldMk cId="277007017" sldId="275"/>
            <ac:spMk id="3" creationId="{D9B5E810-8FC6-44D5-85ED-C63B977B4F83}"/>
          </ac:spMkLst>
        </pc:spChg>
        <pc:picChg chg="add del mod">
          <ac:chgData name="GEORGIEV Ignat" userId="S::igeorgie@ed.ac.uk::1e2e7928-80a7-44f8-8851-c409b1d7f4cc" providerId="AD" clId="Web-{0C58313E-7098-4942-9D6B-42A9CB7668BF}" dt="2018-03-27T11:02:19.812" v="1392"/>
          <ac:picMkLst>
            <pc:docMk/>
            <pc:sldMk cId="277007017" sldId="275"/>
            <ac:picMk id="4" creationId="{138D5788-9DA8-4076-8BF3-2D479BB32F9F}"/>
          </ac:picMkLst>
        </pc:picChg>
        <pc:picChg chg="add mod">
          <ac:chgData name="GEORGIEV Ignat" userId="S::igeorgie@ed.ac.uk::1e2e7928-80a7-44f8-8851-c409b1d7f4cc" providerId="AD" clId="Web-{0C58313E-7098-4942-9D6B-42A9CB7668BF}" dt="2018-03-27T11:02:57.782" v="1399"/>
          <ac:picMkLst>
            <pc:docMk/>
            <pc:sldMk cId="277007017" sldId="275"/>
            <ac:picMk id="6" creationId="{BD2873BC-9B18-4E31-8DAE-041212B1D211}"/>
          </ac:picMkLst>
        </pc:picChg>
      </pc:sldChg>
      <pc:sldChg chg="addSp modSp">
        <pc:chgData name="GEORGIEV Ignat" userId="S::igeorgie@ed.ac.uk::1e2e7928-80a7-44f8-8851-c409b1d7f4cc" providerId="AD" clId="Web-{0C58313E-7098-4942-9D6B-42A9CB7668BF}" dt="2018-03-27T11:14:22.561" v="1456"/>
        <pc:sldMkLst>
          <pc:docMk/>
          <pc:sldMk cId="2361402336" sldId="276"/>
        </pc:sldMkLst>
        <pc:spChg chg="mod">
          <ac:chgData name="GEORGIEV Ignat" userId="S::igeorgie@ed.ac.uk::1e2e7928-80a7-44f8-8851-c409b1d7f4cc" providerId="AD" clId="Web-{0C58313E-7098-4942-9D6B-42A9CB7668BF}" dt="2018-03-27T11:04:33.299" v="1430"/>
          <ac:spMkLst>
            <pc:docMk/>
            <pc:sldMk cId="2361402336" sldId="276"/>
            <ac:spMk id="3" creationId="{97C648CA-F64A-46F3-86FB-6DD4374E2098}"/>
          </ac:spMkLst>
        </pc:spChg>
        <pc:picChg chg="add mod">
          <ac:chgData name="GEORGIEV Ignat" userId="S::igeorgie@ed.ac.uk::1e2e7928-80a7-44f8-8851-c409b1d7f4cc" providerId="AD" clId="Web-{0C58313E-7098-4942-9D6B-42A9CB7668BF}" dt="2018-03-27T11:14:22.561" v="1456"/>
          <ac:picMkLst>
            <pc:docMk/>
            <pc:sldMk cId="2361402336" sldId="276"/>
            <ac:picMk id="4" creationId="{5C413D0D-3717-4005-A5E6-C9DC19F592A6}"/>
          </ac:picMkLst>
        </pc:picChg>
      </pc:sldChg>
      <pc:sldChg chg="modSp modNotes">
        <pc:chgData name="GEORGIEV Ignat" userId="S::igeorgie@ed.ac.uk::1e2e7928-80a7-44f8-8851-c409b1d7f4cc" providerId="AD" clId="Web-{0C58313E-7098-4942-9D6B-42A9CB7668BF}" dt="2018-03-27T11:18:24.003" v="1561"/>
        <pc:sldMkLst>
          <pc:docMk/>
          <pc:sldMk cId="88037445" sldId="277"/>
        </pc:sldMkLst>
        <pc:spChg chg="mod">
          <ac:chgData name="GEORGIEV Ignat" userId="S::igeorgie@ed.ac.uk::1e2e7928-80a7-44f8-8851-c409b1d7f4cc" providerId="AD" clId="Web-{0C58313E-7098-4942-9D6B-42A9CB7668BF}" dt="2018-03-27T11:18:24.003" v="1561"/>
          <ac:spMkLst>
            <pc:docMk/>
            <pc:sldMk cId="88037445" sldId="277"/>
            <ac:spMk id="3" creationId="{085F51BF-34AB-4044-805F-4B2D005189EA}"/>
          </ac:spMkLst>
        </pc:spChg>
      </pc:sldChg>
      <pc:sldChg chg="addSp delSp modSp modNotes">
        <pc:chgData name="GEORGIEV Ignat" userId="S::igeorgie@ed.ac.uk::1e2e7928-80a7-44f8-8851-c409b1d7f4cc" providerId="AD" clId="Web-{0C58313E-7098-4942-9D6B-42A9CB7668BF}" dt="2018-03-27T11:20:43.037" v="1592"/>
        <pc:sldMkLst>
          <pc:docMk/>
          <pc:sldMk cId="4092825411" sldId="278"/>
        </pc:sldMkLst>
        <pc:spChg chg="mod">
          <ac:chgData name="GEORGIEV Ignat" userId="S::igeorgie@ed.ac.uk::1e2e7928-80a7-44f8-8851-c409b1d7f4cc" providerId="AD" clId="Web-{0C58313E-7098-4942-9D6B-42A9CB7668BF}" dt="2018-03-27T11:19:27.160" v="1578"/>
          <ac:spMkLst>
            <pc:docMk/>
            <pc:sldMk cId="4092825411" sldId="278"/>
            <ac:spMk id="2" creationId="{5239001E-3D07-4560-A91B-D5AFDB76C5C5}"/>
          </ac:spMkLst>
        </pc:spChg>
        <pc:spChg chg="del mod">
          <ac:chgData name="GEORGIEV Ignat" userId="S::igeorgie@ed.ac.uk::1e2e7928-80a7-44f8-8851-c409b1d7f4cc" providerId="AD" clId="Web-{0C58313E-7098-4942-9D6B-42A9CB7668BF}" dt="2018-03-27T11:19:08.301" v="1568"/>
          <ac:spMkLst>
            <pc:docMk/>
            <pc:sldMk cId="4092825411" sldId="278"/>
            <ac:spMk id="3" creationId="{05066FF3-130F-4CBA-9304-0C1AD7A4F085}"/>
          </ac:spMkLst>
        </pc:spChg>
        <pc:picChg chg="add mod ord">
          <ac:chgData name="GEORGIEV Ignat" userId="S::igeorgie@ed.ac.uk::1e2e7928-80a7-44f8-8851-c409b1d7f4cc" providerId="AD" clId="Web-{0C58313E-7098-4942-9D6B-42A9CB7668BF}" dt="2018-03-27T11:19:19.738" v="1573"/>
          <ac:picMkLst>
            <pc:docMk/>
            <pc:sldMk cId="4092825411" sldId="278"/>
            <ac:picMk id="4" creationId="{307786C6-ED91-47E6-BFD7-0F67CDF19A1D}"/>
          </ac:picMkLst>
        </pc:picChg>
      </pc:sldChg>
      <pc:sldChg chg="addSp delSp modSp modNotes">
        <pc:chgData name="GEORGIEV Ignat" userId="S::igeorgie@ed.ac.uk::1e2e7928-80a7-44f8-8851-c409b1d7f4cc" providerId="AD" clId="Web-{0C58313E-7098-4942-9D6B-42A9CB7668BF}" dt="2018-03-27T11:21:17.272" v="1615"/>
        <pc:sldMkLst>
          <pc:docMk/>
          <pc:sldMk cId="3327124009" sldId="279"/>
        </pc:sldMkLst>
        <pc:spChg chg="mod">
          <ac:chgData name="GEORGIEV Ignat" userId="S::igeorgie@ed.ac.uk::1e2e7928-80a7-44f8-8851-c409b1d7f4cc" providerId="AD" clId="Web-{0C58313E-7098-4942-9D6B-42A9CB7668BF}" dt="2018-03-27T11:19:33.910" v="1582"/>
          <ac:spMkLst>
            <pc:docMk/>
            <pc:sldMk cId="3327124009" sldId="279"/>
            <ac:spMk id="2" creationId="{5277E4E7-56CF-47FE-866C-EA8C2BE054CF}"/>
          </ac:spMkLst>
        </pc:spChg>
        <pc:spChg chg="del mod">
          <ac:chgData name="GEORGIEV Ignat" userId="S::igeorgie@ed.ac.uk::1e2e7928-80a7-44f8-8851-c409b1d7f4cc" providerId="AD" clId="Web-{0C58313E-7098-4942-9D6B-42A9CB7668BF}" dt="2018-03-27T11:20:12.099" v="1587"/>
          <ac:spMkLst>
            <pc:docMk/>
            <pc:sldMk cId="3327124009" sldId="279"/>
            <ac:spMk id="3" creationId="{FA7481CD-31C0-411C-8971-BB6FE24F2AB2}"/>
          </ac:spMkLst>
        </pc:spChg>
        <pc:picChg chg="add mod ord">
          <ac:chgData name="GEORGIEV Ignat" userId="S::igeorgie@ed.ac.uk::1e2e7928-80a7-44f8-8851-c409b1d7f4cc" providerId="AD" clId="Web-{0C58313E-7098-4942-9D6B-42A9CB7668BF}" dt="2018-03-27T11:20:16.521" v="1589"/>
          <ac:picMkLst>
            <pc:docMk/>
            <pc:sldMk cId="3327124009" sldId="279"/>
            <ac:picMk id="4" creationId="{638C62A9-DA9D-417C-AEDD-4A539FAF8F5D}"/>
          </ac:picMkLst>
        </pc:picChg>
      </pc:sldChg>
      <pc:sldChg chg="addSp modSp modNotes">
        <pc:chgData name="GEORGIEV Ignat" userId="S::igeorgie@ed.ac.uk::1e2e7928-80a7-44f8-8851-c409b1d7f4cc" providerId="AD" clId="Web-{0C58313E-7098-4942-9D6B-42A9CB7668BF}" dt="2018-03-27T11:22:57.774" v="1652"/>
        <pc:sldMkLst>
          <pc:docMk/>
          <pc:sldMk cId="2334090592" sldId="280"/>
        </pc:sldMkLst>
        <pc:spChg chg="mod">
          <ac:chgData name="GEORGIEV Ignat" userId="S::igeorgie@ed.ac.uk::1e2e7928-80a7-44f8-8851-c409b1d7f4cc" providerId="AD" clId="Web-{0C58313E-7098-4942-9D6B-42A9CB7668BF}" dt="2018-03-27T11:21:44.100" v="1628"/>
          <ac:spMkLst>
            <pc:docMk/>
            <pc:sldMk cId="2334090592" sldId="280"/>
            <ac:spMk id="3" creationId="{21A8E54F-7418-4CD6-9C98-C76A5419C347}"/>
          </ac:spMkLst>
        </pc:spChg>
        <pc:picChg chg="add mod">
          <ac:chgData name="GEORGIEV Ignat" userId="S::igeorgie@ed.ac.uk::1e2e7928-80a7-44f8-8851-c409b1d7f4cc" providerId="AD" clId="Web-{0C58313E-7098-4942-9D6B-42A9CB7668BF}" dt="2018-03-27T11:22:24.664" v="1635"/>
          <ac:picMkLst>
            <pc:docMk/>
            <pc:sldMk cId="2334090592" sldId="280"/>
            <ac:picMk id="4" creationId="{501A85BD-6A28-47CA-827B-D262AE463013}"/>
          </ac:picMkLst>
        </pc:picChg>
      </pc:sldChg>
      <pc:sldChg chg="addSp delSp modSp">
        <pc:chgData name="GEORGIEV Ignat" userId="S::igeorgie@ed.ac.uk::1e2e7928-80a7-44f8-8851-c409b1d7f4cc" providerId="AD" clId="Web-{0C58313E-7098-4942-9D6B-42A9CB7668BF}" dt="2018-03-27T11:27:03.544" v="1661"/>
        <pc:sldMkLst>
          <pc:docMk/>
          <pc:sldMk cId="1712580177" sldId="281"/>
        </pc:sldMkLst>
        <pc:spChg chg="mod">
          <ac:chgData name="GEORGIEV Ignat" userId="S::igeorgie@ed.ac.uk::1e2e7928-80a7-44f8-8851-c409b1d7f4cc" providerId="AD" clId="Web-{0C58313E-7098-4942-9D6B-42A9CB7668BF}" dt="2018-03-27T11:27:03.544" v="1661"/>
          <ac:spMkLst>
            <pc:docMk/>
            <pc:sldMk cId="1712580177" sldId="281"/>
            <ac:spMk id="2" creationId="{93661329-F1A7-4A84-AE60-7F16860B750F}"/>
          </ac:spMkLst>
        </pc:spChg>
        <pc:spChg chg="del">
          <ac:chgData name="GEORGIEV Ignat" userId="S::igeorgie@ed.ac.uk::1e2e7928-80a7-44f8-8851-c409b1d7f4cc" providerId="AD" clId="Web-{0C58313E-7098-4942-9D6B-42A9CB7668BF}" dt="2018-03-27T11:23:12.837" v="1653"/>
          <ac:spMkLst>
            <pc:docMk/>
            <pc:sldMk cId="1712580177" sldId="281"/>
            <ac:spMk id="3" creationId="{5D07BD55-E44B-4E9A-95A6-4039D05EEB07}"/>
          </ac:spMkLst>
        </pc:spChg>
        <pc:picChg chg="add mod ord">
          <ac:chgData name="GEORGIEV Ignat" userId="S::igeorgie@ed.ac.uk::1e2e7928-80a7-44f8-8851-c409b1d7f4cc" providerId="AD" clId="Web-{0C58313E-7098-4942-9D6B-42A9CB7668BF}" dt="2018-03-27T11:26:27.543" v="1656"/>
          <ac:picMkLst>
            <pc:docMk/>
            <pc:sldMk cId="1712580177" sldId="281"/>
            <ac:picMk id="4" creationId="{71C2BB87-A676-4AFA-8756-F74C8800EB48}"/>
          </ac:picMkLst>
        </pc:picChg>
      </pc:sldChg>
      <pc:sldChg chg="addSp delSp modSp addAnim modAnim modNotes">
        <pc:chgData name="GEORGIEV Ignat" userId="S::igeorgie@ed.ac.uk::1e2e7928-80a7-44f8-8851-c409b1d7f4cc" providerId="AD" clId="Web-{0C58313E-7098-4942-9D6B-42A9CB7668BF}" dt="2018-03-27T11:48:09.006" v="2050"/>
        <pc:sldMkLst>
          <pc:docMk/>
          <pc:sldMk cId="1870492456" sldId="282"/>
        </pc:sldMkLst>
        <pc:spChg chg="del">
          <ac:chgData name="GEORGIEV Ignat" userId="S::igeorgie@ed.ac.uk::1e2e7928-80a7-44f8-8851-c409b1d7f4cc" providerId="AD" clId="Web-{0C58313E-7098-4942-9D6B-42A9CB7668BF}" dt="2018-03-27T11:43:56.876" v="1964"/>
          <ac:spMkLst>
            <pc:docMk/>
            <pc:sldMk cId="1870492456" sldId="282"/>
            <ac:spMk id="3" creationId="{3CF69EC4-2D95-4AE4-A5F7-49C03CA03B26}"/>
          </ac:spMkLst>
        </pc:spChg>
        <pc:spChg chg="add mod">
          <ac:chgData name="GEORGIEV Ignat" userId="S::igeorgie@ed.ac.uk::1e2e7928-80a7-44f8-8851-c409b1d7f4cc" providerId="AD" clId="Web-{0C58313E-7098-4942-9D6B-42A9CB7668BF}" dt="2018-03-27T11:48:09.006" v="2050"/>
          <ac:spMkLst>
            <pc:docMk/>
            <pc:sldMk cId="1870492456" sldId="282"/>
            <ac:spMk id="6" creationId="{547FEA41-C658-4C9A-AACB-F98A5B3B8BBA}"/>
          </ac:spMkLst>
        </pc:spChg>
        <pc:picChg chg="add mod ord">
          <ac:chgData name="GEORGIEV Ignat" userId="S::igeorgie@ed.ac.uk::1e2e7928-80a7-44f8-8851-c409b1d7f4cc" providerId="AD" clId="Web-{0C58313E-7098-4942-9D6B-42A9CB7668BF}" dt="2018-03-27T11:44:00.517" v="1965"/>
          <ac:picMkLst>
            <pc:docMk/>
            <pc:sldMk cId="1870492456" sldId="282"/>
            <ac:picMk id="4" creationId="{E83C6620-CB69-4CF5-B2D9-7FE7ED6D990D}"/>
          </ac:picMkLst>
        </pc:picChg>
      </pc:sldChg>
      <pc:sldChg chg="addSp delSp modSp new modNotes">
        <pc:chgData name="GEORGIEV Ignat" userId="S::igeorgie@ed.ac.uk::1e2e7928-80a7-44f8-8851-c409b1d7f4cc" providerId="AD" clId="Web-{0C58313E-7098-4942-9D6B-42A9CB7668BF}" dt="2018-03-27T09:41:29.516" v="225"/>
        <pc:sldMkLst>
          <pc:docMk/>
          <pc:sldMk cId="3594301453" sldId="284"/>
        </pc:sldMkLst>
        <pc:spChg chg="mod">
          <ac:chgData name="GEORGIEV Ignat" userId="S::igeorgie@ed.ac.uk::1e2e7928-80a7-44f8-8851-c409b1d7f4cc" providerId="AD" clId="Web-{0C58313E-7098-4942-9D6B-42A9CB7668BF}" dt="2018-03-27T09:39:39.499" v="183"/>
          <ac:spMkLst>
            <pc:docMk/>
            <pc:sldMk cId="3594301453" sldId="284"/>
            <ac:spMk id="2" creationId="{F0243F56-E808-4CD0-8A28-FF3935ADBB30}"/>
          </ac:spMkLst>
        </pc:spChg>
        <pc:spChg chg="del">
          <ac:chgData name="GEORGIEV Ignat" userId="S::igeorgie@ed.ac.uk::1e2e7928-80a7-44f8-8851-c409b1d7f4cc" providerId="AD" clId="Web-{0C58313E-7098-4942-9D6B-42A9CB7668BF}" dt="2018-03-27T09:39:43.139" v="185"/>
          <ac:spMkLst>
            <pc:docMk/>
            <pc:sldMk cId="3594301453" sldId="284"/>
            <ac:spMk id="3" creationId="{940D7134-AFD5-487C-9EE5-E93E5C141381}"/>
          </ac:spMkLst>
        </pc:spChg>
        <pc:picChg chg="add mod ord">
          <ac:chgData name="GEORGIEV Ignat" userId="S::igeorgie@ed.ac.uk::1e2e7928-80a7-44f8-8851-c409b1d7f4cc" providerId="AD" clId="Web-{0C58313E-7098-4942-9D6B-42A9CB7668BF}" dt="2018-03-27T09:39:48.030" v="187"/>
          <ac:picMkLst>
            <pc:docMk/>
            <pc:sldMk cId="3594301453" sldId="284"/>
            <ac:picMk id="4" creationId="{8BE0646C-33EC-48FD-8712-07D38DA0A1FC}"/>
          </ac:picMkLst>
        </pc:picChg>
      </pc:sldChg>
      <pc:sldChg chg="modSp new">
        <pc:chgData name="GEORGIEV Ignat" userId="S::igeorgie@ed.ac.uk::1e2e7928-80a7-44f8-8851-c409b1d7f4cc" providerId="AD" clId="Web-{0C58313E-7098-4942-9D6B-42A9CB7668BF}" dt="2018-03-27T09:51:32.809" v="450"/>
        <pc:sldMkLst>
          <pc:docMk/>
          <pc:sldMk cId="1653203653" sldId="285"/>
        </pc:sldMkLst>
        <pc:spChg chg="mod">
          <ac:chgData name="GEORGIEV Ignat" userId="S::igeorgie@ed.ac.uk::1e2e7928-80a7-44f8-8851-c409b1d7f4cc" providerId="AD" clId="Web-{0C58313E-7098-4942-9D6B-42A9CB7668BF}" dt="2018-03-27T09:49:51.463" v="339"/>
          <ac:spMkLst>
            <pc:docMk/>
            <pc:sldMk cId="1653203653" sldId="285"/>
            <ac:spMk id="2" creationId="{CC8A4321-68BF-4AB2-83AC-2F5163453314}"/>
          </ac:spMkLst>
        </pc:spChg>
        <pc:spChg chg="mod">
          <ac:chgData name="GEORGIEV Ignat" userId="S::igeorgie@ed.ac.uk::1e2e7928-80a7-44f8-8851-c409b1d7f4cc" providerId="AD" clId="Web-{0C58313E-7098-4942-9D6B-42A9CB7668BF}" dt="2018-03-27T09:51:32.809" v="450"/>
          <ac:spMkLst>
            <pc:docMk/>
            <pc:sldMk cId="1653203653" sldId="285"/>
            <ac:spMk id="3" creationId="{C97B905A-9BF8-49DE-83E4-BD5815169D5C}"/>
          </ac:spMkLst>
        </pc:spChg>
      </pc:sldChg>
      <pc:sldChg chg="addSp delSp modSp new modNotes">
        <pc:chgData name="GEORGIEV Ignat" userId="S::igeorgie@ed.ac.uk::1e2e7928-80a7-44f8-8851-c409b1d7f4cc" providerId="AD" clId="Web-{0C58313E-7098-4942-9D6B-42A9CB7668BF}" dt="2018-03-27T10:39:07.786" v="975"/>
        <pc:sldMkLst>
          <pc:docMk/>
          <pc:sldMk cId="15454375" sldId="286"/>
        </pc:sldMkLst>
        <pc:spChg chg="mod">
          <ac:chgData name="GEORGIEV Ignat" userId="S::igeorgie@ed.ac.uk::1e2e7928-80a7-44f8-8851-c409b1d7f4cc" providerId="AD" clId="Web-{0C58313E-7098-4942-9D6B-42A9CB7668BF}" dt="2018-03-27T10:37:36.003" v="924"/>
          <ac:spMkLst>
            <pc:docMk/>
            <pc:sldMk cId="15454375" sldId="286"/>
            <ac:spMk id="2" creationId="{5F4DB528-B9B8-46A7-8B79-1AA0882E040F}"/>
          </ac:spMkLst>
        </pc:spChg>
        <pc:spChg chg="del">
          <ac:chgData name="GEORGIEV Ignat" userId="S::igeorgie@ed.ac.uk::1e2e7928-80a7-44f8-8851-c409b1d7f4cc" providerId="AD" clId="Web-{0C58313E-7098-4942-9D6B-42A9CB7668BF}" dt="2018-03-27T10:37:40.050" v="927"/>
          <ac:spMkLst>
            <pc:docMk/>
            <pc:sldMk cId="15454375" sldId="286"/>
            <ac:spMk id="3" creationId="{26512300-4C9F-47E4-8F7E-3DE373C6410E}"/>
          </ac:spMkLst>
        </pc:spChg>
        <pc:picChg chg="add mod ord">
          <ac:chgData name="GEORGIEV Ignat" userId="S::igeorgie@ed.ac.uk::1e2e7928-80a7-44f8-8851-c409b1d7f4cc" providerId="AD" clId="Web-{0C58313E-7098-4942-9D6B-42A9CB7668BF}" dt="2018-03-27T10:37:44.315" v="929"/>
          <ac:picMkLst>
            <pc:docMk/>
            <pc:sldMk cId="15454375" sldId="286"/>
            <ac:picMk id="4" creationId="{7BB5DE2D-079E-4999-9A10-66BB59520A41}"/>
          </ac:picMkLst>
        </pc:picChg>
      </pc:sldChg>
      <pc:sldChg chg="addSp delSp modSp new">
        <pc:chgData name="GEORGIEV Ignat" userId="S::igeorgie@ed.ac.uk::1e2e7928-80a7-44f8-8851-c409b1d7f4cc" providerId="AD" clId="Web-{0C58313E-7098-4942-9D6B-42A9CB7668BF}" dt="2018-03-27T10:57:57.011" v="1312"/>
        <pc:sldMkLst>
          <pc:docMk/>
          <pc:sldMk cId="2480201580" sldId="287"/>
        </pc:sldMkLst>
        <pc:spChg chg="mod">
          <ac:chgData name="GEORGIEV Ignat" userId="S::igeorgie@ed.ac.uk::1e2e7928-80a7-44f8-8851-c409b1d7f4cc" providerId="AD" clId="Web-{0C58313E-7098-4942-9D6B-42A9CB7668BF}" dt="2018-03-27T10:54:50.179" v="1279"/>
          <ac:spMkLst>
            <pc:docMk/>
            <pc:sldMk cId="2480201580" sldId="287"/>
            <ac:spMk id="2" creationId="{157B0FEA-0A5D-4EF5-B983-871EB3559788}"/>
          </ac:spMkLst>
        </pc:spChg>
        <pc:spChg chg="del">
          <ac:chgData name="GEORGIEV Ignat" userId="S::igeorgie@ed.ac.uk::1e2e7928-80a7-44f8-8851-c409b1d7f4cc" providerId="AD" clId="Web-{0C58313E-7098-4942-9D6B-42A9CB7668BF}" dt="2018-03-27T10:55:08.664" v="1283"/>
          <ac:spMkLst>
            <pc:docMk/>
            <pc:sldMk cId="2480201580" sldId="287"/>
            <ac:spMk id="3" creationId="{D6981517-C5E0-4073-8BB8-3EC72BDC2D1A}"/>
          </ac:spMkLst>
        </pc:spChg>
        <pc:spChg chg="add del mod">
          <ac:chgData name="GEORGIEV Ignat" userId="S::igeorgie@ed.ac.uk::1e2e7928-80a7-44f8-8851-c409b1d7f4cc" providerId="AD" clId="Web-{0C58313E-7098-4942-9D6B-42A9CB7668BF}" dt="2018-03-27T10:57:00.650" v="1298"/>
          <ac:spMkLst>
            <pc:docMk/>
            <pc:sldMk cId="2480201580" sldId="287"/>
            <ac:spMk id="7" creationId="{231A5433-9135-440E-910E-A2654DB0C168}"/>
          </ac:spMkLst>
        </pc:spChg>
        <pc:spChg chg="add del mod">
          <ac:chgData name="GEORGIEV Ignat" userId="S::igeorgie@ed.ac.uk::1e2e7928-80a7-44f8-8851-c409b1d7f4cc" providerId="AD" clId="Web-{0C58313E-7098-4942-9D6B-42A9CB7668BF}" dt="2018-03-27T10:57:49.776" v="1308"/>
          <ac:spMkLst>
            <pc:docMk/>
            <pc:sldMk cId="2480201580" sldId="287"/>
            <ac:spMk id="11" creationId="{0AB6DD5D-D139-4B40-9866-1C532228C00F}"/>
          </ac:spMkLst>
        </pc:spChg>
        <pc:picChg chg="add del mod ord">
          <ac:chgData name="GEORGIEV Ignat" userId="S::igeorgie@ed.ac.uk::1e2e7928-80a7-44f8-8851-c409b1d7f4cc" providerId="AD" clId="Web-{0C58313E-7098-4942-9D6B-42A9CB7668BF}" dt="2018-03-27T10:56:55.931" v="1297"/>
          <ac:picMkLst>
            <pc:docMk/>
            <pc:sldMk cId="2480201580" sldId="287"/>
            <ac:picMk id="4" creationId="{AFC99E67-5FA2-4AD0-8CB8-B2462DD44C79}"/>
          </ac:picMkLst>
        </pc:picChg>
        <pc:picChg chg="add del mod ord">
          <ac:chgData name="GEORGIEV Ignat" userId="S::igeorgie@ed.ac.uk::1e2e7928-80a7-44f8-8851-c409b1d7f4cc" providerId="AD" clId="Web-{0C58313E-7098-4942-9D6B-42A9CB7668BF}" dt="2018-03-27T10:57:37.807" v="1304"/>
          <ac:picMkLst>
            <pc:docMk/>
            <pc:sldMk cId="2480201580" sldId="287"/>
            <ac:picMk id="8" creationId="{FBBED10E-9AAD-4D34-B8A7-40BCABC45909}"/>
          </ac:picMkLst>
        </pc:picChg>
        <pc:picChg chg="add mod ord">
          <ac:chgData name="GEORGIEV Ignat" userId="S::igeorgie@ed.ac.uk::1e2e7928-80a7-44f8-8851-c409b1d7f4cc" providerId="AD" clId="Web-{0C58313E-7098-4942-9D6B-42A9CB7668BF}" dt="2018-03-27T10:57:57.011" v="1312"/>
          <ac:picMkLst>
            <pc:docMk/>
            <pc:sldMk cId="2480201580" sldId="287"/>
            <ac:picMk id="12" creationId="{BE02E056-6F06-490F-A6ED-5C6595A6069E}"/>
          </ac:picMkLst>
        </pc:picChg>
      </pc:sldChg>
      <pc:sldChg chg="addSp delSp modSp new">
        <pc:chgData name="GEORGIEV Ignat" userId="S::igeorgie@ed.ac.uk::1e2e7928-80a7-44f8-8851-c409b1d7f4cc" providerId="AD" clId="Web-{0C58313E-7098-4942-9D6B-42A9CB7668BF}" dt="2018-03-27T11:28:53.734" v="1689"/>
        <pc:sldMkLst>
          <pc:docMk/>
          <pc:sldMk cId="2575612864" sldId="289"/>
        </pc:sldMkLst>
        <pc:spChg chg="mod">
          <ac:chgData name="GEORGIEV Ignat" userId="S::igeorgie@ed.ac.uk::1e2e7928-80a7-44f8-8851-c409b1d7f4cc" providerId="AD" clId="Web-{0C58313E-7098-4942-9D6B-42A9CB7668BF}" dt="2018-03-27T11:28:46.452" v="1684"/>
          <ac:spMkLst>
            <pc:docMk/>
            <pc:sldMk cId="2575612864" sldId="289"/>
            <ac:spMk id="2" creationId="{A9B28BC5-9500-48E4-88B9-10CD1EC3100E}"/>
          </ac:spMkLst>
        </pc:spChg>
        <pc:spChg chg="del">
          <ac:chgData name="GEORGIEV Ignat" userId="S::igeorgie@ed.ac.uk::1e2e7928-80a7-44f8-8851-c409b1d7f4cc" providerId="AD" clId="Web-{0C58313E-7098-4942-9D6B-42A9CB7668BF}" dt="2018-03-27T11:28:50.515" v="1687"/>
          <ac:spMkLst>
            <pc:docMk/>
            <pc:sldMk cId="2575612864" sldId="289"/>
            <ac:spMk id="3" creationId="{D6755A76-66BC-4446-BB04-31BB8BD4362E}"/>
          </ac:spMkLst>
        </pc:spChg>
        <pc:picChg chg="add mod ord">
          <ac:chgData name="GEORGIEV Ignat" userId="S::igeorgie@ed.ac.uk::1e2e7928-80a7-44f8-8851-c409b1d7f4cc" providerId="AD" clId="Web-{0C58313E-7098-4942-9D6B-42A9CB7668BF}" dt="2018-03-27T11:28:53.734" v="1689"/>
          <ac:picMkLst>
            <pc:docMk/>
            <pc:sldMk cId="2575612864" sldId="289"/>
            <ac:picMk id="4" creationId="{B2CC88F0-8FA7-4F67-A462-0761980BFC1C}"/>
          </ac:picMkLst>
        </pc:picChg>
      </pc:sldChg>
      <pc:sldChg chg="addSp delSp modSp new modNotes">
        <pc:chgData name="GEORGIEV Ignat" userId="S::igeorgie@ed.ac.uk::1e2e7928-80a7-44f8-8851-c409b1d7f4cc" providerId="AD" clId="Web-{0C58313E-7098-4942-9D6B-42A9CB7668BF}" dt="2018-03-27T11:33:10.254" v="1742"/>
        <pc:sldMkLst>
          <pc:docMk/>
          <pc:sldMk cId="792573308" sldId="290"/>
        </pc:sldMkLst>
        <pc:spChg chg="mod">
          <ac:chgData name="GEORGIEV Ignat" userId="S::igeorgie@ed.ac.uk::1e2e7928-80a7-44f8-8851-c409b1d7f4cc" providerId="AD" clId="Web-{0C58313E-7098-4942-9D6B-42A9CB7668BF}" dt="2018-03-27T11:30:30.314" v="1698"/>
          <ac:spMkLst>
            <pc:docMk/>
            <pc:sldMk cId="792573308" sldId="290"/>
            <ac:spMk id="2" creationId="{08F3C1BC-A8A9-4A4A-B1A0-2146CD8B0DB4}"/>
          </ac:spMkLst>
        </pc:spChg>
        <pc:spChg chg="del">
          <ac:chgData name="GEORGIEV Ignat" userId="S::igeorgie@ed.ac.uk::1e2e7928-80a7-44f8-8851-c409b1d7f4cc" providerId="AD" clId="Web-{0C58313E-7098-4942-9D6B-42A9CB7668BF}" dt="2018-03-27T11:30:32.798" v="1700"/>
          <ac:spMkLst>
            <pc:docMk/>
            <pc:sldMk cId="792573308" sldId="290"/>
            <ac:spMk id="3" creationId="{ECF5B93E-D2A8-406D-9A1A-4B175D0D9890}"/>
          </ac:spMkLst>
        </pc:spChg>
        <pc:spChg chg="add mod">
          <ac:chgData name="GEORGIEV Ignat" userId="S::igeorgie@ed.ac.uk::1e2e7928-80a7-44f8-8851-c409b1d7f4cc" providerId="AD" clId="Web-{0C58313E-7098-4942-9D6B-42A9CB7668BF}" dt="2018-03-27T11:31:21.237" v="1727"/>
          <ac:spMkLst>
            <pc:docMk/>
            <pc:sldMk cId="792573308" sldId="290"/>
            <ac:spMk id="6" creationId="{3EDEBC4E-9C6E-4816-A761-D71C5EFBFC24}"/>
          </ac:spMkLst>
        </pc:spChg>
        <pc:picChg chg="add mod ord">
          <ac:chgData name="GEORGIEV Ignat" userId="S::igeorgie@ed.ac.uk::1e2e7928-80a7-44f8-8851-c409b1d7f4cc" providerId="AD" clId="Web-{0C58313E-7098-4942-9D6B-42A9CB7668BF}" dt="2018-03-27T11:30:34.892" v="1701"/>
          <ac:picMkLst>
            <pc:docMk/>
            <pc:sldMk cId="792573308" sldId="290"/>
            <ac:picMk id="4" creationId="{283915B7-96E3-4683-9FFA-67B9C614F044}"/>
          </ac:picMkLst>
        </pc:picChg>
      </pc:sldChg>
      <pc:sldChg chg="modSp new modNotes">
        <pc:chgData name="GEORGIEV Ignat" userId="S::igeorgie@ed.ac.uk::1e2e7928-80a7-44f8-8851-c409b1d7f4cc" providerId="AD" clId="Web-{0C58313E-7098-4942-9D6B-42A9CB7668BF}" dt="2018-03-27T11:42:41.828" v="1934"/>
        <pc:sldMkLst>
          <pc:docMk/>
          <pc:sldMk cId="3117111917" sldId="291"/>
        </pc:sldMkLst>
        <pc:spChg chg="mod">
          <ac:chgData name="GEORGIEV Ignat" userId="S::igeorgie@ed.ac.uk::1e2e7928-80a7-44f8-8851-c409b1d7f4cc" providerId="AD" clId="Web-{0C58313E-7098-4942-9D6B-42A9CB7668BF}" dt="2018-03-27T11:35:45.023" v="1759"/>
          <ac:spMkLst>
            <pc:docMk/>
            <pc:sldMk cId="3117111917" sldId="291"/>
            <ac:spMk id="2" creationId="{DEA5BD4C-B7B9-419B-866E-7EA44EB96C55}"/>
          </ac:spMkLst>
        </pc:spChg>
        <pc:spChg chg="mod">
          <ac:chgData name="GEORGIEV Ignat" userId="S::igeorgie@ed.ac.uk::1e2e7928-80a7-44f8-8851-c409b1d7f4cc" providerId="AD" clId="Web-{0C58313E-7098-4942-9D6B-42A9CB7668BF}" dt="2018-03-27T11:42:41.828" v="1934"/>
          <ac:spMkLst>
            <pc:docMk/>
            <pc:sldMk cId="3117111917" sldId="291"/>
            <ac:spMk id="3" creationId="{A7EE05B5-A6A1-4EED-9365-FAE4604375E0}"/>
          </ac:spMkLst>
        </pc:spChg>
      </pc:sldChg>
    </pc:docChg>
  </pc:docChgLst>
  <pc:docChgLst>
    <pc:chgData name="GEORGIEV Ignat" userId="S::igeorgie@ed.ac.uk::1e2e7928-80a7-44f8-8851-c409b1d7f4cc" providerId="AD" clId="Web-{2582F9B1-0EF2-4656-A57D-FA650F495670}"/>
    <pc:docChg chg="addSld delSld modSld">
      <pc:chgData name="GEORGIEV Ignat" userId="S::igeorgie@ed.ac.uk::1e2e7928-80a7-44f8-8851-c409b1d7f4cc" providerId="AD" clId="Web-{2582F9B1-0EF2-4656-A57D-FA650F495670}" dt="2018-04-16T14:22:44.904" v="311"/>
      <pc:docMkLst>
        <pc:docMk/>
      </pc:docMkLst>
      <pc:sldChg chg="modNotes">
        <pc:chgData name="GEORGIEV Ignat" userId="S::igeorgie@ed.ac.uk::1e2e7928-80a7-44f8-8851-c409b1d7f4cc" providerId="AD" clId="Web-{2582F9B1-0EF2-4656-A57D-FA650F495670}" dt="2018-04-16T14:10:47.254" v="112"/>
        <pc:sldMkLst>
          <pc:docMk/>
          <pc:sldMk cId="277007017" sldId="275"/>
        </pc:sldMkLst>
      </pc:sldChg>
      <pc:sldChg chg="delSp modSp modNotes">
        <pc:chgData name="GEORGIEV Ignat" userId="S::igeorgie@ed.ac.uk::1e2e7928-80a7-44f8-8851-c409b1d7f4cc" providerId="AD" clId="Web-{2582F9B1-0EF2-4656-A57D-FA650F495670}" dt="2018-04-16T14:22:04.950" v="308"/>
        <pc:sldMkLst>
          <pc:docMk/>
          <pc:sldMk cId="2361402336" sldId="276"/>
        </pc:sldMkLst>
        <pc:spChg chg="mod">
          <ac:chgData name="GEORGIEV Ignat" userId="S::igeorgie@ed.ac.uk::1e2e7928-80a7-44f8-8851-c409b1d7f4cc" providerId="AD" clId="Web-{2582F9B1-0EF2-4656-A57D-FA650F495670}" dt="2018-04-16T14:22:04.950" v="308"/>
          <ac:spMkLst>
            <pc:docMk/>
            <pc:sldMk cId="2361402336" sldId="276"/>
            <ac:spMk id="3" creationId="{97C648CA-F64A-46F3-86FB-6DD4374E2098}"/>
          </ac:spMkLst>
        </pc:spChg>
        <pc:picChg chg="del">
          <ac:chgData name="GEORGIEV Ignat" userId="S::igeorgie@ed.ac.uk::1e2e7928-80a7-44f8-8851-c409b1d7f4cc" providerId="AD" clId="Web-{2582F9B1-0EF2-4656-A57D-FA650F495670}" dt="2018-04-16T14:19:57.995" v="248"/>
          <ac:picMkLst>
            <pc:docMk/>
            <pc:sldMk cId="2361402336" sldId="276"/>
            <ac:picMk id="4" creationId="{5C413D0D-3717-4005-A5E6-C9DC19F592A6}"/>
          </ac:picMkLst>
        </pc:picChg>
      </pc:sldChg>
      <pc:sldChg chg="modNotes">
        <pc:chgData name="GEORGIEV Ignat" userId="S::igeorgie@ed.ac.uk::1e2e7928-80a7-44f8-8851-c409b1d7f4cc" providerId="AD" clId="Web-{2582F9B1-0EF2-4656-A57D-FA650F495670}" dt="2018-04-16T14:15:31.586" v="216"/>
        <pc:sldMkLst>
          <pc:docMk/>
          <pc:sldMk cId="88037445" sldId="277"/>
        </pc:sldMkLst>
      </pc:sldChg>
      <pc:sldChg chg="modSp">
        <pc:chgData name="GEORGIEV Ignat" userId="S::igeorgie@ed.ac.uk::1e2e7928-80a7-44f8-8851-c409b1d7f4cc" providerId="AD" clId="Web-{2582F9B1-0EF2-4656-A57D-FA650F495670}" dt="2018-04-16T14:15:41.398" v="218"/>
        <pc:sldMkLst>
          <pc:docMk/>
          <pc:sldMk cId="4092825411" sldId="278"/>
        </pc:sldMkLst>
        <pc:picChg chg="mod">
          <ac:chgData name="GEORGIEV Ignat" userId="S::igeorgie@ed.ac.uk::1e2e7928-80a7-44f8-8851-c409b1d7f4cc" providerId="AD" clId="Web-{2582F9B1-0EF2-4656-A57D-FA650F495670}" dt="2018-04-16T14:15:41.398" v="218"/>
          <ac:picMkLst>
            <pc:docMk/>
            <pc:sldMk cId="4092825411" sldId="278"/>
            <ac:picMk id="6" creationId="{EA3008BC-C3AC-4208-ADDF-67FF24E5976E}"/>
          </ac:picMkLst>
        </pc:picChg>
      </pc:sldChg>
      <pc:sldChg chg="modNotes">
        <pc:chgData name="GEORGIEV Ignat" userId="S::igeorgie@ed.ac.uk::1e2e7928-80a7-44f8-8851-c409b1d7f4cc" providerId="AD" clId="Web-{2582F9B1-0EF2-4656-A57D-FA650F495670}" dt="2018-04-16T14:16:06.555" v="227"/>
        <pc:sldMkLst>
          <pc:docMk/>
          <pc:sldMk cId="3327124009" sldId="279"/>
        </pc:sldMkLst>
      </pc:sldChg>
      <pc:sldChg chg="modNotes">
        <pc:chgData name="GEORGIEV Ignat" userId="S::igeorgie@ed.ac.uk::1e2e7928-80a7-44f8-8851-c409b1d7f4cc" providerId="AD" clId="Web-{2582F9B1-0EF2-4656-A57D-FA650F495670}" dt="2018-04-16T14:16:32.852" v="241"/>
        <pc:sldMkLst>
          <pc:docMk/>
          <pc:sldMk cId="2334090592" sldId="280"/>
        </pc:sldMkLst>
      </pc:sldChg>
      <pc:sldChg chg="modNotes">
        <pc:chgData name="GEORGIEV Ignat" userId="S::igeorgie@ed.ac.uk::1e2e7928-80a7-44f8-8851-c409b1d7f4cc" providerId="AD" clId="Web-{2582F9B1-0EF2-4656-A57D-FA650F495670}" dt="2018-04-16T14:04:20.437" v="1"/>
        <pc:sldMkLst>
          <pc:docMk/>
          <pc:sldMk cId="1653203653" sldId="285"/>
        </pc:sldMkLst>
      </pc:sldChg>
      <pc:sldChg chg="modNotes">
        <pc:chgData name="GEORGIEV Ignat" userId="S::igeorgie@ed.ac.uk::1e2e7928-80a7-44f8-8851-c409b1d7f4cc" providerId="AD" clId="Web-{2582F9B1-0EF2-4656-A57D-FA650F495670}" dt="2018-04-16T14:09:10.659" v="66"/>
        <pc:sldMkLst>
          <pc:docMk/>
          <pc:sldMk cId="1290004181" sldId="295"/>
        </pc:sldMkLst>
      </pc:sldChg>
      <pc:sldChg chg="modSp">
        <pc:chgData name="GEORGIEV Ignat" userId="S::igeorgie@ed.ac.uk::1e2e7928-80a7-44f8-8851-c409b1d7f4cc" providerId="AD" clId="Web-{2582F9B1-0EF2-4656-A57D-FA650F495670}" dt="2018-04-16T14:17:31.009" v="246"/>
        <pc:sldMkLst>
          <pc:docMk/>
          <pc:sldMk cId="2279823551" sldId="296"/>
        </pc:sldMkLst>
        <pc:spChg chg="mod">
          <ac:chgData name="GEORGIEV Ignat" userId="S::igeorgie@ed.ac.uk::1e2e7928-80a7-44f8-8851-c409b1d7f4cc" providerId="AD" clId="Web-{2582F9B1-0EF2-4656-A57D-FA650F495670}" dt="2018-04-16T14:17:31.009" v="246"/>
          <ac:spMkLst>
            <pc:docMk/>
            <pc:sldMk cId="2279823551" sldId="296"/>
            <ac:spMk id="3" creationId="{A7B30D8B-3AD5-4710-8937-3D8B3EC2792D}"/>
          </ac:spMkLst>
        </pc:spChg>
      </pc:sldChg>
      <pc:sldChg chg="modSp">
        <pc:chgData name="GEORGIEV Ignat" userId="S::igeorgie@ed.ac.uk::1e2e7928-80a7-44f8-8851-c409b1d7f4cc" providerId="AD" clId="Web-{2582F9B1-0EF2-4656-A57D-FA650F495670}" dt="2018-04-16T14:22:44.904" v="311"/>
        <pc:sldMkLst>
          <pc:docMk/>
          <pc:sldMk cId="3028667833" sldId="306"/>
        </pc:sldMkLst>
        <pc:picChg chg="mod">
          <ac:chgData name="GEORGIEV Ignat" userId="S::igeorgie@ed.ac.uk::1e2e7928-80a7-44f8-8851-c409b1d7f4cc" providerId="AD" clId="Web-{2582F9B1-0EF2-4656-A57D-FA650F495670}" dt="2018-04-16T14:22:44.904" v="311"/>
          <ac:picMkLst>
            <pc:docMk/>
            <pc:sldMk cId="3028667833" sldId="306"/>
            <ac:picMk id="4" creationId="{46A64483-4BF3-4E3D-BDB9-2B5328595528}"/>
          </ac:picMkLst>
        </pc:picChg>
      </pc:sldChg>
      <pc:sldChg chg="addSp delSp modSp add del modNotes">
        <pc:chgData name="GEORGIEV Ignat" userId="S::igeorgie@ed.ac.uk::1e2e7928-80a7-44f8-8851-c409b1d7f4cc" providerId="AD" clId="Web-{2582F9B1-0EF2-4656-A57D-FA650F495670}" dt="2018-04-16T14:06:49.313" v="30"/>
        <pc:sldMkLst>
          <pc:docMk/>
          <pc:sldMk cId="691518680" sldId="311"/>
        </pc:sldMkLst>
        <pc:spChg chg="del">
          <ac:chgData name="GEORGIEV Ignat" userId="S::igeorgie@ed.ac.uk::1e2e7928-80a7-44f8-8851-c409b1d7f4cc" providerId="AD" clId="Web-{2582F9B1-0EF2-4656-A57D-FA650F495670}" dt="2018-04-16T14:06:06.313" v="4"/>
          <ac:spMkLst>
            <pc:docMk/>
            <pc:sldMk cId="691518680" sldId="311"/>
            <ac:spMk id="3" creationId="{BB423852-DA4A-4F5B-A1AC-4D3F293708B4}"/>
          </ac:spMkLst>
        </pc:spChg>
        <pc:picChg chg="add mod ord">
          <ac:chgData name="GEORGIEV Ignat" userId="S::igeorgie@ed.ac.uk::1e2e7928-80a7-44f8-8851-c409b1d7f4cc" providerId="AD" clId="Web-{2582F9B1-0EF2-4656-A57D-FA650F495670}" dt="2018-04-16T14:06:15.282" v="6"/>
          <ac:picMkLst>
            <pc:docMk/>
            <pc:sldMk cId="691518680" sldId="311"/>
            <ac:picMk id="4" creationId="{4B39C388-AC47-476E-9671-3F6E0F6E7943}"/>
          </ac:picMkLst>
        </pc:picChg>
      </pc:sldChg>
      <pc:sldChg chg="addSp modSp new">
        <pc:chgData name="GEORGIEV Ignat" userId="S::igeorgie@ed.ac.uk::1e2e7928-80a7-44f8-8851-c409b1d7f4cc" providerId="AD" clId="Web-{2582F9B1-0EF2-4656-A57D-FA650F495670}" dt="2018-04-16T14:21:35.450" v="284"/>
        <pc:sldMkLst>
          <pc:docMk/>
          <pc:sldMk cId="429811644" sldId="313"/>
        </pc:sldMkLst>
        <pc:spChg chg="mod">
          <ac:chgData name="GEORGIEV Ignat" userId="S::igeorgie@ed.ac.uk::1e2e7928-80a7-44f8-8851-c409b1d7f4cc" providerId="AD" clId="Web-{2582F9B1-0EF2-4656-A57D-FA650F495670}" dt="2018-04-16T14:20:58.965" v="252"/>
          <ac:spMkLst>
            <pc:docMk/>
            <pc:sldMk cId="429811644" sldId="313"/>
            <ac:spMk id="2" creationId="{20F1722B-5503-4EEA-895B-0CF9AEE312B5}"/>
          </ac:spMkLst>
        </pc:spChg>
        <pc:spChg chg="mod">
          <ac:chgData name="GEORGIEV Ignat" userId="S::igeorgie@ed.ac.uk::1e2e7928-80a7-44f8-8851-c409b1d7f4cc" providerId="AD" clId="Web-{2582F9B1-0EF2-4656-A57D-FA650F495670}" dt="2018-04-16T14:21:11.356" v="276"/>
          <ac:spMkLst>
            <pc:docMk/>
            <pc:sldMk cId="429811644" sldId="313"/>
            <ac:spMk id="3" creationId="{128A02A3-107F-42C1-AA0A-3C0D4A98D151}"/>
          </ac:spMkLst>
        </pc:spChg>
        <pc:picChg chg="add mod">
          <ac:chgData name="GEORGIEV Ignat" userId="S::igeorgie@ed.ac.uk::1e2e7928-80a7-44f8-8851-c409b1d7f4cc" providerId="AD" clId="Web-{2582F9B1-0EF2-4656-A57D-FA650F495670}" dt="2018-04-16T14:21:35.450" v="284"/>
          <ac:picMkLst>
            <pc:docMk/>
            <pc:sldMk cId="429811644" sldId="313"/>
            <ac:picMk id="4" creationId="{3010B723-D3A4-48FA-9F55-D310DCAE81E5}"/>
          </ac:picMkLst>
        </pc:picChg>
      </pc:sldChg>
    </pc:docChg>
  </pc:docChgLst>
  <pc:docChgLst>
    <pc:chgData name="GEORGIEV Ignat" userId="S::igeorgie@ed.ac.uk::1e2e7928-80a7-44f8-8851-c409b1d7f4cc" providerId="AD" clId="Web-{0C87FBC4-B550-4A4D-BF0F-BF7E23226DB5}"/>
    <pc:docChg chg="addSld delSld modSld">
      <pc:chgData name="GEORGIEV Ignat" userId="S::igeorgie@ed.ac.uk::1e2e7928-80a7-44f8-8851-c409b1d7f4cc" providerId="AD" clId="Web-{0C87FBC4-B550-4A4D-BF0F-BF7E23226DB5}" dt="2018-06-18T10:36:16.377" v="167" actId="20577"/>
      <pc:docMkLst>
        <pc:docMk/>
      </pc:docMkLst>
      <pc:sldChg chg="modSp">
        <pc:chgData name="GEORGIEV Ignat" userId="S::igeorgie@ed.ac.uk::1e2e7928-80a7-44f8-8851-c409b1d7f4cc" providerId="AD" clId="Web-{0C87FBC4-B550-4A4D-BF0F-BF7E23226DB5}" dt="2018-06-18T10:33:19.967" v="113" actId="20577"/>
        <pc:sldMkLst>
          <pc:docMk/>
          <pc:sldMk cId="3677686618" sldId="270"/>
        </pc:sldMkLst>
        <pc:spChg chg="mod">
          <ac:chgData name="GEORGIEV Ignat" userId="S::igeorgie@ed.ac.uk::1e2e7928-80a7-44f8-8851-c409b1d7f4cc" providerId="AD" clId="Web-{0C87FBC4-B550-4A4D-BF0F-BF7E23226DB5}" dt="2018-06-18T10:33:19.967" v="113" actId="20577"/>
          <ac:spMkLst>
            <pc:docMk/>
            <pc:sldMk cId="3677686618" sldId="270"/>
            <ac:spMk id="3" creationId="{BE9F063D-6961-402F-A9B0-904884062C7A}"/>
          </ac:spMkLst>
        </pc:spChg>
      </pc:sldChg>
      <pc:sldChg chg="modSp">
        <pc:chgData name="GEORGIEV Ignat" userId="S::igeorgie@ed.ac.uk::1e2e7928-80a7-44f8-8851-c409b1d7f4cc" providerId="AD" clId="Web-{0C87FBC4-B550-4A4D-BF0F-BF7E23226DB5}" dt="2018-06-18T10:34:18.421" v="117" actId="20577"/>
        <pc:sldMkLst>
          <pc:docMk/>
          <pc:sldMk cId="88037445" sldId="277"/>
        </pc:sldMkLst>
        <pc:spChg chg="mod">
          <ac:chgData name="GEORGIEV Ignat" userId="S::igeorgie@ed.ac.uk::1e2e7928-80a7-44f8-8851-c409b1d7f4cc" providerId="AD" clId="Web-{0C87FBC4-B550-4A4D-BF0F-BF7E23226DB5}" dt="2018-06-18T10:34:18.421" v="117" actId="20577"/>
          <ac:spMkLst>
            <pc:docMk/>
            <pc:sldMk cId="88037445" sldId="277"/>
            <ac:spMk id="3" creationId="{085F51BF-34AB-4044-805F-4B2D005189EA}"/>
          </ac:spMkLst>
        </pc:spChg>
      </pc:sldChg>
      <pc:sldChg chg="modSp">
        <pc:chgData name="GEORGIEV Ignat" userId="S::igeorgie@ed.ac.uk::1e2e7928-80a7-44f8-8851-c409b1d7f4cc" providerId="AD" clId="Web-{0C87FBC4-B550-4A4D-BF0F-BF7E23226DB5}" dt="2018-06-18T10:34:26.625" v="124" actId="20577"/>
        <pc:sldMkLst>
          <pc:docMk/>
          <pc:sldMk cId="4092825411" sldId="278"/>
        </pc:sldMkLst>
        <pc:spChg chg="mod">
          <ac:chgData name="GEORGIEV Ignat" userId="S::igeorgie@ed.ac.uk::1e2e7928-80a7-44f8-8851-c409b1d7f4cc" providerId="AD" clId="Web-{0C87FBC4-B550-4A4D-BF0F-BF7E23226DB5}" dt="2018-06-18T10:34:26.625" v="124" actId="20577"/>
          <ac:spMkLst>
            <pc:docMk/>
            <pc:sldMk cId="4092825411" sldId="278"/>
            <ac:spMk id="8" creationId="{534F8DF9-19B6-4C69-AE61-4E8CE0C3A67B}"/>
          </ac:spMkLst>
        </pc:spChg>
      </pc:sldChg>
      <pc:sldChg chg="modSp">
        <pc:chgData name="GEORGIEV Ignat" userId="S::igeorgie@ed.ac.uk::1e2e7928-80a7-44f8-8851-c409b1d7f4cc" providerId="AD" clId="Web-{0C87FBC4-B550-4A4D-BF0F-BF7E23226DB5}" dt="2018-06-18T10:36:16.377" v="166" actId="20577"/>
        <pc:sldMkLst>
          <pc:docMk/>
          <pc:sldMk cId="1870492456" sldId="282"/>
        </pc:sldMkLst>
        <pc:spChg chg="mod">
          <ac:chgData name="GEORGIEV Ignat" userId="S::igeorgie@ed.ac.uk::1e2e7928-80a7-44f8-8851-c409b1d7f4cc" providerId="AD" clId="Web-{0C87FBC4-B550-4A4D-BF0F-BF7E23226DB5}" dt="2018-06-18T10:36:16.377" v="166" actId="20577"/>
          <ac:spMkLst>
            <pc:docMk/>
            <pc:sldMk cId="1870492456" sldId="282"/>
            <ac:spMk id="6" creationId="{547FEA41-C658-4C9A-AACB-F98A5B3B8BBA}"/>
          </ac:spMkLst>
        </pc:spChg>
      </pc:sldChg>
      <pc:sldChg chg="modSp">
        <pc:chgData name="GEORGIEV Ignat" userId="S::igeorgie@ed.ac.uk::1e2e7928-80a7-44f8-8851-c409b1d7f4cc" providerId="AD" clId="Web-{0C87FBC4-B550-4A4D-BF0F-BF7E23226DB5}" dt="2018-06-18T10:32:00.168" v="109" actId="20577"/>
        <pc:sldMkLst>
          <pc:docMk/>
          <pc:sldMk cId="1653203653" sldId="285"/>
        </pc:sldMkLst>
        <pc:spChg chg="mod">
          <ac:chgData name="GEORGIEV Ignat" userId="S::igeorgie@ed.ac.uk::1e2e7928-80a7-44f8-8851-c409b1d7f4cc" providerId="AD" clId="Web-{0C87FBC4-B550-4A4D-BF0F-BF7E23226DB5}" dt="2018-06-18T10:32:00.168" v="109" actId="20577"/>
          <ac:spMkLst>
            <pc:docMk/>
            <pc:sldMk cId="1653203653" sldId="285"/>
            <ac:spMk id="3" creationId="{C97B905A-9BF8-49DE-83E4-BD5815169D5C}"/>
          </ac:spMkLst>
        </pc:spChg>
      </pc:sldChg>
      <pc:sldChg chg="add del">
        <pc:chgData name="GEORGIEV Ignat" userId="S::igeorgie@ed.ac.uk::1e2e7928-80a7-44f8-8851-c409b1d7f4cc" providerId="AD" clId="Web-{0C87FBC4-B550-4A4D-BF0F-BF7E23226DB5}" dt="2018-06-18T10:18:00.144" v="9"/>
        <pc:sldMkLst>
          <pc:docMk/>
          <pc:sldMk cId="2575612864" sldId="289"/>
        </pc:sldMkLst>
      </pc:sldChg>
      <pc:sldChg chg="add del">
        <pc:chgData name="GEORGIEV Ignat" userId="S::igeorgie@ed.ac.uk::1e2e7928-80a7-44f8-8851-c409b1d7f4cc" providerId="AD" clId="Web-{0C87FBC4-B550-4A4D-BF0F-BF7E23226DB5}" dt="2018-06-18T10:18:03.644" v="10"/>
        <pc:sldMkLst>
          <pc:docMk/>
          <pc:sldMk cId="792573308" sldId="290"/>
        </pc:sldMkLst>
      </pc:sldChg>
      <pc:sldChg chg="modSp">
        <pc:chgData name="GEORGIEV Ignat" userId="S::igeorgie@ed.ac.uk::1e2e7928-80a7-44f8-8851-c409b1d7f4cc" providerId="AD" clId="Web-{0C87FBC4-B550-4A4D-BF0F-BF7E23226DB5}" dt="2018-06-18T10:35:51.549" v="160" actId="20577"/>
        <pc:sldMkLst>
          <pc:docMk/>
          <pc:sldMk cId="3117111917" sldId="291"/>
        </pc:sldMkLst>
        <pc:spChg chg="mod">
          <ac:chgData name="GEORGIEV Ignat" userId="S::igeorgie@ed.ac.uk::1e2e7928-80a7-44f8-8851-c409b1d7f4cc" providerId="AD" clId="Web-{0C87FBC4-B550-4A4D-BF0F-BF7E23226DB5}" dt="2018-06-18T10:35:51.549" v="160" actId="20577"/>
          <ac:spMkLst>
            <pc:docMk/>
            <pc:sldMk cId="3117111917" sldId="291"/>
            <ac:spMk id="3" creationId="{A7EE05B5-A6A1-4EED-9365-FAE4604375E0}"/>
          </ac:spMkLst>
        </pc:spChg>
      </pc:sldChg>
      <pc:sldChg chg="del">
        <pc:chgData name="GEORGIEV Ignat" userId="S::igeorgie@ed.ac.uk::1e2e7928-80a7-44f8-8851-c409b1d7f4cc" providerId="AD" clId="Web-{0C87FBC4-B550-4A4D-BF0F-BF7E23226DB5}" dt="2018-06-18T10:17:48.707" v="0"/>
        <pc:sldMkLst>
          <pc:docMk/>
          <pc:sldMk cId="2279823551" sldId="296"/>
        </pc:sldMkLst>
      </pc:sldChg>
      <pc:sldChg chg="del">
        <pc:chgData name="GEORGIEV Ignat" userId="S::igeorgie@ed.ac.uk::1e2e7928-80a7-44f8-8851-c409b1d7f4cc" providerId="AD" clId="Web-{0C87FBC4-B550-4A4D-BF0F-BF7E23226DB5}" dt="2018-06-18T10:18:13.409" v="13"/>
        <pc:sldMkLst>
          <pc:docMk/>
          <pc:sldMk cId="923687783" sldId="297"/>
        </pc:sldMkLst>
      </pc:sldChg>
      <pc:sldChg chg="del">
        <pc:chgData name="GEORGIEV Ignat" userId="S::igeorgie@ed.ac.uk::1e2e7928-80a7-44f8-8851-c409b1d7f4cc" providerId="AD" clId="Web-{0C87FBC4-B550-4A4D-BF0F-BF7E23226DB5}" dt="2018-06-18T10:17:49.660" v="1"/>
        <pc:sldMkLst>
          <pc:docMk/>
          <pc:sldMk cId="3178522251" sldId="298"/>
        </pc:sldMkLst>
      </pc:sldChg>
      <pc:sldChg chg="del">
        <pc:chgData name="GEORGIEV Ignat" userId="S::igeorgie@ed.ac.uk::1e2e7928-80a7-44f8-8851-c409b1d7f4cc" providerId="AD" clId="Web-{0C87FBC4-B550-4A4D-BF0F-BF7E23226DB5}" dt="2018-06-18T10:17:51.848" v="3"/>
        <pc:sldMkLst>
          <pc:docMk/>
          <pc:sldMk cId="1738394093" sldId="299"/>
        </pc:sldMkLst>
      </pc:sldChg>
      <pc:sldChg chg="del">
        <pc:chgData name="GEORGIEV Ignat" userId="S::igeorgie@ed.ac.uk::1e2e7928-80a7-44f8-8851-c409b1d7f4cc" providerId="AD" clId="Web-{0C87FBC4-B550-4A4D-BF0F-BF7E23226DB5}" dt="2018-06-18T10:17:53.129" v="4"/>
        <pc:sldMkLst>
          <pc:docMk/>
          <pc:sldMk cId="115725189" sldId="300"/>
        </pc:sldMkLst>
      </pc:sldChg>
      <pc:sldChg chg="del">
        <pc:chgData name="GEORGIEV Ignat" userId="S::igeorgie@ed.ac.uk::1e2e7928-80a7-44f8-8851-c409b1d7f4cc" providerId="AD" clId="Web-{0C87FBC4-B550-4A4D-BF0F-BF7E23226DB5}" dt="2018-06-18T10:17:53.926" v="5"/>
        <pc:sldMkLst>
          <pc:docMk/>
          <pc:sldMk cId="1987350476" sldId="303"/>
        </pc:sldMkLst>
      </pc:sldChg>
      <pc:sldChg chg="del">
        <pc:chgData name="GEORGIEV Ignat" userId="S::igeorgie@ed.ac.uk::1e2e7928-80a7-44f8-8851-c409b1d7f4cc" providerId="AD" clId="Web-{0C87FBC4-B550-4A4D-BF0F-BF7E23226DB5}" dt="2018-06-18T10:17:54.722" v="6"/>
        <pc:sldMkLst>
          <pc:docMk/>
          <pc:sldMk cId="417257607" sldId="304"/>
        </pc:sldMkLst>
      </pc:sldChg>
      <pc:sldChg chg="del">
        <pc:chgData name="GEORGIEV Ignat" userId="S::igeorgie@ed.ac.uk::1e2e7928-80a7-44f8-8851-c409b1d7f4cc" providerId="AD" clId="Web-{0C87FBC4-B550-4A4D-BF0F-BF7E23226DB5}" dt="2018-06-18T10:18:07.862" v="11"/>
        <pc:sldMkLst>
          <pc:docMk/>
          <pc:sldMk cId="3006603956" sldId="305"/>
        </pc:sldMkLst>
      </pc:sldChg>
      <pc:sldChg chg="del">
        <pc:chgData name="GEORGIEV Ignat" userId="S::igeorgie@ed.ac.uk::1e2e7928-80a7-44f8-8851-c409b1d7f4cc" providerId="AD" clId="Web-{0C87FBC4-B550-4A4D-BF0F-BF7E23226DB5}" dt="2018-06-18T10:18:08.784" v="12"/>
        <pc:sldMkLst>
          <pc:docMk/>
          <pc:sldMk cId="3028667833" sldId="306"/>
        </pc:sldMkLst>
      </pc:sldChg>
      <pc:sldChg chg="modSp new">
        <pc:chgData name="GEORGIEV Ignat" userId="S::igeorgie@ed.ac.uk::1e2e7928-80a7-44f8-8851-c409b1d7f4cc" providerId="AD" clId="Web-{0C87FBC4-B550-4A4D-BF0F-BF7E23226DB5}" dt="2018-06-18T10:19:57.810" v="103" actId="20577"/>
        <pc:sldMkLst>
          <pc:docMk/>
          <pc:sldMk cId="2963695129" sldId="314"/>
        </pc:sldMkLst>
        <pc:spChg chg="mod">
          <ac:chgData name="GEORGIEV Ignat" userId="S::igeorgie@ed.ac.uk::1e2e7928-80a7-44f8-8851-c409b1d7f4cc" providerId="AD" clId="Web-{0C87FBC4-B550-4A4D-BF0F-BF7E23226DB5}" dt="2018-06-18T10:18:28.893" v="15" actId="20577"/>
          <ac:spMkLst>
            <pc:docMk/>
            <pc:sldMk cId="2963695129" sldId="314"/>
            <ac:spMk id="2" creationId="{9EC51AE1-A2CF-45B9-B64C-A87097117807}"/>
          </ac:spMkLst>
        </pc:spChg>
        <pc:spChg chg="mod">
          <ac:chgData name="GEORGIEV Ignat" userId="S::igeorgie@ed.ac.uk::1e2e7928-80a7-44f8-8851-c409b1d7f4cc" providerId="AD" clId="Web-{0C87FBC4-B550-4A4D-BF0F-BF7E23226DB5}" dt="2018-06-18T10:19:57.810" v="103" actId="20577"/>
          <ac:spMkLst>
            <pc:docMk/>
            <pc:sldMk cId="2963695129" sldId="314"/>
            <ac:spMk id="3" creationId="{09DDA78D-4BAF-42FA-9F9B-E2ED827D05DF}"/>
          </ac:spMkLst>
        </pc:spChg>
      </pc:sldChg>
      <pc:sldChg chg="del">
        <pc:chgData name="GEORGIEV Ignat" userId="S::igeorgie@ed.ac.uk::1e2e7928-80a7-44f8-8851-c409b1d7f4cc" providerId="AD" clId="Web-{0C87FBC4-B550-4A4D-BF0F-BF7E23226DB5}" dt="2018-06-18T10:17:50.332" v="2"/>
        <pc:sldMkLst>
          <pc:docMk/>
          <pc:sldMk cId="3671707070" sldId="314"/>
        </pc:sldMkLst>
      </pc:sldChg>
    </pc:docChg>
  </pc:docChgLst>
  <pc:docChgLst>
    <pc:chgData name="GEORGIEV Ignat" userId="S::igeorgie@ed.ac.uk::1e2e7928-80a7-44f8-8851-c409b1d7f4cc" providerId="AD" clId="Web-{3B31B04E-E1FF-4BF6-ABEC-8609CCBD9F42}"/>
    <pc:docChg chg="addSld modSld">
      <pc:chgData name="GEORGIEV Ignat" userId="S::igeorgie@ed.ac.uk::1e2e7928-80a7-44f8-8851-c409b1d7f4cc" providerId="AD" clId="Web-{3B31B04E-E1FF-4BF6-ABEC-8609CCBD9F42}" dt="2018-04-16T13:29:33.958" v="675"/>
      <pc:docMkLst>
        <pc:docMk/>
      </pc:docMkLst>
      <pc:sldChg chg="modNotes">
        <pc:chgData name="GEORGIEV Ignat" userId="S::igeorgie@ed.ac.uk::1e2e7928-80a7-44f8-8851-c409b1d7f4cc" providerId="AD" clId="Web-{3B31B04E-E1FF-4BF6-ABEC-8609CCBD9F42}" dt="2018-04-16T11:51:11.310" v="176"/>
        <pc:sldMkLst>
          <pc:docMk/>
          <pc:sldMk cId="379548770" sldId="257"/>
        </pc:sldMkLst>
      </pc:sldChg>
      <pc:sldChg chg="addAnim modAnim">
        <pc:chgData name="GEORGIEV Ignat" userId="S::igeorgie@ed.ac.uk::1e2e7928-80a7-44f8-8851-c409b1d7f4cc" providerId="AD" clId="Web-{3B31B04E-E1FF-4BF6-ABEC-8609CCBD9F42}" dt="2018-04-16T11:52:31.686" v="197"/>
        <pc:sldMkLst>
          <pc:docMk/>
          <pc:sldMk cId="2513535155" sldId="258"/>
        </pc:sldMkLst>
      </pc:sldChg>
      <pc:sldChg chg="addSp modSp modNotes">
        <pc:chgData name="GEORGIEV Ignat" userId="S::igeorgie@ed.ac.uk::1e2e7928-80a7-44f8-8851-c409b1d7f4cc" providerId="AD" clId="Web-{3B31B04E-E1FF-4BF6-ABEC-8609CCBD9F42}" dt="2018-04-16T12:03:26.683" v="294"/>
        <pc:sldMkLst>
          <pc:docMk/>
          <pc:sldMk cId="791143208" sldId="259"/>
        </pc:sldMkLst>
        <pc:spChg chg="add mod">
          <ac:chgData name="GEORGIEV Ignat" userId="S::igeorgie@ed.ac.uk::1e2e7928-80a7-44f8-8851-c409b1d7f4cc" providerId="AD" clId="Web-{3B31B04E-E1FF-4BF6-ABEC-8609CCBD9F42}" dt="2018-04-16T12:01:55.306" v="258"/>
          <ac:spMkLst>
            <pc:docMk/>
            <pc:sldMk cId="791143208" sldId="259"/>
            <ac:spMk id="3" creationId="{9B2413EA-10F0-4B14-BBE1-1487D0E5A59D}"/>
          </ac:spMkLst>
        </pc:spChg>
        <pc:picChg chg="mod">
          <ac:chgData name="GEORGIEV Ignat" userId="S::igeorgie@ed.ac.uk::1e2e7928-80a7-44f8-8851-c409b1d7f4cc" providerId="AD" clId="Web-{3B31B04E-E1FF-4BF6-ABEC-8609CCBD9F42}" dt="2018-04-16T11:53:39.781" v="198"/>
          <ac:picMkLst>
            <pc:docMk/>
            <pc:sldMk cId="791143208" sldId="259"/>
            <ac:picMk id="6" creationId="{5E8BBBF2-AB20-4CFD-89FF-9314EB7BEC79}"/>
          </ac:picMkLst>
        </pc:picChg>
      </pc:sldChg>
      <pc:sldChg chg="modNotes">
        <pc:chgData name="GEORGIEV Ignat" userId="S::igeorgie@ed.ac.uk::1e2e7928-80a7-44f8-8851-c409b1d7f4cc" providerId="AD" clId="Web-{3B31B04E-E1FF-4BF6-ABEC-8609CCBD9F42}" dt="2018-04-16T12:14:16.695" v="480"/>
        <pc:sldMkLst>
          <pc:docMk/>
          <pc:sldMk cId="167827442" sldId="261"/>
        </pc:sldMkLst>
      </pc:sldChg>
      <pc:sldChg chg="modSp modNotes">
        <pc:chgData name="GEORGIEV Ignat" userId="S::igeorgie@ed.ac.uk::1e2e7928-80a7-44f8-8851-c409b1d7f4cc" providerId="AD" clId="Web-{3B31B04E-E1FF-4BF6-ABEC-8609CCBD9F42}" dt="2018-04-16T12:16:20.604" v="508"/>
        <pc:sldMkLst>
          <pc:docMk/>
          <pc:sldMk cId="801646477" sldId="262"/>
        </pc:sldMkLst>
        <pc:spChg chg="mod">
          <ac:chgData name="GEORGIEV Ignat" userId="S::igeorgie@ed.ac.uk::1e2e7928-80a7-44f8-8851-c409b1d7f4cc" providerId="AD" clId="Web-{3B31B04E-E1FF-4BF6-ABEC-8609CCBD9F42}" dt="2018-04-16T12:16:11.854" v="500"/>
          <ac:spMkLst>
            <pc:docMk/>
            <pc:sldMk cId="801646477" sldId="262"/>
            <ac:spMk id="3" creationId="{4E9C4D06-BBD2-4AC7-877A-44366C1A1F19}"/>
          </ac:spMkLst>
        </pc:spChg>
      </pc:sldChg>
      <pc:sldChg chg="modNotes">
        <pc:chgData name="GEORGIEV Ignat" userId="S::igeorgie@ed.ac.uk::1e2e7928-80a7-44f8-8851-c409b1d7f4cc" providerId="AD" clId="Web-{3B31B04E-E1FF-4BF6-ABEC-8609CCBD9F42}" dt="2018-04-16T12:16:53.636" v="516"/>
        <pc:sldMkLst>
          <pc:docMk/>
          <pc:sldMk cId="259422589" sldId="264"/>
        </pc:sldMkLst>
      </pc:sldChg>
      <pc:sldChg chg="modNotes">
        <pc:chgData name="GEORGIEV Ignat" userId="S::igeorgie@ed.ac.uk::1e2e7928-80a7-44f8-8851-c409b1d7f4cc" providerId="AD" clId="Web-{3B31B04E-E1FF-4BF6-ABEC-8609CCBD9F42}" dt="2018-04-16T12:19:19.596" v="528"/>
        <pc:sldMkLst>
          <pc:docMk/>
          <pc:sldMk cId="2052337766" sldId="269"/>
        </pc:sldMkLst>
      </pc:sldChg>
      <pc:sldChg chg="modNotes">
        <pc:chgData name="GEORGIEV Ignat" userId="S::igeorgie@ed.ac.uk::1e2e7928-80a7-44f8-8851-c409b1d7f4cc" providerId="AD" clId="Web-{3B31B04E-E1FF-4BF6-ABEC-8609CCBD9F42}" dt="2018-04-16T12:20:58.422" v="535"/>
        <pc:sldMkLst>
          <pc:docMk/>
          <pc:sldMk cId="3677686618" sldId="270"/>
        </pc:sldMkLst>
      </pc:sldChg>
      <pc:sldChg chg="modSp modNotes">
        <pc:chgData name="GEORGIEV Ignat" userId="S::igeorgie@ed.ac.uk::1e2e7928-80a7-44f8-8851-c409b1d7f4cc" providerId="AD" clId="Web-{3B31B04E-E1FF-4BF6-ABEC-8609CCBD9F42}" dt="2018-04-16T13:29:33.958" v="674"/>
        <pc:sldMkLst>
          <pc:docMk/>
          <pc:sldMk cId="573286681" sldId="271"/>
        </pc:sldMkLst>
        <pc:spChg chg="mod">
          <ac:chgData name="GEORGIEV Ignat" userId="S::igeorgie@ed.ac.uk::1e2e7928-80a7-44f8-8851-c409b1d7f4cc" providerId="AD" clId="Web-{3B31B04E-E1FF-4BF6-ABEC-8609CCBD9F42}" dt="2018-04-16T13:29:33.958" v="674"/>
          <ac:spMkLst>
            <pc:docMk/>
            <pc:sldMk cId="573286681" sldId="271"/>
            <ac:spMk id="3" creationId="{1A823B8B-DDD6-48CC-BE97-AF162ADEE383}"/>
          </ac:spMkLst>
        </pc:spChg>
      </pc:sldChg>
      <pc:sldChg chg="addSp delSp modSp">
        <pc:chgData name="GEORGIEV Ignat" userId="S::igeorgie@ed.ac.uk::1e2e7928-80a7-44f8-8851-c409b1d7f4cc" providerId="AD" clId="Web-{3B31B04E-E1FF-4BF6-ABEC-8609CCBD9F42}" dt="2018-04-16T11:41:39.705" v="6"/>
        <pc:sldMkLst>
          <pc:docMk/>
          <pc:sldMk cId="4092825411" sldId="278"/>
        </pc:sldMkLst>
        <pc:spChg chg="add del mod">
          <ac:chgData name="GEORGIEV Ignat" userId="S::igeorgie@ed.ac.uk::1e2e7928-80a7-44f8-8851-c409b1d7f4cc" providerId="AD" clId="Web-{3B31B04E-E1FF-4BF6-ABEC-8609CCBD9F42}" dt="2018-04-16T11:41:33.783" v="2"/>
          <ac:spMkLst>
            <pc:docMk/>
            <pc:sldMk cId="4092825411" sldId="278"/>
            <ac:spMk id="5" creationId="{85CD2168-BEB3-44C4-B0FE-31747BBE5CD2}"/>
          </ac:spMkLst>
        </pc:spChg>
        <pc:picChg chg="del">
          <ac:chgData name="GEORGIEV Ignat" userId="S::igeorgie@ed.ac.uk::1e2e7928-80a7-44f8-8851-c409b1d7f4cc" providerId="AD" clId="Web-{3B31B04E-E1FF-4BF6-ABEC-8609CCBD9F42}" dt="2018-04-16T11:39:27.312" v="1"/>
          <ac:picMkLst>
            <pc:docMk/>
            <pc:sldMk cId="4092825411" sldId="278"/>
            <ac:picMk id="4" creationId="{307786C6-ED91-47E6-BFD7-0F67CDF19A1D}"/>
          </ac:picMkLst>
        </pc:picChg>
        <pc:picChg chg="add mod ord">
          <ac:chgData name="GEORGIEV Ignat" userId="S::igeorgie@ed.ac.uk::1e2e7928-80a7-44f8-8851-c409b1d7f4cc" providerId="AD" clId="Web-{3B31B04E-E1FF-4BF6-ABEC-8609CCBD9F42}" dt="2018-04-16T11:41:39.705" v="6"/>
          <ac:picMkLst>
            <pc:docMk/>
            <pc:sldMk cId="4092825411" sldId="278"/>
            <ac:picMk id="6" creationId="{EA3008BC-C3AC-4208-ADDF-67FF24E5976E}"/>
          </ac:picMkLst>
        </pc:picChg>
      </pc:sldChg>
      <pc:sldChg chg="modNotes">
        <pc:chgData name="GEORGIEV Ignat" userId="S::igeorgie@ed.ac.uk::1e2e7928-80a7-44f8-8851-c409b1d7f4cc" providerId="AD" clId="Web-{3B31B04E-E1FF-4BF6-ABEC-8609CCBD9F42}" dt="2018-04-16T11:51:56.951" v="195"/>
        <pc:sldMkLst>
          <pc:docMk/>
          <pc:sldMk cId="2622543415" sldId="283"/>
        </pc:sldMkLst>
      </pc:sldChg>
      <pc:sldChg chg="modSp">
        <pc:chgData name="GEORGIEV Ignat" userId="S::igeorgie@ed.ac.uk::1e2e7928-80a7-44f8-8851-c409b1d7f4cc" providerId="AD" clId="Web-{3B31B04E-E1FF-4BF6-ABEC-8609CCBD9F42}" dt="2018-04-16T11:43:42.129" v="42"/>
        <pc:sldMkLst>
          <pc:docMk/>
          <pc:sldMk cId="3594301453" sldId="284"/>
        </pc:sldMkLst>
        <pc:spChg chg="mod">
          <ac:chgData name="GEORGIEV Ignat" userId="S::igeorgie@ed.ac.uk::1e2e7928-80a7-44f8-8851-c409b1d7f4cc" providerId="AD" clId="Web-{3B31B04E-E1FF-4BF6-ABEC-8609CCBD9F42}" dt="2018-04-16T11:43:42.129" v="42"/>
          <ac:spMkLst>
            <pc:docMk/>
            <pc:sldMk cId="3594301453" sldId="284"/>
            <ac:spMk id="3" creationId="{B9F1A047-BF81-415C-B7B0-52C15E826CBD}"/>
          </ac:spMkLst>
        </pc:spChg>
      </pc:sldChg>
      <pc:sldChg chg="modSp">
        <pc:chgData name="GEORGIEV Ignat" userId="S::igeorgie@ed.ac.uk::1e2e7928-80a7-44f8-8851-c409b1d7f4cc" providerId="AD" clId="Web-{3B31B04E-E1FF-4BF6-ABEC-8609CCBD9F42}" dt="2018-04-16T12:14:37.587" v="484"/>
        <pc:sldMkLst>
          <pc:docMk/>
          <pc:sldMk cId="1653203653" sldId="285"/>
        </pc:sldMkLst>
        <pc:spChg chg="mod">
          <ac:chgData name="GEORGIEV Ignat" userId="S::igeorgie@ed.ac.uk::1e2e7928-80a7-44f8-8851-c409b1d7f4cc" providerId="AD" clId="Web-{3B31B04E-E1FF-4BF6-ABEC-8609CCBD9F42}" dt="2018-04-16T12:14:37.587" v="484"/>
          <ac:spMkLst>
            <pc:docMk/>
            <pc:sldMk cId="1653203653" sldId="285"/>
            <ac:spMk id="3" creationId="{C97B905A-9BF8-49DE-83E4-BD5815169D5C}"/>
          </ac:spMkLst>
        </pc:spChg>
      </pc:sldChg>
      <pc:sldChg chg="modNotes">
        <pc:chgData name="GEORGIEV Ignat" userId="S::igeorgie@ed.ac.uk::1e2e7928-80a7-44f8-8851-c409b1d7f4cc" providerId="AD" clId="Web-{3B31B04E-E1FF-4BF6-ABEC-8609CCBD9F42}" dt="2018-04-16T11:47:54.649" v="108"/>
        <pc:sldMkLst>
          <pc:docMk/>
          <pc:sldMk cId="3192286542" sldId="292"/>
        </pc:sldMkLst>
      </pc:sldChg>
      <pc:sldChg chg="modNotes">
        <pc:chgData name="GEORGIEV Ignat" userId="S::igeorgie@ed.ac.uk::1e2e7928-80a7-44f8-8851-c409b1d7f4cc" providerId="AD" clId="Web-{3B31B04E-E1FF-4BF6-ABEC-8609CCBD9F42}" dt="2018-04-16T12:17:08.058" v="521"/>
        <pc:sldMkLst>
          <pc:docMk/>
          <pc:sldMk cId="4231691669" sldId="293"/>
        </pc:sldMkLst>
      </pc:sldChg>
      <pc:sldChg chg="modSp">
        <pc:chgData name="GEORGIEV Ignat" userId="S::igeorgie@ed.ac.uk::1e2e7928-80a7-44f8-8851-c409b1d7f4cc" providerId="AD" clId="Web-{3B31B04E-E1FF-4BF6-ABEC-8609CCBD9F42}" dt="2018-04-16T11:37:17.559" v="0"/>
        <pc:sldMkLst>
          <pc:docMk/>
          <pc:sldMk cId="1987350476" sldId="303"/>
        </pc:sldMkLst>
        <pc:picChg chg="mod">
          <ac:chgData name="GEORGIEV Ignat" userId="S::igeorgie@ed.ac.uk::1e2e7928-80a7-44f8-8851-c409b1d7f4cc" providerId="AD" clId="Web-{3B31B04E-E1FF-4BF6-ABEC-8609CCBD9F42}" dt="2018-04-16T11:37:17.559" v="0"/>
          <ac:picMkLst>
            <pc:docMk/>
            <pc:sldMk cId="1987350476" sldId="303"/>
            <ac:picMk id="4" creationId="{57F73552-98B7-4DA6-A866-52F5FB113F42}"/>
          </ac:picMkLst>
        </pc:picChg>
      </pc:sldChg>
      <pc:sldChg chg="addSp modSp new">
        <pc:chgData name="GEORGIEV Ignat" userId="S::igeorgie@ed.ac.uk::1e2e7928-80a7-44f8-8851-c409b1d7f4cc" providerId="AD" clId="Web-{3B31B04E-E1FF-4BF6-ABEC-8609CCBD9F42}" dt="2018-04-16T12:04:40.747" v="328"/>
        <pc:sldMkLst>
          <pc:docMk/>
          <pc:sldMk cId="3389267283" sldId="307"/>
        </pc:sldMkLst>
        <pc:spChg chg="mod">
          <ac:chgData name="GEORGIEV Ignat" userId="S::igeorgie@ed.ac.uk::1e2e7928-80a7-44f8-8851-c409b1d7f4cc" providerId="AD" clId="Web-{3B31B04E-E1FF-4BF6-ABEC-8609CCBD9F42}" dt="2018-04-16T12:03:51.387" v="302"/>
          <ac:spMkLst>
            <pc:docMk/>
            <pc:sldMk cId="3389267283" sldId="307"/>
            <ac:spMk id="2" creationId="{46306315-9F5A-4805-938C-3E37AE2D9AE3}"/>
          </ac:spMkLst>
        </pc:spChg>
        <pc:spChg chg="mod">
          <ac:chgData name="GEORGIEV Ignat" userId="S::igeorgie@ed.ac.uk::1e2e7928-80a7-44f8-8851-c409b1d7f4cc" providerId="AD" clId="Web-{3B31B04E-E1FF-4BF6-ABEC-8609CCBD9F42}" dt="2018-04-16T12:04:40.747" v="328"/>
          <ac:spMkLst>
            <pc:docMk/>
            <pc:sldMk cId="3389267283" sldId="307"/>
            <ac:spMk id="3" creationId="{07DE66E9-D7F1-480B-A90F-A78C8840339E}"/>
          </ac:spMkLst>
        </pc:spChg>
        <pc:picChg chg="add mod">
          <ac:chgData name="GEORGIEV Ignat" userId="S::igeorgie@ed.ac.uk::1e2e7928-80a7-44f8-8851-c409b1d7f4cc" providerId="AD" clId="Web-{3B31B04E-E1FF-4BF6-ABEC-8609CCBD9F42}" dt="2018-04-16T12:03:56.559" v="306"/>
          <ac:picMkLst>
            <pc:docMk/>
            <pc:sldMk cId="3389267283" sldId="307"/>
            <ac:picMk id="5" creationId="{22FE08BC-7D98-47D9-9443-7FDF1B1B5B90}"/>
          </ac:picMkLst>
        </pc:picChg>
      </pc:sldChg>
      <pc:sldChg chg="addSp delSp modSp new addAnim modAnim">
        <pc:chgData name="GEORGIEV Ignat" userId="S::igeorgie@ed.ac.uk::1e2e7928-80a7-44f8-8851-c409b1d7f4cc" providerId="AD" clId="Web-{3B31B04E-E1FF-4BF6-ABEC-8609CCBD9F42}" dt="2018-04-16T12:11:40.646" v="362"/>
        <pc:sldMkLst>
          <pc:docMk/>
          <pc:sldMk cId="2775015995" sldId="308"/>
        </pc:sldMkLst>
        <pc:spChg chg="mod">
          <ac:chgData name="GEORGIEV Ignat" userId="S::igeorgie@ed.ac.uk::1e2e7928-80a7-44f8-8851-c409b1d7f4cc" providerId="AD" clId="Web-{3B31B04E-E1FF-4BF6-ABEC-8609CCBD9F42}" dt="2018-04-16T12:04:51.982" v="334"/>
          <ac:spMkLst>
            <pc:docMk/>
            <pc:sldMk cId="2775015995" sldId="308"/>
            <ac:spMk id="2" creationId="{208723C7-73FB-4DC6-9DC0-6915BF0D6E64}"/>
          </ac:spMkLst>
        </pc:spChg>
        <pc:spChg chg="add del mod">
          <ac:chgData name="GEORGIEV Ignat" userId="S::igeorgie@ed.ac.uk::1e2e7928-80a7-44f8-8851-c409b1d7f4cc" providerId="AD" clId="Web-{3B31B04E-E1FF-4BF6-ABEC-8609CCBD9F42}" dt="2018-04-16T12:10:47.676" v="351"/>
          <ac:spMkLst>
            <pc:docMk/>
            <pc:sldMk cId="2775015995" sldId="308"/>
            <ac:spMk id="3" creationId="{D0B07350-1004-45FF-A67D-476F7AB57AAD}"/>
          </ac:spMkLst>
        </pc:spChg>
        <pc:picChg chg="add del mod ord">
          <ac:chgData name="GEORGIEV Ignat" userId="S::igeorgie@ed.ac.uk::1e2e7928-80a7-44f8-8851-c409b1d7f4cc" providerId="AD" clId="Web-{3B31B04E-E1FF-4BF6-ABEC-8609CCBD9F42}" dt="2018-04-16T12:10:37.879" v="342"/>
          <ac:picMkLst>
            <pc:docMk/>
            <pc:sldMk cId="2775015995" sldId="308"/>
            <ac:picMk id="4" creationId="{7CE62A08-7650-4ACB-959B-8AE3F5018108}"/>
          </ac:picMkLst>
        </pc:picChg>
        <pc:picChg chg="add mod">
          <ac:chgData name="GEORGIEV Ignat" userId="S::igeorgie@ed.ac.uk::1e2e7928-80a7-44f8-8851-c409b1d7f4cc" providerId="AD" clId="Web-{3B31B04E-E1FF-4BF6-ABEC-8609CCBD9F42}" dt="2018-04-16T12:11:00.332" v="355"/>
          <ac:picMkLst>
            <pc:docMk/>
            <pc:sldMk cId="2775015995" sldId="308"/>
            <ac:picMk id="6" creationId="{C10DB82E-6C32-4DDF-86E9-36E9EA2D92F3}"/>
          </ac:picMkLst>
        </pc:picChg>
        <pc:picChg chg="add mod">
          <ac:chgData name="GEORGIEV Ignat" userId="S::igeorgie@ed.ac.uk::1e2e7928-80a7-44f8-8851-c409b1d7f4cc" providerId="AD" clId="Web-{3B31B04E-E1FF-4BF6-ABEC-8609CCBD9F42}" dt="2018-04-16T12:11:26.255" v="360"/>
          <ac:picMkLst>
            <pc:docMk/>
            <pc:sldMk cId="2775015995" sldId="308"/>
            <ac:picMk id="8" creationId="{C779D0F1-4BCC-4C6B-8180-0C4EFF4BBACC}"/>
          </ac:picMkLst>
        </pc:picChg>
      </pc:sldChg>
      <pc:sldChg chg="addSp modSp new">
        <pc:chgData name="GEORGIEV Ignat" userId="S::igeorgie@ed.ac.uk::1e2e7928-80a7-44f8-8851-c409b1d7f4cc" providerId="AD" clId="Web-{3B31B04E-E1FF-4BF6-ABEC-8609CCBD9F42}" dt="2018-04-16T12:13:32.226" v="479"/>
        <pc:sldMkLst>
          <pc:docMk/>
          <pc:sldMk cId="3255558859" sldId="309"/>
        </pc:sldMkLst>
        <pc:spChg chg="mod">
          <ac:chgData name="GEORGIEV Ignat" userId="S::igeorgie@ed.ac.uk::1e2e7928-80a7-44f8-8851-c409b1d7f4cc" providerId="AD" clId="Web-{3B31B04E-E1FF-4BF6-ABEC-8609CCBD9F42}" dt="2018-04-16T12:12:04.224" v="390"/>
          <ac:spMkLst>
            <pc:docMk/>
            <pc:sldMk cId="3255558859" sldId="309"/>
            <ac:spMk id="2" creationId="{C55D0AFA-CC90-405D-882C-8DDF06820271}"/>
          </ac:spMkLst>
        </pc:spChg>
        <pc:spChg chg="mod">
          <ac:chgData name="GEORGIEV Ignat" userId="S::igeorgie@ed.ac.uk::1e2e7928-80a7-44f8-8851-c409b1d7f4cc" providerId="AD" clId="Web-{3B31B04E-E1FF-4BF6-ABEC-8609CCBD9F42}" dt="2018-04-16T12:13:22.335" v="473"/>
          <ac:spMkLst>
            <pc:docMk/>
            <pc:sldMk cId="3255558859" sldId="309"/>
            <ac:spMk id="3" creationId="{D799ACEC-F270-4261-93A8-C558A1267FE9}"/>
          </ac:spMkLst>
        </pc:spChg>
        <pc:picChg chg="add mod">
          <ac:chgData name="GEORGIEV Ignat" userId="S::igeorgie@ed.ac.uk::1e2e7928-80a7-44f8-8851-c409b1d7f4cc" providerId="AD" clId="Web-{3B31B04E-E1FF-4BF6-ABEC-8609CCBD9F42}" dt="2018-04-16T12:13:32.226" v="479"/>
          <ac:picMkLst>
            <pc:docMk/>
            <pc:sldMk cId="3255558859" sldId="309"/>
            <ac:picMk id="4" creationId="{1F04863A-D972-4370-A7CD-C5A8433777ED}"/>
          </ac:picMkLst>
        </pc:picChg>
      </pc:sldChg>
      <pc:sldChg chg="modSp new">
        <pc:chgData name="GEORGIEV Ignat" userId="S::igeorgie@ed.ac.uk::1e2e7928-80a7-44f8-8851-c409b1d7f4cc" providerId="AD" clId="Web-{3B31B04E-E1FF-4BF6-ABEC-8609CCBD9F42}" dt="2018-04-16T12:14:48.821" v="494"/>
        <pc:sldMkLst>
          <pc:docMk/>
          <pc:sldMk cId="2938006324" sldId="310"/>
        </pc:sldMkLst>
        <pc:spChg chg="mod">
          <ac:chgData name="GEORGIEV Ignat" userId="S::igeorgie@ed.ac.uk::1e2e7928-80a7-44f8-8851-c409b1d7f4cc" providerId="AD" clId="Web-{3B31B04E-E1FF-4BF6-ABEC-8609CCBD9F42}" dt="2018-04-16T12:14:45.384" v="489"/>
          <ac:spMkLst>
            <pc:docMk/>
            <pc:sldMk cId="2938006324" sldId="310"/>
            <ac:spMk id="2" creationId="{DBF9CBA8-5CC0-461F-BC21-2D599BEBC5E2}"/>
          </ac:spMkLst>
        </pc:spChg>
        <pc:spChg chg="mod">
          <ac:chgData name="GEORGIEV Ignat" userId="S::igeorgie@ed.ac.uk::1e2e7928-80a7-44f8-8851-c409b1d7f4cc" providerId="AD" clId="Web-{3B31B04E-E1FF-4BF6-ABEC-8609CCBD9F42}" dt="2018-04-16T12:14:48.821" v="494"/>
          <ac:spMkLst>
            <pc:docMk/>
            <pc:sldMk cId="2938006324" sldId="310"/>
            <ac:spMk id="3" creationId="{AAF6AE61-A65B-4D4B-AB98-455709A73FD3}"/>
          </ac:spMkLst>
        </pc:spChg>
      </pc:sldChg>
      <pc:sldChg chg="modSp new">
        <pc:chgData name="GEORGIEV Ignat" userId="S::igeorgie@ed.ac.uk::1e2e7928-80a7-44f8-8851-c409b1d7f4cc" providerId="AD" clId="Web-{3B31B04E-E1FF-4BF6-ABEC-8609CCBD9F42}" dt="2018-04-16T12:22:55.330" v="546"/>
        <pc:sldMkLst>
          <pc:docMk/>
          <pc:sldMk cId="691518680" sldId="311"/>
        </pc:sldMkLst>
        <pc:spChg chg="mod">
          <ac:chgData name="GEORGIEV Ignat" userId="S::igeorgie@ed.ac.uk::1e2e7928-80a7-44f8-8851-c409b1d7f4cc" providerId="AD" clId="Web-{3B31B04E-E1FF-4BF6-ABEC-8609CCBD9F42}" dt="2018-04-16T12:22:55.330" v="546"/>
          <ac:spMkLst>
            <pc:docMk/>
            <pc:sldMk cId="691518680" sldId="311"/>
            <ac:spMk id="2" creationId="{B4E33EE4-5A14-498E-BCDA-416BB6749FCB}"/>
          </ac:spMkLst>
        </pc:spChg>
      </pc:sldChg>
      <pc:sldChg chg="addSp modSp new addAnim modAnim">
        <pc:chgData name="GEORGIEV Ignat" userId="S::igeorgie@ed.ac.uk::1e2e7928-80a7-44f8-8851-c409b1d7f4cc" providerId="AD" clId="Web-{3B31B04E-E1FF-4BF6-ABEC-8609CCBD9F42}" dt="2018-04-16T12:26:19.350" v="591"/>
        <pc:sldMkLst>
          <pc:docMk/>
          <pc:sldMk cId="328224066" sldId="312"/>
        </pc:sldMkLst>
        <pc:spChg chg="mod">
          <ac:chgData name="GEORGIEV Ignat" userId="S::igeorgie@ed.ac.uk::1e2e7928-80a7-44f8-8851-c409b1d7f4cc" providerId="AD" clId="Web-{3B31B04E-E1FF-4BF6-ABEC-8609CCBD9F42}" dt="2018-04-16T12:24:15.019" v="555"/>
          <ac:spMkLst>
            <pc:docMk/>
            <pc:sldMk cId="328224066" sldId="312"/>
            <ac:spMk id="2" creationId="{FC74DE3C-7224-401C-A922-69F544196FD0}"/>
          </ac:spMkLst>
        </pc:spChg>
        <pc:spChg chg="mod">
          <ac:chgData name="GEORGIEV Ignat" userId="S::igeorgie@ed.ac.uk::1e2e7928-80a7-44f8-8851-c409b1d7f4cc" providerId="AD" clId="Web-{3B31B04E-E1FF-4BF6-ABEC-8609CCBD9F42}" dt="2018-04-16T12:25:17.583" v="574"/>
          <ac:spMkLst>
            <pc:docMk/>
            <pc:sldMk cId="328224066" sldId="312"/>
            <ac:spMk id="3" creationId="{F4CD05E9-E95D-41CC-BCB0-929844ED33EB}"/>
          </ac:spMkLst>
        </pc:spChg>
        <pc:spChg chg="add mod">
          <ac:chgData name="GEORGIEV Ignat" userId="S::igeorgie@ed.ac.uk::1e2e7928-80a7-44f8-8851-c409b1d7f4cc" providerId="AD" clId="Web-{3B31B04E-E1FF-4BF6-ABEC-8609CCBD9F42}" dt="2018-04-16T12:26:13.459" v="589"/>
          <ac:spMkLst>
            <pc:docMk/>
            <pc:sldMk cId="328224066" sldId="312"/>
            <ac:spMk id="6" creationId="{4EF8F8EA-B6DA-44FD-AC5C-31D54A92ECB4}"/>
          </ac:spMkLst>
        </pc:spChg>
        <pc:picChg chg="add mod">
          <ac:chgData name="GEORGIEV Ignat" userId="S::igeorgie@ed.ac.uk::1e2e7928-80a7-44f8-8851-c409b1d7f4cc" providerId="AD" clId="Web-{3B31B04E-E1FF-4BF6-ABEC-8609CCBD9F42}" dt="2018-04-16T12:25:29.912" v="580"/>
          <ac:picMkLst>
            <pc:docMk/>
            <pc:sldMk cId="328224066" sldId="312"/>
            <ac:picMk id="4" creationId="{3B924772-7ED7-4B1E-ABD0-CE21D1AD34CC}"/>
          </ac:picMkLst>
        </pc:picChg>
      </pc:sldChg>
    </pc:docChg>
  </pc:docChgLst>
  <pc:docChgLst>
    <pc:chgData name="GEORGIEV Ignat" userId="S::igeorgie@ed.ac.uk::1e2e7928-80a7-44f8-8851-c409b1d7f4cc" providerId="AD" clId="Web-{1AEB6239-5366-4554-B44A-34DFA751DB10}"/>
    <pc:docChg chg="addSld delSld modSld">
      <pc:chgData name="GEORGIEV Ignat" userId="S::igeorgie@ed.ac.uk::1e2e7928-80a7-44f8-8851-c409b1d7f4cc" providerId="AD" clId="Web-{1AEB6239-5366-4554-B44A-34DFA751DB10}" dt="2018-04-17T15:56:12.194" v="827"/>
      <pc:docMkLst>
        <pc:docMk/>
      </pc:docMkLst>
      <pc:sldChg chg="addSp modSp addAnim modAnim">
        <pc:chgData name="GEORGIEV Ignat" userId="S::igeorgie@ed.ac.uk::1e2e7928-80a7-44f8-8851-c409b1d7f4cc" providerId="AD" clId="Web-{1AEB6239-5366-4554-B44A-34DFA751DB10}" dt="2018-04-17T15:18:32.135" v="235"/>
        <pc:sldMkLst>
          <pc:docMk/>
          <pc:sldMk cId="4092825411" sldId="278"/>
        </pc:sldMkLst>
        <pc:spChg chg="add mod">
          <ac:chgData name="GEORGIEV Ignat" userId="S::igeorgie@ed.ac.uk::1e2e7928-80a7-44f8-8851-c409b1d7f4cc" providerId="AD" clId="Web-{1AEB6239-5366-4554-B44A-34DFA751DB10}" dt="2018-04-17T15:14:58.949" v="6"/>
          <ac:spMkLst>
            <pc:docMk/>
            <pc:sldMk cId="4092825411" sldId="278"/>
            <ac:spMk id="3" creationId="{135F3C1F-D87A-4A78-A847-16E3D4BABE4A}"/>
          </ac:spMkLst>
        </pc:spChg>
        <pc:spChg chg="add mod">
          <ac:chgData name="GEORGIEV Ignat" userId="S::igeorgie@ed.ac.uk::1e2e7928-80a7-44f8-8851-c409b1d7f4cc" providerId="AD" clId="Web-{1AEB6239-5366-4554-B44A-34DFA751DB10}" dt="2018-04-17T15:16:52.902" v="45"/>
          <ac:spMkLst>
            <pc:docMk/>
            <pc:sldMk cId="4092825411" sldId="278"/>
            <ac:spMk id="5" creationId="{281EEB64-BF6B-49E6-A6C0-6EBACB373991}"/>
          </ac:spMkLst>
        </pc:spChg>
        <pc:spChg chg="add mod">
          <ac:chgData name="GEORGIEV Ignat" userId="S::igeorgie@ed.ac.uk::1e2e7928-80a7-44f8-8851-c409b1d7f4cc" providerId="AD" clId="Web-{1AEB6239-5366-4554-B44A-34DFA751DB10}" dt="2018-04-17T15:16:31.574" v="38"/>
          <ac:spMkLst>
            <pc:docMk/>
            <pc:sldMk cId="4092825411" sldId="278"/>
            <ac:spMk id="7" creationId="{85A82181-0054-4207-845F-3EA288753DE6}"/>
          </ac:spMkLst>
        </pc:spChg>
        <pc:spChg chg="add mod">
          <ac:chgData name="GEORGIEV Ignat" userId="S::igeorgie@ed.ac.uk::1e2e7928-80a7-44f8-8851-c409b1d7f4cc" providerId="AD" clId="Web-{1AEB6239-5366-4554-B44A-34DFA751DB10}" dt="2018-04-17T15:17:23.167" v="123"/>
          <ac:spMkLst>
            <pc:docMk/>
            <pc:sldMk cId="4092825411" sldId="278"/>
            <ac:spMk id="11" creationId="{0BF777AC-DFD9-411C-A481-E4C813C31941}"/>
          </ac:spMkLst>
        </pc:spChg>
        <pc:spChg chg="add mod">
          <ac:chgData name="GEORGIEV Ignat" userId="S::igeorgie@ed.ac.uk::1e2e7928-80a7-44f8-8851-c409b1d7f4cc" providerId="AD" clId="Web-{1AEB6239-5366-4554-B44A-34DFA751DB10}" dt="2018-04-17T15:18:32.135" v="235"/>
          <ac:spMkLst>
            <pc:docMk/>
            <pc:sldMk cId="4092825411" sldId="278"/>
            <ac:spMk id="15" creationId="{FC854B50-C52F-4E3A-9894-E0E97B2E27D4}"/>
          </ac:spMkLst>
        </pc:spChg>
        <pc:picChg chg="mod">
          <ac:chgData name="GEORGIEV Ignat" userId="S::igeorgie@ed.ac.uk::1e2e7928-80a7-44f8-8851-c409b1d7f4cc" providerId="AD" clId="Web-{1AEB6239-5366-4554-B44A-34DFA751DB10}" dt="2018-04-17T15:14:22.121" v="0"/>
          <ac:picMkLst>
            <pc:docMk/>
            <pc:sldMk cId="4092825411" sldId="278"/>
            <ac:picMk id="6" creationId="{EA3008BC-C3AC-4208-ADDF-67FF24E5976E}"/>
          </ac:picMkLst>
        </pc:picChg>
        <pc:cxnChg chg="add mod">
          <ac:chgData name="GEORGIEV Ignat" userId="S::igeorgie@ed.ac.uk::1e2e7928-80a7-44f8-8851-c409b1d7f4cc" providerId="AD" clId="Web-{1AEB6239-5366-4554-B44A-34DFA751DB10}" dt="2018-04-17T15:15:21.355" v="11"/>
          <ac:cxnSpMkLst>
            <pc:docMk/>
            <pc:sldMk cId="4092825411" sldId="278"/>
            <ac:cxnSpMk id="4" creationId="{FF7D173E-E176-4D59-A96B-A38F70F3163D}"/>
          </ac:cxnSpMkLst>
        </pc:cxnChg>
        <pc:cxnChg chg="add mod">
          <ac:chgData name="GEORGIEV Ignat" userId="S::igeorgie@ed.ac.uk::1e2e7928-80a7-44f8-8851-c409b1d7f4cc" providerId="AD" clId="Web-{1AEB6239-5366-4554-B44A-34DFA751DB10}" dt="2018-04-17T15:16:48.542" v="43"/>
          <ac:cxnSpMkLst>
            <pc:docMk/>
            <pc:sldMk cId="4092825411" sldId="278"/>
            <ac:cxnSpMk id="9" creationId="{EF59FB84-FC04-4F08-826C-FD5F7F48186B}"/>
          </ac:cxnSpMkLst>
        </pc:cxnChg>
        <pc:cxnChg chg="add mod">
          <ac:chgData name="GEORGIEV Ignat" userId="S::igeorgie@ed.ac.uk::1e2e7928-80a7-44f8-8851-c409b1d7f4cc" providerId="AD" clId="Web-{1AEB6239-5366-4554-B44A-34DFA751DB10}" dt="2018-04-17T15:17:50.276" v="127"/>
          <ac:cxnSpMkLst>
            <pc:docMk/>
            <pc:sldMk cId="4092825411" sldId="278"/>
            <ac:cxnSpMk id="13" creationId="{D2B79407-9327-4414-94A9-8C05898D72A3}"/>
          </ac:cxnSpMkLst>
        </pc:cxnChg>
      </pc:sldChg>
      <pc:sldChg chg="addSp delSp modSp">
        <pc:chgData name="GEORGIEV Ignat" userId="S::igeorgie@ed.ac.uk::1e2e7928-80a7-44f8-8851-c409b1d7f4cc" providerId="AD" clId="Web-{1AEB6239-5366-4554-B44A-34DFA751DB10}" dt="2018-04-17T15:50:39.221" v="768"/>
        <pc:sldMkLst>
          <pc:docMk/>
          <pc:sldMk cId="2334090592" sldId="280"/>
        </pc:sldMkLst>
        <pc:spChg chg="add mod">
          <ac:chgData name="GEORGIEV Ignat" userId="S::igeorgie@ed.ac.uk::1e2e7928-80a7-44f8-8851-c409b1d7f4cc" providerId="AD" clId="Web-{1AEB6239-5366-4554-B44A-34DFA751DB10}" dt="2018-04-17T15:50:39.221" v="768"/>
          <ac:spMkLst>
            <pc:docMk/>
            <pc:sldMk cId="2334090592" sldId="280"/>
            <ac:spMk id="6" creationId="{5456D13E-E863-49A2-B6E4-1D8D566B78AE}"/>
          </ac:spMkLst>
        </pc:spChg>
        <pc:picChg chg="add del mod">
          <ac:chgData name="GEORGIEV Ignat" userId="S::igeorgie@ed.ac.uk::1e2e7928-80a7-44f8-8851-c409b1d7f4cc" providerId="AD" clId="Web-{1AEB6239-5366-4554-B44A-34DFA751DB10}" dt="2018-04-17T15:50:05.705" v="746"/>
          <ac:picMkLst>
            <pc:docMk/>
            <pc:sldMk cId="2334090592" sldId="280"/>
            <ac:picMk id="4" creationId="{501A85BD-6A28-47CA-827B-D262AE463013}"/>
          </ac:picMkLst>
        </pc:picChg>
      </pc:sldChg>
      <pc:sldChg chg="modSp">
        <pc:chgData name="GEORGIEV Ignat" userId="S::igeorgie@ed.ac.uk::1e2e7928-80a7-44f8-8851-c409b1d7f4cc" providerId="AD" clId="Web-{1AEB6239-5366-4554-B44A-34DFA751DB10}" dt="2018-04-17T15:20:52.509" v="245"/>
        <pc:sldMkLst>
          <pc:docMk/>
          <pc:sldMk cId="1712580177" sldId="281"/>
        </pc:sldMkLst>
        <pc:picChg chg="mod">
          <ac:chgData name="GEORGIEV Ignat" userId="S::igeorgie@ed.ac.uk::1e2e7928-80a7-44f8-8851-c409b1d7f4cc" providerId="AD" clId="Web-{1AEB6239-5366-4554-B44A-34DFA751DB10}" dt="2018-04-17T15:20:52.509" v="245"/>
          <ac:picMkLst>
            <pc:docMk/>
            <pc:sldMk cId="1712580177" sldId="281"/>
            <ac:picMk id="4" creationId="{71C2BB87-A676-4AFA-8756-F74C8800EB48}"/>
          </ac:picMkLst>
        </pc:picChg>
      </pc:sldChg>
      <pc:sldChg chg="modSp">
        <pc:chgData name="GEORGIEV Ignat" userId="S::igeorgie@ed.ac.uk::1e2e7928-80a7-44f8-8851-c409b1d7f4cc" providerId="AD" clId="Web-{1AEB6239-5366-4554-B44A-34DFA751DB10}" dt="2018-04-17T15:56:12.194" v="826"/>
        <pc:sldMkLst>
          <pc:docMk/>
          <pc:sldMk cId="1870492456" sldId="282"/>
        </pc:sldMkLst>
        <pc:spChg chg="mod">
          <ac:chgData name="GEORGIEV Ignat" userId="S::igeorgie@ed.ac.uk::1e2e7928-80a7-44f8-8851-c409b1d7f4cc" providerId="AD" clId="Web-{1AEB6239-5366-4554-B44A-34DFA751DB10}" dt="2018-04-17T15:56:12.194" v="826"/>
          <ac:spMkLst>
            <pc:docMk/>
            <pc:sldMk cId="1870492456" sldId="282"/>
            <ac:spMk id="6" creationId="{547FEA41-C658-4C9A-AACB-F98A5B3B8BBA}"/>
          </ac:spMkLst>
        </pc:spChg>
      </pc:sldChg>
      <pc:sldChg chg="del">
        <pc:chgData name="GEORGIEV Ignat" userId="S::igeorgie@ed.ac.uk::1e2e7928-80a7-44f8-8851-c409b1d7f4cc" providerId="AD" clId="Web-{1AEB6239-5366-4554-B44A-34DFA751DB10}" dt="2018-04-17T15:21:41.243" v="248"/>
        <pc:sldMkLst>
          <pc:docMk/>
          <pc:sldMk cId="2161164765" sldId="288"/>
        </pc:sldMkLst>
      </pc:sldChg>
      <pc:sldChg chg="modSp modNotes">
        <pc:chgData name="GEORGIEV Ignat" userId="S::igeorgie@ed.ac.uk::1e2e7928-80a7-44f8-8851-c409b1d7f4cc" providerId="AD" clId="Web-{1AEB6239-5366-4554-B44A-34DFA751DB10}" dt="2018-04-17T15:22:48.352" v="270"/>
        <pc:sldMkLst>
          <pc:docMk/>
          <pc:sldMk cId="2575612864" sldId="289"/>
        </pc:sldMkLst>
        <pc:spChg chg="mod">
          <ac:chgData name="GEORGIEV Ignat" userId="S::igeorgie@ed.ac.uk::1e2e7928-80a7-44f8-8851-c409b1d7f4cc" providerId="AD" clId="Web-{1AEB6239-5366-4554-B44A-34DFA751DB10}" dt="2018-04-17T15:21:47.212" v="253"/>
          <ac:spMkLst>
            <pc:docMk/>
            <pc:sldMk cId="2575612864" sldId="289"/>
            <ac:spMk id="2" creationId="{A9B28BC5-9500-48E4-88B9-10CD1EC3100E}"/>
          </ac:spMkLst>
        </pc:spChg>
      </pc:sldChg>
      <pc:sldChg chg="modNotes">
        <pc:chgData name="GEORGIEV Ignat" userId="S::igeorgie@ed.ac.uk::1e2e7928-80a7-44f8-8851-c409b1d7f4cc" providerId="AD" clId="Web-{1AEB6239-5366-4554-B44A-34DFA751DB10}" dt="2018-04-17T15:23:08.634" v="274"/>
        <pc:sldMkLst>
          <pc:docMk/>
          <pc:sldMk cId="2279823551" sldId="296"/>
        </pc:sldMkLst>
      </pc:sldChg>
      <pc:sldChg chg="addSp delSp modSp addAnim delAnim modAnim">
        <pc:chgData name="GEORGIEV Ignat" userId="S::igeorgie@ed.ac.uk::1e2e7928-80a7-44f8-8851-c409b1d7f4cc" providerId="AD" clId="Web-{1AEB6239-5366-4554-B44A-34DFA751DB10}" dt="2018-04-17T15:52:18.770" v="805"/>
        <pc:sldMkLst>
          <pc:docMk/>
          <pc:sldMk cId="3178522251" sldId="298"/>
        </pc:sldMkLst>
        <pc:spChg chg="add mod">
          <ac:chgData name="GEORGIEV Ignat" userId="S::igeorgie@ed.ac.uk::1e2e7928-80a7-44f8-8851-c409b1d7f4cc" providerId="AD" clId="Web-{1AEB6239-5366-4554-B44A-34DFA751DB10}" dt="2018-04-17T15:24:20.571" v="280"/>
          <ac:spMkLst>
            <pc:docMk/>
            <pc:sldMk cId="3178522251" sldId="298"/>
            <ac:spMk id="3" creationId="{391186E9-A804-4E08-A751-1947439CB52D}"/>
          </ac:spMkLst>
        </pc:spChg>
        <pc:spChg chg="add mod ord">
          <ac:chgData name="GEORGIEV Ignat" userId="S::igeorgie@ed.ac.uk::1e2e7928-80a7-44f8-8851-c409b1d7f4cc" providerId="AD" clId="Web-{1AEB6239-5366-4554-B44A-34DFA751DB10}" dt="2018-04-17T15:25:15.555" v="302"/>
          <ac:spMkLst>
            <pc:docMk/>
            <pc:sldMk cId="3178522251" sldId="298"/>
            <ac:spMk id="5" creationId="{7D2CC0AA-C15C-455D-A65A-E5E98363CBE1}"/>
          </ac:spMkLst>
        </pc:spChg>
        <pc:spChg chg="add mod">
          <ac:chgData name="GEORGIEV Ignat" userId="S::igeorgie@ed.ac.uk::1e2e7928-80a7-44f8-8851-c409b1d7f4cc" providerId="AD" clId="Web-{1AEB6239-5366-4554-B44A-34DFA751DB10}" dt="2018-04-17T15:51:41.394" v="773"/>
          <ac:spMkLst>
            <pc:docMk/>
            <pc:sldMk cId="3178522251" sldId="298"/>
            <ac:spMk id="8" creationId="{A561EFB0-7706-4006-B3A8-04B4CF2EB55A}"/>
          </ac:spMkLst>
        </pc:spChg>
        <pc:spChg chg="add mod">
          <ac:chgData name="GEORGIEV Ignat" userId="S::igeorgie@ed.ac.uk::1e2e7928-80a7-44f8-8851-c409b1d7f4cc" providerId="AD" clId="Web-{1AEB6239-5366-4554-B44A-34DFA751DB10}" dt="2018-04-17T15:26:46.382" v="376"/>
          <ac:spMkLst>
            <pc:docMk/>
            <pc:sldMk cId="3178522251" sldId="298"/>
            <ac:spMk id="12" creationId="{031875D7-A64C-4E58-9496-174C7AE6CEFF}"/>
          </ac:spMkLst>
        </pc:spChg>
        <pc:spChg chg="add mod">
          <ac:chgData name="GEORGIEV Ignat" userId="S::igeorgie@ed.ac.uk::1e2e7928-80a7-44f8-8851-c409b1d7f4cc" providerId="AD" clId="Web-{1AEB6239-5366-4554-B44A-34DFA751DB10}" dt="2018-04-17T15:27:35.304" v="418"/>
          <ac:spMkLst>
            <pc:docMk/>
            <pc:sldMk cId="3178522251" sldId="298"/>
            <ac:spMk id="18" creationId="{14BBF200-5DAE-446E-B77E-2876FE5A6BEB}"/>
          </ac:spMkLst>
        </pc:spChg>
        <pc:spChg chg="add mod">
          <ac:chgData name="GEORGIEV Ignat" userId="S::igeorgie@ed.ac.uk::1e2e7928-80a7-44f8-8851-c409b1d7f4cc" providerId="AD" clId="Web-{1AEB6239-5366-4554-B44A-34DFA751DB10}" dt="2018-04-17T15:27:50.397" v="421"/>
          <ac:spMkLst>
            <pc:docMk/>
            <pc:sldMk cId="3178522251" sldId="298"/>
            <ac:spMk id="20" creationId="{95EF210A-6055-43A2-98E1-4B92373C7747}"/>
          </ac:spMkLst>
        </pc:spChg>
        <pc:spChg chg="add mod">
          <ac:chgData name="GEORGIEV Ignat" userId="S::igeorgie@ed.ac.uk::1e2e7928-80a7-44f8-8851-c409b1d7f4cc" providerId="AD" clId="Web-{1AEB6239-5366-4554-B44A-34DFA751DB10}" dt="2018-04-17T15:28:33.319" v="473"/>
          <ac:spMkLst>
            <pc:docMk/>
            <pc:sldMk cId="3178522251" sldId="298"/>
            <ac:spMk id="28" creationId="{EA88FC52-EDCE-4329-8F91-5829C09C11FC}"/>
          </ac:spMkLst>
        </pc:spChg>
        <pc:spChg chg="add mod">
          <ac:chgData name="GEORGIEV Ignat" userId="S::igeorgie@ed.ac.uk::1e2e7928-80a7-44f8-8851-c409b1d7f4cc" providerId="AD" clId="Web-{1AEB6239-5366-4554-B44A-34DFA751DB10}" dt="2018-04-17T15:52:18.770" v="805"/>
          <ac:spMkLst>
            <pc:docMk/>
            <pc:sldMk cId="3178522251" sldId="298"/>
            <ac:spMk id="32" creationId="{254E94C6-DF7D-4CA8-82B3-0FFE995A2932}"/>
          </ac:spMkLst>
        </pc:spChg>
        <pc:cxnChg chg="add mod">
          <ac:chgData name="GEORGIEV Ignat" userId="S::igeorgie@ed.ac.uk::1e2e7928-80a7-44f8-8851-c409b1d7f4cc" providerId="AD" clId="Web-{1AEB6239-5366-4554-B44A-34DFA751DB10}" dt="2018-04-17T15:24:39.102" v="286"/>
          <ac:cxnSpMkLst>
            <pc:docMk/>
            <pc:sldMk cId="3178522251" sldId="298"/>
            <ac:cxnSpMk id="4" creationId="{55B9F5F3-7E06-41F7-98C8-F62771C313A1}"/>
          </ac:cxnSpMkLst>
        </pc:cxnChg>
        <pc:cxnChg chg="add mod">
          <ac:chgData name="GEORGIEV Ignat" userId="S::igeorgie@ed.ac.uk::1e2e7928-80a7-44f8-8851-c409b1d7f4cc" providerId="AD" clId="Web-{1AEB6239-5366-4554-B44A-34DFA751DB10}" dt="2018-04-17T15:25:36.023" v="309"/>
          <ac:cxnSpMkLst>
            <pc:docMk/>
            <pc:sldMk cId="3178522251" sldId="298"/>
            <ac:cxnSpMk id="6" creationId="{465D5F6B-0003-44C1-B35B-1DA45DF4D3A7}"/>
          </ac:cxnSpMkLst>
        </pc:cxnChg>
        <pc:cxnChg chg="add mod">
          <ac:chgData name="GEORGIEV Ignat" userId="S::igeorgie@ed.ac.uk::1e2e7928-80a7-44f8-8851-c409b1d7f4cc" providerId="AD" clId="Web-{1AEB6239-5366-4554-B44A-34DFA751DB10}" dt="2018-04-17T15:26:49.366" v="377"/>
          <ac:cxnSpMkLst>
            <pc:docMk/>
            <pc:sldMk cId="3178522251" sldId="298"/>
            <ac:cxnSpMk id="10" creationId="{1C11A5FC-DA00-49DB-8FCD-88822C2D0124}"/>
          </ac:cxnSpMkLst>
        </pc:cxnChg>
        <pc:cxnChg chg="add mod">
          <ac:chgData name="GEORGIEV Ignat" userId="S::igeorgie@ed.ac.uk::1e2e7928-80a7-44f8-8851-c409b1d7f4cc" providerId="AD" clId="Web-{1AEB6239-5366-4554-B44A-34DFA751DB10}" dt="2018-04-17T15:27:12.085" v="380"/>
          <ac:cxnSpMkLst>
            <pc:docMk/>
            <pc:sldMk cId="3178522251" sldId="298"/>
            <ac:cxnSpMk id="14" creationId="{0DE1661B-DC6C-418B-917E-A4D32C90C423}"/>
          </ac:cxnSpMkLst>
        </pc:cxnChg>
        <pc:cxnChg chg="add mod">
          <ac:chgData name="GEORGIEV Ignat" userId="S::igeorgie@ed.ac.uk::1e2e7928-80a7-44f8-8851-c409b1d7f4cc" providerId="AD" clId="Web-{1AEB6239-5366-4554-B44A-34DFA751DB10}" dt="2018-04-17T15:27:58.179" v="424"/>
          <ac:cxnSpMkLst>
            <pc:docMk/>
            <pc:sldMk cId="3178522251" sldId="298"/>
            <ac:cxnSpMk id="22" creationId="{23130C2D-709A-4DEE-BA55-74930551D4AC}"/>
          </ac:cxnSpMkLst>
        </pc:cxnChg>
        <pc:cxnChg chg="add del">
          <ac:chgData name="GEORGIEV Ignat" userId="S::igeorgie@ed.ac.uk::1e2e7928-80a7-44f8-8851-c409b1d7f4cc" providerId="AD" clId="Web-{1AEB6239-5366-4554-B44A-34DFA751DB10}" dt="2018-04-17T15:28:02.085" v="426"/>
          <ac:cxnSpMkLst>
            <pc:docMk/>
            <pc:sldMk cId="3178522251" sldId="298"/>
            <ac:cxnSpMk id="24" creationId="{A4EC6739-410C-4537-BBA2-A2F736E99BB5}"/>
          </ac:cxnSpMkLst>
        </pc:cxnChg>
        <pc:cxnChg chg="add del">
          <ac:chgData name="GEORGIEV Ignat" userId="S::igeorgie@ed.ac.uk::1e2e7928-80a7-44f8-8851-c409b1d7f4cc" providerId="AD" clId="Web-{1AEB6239-5366-4554-B44A-34DFA751DB10}" dt="2018-04-17T15:28:06.741" v="428"/>
          <ac:cxnSpMkLst>
            <pc:docMk/>
            <pc:sldMk cId="3178522251" sldId="298"/>
            <ac:cxnSpMk id="26" creationId="{714FFA38-E04A-4F7A-9D15-9450A66028D8}"/>
          </ac:cxnSpMkLst>
        </pc:cxnChg>
        <pc:cxnChg chg="add mod">
          <ac:chgData name="GEORGIEV Ignat" userId="S::igeorgie@ed.ac.uk::1e2e7928-80a7-44f8-8851-c409b1d7f4cc" providerId="AD" clId="Web-{1AEB6239-5366-4554-B44A-34DFA751DB10}" dt="2018-04-17T15:51:36.316" v="771"/>
          <ac:cxnSpMkLst>
            <pc:docMk/>
            <pc:sldMk cId="3178522251" sldId="298"/>
            <ac:cxnSpMk id="30" creationId="{E3973B72-B65C-4DAF-8692-5B7EF39A7737}"/>
          </ac:cxnSpMkLst>
        </pc:cxnChg>
      </pc:sldChg>
      <pc:sldChg chg="modSp modNotes">
        <pc:chgData name="GEORGIEV Ignat" userId="S::igeorgie@ed.ac.uk::1e2e7928-80a7-44f8-8851-c409b1d7f4cc" providerId="AD" clId="Web-{1AEB6239-5366-4554-B44A-34DFA751DB10}" dt="2018-04-17T15:35:42.222" v="719"/>
        <pc:sldMkLst>
          <pc:docMk/>
          <pc:sldMk cId="1738394093" sldId="299"/>
        </pc:sldMkLst>
        <pc:picChg chg="mod">
          <ac:chgData name="GEORGIEV Ignat" userId="S::igeorgie@ed.ac.uk::1e2e7928-80a7-44f8-8851-c409b1d7f4cc" providerId="AD" clId="Web-{1AEB6239-5366-4554-B44A-34DFA751DB10}" dt="2018-04-17T15:32:04.411" v="493"/>
          <ac:picMkLst>
            <pc:docMk/>
            <pc:sldMk cId="1738394093" sldId="299"/>
            <ac:picMk id="4" creationId="{7E7B196D-3114-4E35-BAE2-DFA34B239C7F}"/>
          </ac:picMkLst>
        </pc:picChg>
      </pc:sldChg>
      <pc:sldChg chg="modNotes">
        <pc:chgData name="GEORGIEV Ignat" userId="S::igeorgie@ed.ac.uk::1e2e7928-80a7-44f8-8851-c409b1d7f4cc" providerId="AD" clId="Web-{1AEB6239-5366-4554-B44A-34DFA751DB10}" dt="2018-04-17T15:35:50.019" v="721"/>
        <pc:sldMkLst>
          <pc:docMk/>
          <pc:sldMk cId="115725189" sldId="300"/>
        </pc:sldMkLst>
      </pc:sldChg>
      <pc:sldChg chg="del">
        <pc:chgData name="GEORGIEV Ignat" userId="S::igeorgie@ed.ac.uk::1e2e7928-80a7-44f8-8851-c409b1d7f4cc" providerId="AD" clId="Web-{1AEB6239-5366-4554-B44A-34DFA751DB10}" dt="2018-04-17T15:36:21.785" v="737"/>
        <pc:sldMkLst>
          <pc:docMk/>
          <pc:sldMk cId="1155276837" sldId="301"/>
        </pc:sldMkLst>
      </pc:sldChg>
      <pc:sldChg chg="del">
        <pc:chgData name="GEORGIEV Ignat" userId="S::igeorgie@ed.ac.uk::1e2e7928-80a7-44f8-8851-c409b1d7f4cc" providerId="AD" clId="Web-{1AEB6239-5366-4554-B44A-34DFA751DB10}" dt="2018-04-17T15:36:23.957" v="738"/>
        <pc:sldMkLst>
          <pc:docMk/>
          <pc:sldMk cId="949594546" sldId="302"/>
        </pc:sldMkLst>
      </pc:sldChg>
      <pc:sldChg chg="addSp delSp modSp">
        <pc:chgData name="GEORGIEV Ignat" userId="S::igeorgie@ed.ac.uk::1e2e7928-80a7-44f8-8851-c409b1d7f4cc" providerId="AD" clId="Web-{1AEB6239-5366-4554-B44A-34DFA751DB10}" dt="2018-04-17T15:39:03.487" v="745"/>
        <pc:sldMkLst>
          <pc:docMk/>
          <pc:sldMk cId="1987350476" sldId="303"/>
        </pc:sldMkLst>
        <pc:spChg chg="del">
          <ac:chgData name="GEORGIEV Ignat" userId="S::igeorgie@ed.ac.uk::1e2e7928-80a7-44f8-8851-c409b1d7f4cc" providerId="AD" clId="Web-{1AEB6239-5366-4554-B44A-34DFA751DB10}" dt="2018-04-17T15:36:30.754" v="739"/>
          <ac:spMkLst>
            <pc:docMk/>
            <pc:sldMk cId="1987350476" sldId="303"/>
            <ac:spMk id="2" creationId="{07E9C3C4-B53C-4389-AE58-64C57744CCBF}"/>
          </ac:spMkLst>
        </pc:spChg>
        <pc:spChg chg="add del mod">
          <ac:chgData name="GEORGIEV Ignat" userId="S::igeorgie@ed.ac.uk::1e2e7928-80a7-44f8-8851-c409b1d7f4cc" providerId="AD" clId="Web-{1AEB6239-5366-4554-B44A-34DFA751DB10}" dt="2018-04-17T15:39:03.487" v="745"/>
          <ac:spMkLst>
            <pc:docMk/>
            <pc:sldMk cId="1987350476" sldId="303"/>
            <ac:spMk id="5" creationId="{65F7E5C4-2210-4302-A44E-73CB6164FA3F}"/>
          </ac:spMkLst>
        </pc:spChg>
        <pc:picChg chg="mod">
          <ac:chgData name="GEORGIEV Ignat" userId="S::igeorgie@ed.ac.uk::1e2e7928-80a7-44f8-8851-c409b1d7f4cc" providerId="AD" clId="Web-{1AEB6239-5366-4554-B44A-34DFA751DB10}" dt="2018-04-17T15:36:43.160" v="743"/>
          <ac:picMkLst>
            <pc:docMk/>
            <pc:sldMk cId="1987350476" sldId="303"/>
            <ac:picMk id="4" creationId="{57F73552-98B7-4DA6-A866-52F5FB113F42}"/>
          </ac:picMkLst>
        </pc:picChg>
      </pc:sldChg>
      <pc:sldChg chg="modSp">
        <pc:chgData name="GEORGIEV Ignat" userId="S::igeorgie@ed.ac.uk::1e2e7928-80a7-44f8-8851-c409b1d7f4cc" providerId="AD" clId="Web-{1AEB6239-5366-4554-B44A-34DFA751DB10}" dt="2018-04-17T15:38:48.237" v="744"/>
        <pc:sldMkLst>
          <pc:docMk/>
          <pc:sldMk cId="3028667833" sldId="306"/>
        </pc:sldMkLst>
        <pc:picChg chg="mod">
          <ac:chgData name="GEORGIEV Ignat" userId="S::igeorgie@ed.ac.uk::1e2e7928-80a7-44f8-8851-c409b1d7f4cc" providerId="AD" clId="Web-{1AEB6239-5366-4554-B44A-34DFA751DB10}" dt="2018-04-17T15:38:48.237" v="744"/>
          <ac:picMkLst>
            <pc:docMk/>
            <pc:sldMk cId="3028667833" sldId="306"/>
            <ac:picMk id="4" creationId="{46A64483-4BF3-4E3D-BDB9-2B5328595528}"/>
          </ac:picMkLst>
        </pc:picChg>
      </pc:sldChg>
      <pc:sldChg chg="modSp new modNotes">
        <pc:chgData name="GEORGIEV Ignat" userId="S::igeorgie@ed.ac.uk::1e2e7928-80a7-44f8-8851-c409b1d7f4cc" providerId="AD" clId="Web-{1AEB6239-5366-4554-B44A-34DFA751DB10}" dt="2018-04-17T15:36:10.535" v="736"/>
        <pc:sldMkLst>
          <pc:docMk/>
          <pc:sldMk cId="3671707070" sldId="314"/>
        </pc:sldMkLst>
        <pc:spChg chg="mod">
          <ac:chgData name="GEORGIEV Ignat" userId="S::igeorgie@ed.ac.uk::1e2e7928-80a7-44f8-8851-c409b1d7f4cc" providerId="AD" clId="Web-{1AEB6239-5366-4554-B44A-34DFA751DB10}" dt="2018-04-17T15:29:02.006" v="490"/>
          <ac:spMkLst>
            <pc:docMk/>
            <pc:sldMk cId="3671707070" sldId="314"/>
            <ac:spMk id="2" creationId="{4D91FC40-72A4-416B-A845-F551A3969258}"/>
          </ac:spMkLst>
        </pc:spChg>
        <pc:spChg chg="mod">
          <ac:chgData name="GEORGIEV Ignat" userId="S::igeorgie@ed.ac.uk::1e2e7928-80a7-44f8-8851-c409b1d7f4cc" providerId="AD" clId="Web-{1AEB6239-5366-4554-B44A-34DFA751DB10}" dt="2018-04-17T15:35:31.535" v="715"/>
          <ac:spMkLst>
            <pc:docMk/>
            <pc:sldMk cId="3671707070" sldId="314"/>
            <ac:spMk id="3" creationId="{DA7B5624-6B00-4865-8D38-C9A2E5D8C52B}"/>
          </ac:spMkLst>
        </pc:spChg>
      </pc:sldChg>
    </pc:docChg>
  </pc:docChgLst>
  <pc:docChgLst>
    <pc:chgData name="GEORGIEV Ignat" userId="S::igeorgie@ed.ac.uk::1e2e7928-80a7-44f8-8851-c409b1d7f4cc" providerId="AD" clId="Web-{8A033E33-DBD6-4681-8C5B-A2A00C6CD099}"/>
    <pc:docChg chg="modSld">
      <pc:chgData name="GEORGIEV Ignat" userId="S::igeorgie@ed.ac.uk::1e2e7928-80a7-44f8-8851-c409b1d7f4cc" providerId="AD" clId="Web-{8A033E33-DBD6-4681-8C5B-A2A00C6CD099}" dt="2018-04-20T10:08:22.233" v="1"/>
      <pc:docMkLst>
        <pc:docMk/>
      </pc:docMkLst>
      <pc:sldChg chg="addSp modSp">
        <pc:chgData name="GEORGIEV Ignat" userId="S::igeorgie@ed.ac.uk::1e2e7928-80a7-44f8-8851-c409b1d7f4cc" providerId="AD" clId="Web-{8A033E33-DBD6-4681-8C5B-A2A00C6CD099}" dt="2018-04-20T10:08:22.233" v="1"/>
        <pc:sldMkLst>
          <pc:docMk/>
          <pc:sldMk cId="109857222" sldId="256"/>
        </pc:sldMkLst>
        <pc:picChg chg="add mod">
          <ac:chgData name="GEORGIEV Ignat" userId="S::igeorgie@ed.ac.uk::1e2e7928-80a7-44f8-8851-c409b1d7f4cc" providerId="AD" clId="Web-{8A033E33-DBD6-4681-8C5B-A2A00C6CD099}" dt="2018-04-20T10:08:22.233" v="1"/>
          <ac:picMkLst>
            <pc:docMk/>
            <pc:sldMk cId="109857222" sldId="256"/>
            <ac:picMk id="3" creationId="{DAD533A8-7AD3-470D-B26B-6BBD89A6CA2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BB2FB-17F9-4312-9AD9-D6DB1D9438A7}" type="datetimeFigureOut">
              <a:rPr lang="en-US"/>
              <a:t>6/17/2021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1222375"/>
            <a:ext cx="5862638" cy="3298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04616"/>
            <a:ext cx="5335270" cy="38492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85338"/>
            <a:ext cx="2889938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285338"/>
            <a:ext cx="2889938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BA5AC1-06F2-441A-8C0E-9FE58BCFE8D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178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Let's run our first block.</a:t>
            </a:r>
          </a:p>
          <a:p>
            <a:r>
              <a:rPr lang="en-US" dirty="0">
                <a:cs typeface="Calibri"/>
              </a:rPr>
              <a:t>That's great</a:t>
            </a:r>
          </a:p>
          <a:p>
            <a:r>
              <a:rPr lang="en-US" dirty="0">
                <a:cs typeface="Calibri"/>
              </a:rPr>
              <a:t>Writing numbers is very tedious</a:t>
            </a:r>
          </a:p>
          <a:p>
            <a:r>
              <a:rPr lang="en-US" dirty="0">
                <a:cs typeface="Calibri"/>
              </a:rPr>
              <a:t>Run this in your notebooks</a:t>
            </a:r>
          </a:p>
          <a:p>
            <a:r>
              <a:rPr lang="en-US" dirty="0">
                <a:cs typeface="Calibri"/>
              </a:rPr>
              <a:t>How can we improve that?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02F12-8CB9-4D76-A48D-C4A5C982B700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9650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02F12-8CB9-4D76-A48D-C4A5C982B700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501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Similar to mathematics again</a:t>
            </a:r>
          </a:p>
          <a:p>
            <a:r>
              <a:rPr lang="en-GB">
                <a:cs typeface="Calibri"/>
              </a:rPr>
              <a:t>Will</a:t>
            </a:r>
            <a:r>
              <a:rPr lang="en-GB"/>
              <a:t> become important later on. </a:t>
            </a:r>
            <a:endParaRPr lang="en-GB">
              <a:cs typeface="Calibri"/>
            </a:endParaRPr>
          </a:p>
          <a:p>
            <a:endParaRPr lang="en-GB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02F12-8CB9-4D76-A48D-C4A5C982B70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402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Note variable passing down</a:t>
            </a:r>
          </a:p>
          <a:p>
            <a:r>
              <a:rPr lang="en-US">
                <a:cs typeface="Calibri"/>
              </a:rPr>
              <a:t>What will the 2nd block return?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02F12-8CB9-4D76-A48D-C4A5C982B700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7125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how we can combine comparison operators and logical operators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02F12-8CB9-4D76-A48D-C4A5C982B700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2645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02F12-8CB9-4D76-A48D-C4A5C982B700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634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Another more complex example.</a:t>
            </a:r>
          </a:p>
          <a:p>
            <a:r>
              <a:rPr lang="en-US" dirty="0">
                <a:cs typeface="Calibri"/>
              </a:rPr>
              <a:t>Here we check if x is divisible by 2 and if y is divisible by 3.</a:t>
            </a:r>
          </a:p>
          <a:p>
            <a:r>
              <a:rPr lang="en-US" dirty="0">
                <a:cs typeface="Calibri"/>
              </a:rPr>
              <a:t>Can anybody guess why we are getting False?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02F12-8CB9-4D76-A48D-C4A5C982B700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8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02F12-8CB9-4D76-A48D-C4A5C982B700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0362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Let's see if everybody remembers their types</a:t>
            </a:r>
          </a:p>
          <a:p>
            <a:r>
              <a:rPr lang="en-US" dirty="0">
                <a:cs typeface="Calibri"/>
              </a:rPr>
              <a:t>Is there anything wrong with this block or will it execute nicely?</a:t>
            </a:r>
          </a:p>
          <a:p>
            <a:r>
              <a:rPr lang="en-US" dirty="0">
                <a:cs typeface="Calibri"/>
              </a:rPr>
              <a:t>[issue] Any idea how we can fix it?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02F12-8CB9-4D76-A48D-C4A5C982B700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757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02F12-8CB9-4D76-A48D-C4A5C982B700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9881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seen the # symbols in the slides.</a:t>
            </a:r>
          </a:p>
          <a:p>
            <a:r>
              <a:rPr lang="en-US" dirty="0">
                <a:cs typeface="Calibri"/>
              </a:rPr>
              <a:t>I forget what I write; need to remind my future self</a:t>
            </a:r>
          </a:p>
          <a:p>
            <a:r>
              <a:rPr lang="en-US" dirty="0"/>
              <a:t>Programmers though it's better to write explanation in between the code</a:t>
            </a:r>
          </a:p>
          <a:p>
            <a:r>
              <a:rPr lang="en-US" dirty="0">
                <a:cs typeface="Calibri"/>
              </a:rPr>
              <a:t>Show example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02F12-8CB9-4D76-A48D-C4A5C982B700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05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Can we save values? By defining a variable.</a:t>
            </a:r>
          </a:p>
          <a:p>
            <a:r>
              <a:rPr lang="en-US" dirty="0">
                <a:cs typeface="Calibri"/>
              </a:rPr>
              <a:t>Can have values assigned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Variables must be declared and can then be called by name.</a:t>
            </a:r>
          </a:p>
          <a:p>
            <a:r>
              <a:rPr lang="en-US" dirty="0">
                <a:cs typeface="Calibri"/>
              </a:rPr>
              <a:t>Code example</a:t>
            </a:r>
          </a:p>
          <a:p>
            <a:r>
              <a:rPr lang="en-US" dirty="0">
                <a:cs typeface="Calibri"/>
              </a:rPr>
              <a:t>Check the code yourself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02F12-8CB9-4D76-A48D-C4A5C982B700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2376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ask very politely "Do you really want to close me", answers Yes and No that is essentially a if-else block.</a:t>
            </a:r>
          </a:p>
          <a:p>
            <a:r>
              <a:rPr lang="en-US" dirty="0">
                <a:cs typeface="Calibri"/>
              </a:rPr>
              <a:t>press Yes the program closes else, you press no and the program continues.</a:t>
            </a:r>
            <a:endParaRPr lang="en-US" dirty="0"/>
          </a:p>
          <a:p>
            <a:r>
              <a:rPr lang="en-US" dirty="0">
                <a:cs typeface="Calibri"/>
              </a:rPr>
              <a:t>All programs build on if-else blocks, a lot of if-else blocks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The expression in the brackets after the if is the </a:t>
            </a:r>
            <a:r>
              <a:rPr lang="en-US" dirty="0" err="1">
                <a:cs typeface="Calibri"/>
              </a:rPr>
              <a:t>boolean</a:t>
            </a:r>
            <a:r>
              <a:rPr lang="en-US" dirty="0">
                <a:cs typeface="Calibri"/>
              </a:rPr>
              <a:t> evaluation expression.</a:t>
            </a:r>
          </a:p>
          <a:p>
            <a:r>
              <a:rPr lang="en-US" dirty="0">
                <a:cs typeface="Calibri"/>
              </a:rPr>
              <a:t>If True</a:t>
            </a:r>
            <a:r>
              <a:rPr lang="en-US" dirty="0" smtClean="0">
                <a:cs typeface="Calibri"/>
              </a:rPr>
              <a:t>, execute </a:t>
            </a:r>
            <a:r>
              <a:rPr lang="en-US" dirty="0">
                <a:cs typeface="Calibri"/>
              </a:rPr>
              <a:t>the code between if and else, if False execute code after else.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A5AC1-06F2-441A-8C0E-9FE58BCFE8DA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9746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Here is an example that is also included in your notebooks</a:t>
            </a:r>
            <a:endParaRPr lang="en-US" dirty="0"/>
          </a:p>
          <a:p>
            <a:r>
              <a:rPr lang="en-US" dirty="0">
                <a:cs typeface="Calibri"/>
              </a:rPr>
              <a:t>Go through the example</a:t>
            </a:r>
          </a:p>
          <a:p>
            <a:r>
              <a:rPr lang="en-US" dirty="0">
                <a:cs typeface="Calibri"/>
              </a:rPr>
              <a:t>noticed that the first 2 print statements don't have the same indentation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A5AC1-06F2-441A-8C0E-9FE58BCFE8DA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819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extend if block to many different conditions.</a:t>
            </a:r>
            <a:endParaRPr lang="en-US" dirty="0"/>
          </a:p>
          <a:p>
            <a:r>
              <a:rPr lang="en-US" dirty="0">
                <a:cs typeface="Calibri"/>
              </a:rPr>
              <a:t>done with the </a:t>
            </a:r>
            <a:r>
              <a:rPr lang="en-US" dirty="0" err="1">
                <a:cs typeface="Calibri"/>
              </a:rPr>
              <a:t>elif</a:t>
            </a:r>
            <a:endParaRPr lang="en-US" dirty="0" err="1"/>
          </a:p>
          <a:p>
            <a:r>
              <a:rPr lang="en-US" dirty="0">
                <a:cs typeface="Calibri"/>
              </a:rPr>
              <a:t>previous statements have been false and the current condition is true then execute the current </a:t>
            </a:r>
            <a:r>
              <a:rPr lang="en-US" dirty="0" err="1">
                <a:cs typeface="Calibri"/>
              </a:rPr>
              <a:t>elif</a:t>
            </a:r>
            <a:r>
              <a:rPr lang="en-US" dirty="0">
                <a:cs typeface="Calibri"/>
              </a:rPr>
              <a:t> block.</a:t>
            </a:r>
          </a:p>
          <a:p>
            <a:endParaRPr lang="en-US">
              <a:cs typeface="Calibri"/>
            </a:endParaRPr>
          </a:p>
          <a:p>
            <a:r>
              <a:rPr lang="en-US" dirty="0">
                <a:cs typeface="Calibri"/>
              </a:rPr>
              <a:t>Relevant bitcoin example in your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A5AC1-06F2-441A-8C0E-9FE58BCFE8DA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9495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lists and others are useful when loops</a:t>
            </a:r>
          </a:p>
          <a:p>
            <a:r>
              <a:rPr lang="en-US" dirty="0">
                <a:cs typeface="Calibri"/>
              </a:rPr>
              <a:t>Loops allow us to iterate over containers</a:t>
            </a:r>
          </a:p>
          <a:p>
            <a:r>
              <a:rPr lang="en-US" dirty="0">
                <a:cs typeface="Calibri"/>
              </a:rPr>
              <a:t>For loops are the more controllable</a:t>
            </a:r>
          </a:p>
          <a:p>
            <a:r>
              <a:rPr lang="en-US" dirty="0">
                <a:cs typeface="Calibri"/>
              </a:rPr>
              <a:t>Code explanation</a:t>
            </a:r>
          </a:p>
          <a:p>
            <a:r>
              <a:rPr lang="en-US" dirty="0">
                <a:cs typeface="Calibri"/>
              </a:rPr>
              <a:t>Item is a subset of </a:t>
            </a:r>
            <a:r>
              <a:rPr lang="en-US" dirty="0" err="1">
                <a:cs typeface="Calibri"/>
              </a:rPr>
              <a:t>itemList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A5AC1-06F2-441A-8C0E-9FE58BCFE8DA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586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We have 4 copy pasted lines</a:t>
            </a:r>
          </a:p>
          <a:p>
            <a:r>
              <a:rPr lang="en-US" dirty="0">
                <a:cs typeface="Calibri"/>
              </a:rPr>
              <a:t>What if we have more items?</a:t>
            </a:r>
          </a:p>
          <a:p>
            <a:r>
              <a:rPr lang="en-US" dirty="0">
                <a:cs typeface="Calibri"/>
              </a:rPr>
              <a:t>Can we use for?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A5AC1-06F2-441A-8C0E-9FE58BCFE8DA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3129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Saves us a few lines of writing</a:t>
            </a:r>
          </a:p>
          <a:p>
            <a:r>
              <a:rPr lang="en-GB">
                <a:cs typeface="Calibri"/>
              </a:rPr>
              <a:t>Allows us to not care about size of the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A5AC1-06F2-441A-8C0E-9FE58BCFE8D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9950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more useful usage of the for loop.</a:t>
            </a:r>
          </a:p>
          <a:p>
            <a:r>
              <a:rPr lang="en-US" dirty="0">
                <a:cs typeface="Calibri"/>
              </a:rPr>
              <a:t>iterate over 0 to 9 and find the squares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A5AC1-06F2-441A-8C0E-9FE58BCFE8DA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516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While less controllable than for</a:t>
            </a:r>
            <a:endParaRPr lang="en-US" dirty="0"/>
          </a:p>
          <a:p>
            <a:r>
              <a:rPr lang="en-US" dirty="0">
                <a:cs typeface="Calibri"/>
              </a:rPr>
              <a:t>Manual control inside.</a:t>
            </a:r>
            <a:endParaRPr lang="en-US" dirty="0"/>
          </a:p>
          <a:p>
            <a:r>
              <a:rPr lang="en-US" dirty="0">
                <a:cs typeface="Calibri"/>
              </a:rPr>
              <a:t>We must tell it when to stop</a:t>
            </a:r>
          </a:p>
          <a:p>
            <a:r>
              <a:rPr lang="en-US" dirty="0">
                <a:cs typeface="Calibri"/>
              </a:rPr>
              <a:t>While loop that executes 5 times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A5AC1-06F2-441A-8C0E-9FE58BCFE8DA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841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We can also get out of a while whenever we want with break.</a:t>
            </a:r>
          </a:p>
          <a:p>
            <a:r>
              <a:rPr lang="en-US" dirty="0">
                <a:cs typeface="Calibri"/>
              </a:rPr>
              <a:t>Usually used with an if statement</a:t>
            </a:r>
          </a:p>
          <a:p>
            <a:r>
              <a:rPr lang="en-US" dirty="0">
                <a:cs typeface="Calibri"/>
              </a:rPr>
              <a:t>Redo last example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Can also be used in for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A5AC1-06F2-441A-8C0E-9FE58BCFE8DA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3726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A5AC1-06F2-441A-8C0E-9FE58BCFE8DA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524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reuse without having to type in again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Note: </a:t>
            </a:r>
            <a:r>
              <a:rPr lang="en-US" dirty="0" err="1">
                <a:cs typeface="Calibri"/>
              </a:rPr>
              <a:t>mileToKm</a:t>
            </a:r>
            <a:r>
              <a:rPr lang="en-US" dirty="0">
                <a:cs typeface="Calibri"/>
              </a:rPr>
              <a:t> not defined again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02F12-8CB9-4D76-A48D-C4A5C982B700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046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We can also get out of a while whenever we want with break.</a:t>
            </a:r>
          </a:p>
          <a:p>
            <a:r>
              <a:rPr lang="en-US" dirty="0">
                <a:cs typeface="Calibri"/>
              </a:rPr>
              <a:t>Usually used with an if statement</a:t>
            </a:r>
          </a:p>
          <a:p>
            <a:r>
              <a:rPr lang="en-US" dirty="0">
                <a:cs typeface="Calibri"/>
              </a:rPr>
              <a:t>Redo last example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Can also be used in for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A5AC1-06F2-441A-8C0E-9FE58BCFE8DA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5923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A5AC1-06F2-441A-8C0E-9FE58BCFE8DA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5028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Print() is actually a function that we have been using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A5AC1-06F2-441A-8C0E-9FE58BCFE8DA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215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Go through the declaration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A5AC1-06F2-441A-8C0E-9FE58BCFE8DA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7645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Quick print 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A5AC1-06F2-441A-8C0E-9FE58BCFE8DA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5864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more complex problem - rounding a number.</a:t>
            </a:r>
            <a:endParaRPr lang="en-US"/>
          </a:p>
          <a:p>
            <a:r>
              <a:rPr lang="en-US" dirty="0">
                <a:cs typeface="Calibri"/>
              </a:rPr>
              <a:t>nice an desirable functionality</a:t>
            </a:r>
          </a:p>
          <a:p>
            <a:r>
              <a:rPr lang="en-US" dirty="0">
                <a:cs typeface="Calibri"/>
              </a:rPr>
              <a:t>How can we bundle it and reuse it?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A5AC1-06F2-441A-8C0E-9FE58BCFE8DA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147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Multiline indentation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A5AC1-06F2-441A-8C0E-9FE58BCFE8D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7772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Every python3 version has these built in functions that you can use however you wish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A5AC1-06F2-441A-8C0E-9FE58BCFE8DA}" type="slidenum">
              <a:rPr lang="en-US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4234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Print() is actually a function that we have been using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A5AC1-06F2-441A-8C0E-9FE58BCFE8DA}" type="slidenum">
              <a:rPr lang="en-US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140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Print() is actually a function that we have been using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A5AC1-06F2-441A-8C0E-9FE58BCFE8DA}" type="slidenum">
              <a:rPr lang="en-US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368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So far - storing values in memory; how exactly are they stored?</a:t>
            </a:r>
          </a:p>
          <a:p>
            <a:r>
              <a:rPr lang="en-US">
                <a:cs typeface="Calibri"/>
              </a:rPr>
              <a:t>defined by the type.</a:t>
            </a:r>
          </a:p>
          <a:p>
            <a:r>
              <a:rPr lang="en-US">
                <a:cs typeface="Calibri"/>
              </a:rPr>
              <a:t>Go over all types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02F12-8CB9-4D76-A48D-C4A5C982B700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3016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Print() is actually a function that we have been using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A5AC1-06F2-441A-8C0E-9FE58BCFE8DA}" type="slidenum">
              <a:rPr lang="en-US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38640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A5AC1-06F2-441A-8C0E-9FE58BCFE8DA}" type="slidenum">
              <a:rPr lang="en-US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80263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How to access?</a:t>
            </a:r>
          </a:p>
          <a:p>
            <a:r>
              <a:rPr lang="en-US" dirty="0">
                <a:cs typeface="Calibri"/>
              </a:rPr>
              <a:t>called indexing - not very intuitive.</a:t>
            </a:r>
          </a:p>
          <a:p>
            <a:r>
              <a:rPr lang="en-US" dirty="0">
                <a:cs typeface="Calibri"/>
              </a:rPr>
              <a:t>get a particular item using square brackets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A5AC1-06F2-441A-8C0E-9FE58BCFE8DA}" type="slidenum">
              <a:rPr lang="en-US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7006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A5AC1-06F2-441A-8C0E-9FE58BCFE8DA}" type="slidenum">
              <a:rPr lang="en-US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81143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A5AC1-06F2-441A-8C0E-9FE58BCFE8DA}" type="slidenum">
              <a:rPr lang="en-US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48376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A5AC1-06F2-441A-8C0E-9FE58BCFE8DA}" type="slidenum">
              <a:rPr lang="en-US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488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serious questions! Is a tomato really a fruit?</a:t>
            </a:r>
          </a:p>
          <a:p>
            <a:r>
              <a:rPr lang="en-US">
                <a:cs typeface="Calibri"/>
              </a:rPr>
              <a:t>Change it</a:t>
            </a:r>
          </a:p>
          <a:p>
            <a:r>
              <a:rPr lang="en-US">
                <a:cs typeface="Calibri"/>
              </a:rPr>
              <a:t>Index item and change its values</a:t>
            </a:r>
          </a:p>
          <a:p>
            <a:r>
              <a:rPr lang="en-US">
                <a:cs typeface="Calibri"/>
              </a:rPr>
              <a:t>we can also add/remove</a:t>
            </a:r>
          </a:p>
          <a:p>
            <a:r>
              <a:rPr lang="en-US">
                <a:cs typeface="Calibri"/>
              </a:rPr>
              <a:t>Done using methods</a:t>
            </a:r>
            <a:endParaRPr lang="en-US"/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A5AC1-06F2-441A-8C0E-9FE58BCFE8DA}" type="slidenum">
              <a:rPr lang="en-US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85498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something more useful</a:t>
            </a:r>
            <a:endParaRPr lang="en-US"/>
          </a:p>
          <a:p>
            <a:r>
              <a:rPr lang="en-US" dirty="0">
                <a:cs typeface="Calibri"/>
              </a:rPr>
              <a:t>Can we generate a list of numbers easily?</a:t>
            </a:r>
          </a:p>
          <a:p>
            <a:r>
              <a:rPr lang="en-US" dirty="0">
                <a:cs typeface="Calibri"/>
              </a:rPr>
              <a:t>Yes, using the built in </a:t>
            </a:r>
            <a:r>
              <a:rPr lang="en-US" dirty="0" err="1">
                <a:cs typeface="Calibri"/>
              </a:rPr>
              <a:t>func</a:t>
            </a:r>
            <a:r>
              <a:rPr lang="en-US" dirty="0">
                <a:cs typeface="Calibri"/>
              </a:rPr>
              <a:t>. Range()</a:t>
            </a:r>
          </a:p>
          <a:p>
            <a:r>
              <a:rPr lang="en-US" dirty="0">
                <a:cs typeface="Calibri"/>
              </a:rPr>
              <a:t>This is useful for generating plots for example.</a:t>
            </a:r>
          </a:p>
          <a:p>
            <a:r>
              <a:rPr lang="en-US" dirty="0">
                <a:cs typeface="Calibri"/>
              </a:rPr>
              <a:t>Let us look at how we can make something with it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A5AC1-06F2-441A-8C0E-9FE58BCFE8DA}" type="slidenum">
              <a:rPr lang="en-US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930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Lists can also be put in other functions which might prove helpful.</a:t>
            </a:r>
          </a:p>
          <a:p>
            <a:r>
              <a:rPr lang="en-US">
                <a:cs typeface="Calibri"/>
              </a:rPr>
              <a:t>*Give examples of the 3 methods*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A5AC1-06F2-441A-8C0E-9FE58BCFE8DA}" type="slidenum">
              <a:rPr lang="en-US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18334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A5AC1-06F2-441A-8C0E-9FE58BCFE8DA}" type="slidenum">
              <a:rPr lang="en-US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52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Explain code, run it. </a:t>
            </a:r>
            <a:endParaRPr lang="en-US" dirty="0"/>
          </a:p>
          <a:p>
            <a:r>
              <a:rPr lang="en-US" dirty="0">
                <a:cs typeface="Calibri"/>
              </a:rPr>
              <a:t>we broke python. Any ideas?</a:t>
            </a:r>
            <a:endParaRPr lang="en-US" dirty="0"/>
          </a:p>
          <a:p>
            <a:r>
              <a:rPr lang="en-US" dirty="0">
                <a:cs typeface="Calibri"/>
              </a:rPr>
              <a:t>Don't be afraid of errors, they are </a:t>
            </a:r>
            <a:r>
              <a:rPr lang="en-US" dirty="0" smtClean="0">
                <a:cs typeface="Calibri"/>
              </a:rPr>
              <a:t>invaluable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we can't add up variables of different types.</a:t>
            </a:r>
          </a:p>
          <a:p>
            <a:r>
              <a:rPr lang="en-US" dirty="0">
                <a:cs typeface="Calibri"/>
              </a:rPr>
              <a:t>important to remember! always take note of what the types of your variables are!</a:t>
            </a:r>
            <a:endParaRPr lang="en-US" dirty="0"/>
          </a:p>
          <a:p>
            <a:r>
              <a:rPr lang="en-US" dirty="0">
                <a:cs typeface="Calibri"/>
              </a:rPr>
              <a:t>Python is helpful and gives us a hint.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Can you fix this particular block?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02F12-8CB9-4D76-A48D-C4A5C982B700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6651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A5AC1-06F2-441A-8C0E-9FE58BCFE8DA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14624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A5AC1-06F2-441A-8C0E-9FE58BCFE8DA}" type="slidenum">
              <a:rPr lang="en-US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6434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similar to actual dictionaries.</a:t>
            </a:r>
          </a:p>
          <a:p>
            <a:r>
              <a:rPr lang="en-US" dirty="0">
                <a:cs typeface="Calibri"/>
              </a:rPr>
              <a:t>effectively 2 lists combined - keys and values</a:t>
            </a:r>
          </a:p>
          <a:p>
            <a:r>
              <a:rPr lang="en-US" dirty="0">
                <a:cs typeface="Calibri"/>
              </a:rPr>
              <a:t>Example - days of the week in Gaelic mapped to their English translations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A5AC1-06F2-441A-8C0E-9FE58BCFE8DA}" type="slidenum">
              <a:rPr lang="en-US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52976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Note curly brackets and </a:t>
            </a:r>
            <a:r>
              <a:rPr lang="en-US" dirty="0" smtClean="0">
                <a:cs typeface="Calibri"/>
              </a:rPr>
              <a:t>colons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A5AC1-06F2-441A-8C0E-9FE58BCFE8DA}" type="slidenum">
              <a:rPr lang="en-US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6671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A5AC1-06F2-441A-8C0E-9FE58BCFE8DA}" type="slidenum">
              <a:rPr lang="en-US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8485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A5AC1-06F2-441A-8C0E-9FE58BCFE8DA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7451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Give example of how you access a dictionary in real life.</a:t>
            </a:r>
          </a:p>
          <a:p>
            <a:r>
              <a:rPr lang="en-GB">
                <a:cs typeface="Calibri"/>
              </a:rPr>
              <a:t>Say we want to look up the Gaelic translation of Friday?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A5AC1-06F2-441A-8C0E-9FE58BCFE8DA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8845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Note that they are not the same as for lists for obvious reasons</a:t>
            </a:r>
          </a:p>
          <a:p>
            <a:r>
              <a:rPr lang="en-GB">
                <a:cs typeface="Calibri"/>
              </a:rPr>
              <a:t>We are not going to go over all methods for </a:t>
            </a:r>
            <a:r>
              <a:rPr lang="en-GB" err="1">
                <a:cs typeface="Calibri"/>
              </a:rPr>
              <a:t>dicts</a:t>
            </a:r>
            <a:endParaRPr lang="en-GB"/>
          </a:p>
          <a:p>
            <a:r>
              <a:rPr lang="en-GB">
                <a:cs typeface="Calibri"/>
              </a:rPr>
              <a:t>You can find them using the </a:t>
            </a:r>
            <a:r>
              <a:rPr lang="en-GB" err="1">
                <a:cs typeface="Calibri"/>
              </a:rPr>
              <a:t>dir</a:t>
            </a:r>
            <a:r>
              <a:rPr lang="en-GB">
                <a:cs typeface="Calibri"/>
              </a:rPr>
              <a:t>('</a:t>
            </a:r>
            <a:r>
              <a:rPr lang="en-GB" err="1">
                <a:cs typeface="Calibri"/>
              </a:rPr>
              <a:t>dict</a:t>
            </a:r>
            <a:r>
              <a:rPr lang="en-GB">
                <a:cs typeface="Calibri"/>
              </a:rPr>
              <a:t>')</a:t>
            </a:r>
          </a:p>
          <a:p>
            <a:r>
              <a:rPr lang="en-GB">
                <a:cs typeface="Calibri"/>
              </a:rPr>
              <a:t>Or simply by googling afterwards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A5AC1-06F2-441A-8C0E-9FE58BCFE8DA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05751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A5AC1-06F2-441A-8C0E-9FE58BCFE8DA}" type="slidenum">
              <a:rPr lang="en-US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5990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Essentially a list of unique items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A5AC1-06F2-441A-8C0E-9FE58BCFE8DA}" type="slidenum">
              <a:rPr lang="en-US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763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Casting – the operation of converting a variable to a different type</a:t>
            </a:r>
            <a:endParaRPr lang="en-US" dirty="0"/>
          </a:p>
          <a:p>
            <a:r>
              <a:rPr lang="en-US" dirty="0">
                <a:cs typeface="Calibri"/>
              </a:rPr>
              <a:t>Let's try it on the previous code snippet.</a:t>
            </a:r>
          </a:p>
          <a:p>
            <a:r>
              <a:rPr lang="en-US" dirty="0">
                <a:cs typeface="Calibri"/>
              </a:rPr>
              <a:t>Take note that this works only in a sensible way!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02F12-8CB9-4D76-A48D-C4A5C982B700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74320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Essentially a list of unique items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A5AC1-06F2-441A-8C0E-9FE58BCFE8DA}" type="slidenum">
              <a:rPr lang="en-US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4247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seen the # symbols in the slides.</a:t>
            </a:r>
          </a:p>
          <a:p>
            <a:r>
              <a:rPr lang="en-US" dirty="0">
                <a:cs typeface="Calibri"/>
              </a:rPr>
              <a:t>I forget what I write; need to remind my future self</a:t>
            </a:r>
          </a:p>
          <a:p>
            <a:r>
              <a:rPr lang="en-US" dirty="0"/>
              <a:t>Programmers though it's better to write explanation in between the code</a:t>
            </a:r>
          </a:p>
          <a:p>
            <a:r>
              <a:rPr lang="en-US" dirty="0">
                <a:cs typeface="Calibri"/>
              </a:rPr>
              <a:t>Show example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02F12-8CB9-4D76-A48D-C4A5C982B700}" type="slidenum">
              <a:rPr lang="en-US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63014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seen the # symbols in the slides.</a:t>
            </a:r>
          </a:p>
          <a:p>
            <a:r>
              <a:rPr lang="en-US" dirty="0">
                <a:cs typeface="Calibri"/>
              </a:rPr>
              <a:t>I forget what I write; need to remind my future self</a:t>
            </a:r>
          </a:p>
          <a:p>
            <a:r>
              <a:rPr lang="en-US" dirty="0"/>
              <a:t>Programmers though it's better to write explanation in between the code</a:t>
            </a:r>
          </a:p>
          <a:p>
            <a:r>
              <a:rPr lang="en-US" dirty="0">
                <a:cs typeface="Calibri"/>
              </a:rPr>
              <a:t>Show example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02F12-8CB9-4D76-A48D-C4A5C982B700}" type="slidenum">
              <a:rPr lang="en-US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50785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seen the # symbols in the slides.</a:t>
            </a:r>
          </a:p>
          <a:p>
            <a:r>
              <a:rPr lang="en-US" dirty="0">
                <a:cs typeface="Calibri"/>
              </a:rPr>
              <a:t>I forget what I write; need to remind my future self</a:t>
            </a:r>
          </a:p>
          <a:p>
            <a:r>
              <a:rPr lang="en-US" dirty="0"/>
              <a:t>Programmers though it's better to write explanation in between the code</a:t>
            </a:r>
          </a:p>
          <a:p>
            <a:r>
              <a:rPr lang="en-US" dirty="0">
                <a:cs typeface="Calibri"/>
              </a:rPr>
              <a:t>Show example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02F12-8CB9-4D76-A48D-C4A5C982B700}" type="slidenum">
              <a:rPr lang="en-US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33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02F12-8CB9-4D76-A48D-C4A5C982B700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646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Note</a:t>
            </a:r>
            <a:r>
              <a:rPr lang="en-GB" baseline="0"/>
              <a:t> of order precedence.</a:t>
            </a:r>
            <a:endParaRPr lang="en-US"/>
          </a:p>
          <a:p>
            <a:r>
              <a:rPr lang="en-GB">
                <a:cs typeface="Calibri"/>
              </a:rPr>
              <a:t>Table doesn't show this</a:t>
            </a:r>
          </a:p>
          <a:p>
            <a:r>
              <a:rPr lang="en-GB" baseline="0"/>
              <a:t>Should be intuitive for all of you.</a:t>
            </a:r>
            <a:endParaRPr lang="en-GB" baseline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02F12-8CB9-4D76-A48D-C4A5C982B70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90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02F12-8CB9-4D76-A48D-C4A5C982B700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931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334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652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542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00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965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127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324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123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6201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333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535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21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push dir="u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python.org/3.3/library/functions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4"/>
          <p:cNvSpPr>
            <a:spLocks noGrp="1"/>
          </p:cNvSpPr>
          <p:nvPr>
            <p:ph type="ctrTitle"/>
          </p:nvPr>
        </p:nvSpPr>
        <p:spPr>
          <a:xfrm>
            <a:off x="2796981" y="1828429"/>
            <a:ext cx="6381201" cy="15160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ln>
                  <a:noFill/>
                </a:ln>
              </a:rPr>
              <a:t>Welcome to Week-3 </a:t>
            </a:r>
          </a:p>
        </p:txBody>
      </p:sp>
      <p:sp>
        <p:nvSpPr>
          <p:cNvPr id="3075" name="Subtitle 5"/>
          <p:cNvSpPr>
            <a:spLocks noGrp="1"/>
          </p:cNvSpPr>
          <p:nvPr>
            <p:ph type="subTitle" idx="1"/>
          </p:nvPr>
        </p:nvSpPr>
        <p:spPr>
          <a:xfrm>
            <a:off x="3446463" y="3598863"/>
            <a:ext cx="5308600" cy="1376362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buFont typeface="Arial"/>
              <a:buNone/>
              <a:defRPr/>
            </a:pPr>
            <a:r>
              <a:rPr lang="en-US" altLang="en-US" dirty="0" smtClean="0"/>
              <a:t>Advanced Programming in Python</a:t>
            </a:r>
          </a:p>
          <a:p>
            <a:pPr eaLnBrk="1" fontAlgn="auto" hangingPunct="1">
              <a:buFont typeface="Arial"/>
              <a:buNone/>
              <a:defRPr/>
            </a:pPr>
            <a:r>
              <a:rPr lang="en-US" altLang="en-US" dirty="0" smtClean="0"/>
              <a:t>By Engr. Imran Khan</a:t>
            </a:r>
          </a:p>
          <a:p>
            <a:pPr eaLnBrk="1" fontAlgn="auto" hangingPunct="1">
              <a:buFont typeface="Arial"/>
              <a:buNone/>
              <a:defRPr/>
            </a:pPr>
            <a:r>
              <a:rPr lang="en-US" altLang="en-US" sz="4000" dirty="0"/>
              <a:t>Instructor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1524000" y="63817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>
                <a:solidFill>
                  <a:srgbClr val="262626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>
                <a:solidFill>
                  <a:srgbClr val="262626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>
                <a:solidFill>
                  <a:srgbClr val="262626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chemeClr val="bg1"/>
                </a:solidFill>
                <a:latin typeface="Arial" panose="020B0604020202020204" pitchFamily="34" charset="0"/>
              </a:rPr>
              <a:t>1A-</a:t>
            </a:r>
            <a:fld id="{C6906398-5D93-4744-A059-F8953D3F49E5}" type="slidenum">
              <a:rPr lang="en-US" altLang="en-US" sz="140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</a:t>
            </a:fld>
            <a:endParaRPr lang="en-US" altLang="en-US" sz="14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4434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2A50A9-B379-49FB-A1BF-4FCA1BBA7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Order precedence example</a:t>
            </a:r>
            <a:endParaRPr lang="en-US"/>
          </a:p>
        </p:txBody>
      </p:sp>
      <p:pic>
        <p:nvPicPr>
          <p:cNvPr id="4" name="Picture 4" descr="A picture containing screenshot&#10;&#10;Description generated with very high confidence">
            <a:extLst>
              <a:ext uri="{FF2B5EF4-FFF2-40B4-BE49-F238E27FC236}">
                <a16:creationId xmlns="" xmlns:a16="http://schemas.microsoft.com/office/drawing/2014/main" id="{1AB2AB6F-3995-4864-B4CD-E48655B319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85892" y="2659075"/>
            <a:ext cx="10430947" cy="1171171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="" xmlns:a16="http://schemas.microsoft.com/office/drawing/2014/main" id="{B2C9C4F3-A169-44AE-A833-182D8192A89D}"/>
              </a:ext>
            </a:extLst>
          </p:cNvPr>
          <p:cNvSpPr/>
          <p:nvPr/>
        </p:nvSpPr>
        <p:spPr>
          <a:xfrm>
            <a:off x="744827" y="2655193"/>
            <a:ext cx="1944709" cy="689019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="" xmlns:a16="http://schemas.microsoft.com/office/drawing/2014/main" id="{2D3B7283-859D-4592-8D12-BBC24D85D6BD}"/>
              </a:ext>
            </a:extLst>
          </p:cNvPr>
          <p:cNvSpPr/>
          <p:nvPr/>
        </p:nvSpPr>
        <p:spPr>
          <a:xfrm>
            <a:off x="841418" y="2762517"/>
            <a:ext cx="1279301" cy="474372"/>
          </a:xfrm>
          <a:prstGeom prst="round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901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0F740E9-C0DD-4F69-8AB3-B403E3A57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Quick quiz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A095EA46-7B54-4DC0-8782-F26E59E39D02}"/>
              </a:ext>
            </a:extLst>
          </p:cNvPr>
          <p:cNvSpPr txBox="1"/>
          <p:nvPr/>
        </p:nvSpPr>
        <p:spPr>
          <a:xfrm>
            <a:off x="4469919" y="2867305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/>
              <a:t>vs</a:t>
            </a:r>
            <a:endParaRPr lang="en-US" sz="2400">
              <a:cs typeface="Calibri"/>
            </a:endParaRPr>
          </a:p>
        </p:txBody>
      </p:sp>
      <p:pic>
        <p:nvPicPr>
          <p:cNvPr id="5" name="Picture 5" descr="A picture containing screenshot&#10;&#10;Description generated with very high confidence">
            <a:extLst>
              <a:ext uri="{FF2B5EF4-FFF2-40B4-BE49-F238E27FC236}">
                <a16:creationId xmlns="" xmlns:a16="http://schemas.microsoft.com/office/drawing/2014/main" id="{A6889FD3-83E0-45B5-A71F-FE3D9BF5F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651" y="2813482"/>
            <a:ext cx="5136523" cy="619288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="" xmlns:a16="http://schemas.microsoft.com/office/drawing/2014/main" id="{0EA1701F-FE01-4525-9391-D3FEA0A6C1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7921" y="2816519"/>
            <a:ext cx="5501424" cy="666876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="" xmlns:a16="http://schemas.microsoft.com/office/drawing/2014/main" id="{1AB91352-D9CD-488C-B1E7-A095321A5FEC}"/>
              </a:ext>
            </a:extLst>
          </p:cNvPr>
          <p:cNvSpPr/>
          <p:nvPr/>
        </p:nvSpPr>
        <p:spPr>
          <a:xfrm>
            <a:off x="902023" y="2872339"/>
            <a:ext cx="1024880" cy="460736"/>
          </a:xfrm>
          <a:prstGeom prst="round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="" xmlns:a16="http://schemas.microsoft.com/office/drawing/2014/main" id="{8184803F-50B4-46A7-B6FA-E4F3E44087AD}"/>
              </a:ext>
            </a:extLst>
          </p:cNvPr>
          <p:cNvSpPr/>
          <p:nvPr/>
        </p:nvSpPr>
        <p:spPr>
          <a:xfrm>
            <a:off x="6585773" y="2889828"/>
            <a:ext cx="992683" cy="471468"/>
          </a:xfrm>
          <a:prstGeom prst="round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55E98ACE-4DF6-4F83-AD7B-E2F78B0C6BC3}"/>
              </a:ext>
            </a:extLst>
          </p:cNvPr>
          <p:cNvSpPr txBox="1"/>
          <p:nvPr/>
        </p:nvSpPr>
        <p:spPr>
          <a:xfrm>
            <a:off x="305750" y="3489784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13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B9BA9DB1-DBA0-43EF-803A-20886B4F7AD7}"/>
              </a:ext>
            </a:extLst>
          </p:cNvPr>
          <p:cNvSpPr txBox="1"/>
          <p:nvPr/>
        </p:nvSpPr>
        <p:spPr>
          <a:xfrm>
            <a:off x="6584200" y="3489783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49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8169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099975-F278-49C0-A3BA-4C0405D48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Comparison operators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01CC1FC-8E1F-4BE7-AC63-19C1C2CB3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6442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I.e. comparison operators</a:t>
            </a:r>
          </a:p>
          <a:p>
            <a:r>
              <a:rPr lang="en-US">
                <a:cs typeface="Calibri"/>
              </a:rPr>
              <a:t>Return Boolean values 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(i.e. True or False)</a:t>
            </a:r>
            <a:endParaRPr lang="en-US"/>
          </a:p>
          <a:p>
            <a:r>
              <a:rPr lang="en-US">
                <a:cs typeface="Calibri"/>
              </a:rPr>
              <a:t>Used extensively for conditional statements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89BFBDC4-7D93-4A87-B628-659097E41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6602" y="1720103"/>
            <a:ext cx="6601609" cy="4126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9703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3C37FF9-70AF-4297-8E99-1A85026AE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Comparison examples</a:t>
            </a:r>
            <a:endParaRPr lang="en-US"/>
          </a:p>
        </p:txBody>
      </p:sp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369FDED3-2033-4937-B1A5-9C47301904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116" b="16084"/>
          <a:stretch/>
        </p:blipFill>
        <p:spPr>
          <a:xfrm>
            <a:off x="885892" y="1764529"/>
            <a:ext cx="9239653" cy="25741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6C2E260-B0B5-41A8-8411-683BBB3AAD03}"/>
              </a:ext>
            </a:extLst>
          </p:cNvPr>
          <p:cNvSpPr txBox="1"/>
          <p:nvPr/>
        </p:nvSpPr>
        <p:spPr>
          <a:xfrm>
            <a:off x="925131" y="4343399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9440283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12B5F8A-B53F-4112-9E60-290EE14CA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Logical operators</a:t>
            </a:r>
            <a:endParaRPr lang="en-US">
              <a:ea typeface="+mj-lt"/>
              <a:cs typeface="+mj-lt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0224DD75-DC60-4925-9921-5134285E45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29980" y="733421"/>
            <a:ext cx="3731079" cy="18116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E571AC5-92FE-4095-B532-5D477A3DCF4F}"/>
              </a:ext>
            </a:extLst>
          </p:cNvPr>
          <p:cNvSpPr txBox="1"/>
          <p:nvPr/>
        </p:nvSpPr>
        <p:spPr>
          <a:xfrm>
            <a:off x="838993" y="1573306"/>
            <a:ext cx="6664465" cy="95410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cs typeface="Calibri"/>
              </a:rPr>
              <a:t>Allows us to extend the conditional logic</a:t>
            </a:r>
          </a:p>
          <a:p>
            <a:pPr marL="285750" indent="-285750">
              <a:buFont typeface="Arial"/>
              <a:buChar char="•"/>
            </a:pPr>
            <a:r>
              <a:rPr lang="en-US" sz="2800">
                <a:cs typeface="Calibri"/>
              </a:rPr>
              <a:t>Will become essential later on</a:t>
            </a:r>
          </a:p>
        </p:txBody>
      </p:sp>
      <p:pic>
        <p:nvPicPr>
          <p:cNvPr id="12" name="Picture 12" descr="A screen shot of a social media post&#10;&#10;Description generated with very high confidence">
            <a:extLst>
              <a:ext uri="{FF2B5EF4-FFF2-40B4-BE49-F238E27FC236}">
                <a16:creationId xmlns="" xmlns:a16="http://schemas.microsoft.com/office/drawing/2014/main" id="{BF10D587-E94F-4196-9180-269D56205E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4286" y="3395382"/>
            <a:ext cx="6363427" cy="194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4173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3F37434-1B26-47F4-8A42-5F47CBFAF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Combining both</a:t>
            </a:r>
            <a:endParaRPr lang="en-US"/>
          </a:p>
        </p:txBody>
      </p:sp>
      <p:pic>
        <p:nvPicPr>
          <p:cNvPr id="8" name="Picture 8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69CDA338-598F-4162-BC30-78414AB5B9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05156" y="2664172"/>
            <a:ext cx="10192420" cy="1858582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="" xmlns:a16="http://schemas.microsoft.com/office/drawing/2014/main" id="{4452E9FA-7363-4167-B8BF-BB653AFED686}"/>
              </a:ext>
            </a:extLst>
          </p:cNvPr>
          <p:cNvSpPr/>
          <p:nvPr/>
        </p:nvSpPr>
        <p:spPr>
          <a:xfrm>
            <a:off x="1168303" y="3588911"/>
            <a:ext cx="1408090" cy="409978"/>
          </a:xfrm>
          <a:prstGeom prst="roundRect">
            <a:avLst/>
          </a:prstGeom>
          <a:solidFill>
            <a:schemeClr val="bg1"/>
          </a:solidFill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ED7D31"/>
                </a:solidFill>
                <a:cs typeface="Calibri"/>
              </a:rPr>
              <a:t>True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="" xmlns:a16="http://schemas.microsoft.com/office/drawing/2014/main" id="{E5C7670D-0B7F-4A72-A81C-ECF5CFBEB8AB}"/>
              </a:ext>
            </a:extLst>
          </p:cNvPr>
          <p:cNvSpPr/>
          <p:nvPr/>
        </p:nvSpPr>
        <p:spPr>
          <a:xfrm>
            <a:off x="3245475" y="3588911"/>
            <a:ext cx="1408090" cy="409978"/>
          </a:xfrm>
          <a:prstGeom prst="roundRect">
            <a:avLst/>
          </a:prstGeom>
          <a:solidFill>
            <a:schemeClr val="bg1"/>
          </a:solidFill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ED7D31"/>
                </a:solidFill>
                <a:cs typeface="Calibri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7772374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87C241-1F99-47F1-A071-F91DC4E87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Another example</a:t>
            </a:r>
            <a:endParaRPr lang="en-US"/>
          </a:p>
        </p:txBody>
      </p:sp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EB719DA3-5E4D-4258-BF76-22AFA2DEFD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4577" y="2156195"/>
            <a:ext cx="9449604" cy="1790565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364898A7-A13D-499E-8E8F-802203626227}"/>
              </a:ext>
            </a:extLst>
          </p:cNvPr>
          <p:cNvSpPr/>
          <p:nvPr/>
        </p:nvSpPr>
        <p:spPr>
          <a:xfrm>
            <a:off x="1678546" y="3009362"/>
            <a:ext cx="1408090" cy="409978"/>
          </a:xfrm>
          <a:prstGeom prst="roundRect">
            <a:avLst/>
          </a:prstGeom>
          <a:solidFill>
            <a:schemeClr val="bg1"/>
          </a:solidFill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ED7D31"/>
                </a:solidFill>
                <a:cs typeface="Calibri"/>
              </a:rPr>
              <a:t>True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="" xmlns:a16="http://schemas.microsoft.com/office/drawing/2014/main" id="{AE3C588F-3E34-47B1-B15C-8C3116D93C2C}"/>
              </a:ext>
            </a:extLst>
          </p:cNvPr>
          <p:cNvSpPr/>
          <p:nvPr/>
        </p:nvSpPr>
        <p:spPr>
          <a:xfrm>
            <a:off x="4179194" y="3009362"/>
            <a:ext cx="1408090" cy="409978"/>
          </a:xfrm>
          <a:prstGeom prst="roundRect">
            <a:avLst/>
          </a:prstGeom>
          <a:solidFill>
            <a:schemeClr val="bg1"/>
          </a:solidFill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rgbClr val="ED7D31"/>
                </a:solidFill>
                <a:cs typeface="Calibri"/>
              </a:rPr>
              <a:t>True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B68DD740-41C0-4811-A63D-336DCE78867C}"/>
              </a:ext>
            </a:extLst>
          </p:cNvPr>
          <p:cNvSpPr txBox="1"/>
          <p:nvPr/>
        </p:nvSpPr>
        <p:spPr>
          <a:xfrm>
            <a:off x="839271" y="4375595"/>
            <a:ext cx="8667481" cy="83099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cs typeface="Calibri"/>
              </a:rPr>
              <a:t>That wasn't very easy to read was it?</a:t>
            </a:r>
          </a:p>
          <a:p>
            <a:r>
              <a:rPr lang="en-US" sz="2400" dirty="0">
                <a:cs typeface="Calibri"/>
              </a:rPr>
              <a:t>Is there a way we can make it more readable?</a:t>
            </a:r>
          </a:p>
        </p:txBody>
      </p:sp>
      <p:sp>
        <p:nvSpPr>
          <p:cNvPr id="7" name="Rectangle: Rounded Corners 10">
            <a:extLst>
              <a:ext uri="{FF2B5EF4-FFF2-40B4-BE49-F238E27FC236}">
                <a16:creationId xmlns="" xmlns:a16="http://schemas.microsoft.com/office/drawing/2014/main" id="{364898A7-A13D-499E-8E8F-802203626227}"/>
              </a:ext>
            </a:extLst>
          </p:cNvPr>
          <p:cNvSpPr/>
          <p:nvPr/>
        </p:nvSpPr>
        <p:spPr>
          <a:xfrm>
            <a:off x="1805494" y="3009361"/>
            <a:ext cx="3781790" cy="409979"/>
          </a:xfrm>
          <a:prstGeom prst="roundRect">
            <a:avLst/>
          </a:prstGeom>
          <a:solidFill>
            <a:schemeClr val="bg1"/>
          </a:solidFill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ED7D31"/>
                </a:solidFill>
                <a:cs typeface="Calibri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1821864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EABA2E-C975-4D4D-BE2F-1219C3529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Printing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9F7DE73-10AD-4C69-BCD3-F643685F8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When writing scripts, your outcomes aren't printed on the terminal.</a:t>
            </a:r>
          </a:p>
          <a:p>
            <a:r>
              <a:rPr lang="en-US">
                <a:cs typeface="Calibri"/>
              </a:rPr>
              <a:t>Thus, you must print them yourself with the print() function.</a:t>
            </a:r>
          </a:p>
          <a:p>
            <a:r>
              <a:rPr lang="en-US">
                <a:cs typeface="Calibri"/>
              </a:rPr>
              <a:t>Beware to not mix up the different type of variables!</a:t>
            </a:r>
          </a:p>
        </p:txBody>
      </p:sp>
      <p:pic>
        <p:nvPicPr>
          <p:cNvPr id="9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4DD36907-2C05-4DE7-B781-33D5A8F81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274" y="3501517"/>
            <a:ext cx="8646015" cy="232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4148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1FBB21-60A1-4F16-B70D-5FC5B8CC2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Quick quiz</a:t>
            </a:r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A139A32B-6317-4A77-A8B8-D1A3A43011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4644" y="2399283"/>
            <a:ext cx="9685583" cy="14331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D4D5C59-3C03-4E3E-B7FD-C6A168AD132E}"/>
              </a:ext>
            </a:extLst>
          </p:cNvPr>
          <p:cNvSpPr txBox="1"/>
          <p:nvPr/>
        </p:nvSpPr>
        <p:spPr>
          <a:xfrm>
            <a:off x="839271" y="1746160"/>
            <a:ext cx="9740721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Do you see anything</a:t>
            </a:r>
            <a:r>
              <a:rPr lang="en-US" sz="2800">
                <a:cs typeface="Calibri"/>
              </a:rPr>
              <a:t> wrong with this block?</a:t>
            </a:r>
          </a:p>
        </p:txBody>
      </p:sp>
      <p:pic>
        <p:nvPicPr>
          <p:cNvPr id="7" name="Picture 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xmlns="" id="{9E127028-16E4-498B-9117-83841052B8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271" y="3857133"/>
            <a:ext cx="6767847" cy="202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7744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12E3E7-7A16-44BD-8934-4FBDCAF74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Another more generic way to fix it</a:t>
            </a:r>
            <a:endParaRPr lang="en-US"/>
          </a:p>
        </p:txBody>
      </p:sp>
      <p:pic>
        <p:nvPicPr>
          <p:cNvPr id="5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7B60D3AE-100F-4082-B25B-6FE00B569F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1822" y="1865214"/>
            <a:ext cx="8973623" cy="16319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A713323-D601-4E4F-B2E9-EB4649FF695D}"/>
              </a:ext>
            </a:extLst>
          </p:cNvPr>
          <p:cNvSpPr txBox="1"/>
          <p:nvPr/>
        </p:nvSpPr>
        <p:spPr>
          <a:xfrm>
            <a:off x="839272" y="3817512"/>
            <a:ext cx="9311425" cy="95410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If we comma separate statements in a print function we can have different variables printing</a:t>
            </a:r>
            <a:r>
              <a:rPr lang="en-US" sz="2800">
                <a:cs typeface="Calibri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2329519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Python as a calculator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Let us calculate the distance between Edinburgh and London in km</a:t>
            </a:r>
          </a:p>
        </p:txBody>
      </p:sp>
      <p:pic>
        <p:nvPicPr>
          <p:cNvPr id="6" name="Picture 6" descr="A screenshot of text&#10;&#10;Description generated with high confidence">
            <a:extLst>
              <a:ext uri="{FF2B5EF4-FFF2-40B4-BE49-F238E27FC236}">
                <a16:creationId xmlns="" xmlns:a16="http://schemas.microsoft.com/office/drawing/2014/main" id="{59A2E683-F3D9-4B5B-92EE-332F81BB5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607" y="2813311"/>
            <a:ext cx="10270668" cy="108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0208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Reserved Words:</a:t>
            </a:r>
            <a:endParaRPr lang="en-US" dirty="0" smtClean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209800" y="1905000"/>
          <a:ext cx="8153400" cy="355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800"/>
                <a:gridCol w="2717800"/>
                <a:gridCol w="2717800"/>
              </a:tblGrid>
              <a:tr h="35560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and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exec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not</a:t>
                      </a:r>
                    </a:p>
                  </a:txBody>
                  <a:tcPr marL="9525" marR="9525" marT="9525" marB="0"/>
                </a:tc>
              </a:tr>
              <a:tr h="35560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assert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finally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or</a:t>
                      </a:r>
                    </a:p>
                  </a:txBody>
                  <a:tcPr marL="9525" marR="9525" marT="9525" marB="0"/>
                </a:tc>
              </a:tr>
              <a:tr h="35560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break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for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pass</a:t>
                      </a:r>
                    </a:p>
                  </a:txBody>
                  <a:tcPr marL="9525" marR="9525" marT="9525" marB="0"/>
                </a:tc>
              </a:tr>
              <a:tr h="35560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class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from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print</a:t>
                      </a:r>
                    </a:p>
                  </a:txBody>
                  <a:tcPr marL="9525" marR="9525" marT="9525" marB="0"/>
                </a:tc>
              </a:tr>
              <a:tr h="35560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continue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global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raise</a:t>
                      </a:r>
                    </a:p>
                  </a:txBody>
                  <a:tcPr marL="9525" marR="9525" marT="9525" marB="0"/>
                </a:tc>
              </a:tr>
              <a:tr h="35560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def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if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return</a:t>
                      </a:r>
                    </a:p>
                  </a:txBody>
                  <a:tcPr marL="9525" marR="9525" marT="9525" marB="0"/>
                </a:tc>
              </a:tr>
              <a:tr h="35560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del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import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try</a:t>
                      </a:r>
                    </a:p>
                  </a:txBody>
                  <a:tcPr marL="9525" marR="9525" marT="9525" marB="0"/>
                </a:tc>
              </a:tr>
              <a:tr h="35560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elif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in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while</a:t>
                      </a:r>
                    </a:p>
                  </a:txBody>
                  <a:tcPr marL="9525" marR="9525" marT="9525" marB="0"/>
                </a:tc>
              </a:tr>
              <a:tr h="35560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else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is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with</a:t>
                      </a:r>
                    </a:p>
                  </a:txBody>
                  <a:tcPr marL="9525" marR="9525" marT="9525" marB="0"/>
                </a:tc>
              </a:tr>
              <a:tr h="35560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except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lambda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yield</a:t>
                      </a:r>
                    </a:p>
                  </a:txBody>
                  <a:tcPr marL="9525" marR="9525" marT="9525" marB="0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209800" y="1447800"/>
            <a:ext cx="70104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70C0"/>
                </a:solidFill>
                <a:latin typeface="+mn-ea"/>
              </a:rPr>
              <a:t>Keywords contain lowercase letters only.</a:t>
            </a:r>
          </a:p>
        </p:txBody>
      </p:sp>
    </p:spTree>
    <p:extLst>
      <p:ext uri="{BB962C8B-B14F-4D97-AF65-F5344CB8AC3E}">
        <p14:creationId xmlns:p14="http://schemas.microsoft.com/office/powerpoint/2010/main" val="40744428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9756CF-0EC1-4B18-B18E-587B3EE4E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Commenting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F627879-D091-413E-8D37-A8650E6B4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Useful when your code needs further explanation. Either for your future self and anybody else.</a:t>
            </a:r>
          </a:p>
          <a:p>
            <a:r>
              <a:rPr lang="en-US">
                <a:cs typeface="Calibri"/>
              </a:rPr>
              <a:t>Useful when you want to remove the code from execution but not permanently</a:t>
            </a:r>
            <a:endParaRPr lang="en-US" err="1"/>
          </a:p>
          <a:p>
            <a:r>
              <a:rPr lang="en-US"/>
              <a:t>Comments in Python are done with #</a:t>
            </a:r>
            <a:endParaRPr lang="en-US">
              <a:cs typeface="Calibri"/>
            </a:endParaRPr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xmlns="" id="{8D2D364C-76FC-4FE0-BC59-3CDCB78B3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719" y="4425758"/>
            <a:ext cx="10075611" cy="87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3102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DEDA5C-11ED-4F74-BE7D-E34CE6E86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If Else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91B3F25-7629-4D50-8A9E-9399ECA08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Fundamental building block of software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="" xmlns:a16="http://schemas.microsoft.com/office/drawing/2014/main" id="{48370306-25FA-4DAE-9887-8233A7B32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457" y="2628611"/>
            <a:ext cx="6243811" cy="1536383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3C27102A-BF51-4768-8EAA-0CF9C658B1B7}"/>
              </a:ext>
            </a:extLst>
          </p:cNvPr>
          <p:cNvSpPr/>
          <p:nvPr/>
        </p:nvSpPr>
        <p:spPr>
          <a:xfrm>
            <a:off x="1860996" y="2719588"/>
            <a:ext cx="1000259" cy="356316"/>
          </a:xfrm>
          <a:prstGeom prst="round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="" xmlns:a16="http://schemas.microsoft.com/office/drawing/2014/main" id="{E1EE2A58-34E1-447C-A928-06DC65ABAF41}"/>
              </a:ext>
            </a:extLst>
          </p:cNvPr>
          <p:cNvCxnSpPr/>
          <p:nvPr/>
        </p:nvCxnSpPr>
        <p:spPr>
          <a:xfrm flipH="1" flipV="1">
            <a:off x="2990045" y="2850524"/>
            <a:ext cx="2305319" cy="193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BCB8D99-B0EA-43AA-B625-CFDCB86F8F20}"/>
              </a:ext>
            </a:extLst>
          </p:cNvPr>
          <p:cNvSpPr txBox="1"/>
          <p:nvPr/>
        </p:nvSpPr>
        <p:spPr>
          <a:xfrm>
            <a:off x="5291075" y="2663780"/>
            <a:ext cx="2586506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cs typeface="Calibri"/>
              </a:rPr>
              <a:t>Conditional statement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="" xmlns:a16="http://schemas.microsoft.com/office/drawing/2014/main" id="{EA16FABA-00B3-45F5-A667-1C93916C3D95}"/>
              </a:ext>
            </a:extLst>
          </p:cNvPr>
          <p:cNvSpPr/>
          <p:nvPr/>
        </p:nvSpPr>
        <p:spPr>
          <a:xfrm>
            <a:off x="1903925" y="3041560"/>
            <a:ext cx="2062766" cy="388513"/>
          </a:xfrm>
          <a:prstGeom prst="round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="" xmlns:a16="http://schemas.microsoft.com/office/drawing/2014/main" id="{7F99B7F5-BBB1-48D3-B435-EC6F352A353D}"/>
              </a:ext>
            </a:extLst>
          </p:cNvPr>
          <p:cNvSpPr/>
          <p:nvPr/>
        </p:nvSpPr>
        <p:spPr>
          <a:xfrm>
            <a:off x="1989784" y="3674771"/>
            <a:ext cx="3393582" cy="388513"/>
          </a:xfrm>
          <a:prstGeom prst="round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4CF283AA-FBB5-4735-BF2B-64A4A826E31E}"/>
              </a:ext>
            </a:extLst>
          </p:cNvPr>
          <p:cNvCxnSpPr>
            <a:cxnSpLocks/>
          </p:cNvCxnSpPr>
          <p:nvPr/>
        </p:nvCxnSpPr>
        <p:spPr>
          <a:xfrm flipH="1" flipV="1">
            <a:off x="4031087" y="3236890"/>
            <a:ext cx="2305319" cy="193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="" xmlns:a16="http://schemas.microsoft.com/office/drawing/2014/main" id="{138AF61A-E977-4731-95E2-F6B54C00EFA0}"/>
              </a:ext>
            </a:extLst>
          </p:cNvPr>
          <p:cNvCxnSpPr>
            <a:cxnSpLocks/>
          </p:cNvCxnSpPr>
          <p:nvPr/>
        </p:nvCxnSpPr>
        <p:spPr>
          <a:xfrm flipH="1" flipV="1">
            <a:off x="5479960" y="3870102"/>
            <a:ext cx="2305319" cy="193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5D9D06C-38FE-4AA3-825C-CF8A6340EAB0}"/>
              </a:ext>
            </a:extLst>
          </p:cNvPr>
          <p:cNvSpPr txBox="1"/>
          <p:nvPr/>
        </p:nvSpPr>
        <p:spPr>
          <a:xfrm>
            <a:off x="6364310" y="3060880"/>
            <a:ext cx="318752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cs typeface="Calibri"/>
              </a:rPr>
              <a:t>Executed if answer is </a:t>
            </a:r>
            <a:r>
              <a:rPr lang="en-US" b="1" dirty="0">
                <a:solidFill>
                  <a:srgbClr val="70AD47"/>
                </a:solidFill>
                <a:cs typeface="Calibri"/>
              </a:rPr>
              <a:t>True</a:t>
            </a:r>
            <a:endParaRPr lang="en-US">
              <a:solidFill>
                <a:srgbClr val="70AD47"/>
              </a:solidFill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67878354-0520-4EB1-ABDA-FE394812C7DA}"/>
              </a:ext>
            </a:extLst>
          </p:cNvPr>
          <p:cNvSpPr txBox="1"/>
          <p:nvPr/>
        </p:nvSpPr>
        <p:spPr>
          <a:xfrm>
            <a:off x="7780991" y="3672626"/>
            <a:ext cx="291921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cs typeface="Calibri"/>
              </a:rPr>
              <a:t>Executed if answer is </a:t>
            </a:r>
            <a:r>
              <a:rPr lang="en-US" b="1" dirty="0">
                <a:solidFill>
                  <a:srgbClr val="70AD47"/>
                </a:solidFill>
                <a:cs typeface="Calibri"/>
              </a:rPr>
              <a:t>False</a:t>
            </a:r>
            <a:endParaRPr lang="en-US" dirty="0">
              <a:solidFill>
                <a:srgbClr val="70AD47"/>
              </a:solidFill>
              <a:cs typeface="Calibri"/>
            </a:endParaRPr>
          </a:p>
          <a:p>
            <a:endParaRPr lang="en-US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625224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8" grpId="0" animBg="1"/>
      <p:bldP spid="9" grpId="0" animBg="1"/>
      <p:bldP spid="12" grpId="0"/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4DB528-B9B8-46A7-8B79-1AA0882E0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If Else example</a:t>
            </a:r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="" xmlns:a16="http://schemas.microsoft.com/office/drawing/2014/main" id="{8CB0D503-4912-4CA2-8DC8-A75E4719C3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00192" y="2745336"/>
            <a:ext cx="9318376" cy="18787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2F15194-6A4D-45BA-A940-E29C980342E3}"/>
              </a:ext>
            </a:extLst>
          </p:cNvPr>
          <p:cNvSpPr txBox="1"/>
          <p:nvPr/>
        </p:nvSpPr>
        <p:spPr>
          <a:xfrm>
            <a:off x="839271" y="1692498"/>
            <a:ext cx="7905481" cy="95410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Try running the example below</a:t>
            </a:r>
            <a:r>
              <a:rPr lang="en-US" sz="2800">
                <a:cs typeface="Calibri"/>
              </a:rPr>
              <a:t>.</a:t>
            </a:r>
          </a:p>
          <a:p>
            <a:r>
              <a:rPr lang="en-US" sz="2800">
                <a:cs typeface="Calibri"/>
              </a:rPr>
              <a:t>What do you get?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="" xmlns:a16="http://schemas.microsoft.com/office/drawing/2014/main" id="{BFBA518A-50D4-4C99-A1B4-566DA51E30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666" y="4709363"/>
            <a:ext cx="9311425" cy="55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5537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6F239B-6ED7-46AE-8AD5-F34100589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Extending if-else blocks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A823B8B-DDD6-48CC-BE97-AF162ADEE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cs typeface="Calibri"/>
              </a:rPr>
              <a:t>We can add infinitely more if statements using </a:t>
            </a:r>
            <a:r>
              <a:rPr lang="en-US" b="1" dirty="0" err="1">
                <a:cs typeface="Calibri"/>
              </a:rPr>
              <a:t>elif</a:t>
            </a:r>
          </a:p>
          <a:p>
            <a:endParaRPr lang="en-US" b="1" dirty="0">
              <a:cs typeface="Calibri"/>
            </a:endParaRPr>
          </a:p>
          <a:p>
            <a:endParaRPr lang="en-US" b="1" dirty="0">
              <a:cs typeface="Calibri"/>
            </a:endParaRPr>
          </a:p>
          <a:p>
            <a:endParaRPr lang="en-US" b="1" dirty="0">
              <a:cs typeface="Calibri"/>
            </a:endParaRPr>
          </a:p>
          <a:p>
            <a:endParaRPr lang="en-US" b="1" dirty="0">
              <a:cs typeface="Calibri"/>
            </a:endParaRPr>
          </a:p>
          <a:p>
            <a:endParaRPr lang="en-US" b="1" dirty="0">
              <a:cs typeface="Calibri"/>
            </a:endParaRPr>
          </a:p>
          <a:p>
            <a:endParaRPr lang="en-US" b="1" dirty="0">
              <a:cs typeface="Calibri"/>
            </a:endParaRPr>
          </a:p>
          <a:p>
            <a:r>
              <a:rPr lang="en-US" dirty="0" err="1">
                <a:cs typeface="Calibri"/>
              </a:rPr>
              <a:t>elif</a:t>
            </a:r>
            <a:r>
              <a:rPr lang="en-US" dirty="0">
                <a:cs typeface="Calibri"/>
              </a:rPr>
              <a:t> = else + if which means that the previous statements must be false for the current one to evaluate to true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="" xmlns:a16="http://schemas.microsoft.com/office/drawing/2014/main" id="{51274EEC-735A-442E-B328-8DF279E5E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272" y="2613054"/>
            <a:ext cx="7787424" cy="221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2290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BC439D1-8B18-47BF-9DFF-39D150436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For loop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FF0F796-6ADB-4C87-A388-3222B493E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Allows us to iterate over a set amount of variables within a data structure. During that we can manipulate each item however we want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Again, indentation is important here!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="" xmlns:a16="http://schemas.microsoft.com/office/drawing/2014/main" id="{A850B706-65B8-4E05-8371-75357FEFD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272" y="3096776"/>
            <a:ext cx="7862551" cy="92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8801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511DB7-87FA-4B12-B811-A2E1CBB60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DC64013-66E2-40FD-B8D4-9EC87079B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Say we want to go over a list and print each item along with its </a:t>
            </a:r>
            <a:r>
              <a:rPr lang="en-US" dirty="0" smtClean="0">
                <a:cs typeface="Calibri"/>
              </a:rPr>
              <a:t>index</a:t>
            </a:r>
          </a:p>
          <a:p>
            <a:endParaRPr lang="en-US" dirty="0">
              <a:cs typeface="Calibri"/>
            </a:endParaRPr>
          </a:p>
          <a:p>
            <a:endParaRPr lang="en-US" dirty="0" smtClean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 smtClean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 smtClean="0">
              <a:cs typeface="Calibri"/>
            </a:endParaRPr>
          </a:p>
          <a:p>
            <a:r>
              <a:rPr lang="en-US" dirty="0" smtClean="0">
                <a:cs typeface="Calibri"/>
              </a:rPr>
              <a:t>What if we have much more than 4 items in the list, say, 1000?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775" y="2305607"/>
            <a:ext cx="10043624" cy="306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5042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157913F-14C7-4919-900D-BA41B592E9F9}"/>
              </a:ext>
            </a:extLst>
          </p:cNvPr>
          <p:cNvSpPr txBox="1">
            <a:spLocks/>
          </p:cNvSpPr>
          <p:nvPr/>
        </p:nvSpPr>
        <p:spPr>
          <a:xfrm>
            <a:off x="838200" y="169683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cs typeface="Calibri"/>
              </a:rPr>
              <a:t>Now with a for loop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Saves us writing more lines</a:t>
            </a:r>
          </a:p>
          <a:p>
            <a:r>
              <a:rPr lang="en-US">
                <a:cs typeface="Calibri"/>
              </a:rPr>
              <a:t>Doesn't limit us in term of size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57B0FEA-0A5D-4EF5-B983-871EB3559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For example</a:t>
            </a:r>
            <a:endParaRPr lang="en-US"/>
          </a:p>
        </p:txBody>
      </p:sp>
      <p:pic>
        <p:nvPicPr>
          <p:cNvPr id="12" name="Picture 12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BE02E056-6F06-490F-A6ED-5C6595A606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9756" y="2326350"/>
            <a:ext cx="9160315" cy="220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8161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54B0DC-42D3-4A93-9A5F-C52EC27B1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Numerical for loop</a:t>
            </a:r>
            <a:endParaRPr lang="en-US"/>
          </a:p>
        </p:txBody>
      </p:sp>
      <p:pic>
        <p:nvPicPr>
          <p:cNvPr id="12" name="Picture 12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086957EB-7ADF-4127-A7F0-4857EA37F0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89044" y="1479241"/>
            <a:ext cx="8874757" cy="391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4611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063995-0665-4FD2-AAEC-8A0A9C9A7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While loop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9B5E810-8FC6-44D5-85ED-C63B977B4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08" y="1518367"/>
            <a:ext cx="1082796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Another useful loop. Similar to the for loop.</a:t>
            </a:r>
          </a:p>
          <a:p>
            <a:r>
              <a:rPr lang="en-GB" dirty="0"/>
              <a:t>A while loop doesn't run for a predefined number of iterations, like a for loop. Instead, it stops as soon as a given condition becomes true/false.</a:t>
            </a:r>
            <a:endParaRPr lang="en-US" dirty="0">
              <a:cs typeface="Calibri"/>
            </a:endParaRPr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BD2873BC-9B18-4E31-8DAE-041212B1D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121" y="2905476"/>
            <a:ext cx="8458276" cy="311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6479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39096CC-2E8A-4009-822D-AEC6630F9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Variables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C8FFC35-9C90-47B6-A78C-F6A2B64F4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Great calculator but how can we make it store values?</a:t>
            </a:r>
          </a:p>
          <a:p>
            <a:r>
              <a:rPr lang="en-US">
                <a:cs typeface="Calibri"/>
              </a:rPr>
              <a:t>Do this by defining variables</a:t>
            </a:r>
          </a:p>
          <a:p>
            <a:r>
              <a:rPr lang="en-US">
                <a:cs typeface="Calibri"/>
              </a:rPr>
              <a:t>Can later be called by the variable name</a:t>
            </a:r>
          </a:p>
          <a:p>
            <a:r>
              <a:rPr lang="en-US">
                <a:cs typeface="Calibri"/>
              </a:rPr>
              <a:t>Variable names are case sensitive and unique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  <p:pic>
        <p:nvPicPr>
          <p:cNvPr id="4" name="Picture 5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7C4E8863-EBC5-4AA1-AA15-A52F77CF7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085" y="3802904"/>
            <a:ext cx="9047967" cy="174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6255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04C0CD-A0BC-4427-AAB4-5E019F8D3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Break statement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7C648CA-F64A-46F3-86FB-6DD4374E2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Allows us to go(break) out of a loop preliminary. </a:t>
            </a:r>
          </a:p>
          <a:p>
            <a:r>
              <a:rPr lang="en-US" dirty="0">
                <a:cs typeface="Calibri"/>
              </a:rPr>
              <a:t>Adds a bit of controllability to a while loop.</a:t>
            </a:r>
          </a:p>
          <a:p>
            <a:r>
              <a:rPr lang="en-US" dirty="0">
                <a:cs typeface="Calibri"/>
              </a:rPr>
              <a:t>Usually used with an if.</a:t>
            </a:r>
          </a:p>
          <a:p>
            <a:r>
              <a:rPr lang="en-US" dirty="0">
                <a:cs typeface="Calibri"/>
              </a:rPr>
              <a:t>Can also be used in a for loop.</a:t>
            </a:r>
            <a:endParaRPr lang="en-US" dirty="0"/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59446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F1722B-5503-4EEA-895B-0CF9AEE31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Quick quiz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28A02A3-107F-42C1-AA0A-3C0D4A98D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How many times are we going to execute the while loop?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3010B723-D3A4-48FA-9F55-D310DCAE8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896" y="2387853"/>
            <a:ext cx="7142549" cy="2212700"/>
          </a:xfrm>
          <a:prstGeom prst="rect">
            <a:avLst/>
          </a:prstGeom>
        </p:spPr>
      </p:pic>
      <p:pic>
        <p:nvPicPr>
          <p:cNvPr id="5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9F270EC4-9E40-4588-9511-A249BAC97E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3832" y="4641575"/>
            <a:ext cx="7142671" cy="142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1500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04C0CD-A0BC-4427-AAB4-5E019F8D3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alibri Light"/>
              </a:rPr>
              <a:t>Continue </a:t>
            </a:r>
            <a:r>
              <a:rPr lang="en-US" dirty="0">
                <a:cs typeface="Calibri Light"/>
              </a:rPr>
              <a:t>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7C648CA-F64A-46F3-86FB-6DD4374E2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Allows us to </a:t>
            </a:r>
            <a:r>
              <a:rPr lang="en-US" dirty="0" smtClean="0">
                <a:cs typeface="Calibri"/>
              </a:rPr>
              <a:t>skip the iteration</a:t>
            </a:r>
            <a:r>
              <a:rPr lang="en-US" dirty="0">
                <a:cs typeface="Calibri"/>
              </a:rPr>
              <a:t> </a:t>
            </a:r>
            <a:r>
              <a:rPr lang="en-US" dirty="0" smtClean="0">
                <a:cs typeface="Calibri"/>
              </a:rPr>
              <a:t>in</a:t>
            </a:r>
            <a:r>
              <a:rPr lang="en-US" dirty="0">
                <a:cs typeface="Calibri"/>
              </a:rPr>
              <a:t> a </a:t>
            </a:r>
            <a:r>
              <a:rPr lang="en-US" dirty="0" smtClean="0">
                <a:cs typeface="Calibri"/>
              </a:rPr>
              <a:t>loop. </a:t>
            </a:r>
            <a:endParaRPr lang="en-US" dirty="0">
              <a:cs typeface="Calibri"/>
            </a:endParaRPr>
          </a:p>
          <a:p>
            <a:r>
              <a:rPr lang="en-US" dirty="0" smtClean="0">
                <a:cs typeface="Calibri"/>
              </a:rPr>
              <a:t>It will automatically go to the next iteration.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Usually used with an </a:t>
            </a:r>
            <a:r>
              <a:rPr lang="en-US" dirty="0" smtClean="0">
                <a:cs typeface="Calibri"/>
              </a:rPr>
              <a:t>for and while loop.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93106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F1722B-5503-4EEA-895B-0CF9AEE31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Quick quiz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28A02A3-107F-42C1-AA0A-3C0D4A98D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006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How many times are we going to execute the while loop?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469877" y="3219242"/>
            <a:ext cx="3103414" cy="18466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dirty="0" smtClean="0">
                <a:solidFill>
                  <a:srgbClr val="009900"/>
                </a:solidFill>
                <a:latin typeface="Consolas" panose="020B0609020204030204" pitchFamily="49" charset="0"/>
              </a:rPr>
              <a:t>50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%2==</a:t>
            </a:r>
            <a:r>
              <a:rPr lang="en-US" sz="2000" dirty="0">
                <a:solidFill>
                  <a:srgbClr val="273239"/>
                </a:solidFill>
                <a:latin typeface="Consolas" panose="020B0609020204030204" pitchFamily="49" charset="0"/>
              </a:rPr>
              <a:t>0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continue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834181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7F9221-76C1-47CE-B361-78A446656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85F51BF-34AB-4044-805F-4B2D00518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Allow us to package functionality in a nice and readable way</a:t>
            </a:r>
          </a:p>
          <a:p>
            <a:r>
              <a:rPr lang="en-US" dirty="0">
                <a:cs typeface="Calibri"/>
              </a:rPr>
              <a:t>reuse it without writing it again</a:t>
            </a:r>
          </a:p>
          <a:p>
            <a:r>
              <a:rPr lang="en-US" dirty="0">
                <a:cs typeface="Calibri"/>
              </a:rPr>
              <a:t>Make code modular and readable</a:t>
            </a:r>
          </a:p>
          <a:p>
            <a:r>
              <a:rPr lang="en-US" dirty="0">
                <a:cs typeface="Calibri"/>
              </a:rPr>
              <a:t>Rule of thumb - if you are planning on using very similar code more than once, it may be worthwhile writing it as a reusable function.</a:t>
            </a:r>
          </a:p>
        </p:txBody>
      </p:sp>
    </p:spTree>
    <p:extLst>
      <p:ext uri="{BB962C8B-B14F-4D97-AF65-F5344CB8AC3E}">
        <p14:creationId xmlns:p14="http://schemas.microsoft.com/office/powerpoint/2010/main" val="39773268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39001E-3D07-4560-A91B-D5AFDB76C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Function declaration</a:t>
            </a:r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xmlns="" id="{EA3008BC-C3AC-4208-ADDF-67FF24E597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7311" y="2061695"/>
            <a:ext cx="9394564" cy="1908043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xmlns="" id="{135F3C1F-D87A-4A78-A847-16E3D4BABE4A}"/>
              </a:ext>
            </a:extLst>
          </p:cNvPr>
          <p:cNvSpPr/>
          <p:nvPr/>
        </p:nvSpPr>
        <p:spPr>
          <a:xfrm>
            <a:off x="979988" y="2060293"/>
            <a:ext cx="596097" cy="345312"/>
          </a:xfrm>
          <a:prstGeom prst="round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xmlns="" id="{FF7D173E-E176-4D59-A96B-A38F70F3163D}"/>
              </a:ext>
            </a:extLst>
          </p:cNvPr>
          <p:cNvCxnSpPr/>
          <p:nvPr/>
        </p:nvCxnSpPr>
        <p:spPr>
          <a:xfrm>
            <a:off x="902824" y="1722697"/>
            <a:ext cx="297084" cy="2777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81EEB64-BF6B-49E6-A6C0-6EBACB373991}"/>
              </a:ext>
            </a:extLst>
          </p:cNvPr>
          <p:cNvSpPr txBox="1"/>
          <p:nvPr/>
        </p:nvSpPr>
        <p:spPr>
          <a:xfrm>
            <a:off x="-503498" y="138221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keyword</a:t>
            </a:r>
            <a:endParaRPr lang="en-US" b="1" dirty="0">
              <a:cs typeface="Calibri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85A82181-0054-4207-845F-3EA288753DE6}"/>
              </a:ext>
            </a:extLst>
          </p:cNvPr>
          <p:cNvSpPr/>
          <p:nvPr/>
        </p:nvSpPr>
        <p:spPr>
          <a:xfrm>
            <a:off x="3111659" y="2031357"/>
            <a:ext cx="5997616" cy="412831"/>
          </a:xfrm>
          <a:prstGeom prst="round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EF59FB84-FC04-4F08-826C-FD5F7F48186B}"/>
              </a:ext>
            </a:extLst>
          </p:cNvPr>
          <p:cNvCxnSpPr/>
          <p:nvPr/>
        </p:nvCxnSpPr>
        <p:spPr>
          <a:xfrm flipH="1">
            <a:off x="6204030" y="1711122"/>
            <a:ext cx="194840" cy="2874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BF777AC-DFD9-411C-A481-E4C813C31941}"/>
              </a:ext>
            </a:extLst>
          </p:cNvPr>
          <p:cNvSpPr txBox="1"/>
          <p:nvPr/>
        </p:nvSpPr>
        <p:spPr>
          <a:xfrm>
            <a:off x="5040775" y="1351344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Any number</a:t>
            </a:r>
            <a:r>
              <a:rPr lang="en-US" b="1" dirty="0">
                <a:cs typeface="Calibri"/>
              </a:rPr>
              <a:t> of arguments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D2B79407-9327-4414-94A9-8C05898D72A3}"/>
              </a:ext>
            </a:extLst>
          </p:cNvPr>
          <p:cNvCxnSpPr/>
          <p:nvPr/>
        </p:nvCxnSpPr>
        <p:spPr>
          <a:xfrm flipH="1" flipV="1">
            <a:off x="3877518" y="3703897"/>
            <a:ext cx="860384" cy="3588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C854B50-C52F-4E3A-9894-E0E97B2E27D4}"/>
              </a:ext>
            </a:extLst>
          </p:cNvPr>
          <p:cNvSpPr txBox="1"/>
          <p:nvPr/>
        </p:nvSpPr>
        <p:spPr>
          <a:xfrm>
            <a:off x="4720542" y="3886200"/>
            <a:ext cx="516423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cs typeface="Calibri"/>
              </a:rPr>
              <a:t>[Optional] Exits the function and returns some value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34F8DF9-19B6-4C69-AE61-4E8CE0C3A67B}"/>
              </a:ext>
            </a:extLst>
          </p:cNvPr>
          <p:cNvSpPr txBox="1"/>
          <p:nvPr/>
        </p:nvSpPr>
        <p:spPr>
          <a:xfrm>
            <a:off x="978792" y="4719033"/>
            <a:ext cx="9848045" cy="88537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400" dirty="0"/>
              <a:t>Functions accept arguments and execute a piece of code</a:t>
            </a:r>
            <a:endParaRPr lang="en-US" sz="2400" dirty="0">
              <a:cs typeface="Calibri"/>
            </a:endParaRP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400" dirty="0"/>
              <a:t>Often they also return values (the result of their code)</a:t>
            </a: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57707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 animBg="1"/>
      <p:bldP spid="11" grpId="0"/>
      <p:bldP spid="1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77E4E7-56CF-47FE-866C-EA8C2BE05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Function example</a:t>
            </a:r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638C62A9-DA9D-417C-AEDD-4A539FAF8F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4656" y="1808683"/>
            <a:ext cx="10655312" cy="321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6160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7A2E28-E044-4835-B48E-ED9998E39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Function example 2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1A8E54F-7418-4CD6-9C98-C76A5419C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501A85BD-6A28-47CA-827B-D262AE463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392" y="2449519"/>
            <a:ext cx="8696199" cy="325905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5456D13E-E863-49A2-B6E4-1D8D566B78AE}"/>
              </a:ext>
            </a:extLst>
          </p:cNvPr>
          <p:cNvSpPr txBox="1">
            <a:spLocks/>
          </p:cNvSpPr>
          <p:nvPr/>
        </p:nvSpPr>
        <p:spPr>
          <a:xfrm>
            <a:off x="840347" y="153799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cs typeface="Calibri"/>
              </a:rPr>
              <a:t>We want to make a program that rounds numbers up or </a:t>
            </a:r>
            <a:r>
              <a:rPr lang="en-US" dirty="0" smtClean="0">
                <a:cs typeface="Calibri"/>
              </a:rPr>
              <a:t>down.</a:t>
            </a:r>
          </a:p>
          <a:p>
            <a:pPr marL="0" indent="0">
              <a:buNone/>
            </a:pPr>
            <a:r>
              <a:rPr lang="en-US" dirty="0" smtClean="0">
                <a:cs typeface="Calibri"/>
              </a:rPr>
              <a:t>Try to pack the following into a function.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33675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661329-F1A7-4A84-AE60-7F16860B7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Function example 2</a:t>
            </a:r>
            <a:endParaRPr lang="en-US" dirty="0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71C2BB87-A676-4AFA-8756-F74C8800EB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22746" y="1448993"/>
            <a:ext cx="7621843" cy="430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1074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F3C1BC-A8A9-4A4A-B1A0-2146CD8B0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Python built-in functions</a:t>
            </a:r>
            <a:endParaRPr lang="en-US" dirty="0"/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xmlns="" id="{283915B7-96E3-4683-9FFA-67B9C614F0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08085" y="1418355"/>
            <a:ext cx="7381875" cy="40100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EDEBC4E-9C6E-4816-A761-D71C5EFBFC24}"/>
              </a:ext>
            </a:extLst>
          </p:cNvPr>
          <p:cNvSpPr txBox="1"/>
          <p:nvPr/>
        </p:nvSpPr>
        <p:spPr>
          <a:xfrm>
            <a:off x="1614795" y="5510978"/>
            <a:ext cx="7782232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To find out how they work: </a:t>
            </a:r>
            <a:r>
              <a:rPr lang="en-US" dirty="0">
                <a:hlinkClick r:id="rId4"/>
              </a:rPr>
              <a:t>https://docs.python.org/3.3/library/functions.html</a:t>
            </a:r>
            <a:endParaRPr lang="en-US" dirty="0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27417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F4A8126-6D31-4E9E-9788-FACF382A1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927" y="983832"/>
            <a:ext cx="10371316" cy="11753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We can now reuse the variable </a:t>
            </a:r>
            <a:r>
              <a:rPr lang="en-US" err="1">
                <a:cs typeface="Calibri"/>
              </a:rPr>
              <a:t>mileToKm</a:t>
            </a:r>
            <a:r>
              <a:rPr lang="en-US">
                <a:cs typeface="Calibri"/>
              </a:rPr>
              <a:t> in the next block without having to define it again!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  <p:pic>
        <p:nvPicPr>
          <p:cNvPr id="2" name="Picture 4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74495F4E-D61D-455C-BB2D-471A27E0C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219" y="2378547"/>
            <a:ext cx="8816108" cy="126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8928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7F9221-76C1-47CE-B361-78A446656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 dirty="0" err="1" smtClean="0"/>
              <a:t>DatesTime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85F51BF-34AB-4044-805F-4B2D00518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>
                <a:cs typeface="Calibri"/>
              </a:rPr>
              <a:t>Date is </a:t>
            </a:r>
            <a:r>
              <a:rPr lang="en-US" dirty="0">
                <a:cs typeface="Calibri"/>
              </a:rPr>
              <a:t>not a data </a:t>
            </a:r>
            <a:r>
              <a:rPr lang="en-US" dirty="0" smtClean="0">
                <a:cs typeface="Calibri"/>
              </a:rPr>
              <a:t>type.</a:t>
            </a:r>
          </a:p>
          <a:p>
            <a:r>
              <a:rPr lang="en-US" dirty="0" smtClean="0">
                <a:cs typeface="Calibri"/>
              </a:rPr>
              <a:t>We need to import </a:t>
            </a:r>
            <a:r>
              <a:rPr lang="en-US" dirty="0">
                <a:cs typeface="Calibri"/>
              </a:rPr>
              <a:t>module </a:t>
            </a:r>
            <a:r>
              <a:rPr lang="en-US" dirty="0" smtClean="0">
                <a:cs typeface="Calibri"/>
              </a:rPr>
              <a:t>named</a:t>
            </a:r>
          </a:p>
          <a:p>
            <a:r>
              <a:rPr lang="en-US" dirty="0" smtClean="0"/>
              <a:t>You can use it by writing “import</a:t>
            </a:r>
            <a:r>
              <a:rPr lang="en-US" dirty="0"/>
              <a:t> </a:t>
            </a:r>
            <a:r>
              <a:rPr lang="en-US" dirty="0" err="1" smtClean="0"/>
              <a:t>datetime</a:t>
            </a:r>
            <a:r>
              <a:rPr lang="en-US" dirty="0" smtClean="0"/>
              <a:t>”</a:t>
            </a:r>
          </a:p>
          <a:p>
            <a:r>
              <a:rPr lang="en-US" dirty="0"/>
              <a:t>x = </a:t>
            </a:r>
            <a:r>
              <a:rPr lang="en-US" dirty="0" err="1"/>
              <a:t>datetime.datetime.now</a:t>
            </a:r>
            <a:r>
              <a:rPr lang="en-US" dirty="0" smtClean="0"/>
              <a:t>()</a:t>
            </a:r>
          </a:p>
          <a:p>
            <a:r>
              <a:rPr lang="en-US" dirty="0" smtClean="0">
                <a:cs typeface="Calibri"/>
              </a:rPr>
              <a:t>It has different methods which can be used on requirement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07177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7F9221-76C1-47CE-B361-78A446656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 dirty="0" err="1" smtClean="0"/>
              <a:t>DatesTime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85F51BF-34AB-4044-805F-4B2D00518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Display the name of the month:</a:t>
            </a:r>
          </a:p>
          <a:p>
            <a:r>
              <a:rPr lang="en-US" dirty="0"/>
              <a:t>import </a:t>
            </a:r>
            <a:r>
              <a:rPr lang="en-US" dirty="0" err="1"/>
              <a:t>datetime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x = </a:t>
            </a:r>
            <a:r>
              <a:rPr lang="en-US" dirty="0" err="1"/>
              <a:t>datetime.datetime</a:t>
            </a:r>
            <a:r>
              <a:rPr lang="en-US" dirty="0"/>
              <a:t>(2018, 6, 1)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x.strftime</a:t>
            </a:r>
            <a:r>
              <a:rPr lang="en-US" dirty="0"/>
              <a:t>("%B"))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54344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7F9221-76C1-47CE-B361-78A446656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 dirty="0" err="1" smtClean="0"/>
              <a:t>DatesTime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13363" y="1475246"/>
            <a:ext cx="6994660" cy="484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8072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168A19-C3FE-4739-B63F-353D2F4AB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Lists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206A43D-8C5A-412E-A0EB-7607F1E7E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One of the most useful concepts</a:t>
            </a:r>
          </a:p>
          <a:p>
            <a:r>
              <a:rPr lang="en-US" dirty="0">
                <a:cs typeface="Calibri"/>
              </a:rPr>
              <a:t>Group multiple variables </a:t>
            </a:r>
            <a:r>
              <a:rPr lang="en-US" dirty="0" smtClean="0">
                <a:cs typeface="Calibri"/>
              </a:rPr>
              <a:t>together (a kind of </a:t>
            </a:r>
            <a:r>
              <a:rPr lang="en-US" b="1" dirty="0" smtClean="0">
                <a:cs typeface="Calibri"/>
              </a:rPr>
              <a:t>container</a:t>
            </a:r>
            <a:r>
              <a:rPr lang="en-US" dirty="0" smtClean="0">
                <a:cs typeface="Calibri"/>
              </a:rPr>
              <a:t>!)</a:t>
            </a:r>
            <a:endParaRPr lang="en-US" dirty="0">
              <a:cs typeface="Calibri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59A10DFF-7AAA-4C3C-BE8F-5E2E134C2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867" y="3425923"/>
            <a:ext cx="9250332" cy="168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5407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B3D07B-21C1-4CFA-9A38-6AFB96243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Indexing a list</a:t>
            </a:r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AD5E07D8-CE7A-4160-A6B4-5D4E291AE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099" y="4795491"/>
            <a:ext cx="7503458" cy="11012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1607621-1B12-42ED-A271-94B972DE9D57}"/>
              </a:ext>
            </a:extLst>
          </p:cNvPr>
          <p:cNvSpPr txBox="1"/>
          <p:nvPr/>
        </p:nvSpPr>
        <p:spPr>
          <a:xfrm>
            <a:off x="838200" y="1518902"/>
            <a:ext cx="10222523" cy="310854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>
                <a:cs typeface="Calibri"/>
              </a:rPr>
              <a:t>Indexing – accessing items within a data structure</a:t>
            </a:r>
            <a:endParaRPr lang="en-US" sz="2800" dirty="0" err="1"/>
          </a:p>
          <a:p>
            <a:pPr marL="457200" indent="-457200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457200" indent="-457200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457200" indent="-457200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457200" indent="-457200">
              <a:buFont typeface="Arial"/>
              <a:buChar char="•"/>
            </a:pPr>
            <a:endParaRPr lang="en-US" sz="2800" dirty="0"/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Indexing</a:t>
            </a:r>
            <a:r>
              <a:rPr lang="en-US" sz="2800" dirty="0">
                <a:cs typeface="Calibri"/>
              </a:rPr>
              <a:t> a list is not very intuitive...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cs typeface="Calibri"/>
              </a:rPr>
              <a:t>The first element of a list has an </a:t>
            </a:r>
            <a:r>
              <a:rPr lang="en-US" sz="2800" b="1" dirty="0">
                <a:cs typeface="Calibri"/>
              </a:rPr>
              <a:t>index 0</a:t>
            </a:r>
          </a:p>
        </p:txBody>
      </p:sp>
      <p:pic>
        <p:nvPicPr>
          <p:cNvPr id="3" name="Picture 4" descr="A picture containing screenshot&#10;&#10;Description generated with high confidence">
            <a:extLst>
              <a:ext uri="{FF2B5EF4-FFF2-40B4-BE49-F238E27FC236}">
                <a16:creationId xmlns:a16="http://schemas.microsoft.com/office/drawing/2014/main" xmlns="" id="{ED62567E-A8B5-4D23-A09D-7E01F1F246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220" y="2439729"/>
            <a:ext cx="856488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6256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306315-9F5A-4805-938C-3E37AE2D9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Quick quiz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7DE66E9-D7F1-480B-A90F-A78C88403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What will </a:t>
            </a:r>
            <a:r>
              <a:rPr lang="en-US" b="1" dirty="0">
                <a:cs typeface="Calibri"/>
              </a:rPr>
              <a:t>fruits[3]</a:t>
            </a:r>
            <a:r>
              <a:rPr lang="en-US" dirty="0">
                <a:cs typeface="Calibri"/>
              </a:rPr>
              <a:t> return?</a:t>
            </a:r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22FE08BC-7D98-47D9-9443-7FDF1B1B5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318" y="2996627"/>
            <a:ext cx="9250332" cy="168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0463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8723C7-73FB-4DC6-9DC0-6915BF0D6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Quick quiz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B07350-1004-45FF-A67D-476F7AB57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What will this return?</a:t>
            </a:r>
          </a:p>
        </p:txBody>
      </p:sp>
      <p:pic>
        <p:nvPicPr>
          <p:cNvPr id="6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C10DB82E-6C32-4DDF-86E9-36E9EA2D9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272" y="2383761"/>
            <a:ext cx="8238185" cy="609407"/>
          </a:xfrm>
          <a:prstGeom prst="rect">
            <a:avLst/>
          </a:prstGeom>
        </p:spPr>
      </p:pic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C779D0F1-4BCC-4C6B-8180-0C4EFF4BBA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273" y="3051097"/>
            <a:ext cx="8238185" cy="208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227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5D0AFA-CC90-405D-882C-8DDF06820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Data structure sizes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99ACEC-F270-4261-93A8-C558A1267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Make sure you are always aware of the sizes of each variable!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This can easily be done using the </a:t>
            </a:r>
            <a:r>
              <a:rPr lang="en-US" b="1" dirty="0" err="1">
                <a:cs typeface="Calibri"/>
              </a:rPr>
              <a:t>len</a:t>
            </a:r>
            <a:r>
              <a:rPr lang="en-US" b="1" dirty="0">
                <a:cs typeface="Calibri"/>
              </a:rPr>
              <a:t>() </a:t>
            </a:r>
            <a:r>
              <a:rPr lang="en-US" dirty="0">
                <a:cs typeface="Calibri"/>
              </a:rPr>
              <a:t>function.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It returns the length/size of any data structure</a:t>
            </a:r>
          </a:p>
        </p:txBody>
      </p:sp>
      <p:pic>
        <p:nvPicPr>
          <p:cNvPr id="4" name="Picture 4" descr="A picture containing screenshot&#10;&#10;Description generated with high confidence">
            <a:extLst>
              <a:ext uri="{FF2B5EF4-FFF2-40B4-BE49-F238E27FC236}">
                <a16:creationId xmlns:a16="http://schemas.microsoft.com/office/drawing/2014/main" xmlns="" id="{1F04863A-D972-4370-A7CD-C5A843377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274" y="3800775"/>
            <a:ext cx="8495762" cy="9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412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9CA2ED-40BE-4FC6-A131-4E4BFFB40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Is a tomato really a fruit?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5A6E398-8B24-495A-8569-AE064EEBF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Furthermore, we can modify lists in various ways</a:t>
            </a:r>
          </a:p>
          <a:p>
            <a:endParaRPr lang="en-US">
              <a:cs typeface="Calibri"/>
            </a:endParaRPr>
          </a:p>
        </p:txBody>
      </p:sp>
      <p:pic>
        <p:nvPicPr>
          <p:cNvPr id="4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xmlns="" id="{CE441358-FD1C-4F2A-95F8-CFCB864FA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889" y="1483013"/>
            <a:ext cx="7918026" cy="1231899"/>
          </a:xfrm>
          <a:prstGeom prst="rect">
            <a:avLst/>
          </a:prstGeom>
        </p:spPr>
      </p:pic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E0DF61AC-1FFE-4558-BEA2-0B0404ED11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6889" y="3501929"/>
            <a:ext cx="7990632" cy="203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6052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1F0EB7-8E5E-4460-81AF-616666E41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Lists with integers</a:t>
            </a:r>
            <a:endParaRPr lang="en-US"/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5E8BBBF2-AB20-4CFD-89FF-9314EB7BEC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03570" y="2551072"/>
            <a:ext cx="8179414" cy="24498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B2413EA-10F0-4B14-BBE1-1487D0E5A59D}"/>
              </a:ext>
            </a:extLst>
          </p:cNvPr>
          <p:cNvSpPr txBox="1"/>
          <p:nvPr/>
        </p:nvSpPr>
        <p:spPr>
          <a:xfrm>
            <a:off x="839272" y="1692497"/>
            <a:ext cx="10245143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i="1" dirty="0"/>
              <a:t>range()</a:t>
            </a:r>
            <a:r>
              <a:rPr lang="en-US" sz="2400" dirty="0">
                <a:cs typeface="Calibri"/>
              </a:rPr>
              <a:t> - a function that generates a sequence of numbers as a list</a:t>
            </a:r>
          </a:p>
        </p:txBody>
      </p:sp>
    </p:spTree>
    <p:extLst>
      <p:ext uri="{BB962C8B-B14F-4D97-AF65-F5344CB8AC3E}">
        <p14:creationId xmlns:p14="http://schemas.microsoft.com/office/powerpoint/2010/main" val="37225598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624BE6-55D1-4F54-B591-DC58E8D4A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Types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AF3F7E9-8B7F-4147-9E61-4368EF960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Variables actually have a type, which defines the way it is stored.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The basic types are: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B5FC6D37-908C-4466-BB2F-28AAC2F59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0" y="2895600"/>
            <a:ext cx="10111661" cy="302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0874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58E187-0DBB-4073-8B44-E57151E31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Lists – helpful functions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868EB3F-0BA4-409B-9ECC-EF89EE88B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Makes them extremely useful and versatile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69BFE375-DB4D-4EC0-B46B-AF5DF6511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09875"/>
            <a:ext cx="8366413" cy="192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3604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5B794D-9685-4BD2-92E6-78AEA21EC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Lists can be of different types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7B1AAD3-A8F2-4BCD-AE48-5E22CDECD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Not very useful, but possible</a:t>
            </a:r>
          </a:p>
        </p:txBody>
      </p:sp>
      <p:pic>
        <p:nvPicPr>
          <p:cNvPr id="4" name="Picture 4" descr="A picture containing screenshot&#10;&#10;Description generated with high confidence">
            <a:extLst>
              <a:ext uri="{FF2B5EF4-FFF2-40B4-BE49-F238E27FC236}">
                <a16:creationId xmlns:a16="http://schemas.microsoft.com/office/drawing/2014/main" xmlns="" id="{A9B008DF-7EB3-4184-A6AE-99A5726D4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659" y="2528347"/>
            <a:ext cx="8492398" cy="121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0783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8A4321-68BF-4AB2-83AC-2F5163453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Mutability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7B905A-9BF8-49DE-83E4-BD5815169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Mutable object – can be changed after creation.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Immutable object - can </a:t>
            </a:r>
            <a:r>
              <a:rPr lang="en-US" b="1" dirty="0">
                <a:cs typeface="Calibri"/>
              </a:rPr>
              <a:t>NOT</a:t>
            </a:r>
            <a:r>
              <a:rPr lang="en-US" dirty="0">
                <a:cs typeface="Calibri"/>
              </a:rPr>
              <a:t> be changed after creation.</a:t>
            </a:r>
          </a:p>
        </p:txBody>
      </p:sp>
    </p:spTree>
    <p:extLst>
      <p:ext uri="{BB962C8B-B14F-4D97-AF65-F5344CB8AC3E}">
        <p14:creationId xmlns:p14="http://schemas.microsoft.com/office/powerpoint/2010/main" val="18980211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F9CBA8-5CC0-461F-BC21-2D599BEBC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Quick quiz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AF6AE61-A65B-4D4B-AB98-455709A73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Are lists mutable?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687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DD32D1B-C594-4C32-82E8-6A5B2FDC4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Dictionaries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A00F294-A860-4DE8-90B7-E75261E34932}"/>
              </a:ext>
            </a:extLst>
          </p:cNvPr>
          <p:cNvSpPr txBox="1"/>
          <p:nvPr/>
        </p:nvSpPr>
        <p:spPr>
          <a:xfrm>
            <a:off x="838200" y="1614948"/>
            <a:ext cx="4463845" cy="304698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/>
              <a:t>Similar to actual dictionaries</a:t>
            </a:r>
            <a:endParaRPr lang="en-US"/>
          </a:p>
          <a:p>
            <a:pPr marL="342900" indent="-342900">
              <a:buFont typeface="Arial"/>
              <a:buChar char="•"/>
            </a:pPr>
            <a:r>
              <a:rPr lang="en-US" sz="2400">
                <a:cs typeface="Calibri"/>
              </a:rPr>
              <a:t>They are effectively 2 lists combined – keys and values</a:t>
            </a:r>
          </a:p>
          <a:p>
            <a:pPr marL="342900" indent="-342900">
              <a:buFont typeface="Arial"/>
              <a:buChar char="•"/>
            </a:pPr>
            <a:r>
              <a:rPr lang="en-US" sz="2400">
                <a:cs typeface="Calibri"/>
              </a:rPr>
              <a:t>We use the keys to access the values instead of indexing them like a list</a:t>
            </a:r>
          </a:p>
          <a:p>
            <a:pPr marL="342900" indent="-342900">
              <a:buFont typeface="Arial"/>
              <a:buChar char="•"/>
            </a:pPr>
            <a:r>
              <a:rPr lang="en-US" sz="2400">
                <a:cs typeface="Calibri"/>
              </a:rPr>
              <a:t>Each value is mapped to a unique key</a:t>
            </a:r>
          </a:p>
        </p:txBody>
      </p:sp>
      <p:pic>
        <p:nvPicPr>
          <p:cNvPr id="6146" name="Picture 2" descr="Tutorial) Python Dictionaries - DataCamp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778" y="1551305"/>
            <a:ext cx="6372290" cy="292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71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708" y="3318125"/>
            <a:ext cx="2351184" cy="9288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9601F35E-76FD-4ACC-8750-CD4083D7B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Dictionary definition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DC57075-252A-423D-A061-EC3491442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Defined as comma separated </a:t>
            </a:r>
            <a:r>
              <a:rPr lang="en-US" b="1">
                <a:cs typeface="Calibri"/>
              </a:rPr>
              <a:t>key : value</a:t>
            </a:r>
            <a:r>
              <a:rPr lang="en-US">
                <a:cs typeface="Calibri"/>
              </a:rPr>
              <a:t> pairs: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="" xmlns:a16="http://schemas.microsoft.com/office/drawing/2014/main" id="{51299CA3-EAB6-462D-8EFD-F80339526C01}"/>
              </a:ext>
            </a:extLst>
          </p:cNvPr>
          <p:cNvCxnSpPr/>
          <p:nvPr/>
        </p:nvCxnSpPr>
        <p:spPr>
          <a:xfrm flipV="1">
            <a:off x="2176881" y="3531848"/>
            <a:ext cx="518746" cy="12496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="" xmlns:a16="http://schemas.microsoft.com/office/drawing/2014/main" id="{A268458B-C7D7-4C30-AF00-25B35E40D2D2}"/>
              </a:ext>
            </a:extLst>
          </p:cNvPr>
          <p:cNvCxnSpPr>
            <a:cxnSpLocks/>
          </p:cNvCxnSpPr>
          <p:nvPr/>
        </p:nvCxnSpPr>
        <p:spPr>
          <a:xfrm flipV="1">
            <a:off x="2515675" y="4192074"/>
            <a:ext cx="1504680" cy="7061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F55390B-514E-4934-B009-BB4A71AF91AD}"/>
              </a:ext>
            </a:extLst>
          </p:cNvPr>
          <p:cNvSpPr txBox="1"/>
          <p:nvPr/>
        </p:nvSpPr>
        <p:spPr>
          <a:xfrm>
            <a:off x="1064654" y="4933682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Curly brackets</a:t>
            </a:r>
            <a:endParaRPr lang="en-US" b="1" dirty="0">
              <a:cs typeface="Calibri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78BE2593-6BE0-48C2-AE17-B12472DE31D0}"/>
              </a:ext>
            </a:extLst>
          </p:cNvPr>
          <p:cNvCxnSpPr>
            <a:cxnSpLocks/>
          </p:cNvCxnSpPr>
          <p:nvPr/>
        </p:nvCxnSpPr>
        <p:spPr>
          <a:xfrm flipH="1" flipV="1">
            <a:off x="4203892" y="3526052"/>
            <a:ext cx="1586249" cy="5130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23D4AFCC-9759-4CE1-B35E-3929F3AD1535}"/>
              </a:ext>
            </a:extLst>
          </p:cNvPr>
          <p:cNvSpPr txBox="1"/>
          <p:nvPr/>
        </p:nvSpPr>
        <p:spPr>
          <a:xfrm>
            <a:off x="5454670" y="395835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Comma separated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922927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7EAF07-1E3B-4549-905F-A20D0EC9B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Dictionary properties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D3C971D-D5CF-482F-9E01-06EAD09E7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Values are mapped to a key</a:t>
            </a:r>
          </a:p>
          <a:p>
            <a:r>
              <a:rPr lang="en-US" dirty="0">
                <a:cs typeface="Calibri"/>
              </a:rPr>
              <a:t>Values are accessed by their key</a:t>
            </a:r>
          </a:p>
          <a:p>
            <a:r>
              <a:rPr lang="en-US" dirty="0">
                <a:cs typeface="Calibri"/>
              </a:rPr>
              <a:t>Key are unique and are immutable</a:t>
            </a:r>
          </a:p>
          <a:p>
            <a:r>
              <a:rPr lang="en-US" dirty="0">
                <a:cs typeface="Calibri"/>
              </a:rPr>
              <a:t>Values cannot exist without a </a:t>
            </a:r>
            <a:r>
              <a:rPr lang="en-US" dirty="0" smtClean="0">
                <a:cs typeface="Calibri"/>
              </a:rPr>
              <a:t>key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62645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612D5AA-BDB6-45BA-9EC6-1E55537D9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Dictionaries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3EC9D4C-2C4B-4C3D-AF3E-1C3391F184F3}"/>
              </a:ext>
            </a:extLst>
          </p:cNvPr>
          <p:cNvSpPr txBox="1"/>
          <p:nvPr/>
        </p:nvSpPr>
        <p:spPr>
          <a:xfrm>
            <a:off x="871384" y="1336013"/>
            <a:ext cx="10449232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Let</a:t>
            </a:r>
            <a:r>
              <a:rPr lang="en-US" sz="2400" dirty="0">
                <a:cs typeface="Calibri"/>
              </a:rPr>
              <a:t> us define the one from the previous image</a:t>
            </a:r>
          </a:p>
        </p:txBody>
      </p:sp>
      <p:pic>
        <p:nvPicPr>
          <p:cNvPr id="7170" name="Picture 2" descr="Python Dictionary: Keys and Values,update,remove,delete etc Functions :  English - YouTub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137" y="1797678"/>
            <a:ext cx="9008794" cy="4394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95672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1D5688C-642C-4525-A5A2-65F2E264B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Accessing a dictionary</a:t>
            </a:r>
            <a:endParaRPr lang="en-US" dirty="0"/>
          </a:p>
        </p:txBody>
      </p:sp>
      <p:pic>
        <p:nvPicPr>
          <p:cNvPr id="4" name="Picture 4" descr="A picture containing screenshot&#10;&#10;Description generated with very high confidence">
            <a:extLst>
              <a:ext uri="{FF2B5EF4-FFF2-40B4-BE49-F238E27FC236}">
                <a16:creationId xmlns="" xmlns:a16="http://schemas.microsoft.com/office/drawing/2014/main" id="{1E976D47-6875-44D4-B18E-9E1F93D8FA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07316" y="2778478"/>
            <a:ext cx="9060118" cy="12373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1FB412D-352B-42F8-B817-84DB6C895074}"/>
              </a:ext>
            </a:extLst>
          </p:cNvPr>
          <p:cNvSpPr txBox="1"/>
          <p:nvPr/>
        </p:nvSpPr>
        <p:spPr>
          <a:xfrm>
            <a:off x="839272" y="1692498"/>
            <a:ext cx="9697791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 smtClean="0">
                <a:cs typeface="Calibri"/>
              </a:rPr>
              <a:t>Values are accessed </a:t>
            </a:r>
            <a:r>
              <a:rPr lang="en-US" sz="2800" dirty="0">
                <a:cs typeface="Calibri"/>
              </a:rPr>
              <a:t>by </a:t>
            </a:r>
            <a:r>
              <a:rPr lang="en-US" sz="2800" dirty="0" smtClean="0">
                <a:cs typeface="Calibri"/>
              </a:rPr>
              <a:t>their keys </a:t>
            </a:r>
            <a:r>
              <a:rPr lang="en-US" sz="2800" dirty="0">
                <a:cs typeface="Calibri"/>
              </a:rPr>
              <a:t>(just like a dictionary)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C8A35D6-0A31-43E7-BA1B-5A41977792A2}"/>
              </a:ext>
            </a:extLst>
          </p:cNvPr>
          <p:cNvSpPr txBox="1"/>
          <p:nvPr/>
        </p:nvSpPr>
        <p:spPr>
          <a:xfrm>
            <a:off x="839272" y="4761963"/>
            <a:ext cx="9697791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cs typeface="Calibri"/>
              </a:rPr>
              <a:t>Note that they can't be indexed like a list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539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88C0D1-D1E4-4E5A-AC82-F106EB31F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Altering a dictionary</a:t>
            </a:r>
            <a:endParaRPr lang="en-US" err="1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7B56CED4-6E06-4A2F-B30B-051653AD32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8454" y="2493557"/>
            <a:ext cx="8937779" cy="26129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6BE03C7-1309-4DF3-9F1F-FCF8A6FA2F14}"/>
              </a:ext>
            </a:extLst>
          </p:cNvPr>
          <p:cNvSpPr txBox="1"/>
          <p:nvPr/>
        </p:nvSpPr>
        <p:spPr>
          <a:xfrm>
            <a:off x="839272" y="1692498"/>
            <a:ext cx="10137819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Can be </a:t>
            </a:r>
            <a:r>
              <a:rPr lang="en-US" sz="2800">
                <a:cs typeface="Calibri"/>
              </a:rPr>
              <a:t>done via the dictionary methods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152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F7975843-A9D6-4806-BE18-8482D055EA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09650" y="247650"/>
            <a:ext cx="9923172" cy="38210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B4106F8-30F4-4FAE-A7C9-6422FA84E7E4}"/>
              </a:ext>
            </a:extLst>
          </p:cNvPr>
          <p:cNvSpPr txBox="1"/>
          <p:nvPr/>
        </p:nvSpPr>
        <p:spPr>
          <a:xfrm>
            <a:off x="600075" y="4054043"/>
            <a:ext cx="10914063" cy="193899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/>
              <a:t>Important lesson </a:t>
            </a:r>
            <a:r>
              <a:rPr lang="en-US" sz="2400" b="1">
                <a:cs typeface="Calibri"/>
              </a:rPr>
              <a:t>to remember!</a:t>
            </a:r>
          </a:p>
          <a:p>
            <a:r>
              <a:rPr lang="en-US" sz="2400">
                <a:cs typeface="Calibri"/>
              </a:rPr>
              <a:t>We can't do arithmetic operations on variables of different types. Therefore make sure that you are always aware of your variables types!</a:t>
            </a:r>
          </a:p>
          <a:p>
            <a:endParaRPr lang="en-US" sz="2400">
              <a:cs typeface="Calibri"/>
            </a:endParaRPr>
          </a:p>
          <a:p>
            <a:r>
              <a:rPr lang="en-US" sz="2400">
                <a:cs typeface="Calibri"/>
              </a:rPr>
              <a:t>You can find the type of a variable using </a:t>
            </a:r>
            <a:r>
              <a:rPr lang="en-US" sz="2400" b="1">
                <a:cs typeface="Calibri"/>
              </a:rPr>
              <a:t>type()</a:t>
            </a:r>
            <a:r>
              <a:rPr lang="en-US" sz="2400">
                <a:cs typeface="Calibri"/>
              </a:rPr>
              <a:t>. For example type </a:t>
            </a:r>
            <a:r>
              <a:rPr lang="en-US" sz="2400" b="1">
                <a:cs typeface="Calibri"/>
              </a:rPr>
              <a:t>type(x)</a:t>
            </a:r>
            <a:r>
              <a:rPr lang="en-US" sz="2400"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68068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E060E0-8180-4611-B9C7-8F0095DCB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Keys and Values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A432034-91AB-4118-AB57-B006A4B92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It is possible </a:t>
            </a:r>
            <a:r>
              <a:rPr lang="en-US">
                <a:cs typeface="Calibri"/>
              </a:rPr>
              <a:t>to </a:t>
            </a:r>
            <a:r>
              <a:rPr lang="en-US" smtClean="0">
                <a:cs typeface="Calibri"/>
              </a:rPr>
              <a:t>obtain </a:t>
            </a:r>
            <a:r>
              <a:rPr lang="en-US">
                <a:cs typeface="Calibri"/>
              </a:rPr>
              <a:t>only the keys or values of a dictionary.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This is useful for iteration.</a:t>
            </a:r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="" xmlns:a16="http://schemas.microsoft.com/office/drawing/2014/main" id="{4A80D653-901E-47B5-99C0-16919605D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234" y="2542386"/>
            <a:ext cx="7826415" cy="135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9799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BADEE8-A4CB-48EF-9C82-0BC81C95C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Sets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B89FA8D-8147-4A39-A807-B2A9AAD11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6690"/>
            <a:ext cx="10515600" cy="20546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Effectively lists that can't contain duplicate items</a:t>
            </a:r>
          </a:p>
          <a:p>
            <a:r>
              <a:rPr lang="en-US">
                <a:cs typeface="Calibri"/>
              </a:rPr>
              <a:t>Similar functionality to lists</a:t>
            </a:r>
          </a:p>
          <a:p>
            <a:r>
              <a:rPr lang="en-US">
                <a:cs typeface="Calibri"/>
              </a:rPr>
              <a:t>Can't be indexed or sliced</a:t>
            </a:r>
          </a:p>
          <a:p>
            <a:r>
              <a:rPr lang="en-US">
                <a:cs typeface="Calibri"/>
              </a:rPr>
              <a:t>Can be created with </a:t>
            </a:r>
            <a:r>
              <a:rPr lang="en-US" b="1">
                <a:cs typeface="Calibri"/>
              </a:rPr>
              <a:t>{} </a:t>
            </a:r>
            <a:r>
              <a:rPr lang="en-US">
                <a:cs typeface="Calibri"/>
              </a:rPr>
              <a:t>or you can convert a list to a set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F3A829DE-2441-4889-8D5D-7BDABEDE2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158" y="3668644"/>
            <a:ext cx="7754888" cy="239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3929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598" y="2458956"/>
            <a:ext cx="11326969" cy="2645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2642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ython Data Types - GeeksforGeek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708" y="367319"/>
            <a:ext cx="10182499" cy="6255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84271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Python Data Types – PYnati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580" y="224702"/>
            <a:ext cx="7252222" cy="6325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75946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Learn about Python 3 data types — numbers and strings | by Shawn Ren |  Medi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349" y="944065"/>
            <a:ext cx="10459632" cy="477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1846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846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I HOPE YOU LEARN A LOT</a:t>
            </a:r>
            <a:br>
              <a:rPr lang="en-US" dirty="0" smtClean="0"/>
            </a:br>
            <a:r>
              <a:rPr lang="en-US" dirty="0" smtClean="0"/>
              <a:t>&amp;</a:t>
            </a:r>
            <a:br>
              <a:rPr lang="en-US" dirty="0" smtClean="0"/>
            </a:br>
            <a:r>
              <a:rPr lang="en-US" dirty="0" smtClean="0"/>
              <a:t>ENJOY THE TRAINING!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THANK YOU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103"/>
    </mc:Choice>
    <mc:Fallback xmlns="">
      <p:transition spd="slow" advTm="39103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8C8AC0-E8EF-4199-BEAC-0317094DF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Casting types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6601004-5C96-402D-B11C-974720E53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Luckily Python offers us a way of converting variables to different types!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Casting – the operation of converting a variable to a different type</a:t>
            </a:r>
          </a:p>
        </p:txBody>
      </p:sp>
      <p:pic>
        <p:nvPicPr>
          <p:cNvPr id="4" name="Picture 4" descr="A close up of a logo&#10;&#10;Description generated with high confidence">
            <a:extLst>
              <a:ext uri="{FF2B5EF4-FFF2-40B4-BE49-F238E27FC236}">
                <a16:creationId xmlns="" xmlns:a16="http://schemas.microsoft.com/office/drawing/2014/main" id="{E4895559-C8FB-46DA-9F48-B2F547A7A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476" y="3276080"/>
            <a:ext cx="10080637" cy="14586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6C4DF23-E14E-49DF-9A1A-FD32E06AD357}"/>
              </a:ext>
            </a:extLst>
          </p:cNvPr>
          <p:cNvSpPr txBox="1"/>
          <p:nvPr/>
        </p:nvSpPr>
        <p:spPr>
          <a:xfrm>
            <a:off x="979488" y="4832764"/>
            <a:ext cx="4798956" cy="138499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Similar methods exist for</a:t>
            </a:r>
            <a:r>
              <a:rPr lang="en-US" sz="2800">
                <a:cs typeface="Calibri"/>
              </a:rPr>
              <a:t> other data types: </a:t>
            </a:r>
            <a:r>
              <a:rPr lang="en-US" sz="2800" b="1">
                <a:cs typeface="Calibri"/>
              </a:rPr>
              <a:t>int()</a:t>
            </a:r>
            <a:r>
              <a:rPr lang="en-US" sz="2800">
                <a:cs typeface="Calibri"/>
              </a:rPr>
              <a:t>, </a:t>
            </a:r>
            <a:r>
              <a:rPr lang="en-US" sz="2800" b="1">
                <a:cs typeface="Calibri"/>
              </a:rPr>
              <a:t>float()</a:t>
            </a:r>
            <a:r>
              <a:rPr lang="en-US" sz="2800">
                <a:cs typeface="Calibri"/>
              </a:rPr>
              <a:t>, </a:t>
            </a:r>
            <a:r>
              <a:rPr lang="en-US" sz="2800" b="1">
                <a:cs typeface="Calibri"/>
              </a:rPr>
              <a:t>str()</a:t>
            </a:r>
          </a:p>
          <a:p>
            <a:endParaRPr lang="en-US" sz="2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17651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A5B1EA-BE54-4F51-8A7D-F2F8D3B3D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Quick quiz</a:t>
            </a:r>
            <a:endParaRPr lang="en-US"/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D70054FF-8F8D-4DE1-8D81-0495421C4E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5852" y="1941211"/>
            <a:ext cx="9264605" cy="10614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1C43928-4260-475C-ABDE-CF9394BEC899}"/>
              </a:ext>
            </a:extLst>
          </p:cNvPr>
          <p:cNvSpPr txBox="1"/>
          <p:nvPr/>
        </p:nvSpPr>
        <p:spPr>
          <a:xfrm>
            <a:off x="839272" y="3184301"/>
            <a:ext cx="3966692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What will be the result</a:t>
            </a:r>
            <a:r>
              <a:rPr lang="en-US" sz="2400">
                <a:cs typeface="Calibri"/>
              </a:rPr>
              <a:t>?</a:t>
            </a:r>
          </a:p>
        </p:txBody>
      </p:sp>
      <p:pic>
        <p:nvPicPr>
          <p:cNvPr id="7" name="Picture 7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931E3E42-7C69-4476-862D-FDDD06FF09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272" y="3826409"/>
            <a:ext cx="9204100" cy="32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8388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908D4FD-95C9-42AC-8975-8D5C81248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Arithmetic operations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23616CA-0B3B-4625-A588-7F4A2D837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98142" cy="38851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Similar to actual Mathematics.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Order of precedence is the same as in Mathematics.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We can also use parenthesis ()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74B0B498-6598-48E3-8CB2-9E8324D96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500" y="1497863"/>
            <a:ext cx="5747380" cy="436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8516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2258</Words>
  <Application>Microsoft Office PowerPoint</Application>
  <PresentationFormat>Widescreen</PresentationFormat>
  <Paragraphs>464</Paragraphs>
  <Slides>66</Slides>
  <Notes>63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3" baseType="lpstr">
      <vt:lpstr>Arial</vt:lpstr>
      <vt:lpstr>Calibri</vt:lpstr>
      <vt:lpstr>Calibri Light</vt:lpstr>
      <vt:lpstr>Consolas</vt:lpstr>
      <vt:lpstr>Verdana</vt:lpstr>
      <vt:lpstr>Wingdings</vt:lpstr>
      <vt:lpstr>Office Theme</vt:lpstr>
      <vt:lpstr>Welcome to Week-3 </vt:lpstr>
      <vt:lpstr>Python as a calculator</vt:lpstr>
      <vt:lpstr>Variables</vt:lpstr>
      <vt:lpstr>PowerPoint Presentation</vt:lpstr>
      <vt:lpstr>Types</vt:lpstr>
      <vt:lpstr>PowerPoint Presentation</vt:lpstr>
      <vt:lpstr>Casting types</vt:lpstr>
      <vt:lpstr>Quick quiz</vt:lpstr>
      <vt:lpstr>Arithmetic operations</vt:lpstr>
      <vt:lpstr>Order precedence example</vt:lpstr>
      <vt:lpstr>Quick quiz</vt:lpstr>
      <vt:lpstr>Comparison operators</vt:lpstr>
      <vt:lpstr>Comparison examples</vt:lpstr>
      <vt:lpstr>Logical operators</vt:lpstr>
      <vt:lpstr>Combining both</vt:lpstr>
      <vt:lpstr>Another example</vt:lpstr>
      <vt:lpstr>Printing</vt:lpstr>
      <vt:lpstr>Quick quiz</vt:lpstr>
      <vt:lpstr>Another more generic way to fix it</vt:lpstr>
      <vt:lpstr>Reserved Words:</vt:lpstr>
      <vt:lpstr>Commenting</vt:lpstr>
      <vt:lpstr>If Else</vt:lpstr>
      <vt:lpstr>If Else example</vt:lpstr>
      <vt:lpstr>Extending if-else blocks</vt:lpstr>
      <vt:lpstr>For loop</vt:lpstr>
      <vt:lpstr>Example</vt:lpstr>
      <vt:lpstr>For example</vt:lpstr>
      <vt:lpstr>Numerical for loop</vt:lpstr>
      <vt:lpstr>While loop</vt:lpstr>
      <vt:lpstr>Break statement</vt:lpstr>
      <vt:lpstr>Quick quiz</vt:lpstr>
      <vt:lpstr>Continue statement</vt:lpstr>
      <vt:lpstr>Quick quiz</vt:lpstr>
      <vt:lpstr>Functions</vt:lpstr>
      <vt:lpstr>Function declaration</vt:lpstr>
      <vt:lpstr>Function example</vt:lpstr>
      <vt:lpstr>Function example 2</vt:lpstr>
      <vt:lpstr>Function example 2</vt:lpstr>
      <vt:lpstr>Python built-in functions</vt:lpstr>
      <vt:lpstr>Python DatesTime</vt:lpstr>
      <vt:lpstr>Python DatesTime</vt:lpstr>
      <vt:lpstr>Python DatesTime</vt:lpstr>
      <vt:lpstr>Lists</vt:lpstr>
      <vt:lpstr>Indexing a list</vt:lpstr>
      <vt:lpstr>Quick quiz</vt:lpstr>
      <vt:lpstr>Quick quiz</vt:lpstr>
      <vt:lpstr>Data structure sizes</vt:lpstr>
      <vt:lpstr>Is a tomato really a fruit?</vt:lpstr>
      <vt:lpstr>Lists with integers</vt:lpstr>
      <vt:lpstr>Lists – helpful functions</vt:lpstr>
      <vt:lpstr>Lists can be of different types</vt:lpstr>
      <vt:lpstr>Mutability</vt:lpstr>
      <vt:lpstr>Quick quiz</vt:lpstr>
      <vt:lpstr>Dictionaries</vt:lpstr>
      <vt:lpstr>Dictionary definition</vt:lpstr>
      <vt:lpstr>Dictionary properties</vt:lpstr>
      <vt:lpstr>Dictionaries</vt:lpstr>
      <vt:lpstr>Accessing a dictionary</vt:lpstr>
      <vt:lpstr>Altering a dictionary</vt:lpstr>
      <vt:lpstr>Keys and Values</vt:lpstr>
      <vt:lpstr>Sets</vt:lpstr>
      <vt:lpstr>PowerPoint Presentation</vt:lpstr>
      <vt:lpstr>PowerPoint Presentation</vt:lpstr>
      <vt:lpstr>PowerPoint Presentation</vt:lpstr>
      <vt:lpstr>PowerPoint Presentation</vt:lpstr>
      <vt:lpstr>I HOPE YOU LEARN A LOT &amp; ENJOY THE TRAINING!  THANK YOU 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modified xsi:type="dcterms:W3CDTF">2021-06-17T15:37:29Z</dcterms:modified>
</cp:coreProperties>
</file>