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5" r:id="rId4"/>
    <p:sldId id="267" r:id="rId5"/>
    <p:sldId id="273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58B-D035-4538-91E9-FCB45326C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9BF30-465E-43C0-BBF1-FE134D879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CCEC-DE17-48B5-97DA-B2D926FD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5E65-49C7-4730-BE9E-38067E08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57B0-11F3-4792-AB99-0053EB47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49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2072-3602-4952-8004-690882E5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1AEB3-7325-460B-95C5-BA57EAE2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2B3D-F2E8-4CB5-BB30-2B722FC4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6BDB-B4A6-46CA-85F0-1CC6E9B4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2D9D-7C26-4CAD-AC6D-5A4A9F6D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36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2200E-959C-419A-9EE3-A98E0B50B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ABD64-C4E5-4841-BD54-C562F8550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949C-05E8-4C22-9D06-7319C77F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BB80-D366-4AAC-9AE5-3DDEA456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7EB6-8685-4B35-863A-0A85D309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1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F308-E61C-4D30-B223-AAF0ADFB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2F18-AC98-4E3C-97CA-D06F2940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8C332-5498-4CF1-8498-736718C6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0F51-9264-4DEC-9B27-94407932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4D3F-17B1-4A22-B5FE-F97F9B33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23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6C8-E1BF-412D-B5F3-234B7D27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67AB3-724E-4220-99B5-4E583663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651D-2B9C-4CCB-9BAD-EA02AD90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CBAD-76BF-42E2-B192-0E708898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1AAD-8AE9-4C5F-B698-EE7CE9C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2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BAB2-6240-4AEB-873A-7FC62E9B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C2C5-FA78-4BF9-BDD3-D321ED204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956E-C0A8-46AE-82B5-DE75314B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3740E-4CD3-448C-ABDB-408CCE65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446EA-A5FB-4035-88C5-3845A898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0AB50-07EE-4254-ACB5-E61C81CD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0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27D2-EFD6-4826-AD52-D1B40037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D670-339E-4819-B14E-0C2C597F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4BEE8-44AC-4203-9486-F7376F52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F6FA2-8BD3-473A-A182-116B5718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553E3-1443-464F-9AE6-0262FFAE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D7CF4-0958-4D06-B008-90861AC7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5E9F5-16C4-4AA5-B01F-572DE520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B0AFA-84FB-458D-90DD-0CBBADCB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97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760E-007E-4917-9527-71F2B317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5D1CC-8C55-4F3B-8F7A-105D7D54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32411-2F2B-4125-9FF9-07458B8A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B8774-BD9E-44F3-8D0B-035176C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33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FE937-285C-4E9E-BD06-AB39C686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231F7-1210-4414-8401-7C00154C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FDFA-5701-45DA-BC21-844AA797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77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23CC-B656-4C03-BBF9-ABD22522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543B-8B19-47C9-91EC-FEE80314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1DCB0-12A3-4A4B-A2C0-27965FE9F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18770-DD76-4B71-A68C-325F55CC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94B11-8950-456A-96C7-4CE71C5E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15D5-A56A-4487-88D8-2C1C1FA6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59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8858-127D-41E4-92FB-D6AA2093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AB0F8-2F7D-4248-B1EF-7437D3B47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EB078-8AA3-4159-AC47-A7042719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0178-6529-456F-9017-242009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DCEF-2855-44FD-A4F9-ED5EC6C4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F3227-323D-4534-B354-4006E115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99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177BC-2429-43AB-BCAE-B5DA2585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0954-FB34-4F49-891F-FABDC79B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EE5D-38F8-4D47-B939-F2BB44003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0B25D-47ED-4DC4-9BA5-7F543F9CF501}" type="datetimeFigureOut">
              <a:rPr lang="en-AU" smtClean="0"/>
              <a:t>29/03/2020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A475-17CB-4FDB-ADC4-CB223E76E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5D663-06EE-44AF-A2C4-F1C82DEEE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5F4C-A1C1-4334-AD7D-528F78248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8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g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940" y="2606358"/>
            <a:ext cx="5445752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365" y="2606358"/>
            <a:ext cx="5378402" cy="425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5794" y="181031"/>
            <a:ext cx="5165544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935" y="93599"/>
            <a:ext cx="5351760" cy="2512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59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Hard coherence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6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19" y="2606358"/>
            <a:ext cx="5407993" cy="4251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5" y="2617991"/>
            <a:ext cx="5378401" cy="4228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95" y="181031"/>
            <a:ext cx="5165542" cy="242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936" y="93599"/>
            <a:ext cx="5351758" cy="2512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43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19" y="2606358"/>
            <a:ext cx="5407993" cy="4251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5" y="2617991"/>
            <a:ext cx="5378401" cy="4228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2669"/>
            <a:ext cx="5402518" cy="24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79" y="95296"/>
            <a:ext cx="5597273" cy="2509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89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2" y="2606358"/>
            <a:ext cx="5363786" cy="4251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8" y="2606838"/>
            <a:ext cx="5362575" cy="4250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78" y="95296"/>
            <a:ext cx="5597275" cy="2509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91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77" y="2629548"/>
            <a:ext cx="5305274" cy="42052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2" y="2635456"/>
            <a:ext cx="5290366" cy="4193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78" y="95296"/>
            <a:ext cx="5597275" cy="2509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08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Easy rule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67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19" y="2606358"/>
            <a:ext cx="5407992" cy="4251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5" y="2617991"/>
            <a:ext cx="5378401" cy="422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95" y="181031"/>
            <a:ext cx="5165542" cy="242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936" y="93599"/>
            <a:ext cx="5351758" cy="2512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57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19" y="2606358"/>
            <a:ext cx="5407992" cy="4251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5" y="2617991"/>
            <a:ext cx="5378401" cy="422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2669"/>
            <a:ext cx="5402518" cy="24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79" y="95296"/>
            <a:ext cx="5597273" cy="2509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88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2" y="2606358"/>
            <a:ext cx="5363785" cy="4251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8" y="2606838"/>
            <a:ext cx="5362574" cy="4250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79" y="95296"/>
            <a:ext cx="5597273" cy="2509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0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77" y="2629548"/>
            <a:ext cx="5305274" cy="4205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2" y="2635456"/>
            <a:ext cx="5290365" cy="4193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79" y="95296"/>
            <a:ext cx="5597273" cy="2509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61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2475" y="2606358"/>
            <a:ext cx="5416682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365" y="2606358"/>
            <a:ext cx="5378402" cy="425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2669"/>
            <a:ext cx="5402518" cy="24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2178" y="95296"/>
            <a:ext cx="5597275" cy="2509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00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Hard rule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7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19" y="2633554"/>
            <a:ext cx="5407992" cy="4197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5" y="2645038"/>
            <a:ext cx="5378401" cy="4174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95" y="181031"/>
            <a:ext cx="5165542" cy="2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937" y="93599"/>
            <a:ext cx="5351755" cy="2512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53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19" y="2633554"/>
            <a:ext cx="5407992" cy="4197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5" y="2645038"/>
            <a:ext cx="5378401" cy="4174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2669"/>
            <a:ext cx="5402518" cy="24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80" y="95296"/>
            <a:ext cx="5597271" cy="2509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64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2" y="2633554"/>
            <a:ext cx="5363785" cy="4197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8" y="2634028"/>
            <a:ext cx="5362574" cy="4196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79" y="95296"/>
            <a:ext cx="5597273" cy="2509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08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77" y="2656447"/>
            <a:ext cx="5305274" cy="41514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2" y="2662280"/>
            <a:ext cx="5290365" cy="4139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79" y="95296"/>
            <a:ext cx="5597273" cy="2509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7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358" y="2606358"/>
            <a:ext cx="5368915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46" y="2606838"/>
            <a:ext cx="5375639" cy="4250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2177" y="95296"/>
            <a:ext cx="5597277" cy="2509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8177" y="2606358"/>
            <a:ext cx="5305275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478" y="2635456"/>
            <a:ext cx="5324175" cy="4193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2177" y="95296"/>
            <a:ext cx="5597277" cy="2509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35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Easy coherence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55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19" y="2606358"/>
            <a:ext cx="5407993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5" y="2617991"/>
            <a:ext cx="5378402" cy="4228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94" y="181031"/>
            <a:ext cx="5165544" cy="242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935" y="93599"/>
            <a:ext cx="5351760" cy="2512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58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19" y="2606358"/>
            <a:ext cx="5407993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5" y="2617991"/>
            <a:ext cx="5378402" cy="4228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7307" y="182669"/>
            <a:ext cx="5402518" cy="24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78" y="95296"/>
            <a:ext cx="5597275" cy="2509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7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2" y="2606358"/>
            <a:ext cx="5363786" cy="4251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8" y="2606838"/>
            <a:ext cx="5362575" cy="4250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78" y="95296"/>
            <a:ext cx="5597275" cy="2509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58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5B51B-4C9C-4957-842F-33387692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77" y="2629548"/>
            <a:ext cx="5305275" cy="42052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59702-D395-4923-8118-AB7E0E24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2" y="2635456"/>
            <a:ext cx="5290366" cy="4193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79519-4DDD-40DD-96FE-0EB90CD6F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7" y="181031"/>
            <a:ext cx="5402518" cy="24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CF378-1C78-497E-939A-53C67B6F2D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78" y="95296"/>
            <a:ext cx="5597275" cy="2509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08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</Words>
  <Application>Microsoft Office PowerPoint</Application>
  <PresentationFormat>Widescreen</PresentationFormat>
  <Paragraphs>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Easy coherence</vt:lpstr>
      <vt:lpstr>PowerPoint Presentation</vt:lpstr>
      <vt:lpstr>PowerPoint Presentation</vt:lpstr>
      <vt:lpstr>PowerPoint Presentation</vt:lpstr>
      <vt:lpstr>PowerPoint Presentation</vt:lpstr>
      <vt:lpstr>Hard coherence</vt:lpstr>
      <vt:lpstr>PowerPoint Presentation</vt:lpstr>
      <vt:lpstr>PowerPoint Presentation</vt:lpstr>
      <vt:lpstr>PowerPoint Presentation</vt:lpstr>
      <vt:lpstr>PowerPoint Presentation</vt:lpstr>
      <vt:lpstr>Easy rule</vt:lpstr>
      <vt:lpstr>PowerPoint Presentation</vt:lpstr>
      <vt:lpstr>PowerPoint Presentation</vt:lpstr>
      <vt:lpstr>PowerPoint Presentation</vt:lpstr>
      <vt:lpstr>PowerPoint Presentation</vt:lpstr>
      <vt:lpstr>Hard rule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Dorian Minors</dc:creator>
  <cp:lastModifiedBy>Dorian Minors</cp:lastModifiedBy>
  <cp:revision>13</cp:revision>
  <dcterms:created xsi:type="dcterms:W3CDTF">2020-03-22T20:03:36Z</dcterms:created>
  <dcterms:modified xsi:type="dcterms:W3CDTF">2020-03-29T19:17:08Z</dcterms:modified>
</cp:coreProperties>
</file>