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6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58B-D035-4538-91E9-FCB45326C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9BF30-465E-43C0-BBF1-FE134D87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CCEC-DE17-48B5-97DA-B2D926FD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5E65-49C7-4730-BE9E-38067E0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57B0-11F3-4792-AB99-0053EB4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4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2072-3602-4952-8004-690882E5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AEB3-7325-460B-95C5-BA57EAE2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B3D-F2E8-4CB5-BB30-2B722FC4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6BDB-B4A6-46CA-85F0-1CC6E9B4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2D9D-7C26-4CAD-AC6D-5A4A9F6D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3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2200E-959C-419A-9EE3-A98E0B50B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BD64-C4E5-4841-BD54-C562F855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949C-05E8-4C22-9D06-7319C77F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BB80-D366-4AAC-9AE5-3DDEA456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7EB6-8685-4B35-863A-0A85D30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F308-E61C-4D30-B223-AAF0ADFB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2F18-AC98-4E3C-97CA-D06F2940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C332-5498-4CF1-8498-736718C6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0F51-9264-4DEC-9B27-9440793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4D3F-17B1-4A22-B5FE-F97F9B33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2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6C8-E1BF-412D-B5F3-234B7D27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7AB3-724E-4220-99B5-4E583663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651D-2B9C-4CCB-9BAD-EA02AD9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CBAD-76BF-42E2-B192-0E70889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1AAD-8AE9-4C5F-B698-EE7CE9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BAB2-6240-4AEB-873A-7FC62E9B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C2C5-FA78-4BF9-BDD3-D321ED20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956E-C0A8-46AE-82B5-DE75314B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740E-4CD3-448C-ABDB-408CCE65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46EA-A5FB-4035-88C5-3845A89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AB50-07EE-4254-ACB5-E61C81C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27D2-EFD6-4826-AD52-D1B40037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D670-339E-4819-B14E-0C2C597F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BEE8-44AC-4203-9486-F7376F52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F6FA2-8BD3-473A-A182-116B5718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553E3-1443-464F-9AE6-0262FFAE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D7CF4-0958-4D06-B008-90861AC7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5E9F5-16C4-4AA5-B01F-572DE520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0AFA-84FB-458D-90DD-0CBBADC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9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60E-007E-4917-9527-71F2B317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D1CC-8C55-4F3B-8F7A-105D7D54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32411-2F2B-4125-9FF9-07458B8A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8774-BD9E-44F3-8D0B-035176C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3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FE937-285C-4E9E-BD06-AB39C68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231F7-1210-4414-8401-7C00154C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FDFA-5701-45DA-BC21-844AA797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23CC-B656-4C03-BBF9-ABD22522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543B-8B19-47C9-91EC-FEE80314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DCB0-12A3-4A4B-A2C0-27965FE9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8770-DD76-4B71-A68C-325F55CC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94B11-8950-456A-96C7-4CE71C5E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15D5-A56A-4487-88D8-2C1C1FA6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858-127D-41E4-92FB-D6AA2093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AB0F8-2F7D-4248-B1EF-7437D3B4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EB078-8AA3-4159-AC47-A7042719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0178-6529-456F-9017-242009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DCEF-2855-44FD-A4F9-ED5EC6C4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3227-323D-4534-B354-4006E115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9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177BC-2429-43AB-BCAE-B5DA2585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954-FB34-4F49-891F-FABDC79B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EE5D-38F8-4D47-B939-F2BB44003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A475-17CB-4FDB-ADC4-CB223E76E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D663-06EE-44AF-A2C4-F1C82DEE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F38-224C-49CC-A5D0-1F62D17B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A942-A6DF-42EB-8CEE-306F7A5F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49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6639" y="2606358"/>
            <a:ext cx="5348353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38" y="2635456"/>
            <a:ext cx="5201055" cy="419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7" y="98357"/>
            <a:ext cx="5597277" cy="250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7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F38-224C-49CC-A5D0-1F62D17B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Hard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A942-A6DF-42EB-8CEE-306F7A5F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17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3172" y="2615893"/>
            <a:ext cx="5375288" cy="4232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731" y="2606358"/>
            <a:ext cx="5227670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794" y="181031"/>
            <a:ext cx="5165544" cy="24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935" y="40333"/>
            <a:ext cx="5351760" cy="2512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9296" y="2613910"/>
            <a:ext cx="5343039" cy="4236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073" y="2615180"/>
            <a:ext cx="5350985" cy="4233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782" y="184675"/>
            <a:ext cx="5393568" cy="24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004" y="98357"/>
            <a:ext cx="5583622" cy="250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96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1946" y="2647215"/>
            <a:ext cx="5297738" cy="416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658" y="2606358"/>
            <a:ext cx="5327814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45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083" y="2606358"/>
            <a:ext cx="5333464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38" y="2663493"/>
            <a:ext cx="5201055" cy="4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77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F38-224C-49CC-A5D0-1F62D17B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Easy coherence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A942-A6DF-42EB-8CEE-306F7A5F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51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5" y="181031"/>
            <a:ext cx="5165542" cy="24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935" y="40333"/>
            <a:ext cx="5351760" cy="251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31" y="2615893"/>
            <a:ext cx="5341100" cy="4232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35" y="2615892"/>
            <a:ext cx="5351760" cy="42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82" y="184675"/>
            <a:ext cx="5393568" cy="24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004" y="98357"/>
            <a:ext cx="5583622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1" y="2613910"/>
            <a:ext cx="5393569" cy="4253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296" y="2601600"/>
            <a:ext cx="5354461" cy="42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7" y="2601600"/>
            <a:ext cx="5365167" cy="426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46" y="2647215"/>
            <a:ext cx="5335523" cy="42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77" y="2606358"/>
            <a:ext cx="5597278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307" y="2606358"/>
            <a:ext cx="5402518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7" y="93599"/>
            <a:ext cx="5597277" cy="251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59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8" y="2663492"/>
            <a:ext cx="5276601" cy="4194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845" y="2663491"/>
            <a:ext cx="5276248" cy="41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F38-224C-49CC-A5D0-1F62D17B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Hard </a:t>
            </a:r>
            <a:r>
              <a:rPr lang="en-AU" dirty="0" smtClean="0"/>
              <a:t>coherence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A942-A6DF-42EB-8CEE-306F7A5F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0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5" y="181031"/>
            <a:ext cx="5165542" cy="2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936" y="40333"/>
            <a:ext cx="5351758" cy="251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31" y="2615892"/>
            <a:ext cx="5288717" cy="4242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35" y="2615892"/>
            <a:ext cx="5353136" cy="42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82" y="184675"/>
            <a:ext cx="5393568" cy="24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004" y="98357"/>
            <a:ext cx="5583622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0" y="2601600"/>
            <a:ext cx="5394475" cy="425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390" y="2601600"/>
            <a:ext cx="5264495" cy="42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6" y="2601600"/>
            <a:ext cx="5365169" cy="42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46" y="2601600"/>
            <a:ext cx="5327094" cy="41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1943"/>
            <a:ext cx="5402518" cy="24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313" y="98357"/>
            <a:ext cx="5579004" cy="250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8" y="2663491"/>
            <a:ext cx="5295982" cy="4194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844" y="2663491"/>
            <a:ext cx="5273733" cy="41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642" y="2606358"/>
            <a:ext cx="5402348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307" y="2608689"/>
            <a:ext cx="5402518" cy="424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7" y="93599"/>
            <a:ext cx="5597277" cy="251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16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905" y="2606358"/>
            <a:ext cx="5411821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6" y="2606358"/>
            <a:ext cx="5375639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7" y="93599"/>
            <a:ext cx="5597277" cy="251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1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617" y="2606358"/>
            <a:ext cx="5382396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6" y="2635456"/>
            <a:ext cx="5375639" cy="419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7" y="93599"/>
            <a:ext cx="5597277" cy="251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F38-224C-49CC-A5D0-1F62D17B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Easy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4A942-A6DF-42EB-8CEE-306F7A5F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8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3172" y="2606358"/>
            <a:ext cx="5375288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10" y="2606358"/>
            <a:ext cx="5392512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794" y="181031"/>
            <a:ext cx="5165544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935" y="40333"/>
            <a:ext cx="5351760" cy="25127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8F15E3-B026-495C-BE7E-ACDBABC75676}"/>
              </a:ext>
            </a:extLst>
          </p:cNvPr>
          <p:cNvSpPr/>
          <p:nvPr/>
        </p:nvSpPr>
        <p:spPr>
          <a:xfrm>
            <a:off x="9596761" y="5353235"/>
            <a:ext cx="239698" cy="1216241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00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642" y="2613910"/>
            <a:ext cx="5402348" cy="4236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307" y="2615180"/>
            <a:ext cx="5402518" cy="4233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4675"/>
            <a:ext cx="5402518" cy="24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7" y="98357"/>
            <a:ext cx="5597277" cy="25032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0F5DAF-6899-482D-B309-18AC96C98037}"/>
              </a:ext>
            </a:extLst>
          </p:cNvPr>
          <p:cNvSpPr/>
          <p:nvPr/>
        </p:nvSpPr>
        <p:spPr>
          <a:xfrm>
            <a:off x="9623394" y="4714043"/>
            <a:ext cx="248576" cy="188206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7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1946" y="2606358"/>
            <a:ext cx="5297738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794" y="2606358"/>
            <a:ext cx="5331543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7" y="98357"/>
            <a:ext cx="5597277" cy="250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99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Office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all</vt:lpstr>
      <vt:lpstr>PowerPoint Presentation</vt:lpstr>
      <vt:lpstr>PowerPoint Presentation</vt:lpstr>
      <vt:lpstr>PowerPoint Presentation</vt:lpstr>
      <vt:lpstr>PowerPoint Presentation</vt:lpstr>
      <vt:lpstr>Easy rule</vt:lpstr>
      <vt:lpstr>PowerPoint Presentation</vt:lpstr>
      <vt:lpstr>PowerPoint Presentation</vt:lpstr>
      <vt:lpstr>PowerPoint Presentation</vt:lpstr>
      <vt:lpstr>PowerPoint Presentation</vt:lpstr>
      <vt:lpstr>Hard rule</vt:lpstr>
      <vt:lpstr>PowerPoint Presentation</vt:lpstr>
      <vt:lpstr>PowerPoint Presentation</vt:lpstr>
      <vt:lpstr>PowerPoint Presentation</vt:lpstr>
      <vt:lpstr>PowerPoint Presentation</vt:lpstr>
      <vt:lpstr>Easy coherence</vt:lpstr>
      <vt:lpstr>PowerPoint Presentation</vt:lpstr>
      <vt:lpstr>PowerPoint Presentation</vt:lpstr>
      <vt:lpstr>PowerPoint Presentation</vt:lpstr>
      <vt:lpstr>PowerPoint Presentation</vt:lpstr>
      <vt:lpstr>Hard coherence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Dorian Minors</dc:creator>
  <cp:lastModifiedBy>Dorian Minors</cp:lastModifiedBy>
  <cp:revision>15</cp:revision>
  <dcterms:created xsi:type="dcterms:W3CDTF">2020-03-22T20:03:36Z</dcterms:created>
  <dcterms:modified xsi:type="dcterms:W3CDTF">2020-03-29T18:30:37Z</dcterms:modified>
</cp:coreProperties>
</file>