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9"/>
  </p:notesMasterIdLst>
  <p:sldIdLst>
    <p:sldId id="428" r:id="rId2"/>
    <p:sldId id="516" r:id="rId3"/>
    <p:sldId id="502" r:id="rId4"/>
    <p:sldId id="504" r:id="rId5"/>
    <p:sldId id="436" r:id="rId6"/>
    <p:sldId id="472" r:id="rId7"/>
    <p:sldId id="509" r:id="rId8"/>
    <p:sldId id="435" r:id="rId9"/>
    <p:sldId id="510" r:id="rId10"/>
    <p:sldId id="473" r:id="rId11"/>
    <p:sldId id="511" r:id="rId12"/>
    <p:sldId id="505" r:id="rId13"/>
    <p:sldId id="442" r:id="rId14"/>
    <p:sldId id="512" r:id="rId15"/>
    <p:sldId id="474" r:id="rId16"/>
    <p:sldId id="513" r:id="rId17"/>
    <p:sldId id="506" r:id="rId18"/>
    <p:sldId id="455" r:id="rId19"/>
    <p:sldId id="515" r:id="rId20"/>
    <p:sldId id="478" r:id="rId21"/>
    <p:sldId id="518" r:id="rId22"/>
    <p:sldId id="508" r:id="rId23"/>
    <p:sldId id="517" r:id="rId24"/>
    <p:sldId id="507" r:id="rId25"/>
    <p:sldId id="519" r:id="rId26"/>
    <p:sldId id="480" r:id="rId27"/>
    <p:sldId id="485" r:id="rId28"/>
  </p:sldIdLst>
  <p:sldSz cx="9144000" cy="6858000" type="screen4x3"/>
  <p:notesSz cx="6858000" cy="9144000"/>
  <p:embeddedFontLst>
    <p:embeddedFont>
      <p:font typeface="Calibri" panose="020F0502020204030204" pitchFamily="34" charset="0"/>
      <p:regular r:id="rId30"/>
      <p:bold r:id="rId31"/>
      <p:italic r:id="rId32"/>
      <p:boldItalic r:id="rId33"/>
    </p:embeddedFont>
    <p:embeddedFont>
      <p:font typeface="Georgia Pro" panose="020B060402020202020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periment" id="{48A8EE0C-7746-49FE-8486-90454A27F57D}">
          <p14:sldIdLst>
            <p14:sldId id="428"/>
          </p14:sldIdLst>
        </p14:section>
        <p14:section name="Overview" id="{B1D0B0FF-1895-4726-891A-ABF450CAC49E}">
          <p14:sldIdLst>
            <p14:sldId id="516"/>
            <p14:sldId id="502"/>
            <p14:sldId id="504"/>
            <p14:sldId id="436"/>
          </p14:sldIdLst>
        </p14:section>
        <p14:section name="Detail" id="{7434BBE0-3ADC-4DB6-8667-875EDB062151}">
          <p14:sldIdLst>
            <p14:sldId id="472"/>
            <p14:sldId id="509"/>
            <p14:sldId id="435"/>
            <p14:sldId id="510"/>
          </p14:sldIdLst>
        </p14:section>
        <p14:section name="Example 1" id="{B731F3F1-8788-42EB-A822-B55C09EFF233}">
          <p14:sldIdLst>
            <p14:sldId id="473"/>
            <p14:sldId id="511"/>
            <p14:sldId id="505"/>
            <p14:sldId id="442"/>
            <p14:sldId id="512"/>
          </p14:sldIdLst>
        </p14:section>
        <p14:section name="Example 2" id="{1CA13522-7DE7-45DB-93D4-27C1B4AAFEA9}">
          <p14:sldIdLst>
            <p14:sldId id="474"/>
            <p14:sldId id="513"/>
            <p14:sldId id="506"/>
            <p14:sldId id="455"/>
            <p14:sldId id="515"/>
          </p14:sldIdLst>
        </p14:section>
        <p14:section name="Final notes" id="{58D27F89-8E80-492E-95F2-9553C5D1D26B}">
          <p14:sldIdLst>
            <p14:sldId id="478"/>
            <p14:sldId id="518"/>
            <p14:sldId id="508"/>
            <p14:sldId id="517"/>
            <p14:sldId id="507"/>
            <p14:sldId id="519"/>
            <p14:sldId id="480"/>
            <p14:sldId id="485"/>
          </p14:sldIdLst>
        </p14:section>
        <p14:section name="Archive" id="{2286F157-E8B1-4E39-AE49-B465864A0DBA}">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rian Minors" initials="DM" lastIdx="2" clrIdx="0">
    <p:extLst>
      <p:ext uri="{19B8F6BF-5375-455C-9EA6-DF929625EA0E}">
        <p15:presenceInfo xmlns:p15="http://schemas.microsoft.com/office/powerpoint/2012/main" userId="S-1-5-21-2567923909-987886487-436902390-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9B5F0"/>
    <a:srgbClr val="F0B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120" d="100"/>
          <a:sy n="120" d="100"/>
        </p:scale>
        <p:origin x="13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E3ADA-1238-4DCD-8DF7-381F3F02094A}" type="datetimeFigureOut">
              <a:rPr lang="en-AU" smtClean="0"/>
              <a:t>20/04/2020</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779C1-76A4-470F-9CCF-3E52F1A49382}" type="slidenum">
              <a:rPr lang="en-AU" smtClean="0"/>
              <a:t>‹#›</a:t>
            </a:fld>
            <a:endParaRPr lang="en-AU"/>
          </a:p>
        </p:txBody>
      </p:sp>
    </p:spTree>
    <p:extLst>
      <p:ext uri="{BB962C8B-B14F-4D97-AF65-F5344CB8AC3E}">
        <p14:creationId xmlns:p14="http://schemas.microsoft.com/office/powerpoint/2010/main" val="3065169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3C77E-F93F-41A4-AFA3-54BE2B01598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a:extLst>
              <a:ext uri="{FF2B5EF4-FFF2-40B4-BE49-F238E27FC236}">
                <a16:creationId xmlns:a16="http://schemas.microsoft.com/office/drawing/2014/main" id="{1072F1FF-8C34-4CE5-9F87-965F9B5A9ED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EEE0A11-53EB-4C63-A3C9-31AFAF77E23F}"/>
              </a:ext>
            </a:extLst>
          </p:cNvPr>
          <p:cNvSpPr>
            <a:spLocks noGrp="1"/>
          </p:cNvSpPr>
          <p:nvPr>
            <p:ph type="dt" sz="half" idx="10"/>
          </p:nvPr>
        </p:nvSpPr>
        <p:spPr/>
        <p:txBody>
          <a:bodyPr/>
          <a:lstStyle/>
          <a:p>
            <a:fld id="{9CE65F2A-EDC7-4E03-9C91-3B66B8EA6E06}" type="datetimeFigureOut">
              <a:rPr lang="en-AU" smtClean="0"/>
              <a:t>20/04/2020</a:t>
            </a:fld>
            <a:endParaRPr lang="en-AU"/>
          </a:p>
        </p:txBody>
      </p:sp>
      <p:sp>
        <p:nvSpPr>
          <p:cNvPr id="5" name="Footer Placeholder 4">
            <a:extLst>
              <a:ext uri="{FF2B5EF4-FFF2-40B4-BE49-F238E27FC236}">
                <a16:creationId xmlns:a16="http://schemas.microsoft.com/office/drawing/2014/main" id="{1A874E66-F74F-470A-8D95-5C3636AC9B1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2888625-086D-4E02-B170-8BEBD2956A32}"/>
              </a:ext>
            </a:extLst>
          </p:cNvPr>
          <p:cNvSpPr>
            <a:spLocks noGrp="1"/>
          </p:cNvSpPr>
          <p:nvPr>
            <p:ph type="sldNum" sz="quarter" idx="12"/>
          </p:nvPr>
        </p:nvSpPr>
        <p:spPr/>
        <p:txBody>
          <a:bodyPr/>
          <a:lstStyle/>
          <a:p>
            <a:fld id="{0D4B43FA-EAFB-4077-A9FA-4ED6B65DB54B}" type="slidenum">
              <a:rPr lang="en-AU" smtClean="0"/>
              <a:t>‹#›</a:t>
            </a:fld>
            <a:endParaRPr lang="en-AU"/>
          </a:p>
        </p:txBody>
      </p:sp>
    </p:spTree>
    <p:extLst>
      <p:ext uri="{BB962C8B-B14F-4D97-AF65-F5344CB8AC3E}">
        <p14:creationId xmlns:p14="http://schemas.microsoft.com/office/powerpoint/2010/main" val="133749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A7D4-D422-473B-8EED-C96C7091D0F7}"/>
              </a:ext>
            </a:extLst>
          </p:cNvPr>
          <p:cNvSpPr>
            <a:spLocks noGrp="1"/>
          </p:cNvSpPr>
          <p:nvPr>
            <p:ph type="title"/>
          </p:nvPr>
        </p:nvSpPr>
        <p:spPr/>
        <p:txBody>
          <a:bodyPr anchor="t"/>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2A1676FA-FC21-4D6F-A85E-BE50B5806C4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FDCCCE1-F09D-4906-AE4D-22B7A736592E}"/>
              </a:ext>
            </a:extLst>
          </p:cNvPr>
          <p:cNvSpPr>
            <a:spLocks noGrp="1"/>
          </p:cNvSpPr>
          <p:nvPr>
            <p:ph type="dt" sz="half" idx="10"/>
          </p:nvPr>
        </p:nvSpPr>
        <p:spPr/>
        <p:txBody>
          <a:bodyPr/>
          <a:lstStyle/>
          <a:p>
            <a:fld id="{9CE65F2A-EDC7-4E03-9C91-3B66B8EA6E06}" type="datetimeFigureOut">
              <a:rPr lang="en-AU" smtClean="0"/>
              <a:t>20/04/2020</a:t>
            </a:fld>
            <a:endParaRPr lang="en-AU"/>
          </a:p>
        </p:txBody>
      </p:sp>
      <p:sp>
        <p:nvSpPr>
          <p:cNvPr id="5" name="Footer Placeholder 4">
            <a:extLst>
              <a:ext uri="{FF2B5EF4-FFF2-40B4-BE49-F238E27FC236}">
                <a16:creationId xmlns:a16="http://schemas.microsoft.com/office/drawing/2014/main" id="{68D11DA6-8E03-4C87-ADC0-E5B373AC07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73DFA09-B7A3-4EBE-AA95-A4653213EEFF}"/>
              </a:ext>
            </a:extLst>
          </p:cNvPr>
          <p:cNvSpPr>
            <a:spLocks noGrp="1"/>
          </p:cNvSpPr>
          <p:nvPr>
            <p:ph type="sldNum" sz="quarter" idx="12"/>
          </p:nvPr>
        </p:nvSpPr>
        <p:spPr/>
        <p:txBody>
          <a:bodyPr/>
          <a:lstStyle/>
          <a:p>
            <a:fld id="{0D4B43FA-EAFB-4077-A9FA-4ED6B65DB54B}" type="slidenum">
              <a:rPr lang="en-AU" smtClean="0"/>
              <a:t>‹#›</a:t>
            </a:fld>
            <a:endParaRPr lang="en-AU"/>
          </a:p>
        </p:txBody>
      </p:sp>
    </p:spTree>
    <p:extLst>
      <p:ext uri="{BB962C8B-B14F-4D97-AF65-F5344CB8AC3E}">
        <p14:creationId xmlns:p14="http://schemas.microsoft.com/office/powerpoint/2010/main" val="14864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20F8DC-7611-4A98-97C4-316B2A6C2AFC}"/>
              </a:ext>
            </a:extLst>
          </p:cNvPr>
          <p:cNvSpPr>
            <a:spLocks noGrp="1"/>
          </p:cNvSpPr>
          <p:nvPr>
            <p:ph type="title" orient="vert"/>
          </p:nvPr>
        </p:nvSpPr>
        <p:spPr>
          <a:xfrm>
            <a:off x="6543675" y="365125"/>
            <a:ext cx="1971675" cy="5811838"/>
          </a:xfrm>
        </p:spPr>
        <p:txBody>
          <a:bodyPr vert="eaVert" anchor="t"/>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B766F693-972F-49C6-BD2B-BBBD28BA48C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52A790F-3C92-4260-B2D4-13C1C3FC27F8}"/>
              </a:ext>
            </a:extLst>
          </p:cNvPr>
          <p:cNvSpPr>
            <a:spLocks noGrp="1"/>
          </p:cNvSpPr>
          <p:nvPr>
            <p:ph type="dt" sz="half" idx="10"/>
          </p:nvPr>
        </p:nvSpPr>
        <p:spPr/>
        <p:txBody>
          <a:bodyPr/>
          <a:lstStyle/>
          <a:p>
            <a:fld id="{9CE65F2A-EDC7-4E03-9C91-3B66B8EA6E06}" type="datetimeFigureOut">
              <a:rPr lang="en-AU" smtClean="0"/>
              <a:t>20/04/2020</a:t>
            </a:fld>
            <a:endParaRPr lang="en-AU"/>
          </a:p>
        </p:txBody>
      </p:sp>
      <p:sp>
        <p:nvSpPr>
          <p:cNvPr id="5" name="Footer Placeholder 4">
            <a:extLst>
              <a:ext uri="{FF2B5EF4-FFF2-40B4-BE49-F238E27FC236}">
                <a16:creationId xmlns:a16="http://schemas.microsoft.com/office/drawing/2014/main" id="{150493C9-7AB2-43C1-B198-E11709F37B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B1D6743-2A56-4B0E-98DB-2E271A5B288B}"/>
              </a:ext>
            </a:extLst>
          </p:cNvPr>
          <p:cNvSpPr>
            <a:spLocks noGrp="1"/>
          </p:cNvSpPr>
          <p:nvPr>
            <p:ph type="sldNum" sz="quarter" idx="12"/>
          </p:nvPr>
        </p:nvSpPr>
        <p:spPr/>
        <p:txBody>
          <a:bodyPr/>
          <a:lstStyle/>
          <a:p>
            <a:fld id="{0D4B43FA-EAFB-4077-A9FA-4ED6B65DB54B}" type="slidenum">
              <a:rPr lang="en-AU" smtClean="0"/>
              <a:t>‹#›</a:t>
            </a:fld>
            <a:endParaRPr lang="en-AU"/>
          </a:p>
        </p:txBody>
      </p:sp>
    </p:spTree>
    <p:extLst>
      <p:ext uri="{BB962C8B-B14F-4D97-AF65-F5344CB8AC3E}">
        <p14:creationId xmlns:p14="http://schemas.microsoft.com/office/powerpoint/2010/main" val="3330052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533C9-5AE7-44E8-967E-438E434E827C}"/>
              </a:ext>
            </a:extLst>
          </p:cNvPr>
          <p:cNvSpPr>
            <a:spLocks noGrp="1"/>
          </p:cNvSpPr>
          <p:nvPr>
            <p:ph type="title"/>
          </p:nvPr>
        </p:nvSpPr>
        <p:spPr/>
        <p:txBody>
          <a:bodyPr anchor="t"/>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EDFDECD0-DC0C-46A2-B0D7-FE55C58CF11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F1D8DD5-E3E4-4007-843D-D9ABB65FAA6E}"/>
              </a:ext>
            </a:extLst>
          </p:cNvPr>
          <p:cNvSpPr>
            <a:spLocks noGrp="1"/>
          </p:cNvSpPr>
          <p:nvPr>
            <p:ph type="dt" sz="half" idx="10"/>
          </p:nvPr>
        </p:nvSpPr>
        <p:spPr/>
        <p:txBody>
          <a:bodyPr/>
          <a:lstStyle/>
          <a:p>
            <a:fld id="{9CE65F2A-EDC7-4E03-9C91-3B66B8EA6E06}" type="datetimeFigureOut">
              <a:rPr lang="en-AU" smtClean="0"/>
              <a:t>20/04/2020</a:t>
            </a:fld>
            <a:endParaRPr lang="en-AU"/>
          </a:p>
        </p:txBody>
      </p:sp>
      <p:sp>
        <p:nvSpPr>
          <p:cNvPr id="5" name="Footer Placeholder 4">
            <a:extLst>
              <a:ext uri="{FF2B5EF4-FFF2-40B4-BE49-F238E27FC236}">
                <a16:creationId xmlns:a16="http://schemas.microsoft.com/office/drawing/2014/main" id="{C89D511F-3F24-4228-8456-975561E9B3D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14CE174-638E-4C88-A0D5-CE4AB844AF63}"/>
              </a:ext>
            </a:extLst>
          </p:cNvPr>
          <p:cNvSpPr>
            <a:spLocks noGrp="1"/>
          </p:cNvSpPr>
          <p:nvPr>
            <p:ph type="sldNum" sz="quarter" idx="12"/>
          </p:nvPr>
        </p:nvSpPr>
        <p:spPr/>
        <p:txBody>
          <a:bodyPr/>
          <a:lstStyle/>
          <a:p>
            <a:fld id="{0D4B43FA-EAFB-4077-A9FA-4ED6B65DB54B}" type="slidenum">
              <a:rPr lang="en-AU" smtClean="0"/>
              <a:t>‹#›</a:t>
            </a:fld>
            <a:endParaRPr lang="en-AU"/>
          </a:p>
        </p:txBody>
      </p:sp>
    </p:spTree>
    <p:extLst>
      <p:ext uri="{BB962C8B-B14F-4D97-AF65-F5344CB8AC3E}">
        <p14:creationId xmlns:p14="http://schemas.microsoft.com/office/powerpoint/2010/main" val="174403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C5BA-89B4-4DEE-8A7C-3817F71E6AB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49D91A6-B820-4BD8-98FB-65C554E0A2D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94FDEF1-401F-4D0C-BC31-6EAE4D552574}"/>
              </a:ext>
            </a:extLst>
          </p:cNvPr>
          <p:cNvSpPr>
            <a:spLocks noGrp="1"/>
          </p:cNvSpPr>
          <p:nvPr>
            <p:ph type="dt" sz="half" idx="10"/>
          </p:nvPr>
        </p:nvSpPr>
        <p:spPr/>
        <p:txBody>
          <a:bodyPr/>
          <a:lstStyle/>
          <a:p>
            <a:fld id="{9CE65F2A-EDC7-4E03-9C91-3B66B8EA6E06}" type="datetimeFigureOut">
              <a:rPr lang="en-AU" smtClean="0"/>
              <a:t>20/04/2020</a:t>
            </a:fld>
            <a:endParaRPr lang="en-AU"/>
          </a:p>
        </p:txBody>
      </p:sp>
      <p:sp>
        <p:nvSpPr>
          <p:cNvPr id="5" name="Footer Placeholder 4">
            <a:extLst>
              <a:ext uri="{FF2B5EF4-FFF2-40B4-BE49-F238E27FC236}">
                <a16:creationId xmlns:a16="http://schemas.microsoft.com/office/drawing/2014/main" id="{EE7AFD6C-0B23-4A90-B85F-7E4B558C28B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10FBA95-1EE7-405B-800A-E242019ABC2A}"/>
              </a:ext>
            </a:extLst>
          </p:cNvPr>
          <p:cNvSpPr>
            <a:spLocks noGrp="1"/>
          </p:cNvSpPr>
          <p:nvPr>
            <p:ph type="sldNum" sz="quarter" idx="12"/>
          </p:nvPr>
        </p:nvSpPr>
        <p:spPr/>
        <p:txBody>
          <a:bodyPr/>
          <a:lstStyle/>
          <a:p>
            <a:fld id="{0D4B43FA-EAFB-4077-A9FA-4ED6B65DB54B}" type="slidenum">
              <a:rPr lang="en-AU" smtClean="0"/>
              <a:t>‹#›</a:t>
            </a:fld>
            <a:endParaRPr lang="en-AU"/>
          </a:p>
        </p:txBody>
      </p:sp>
    </p:spTree>
    <p:extLst>
      <p:ext uri="{BB962C8B-B14F-4D97-AF65-F5344CB8AC3E}">
        <p14:creationId xmlns:p14="http://schemas.microsoft.com/office/powerpoint/2010/main" val="2745731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E8F1-C056-4DCE-B3EF-6065076C03C0}"/>
              </a:ext>
            </a:extLst>
          </p:cNvPr>
          <p:cNvSpPr>
            <a:spLocks noGrp="1"/>
          </p:cNvSpPr>
          <p:nvPr>
            <p:ph type="title"/>
          </p:nvPr>
        </p:nvSpPr>
        <p:spPr/>
        <p:txBody>
          <a:bodyPr anchor="t"/>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0E309E65-5D95-4B29-9B51-B45F6BCA770A}"/>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58186EA-7C41-4DBE-A5A9-810262FC99D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C14E873-1EC6-4940-A69D-DF8DFEB32760}"/>
              </a:ext>
            </a:extLst>
          </p:cNvPr>
          <p:cNvSpPr>
            <a:spLocks noGrp="1"/>
          </p:cNvSpPr>
          <p:nvPr>
            <p:ph type="dt" sz="half" idx="10"/>
          </p:nvPr>
        </p:nvSpPr>
        <p:spPr/>
        <p:txBody>
          <a:bodyPr/>
          <a:lstStyle/>
          <a:p>
            <a:fld id="{9CE65F2A-EDC7-4E03-9C91-3B66B8EA6E06}" type="datetimeFigureOut">
              <a:rPr lang="en-AU" smtClean="0"/>
              <a:t>20/04/2020</a:t>
            </a:fld>
            <a:endParaRPr lang="en-AU"/>
          </a:p>
        </p:txBody>
      </p:sp>
      <p:sp>
        <p:nvSpPr>
          <p:cNvPr id="6" name="Footer Placeholder 5">
            <a:extLst>
              <a:ext uri="{FF2B5EF4-FFF2-40B4-BE49-F238E27FC236}">
                <a16:creationId xmlns:a16="http://schemas.microsoft.com/office/drawing/2014/main" id="{4FE0F276-21BA-40D0-A76B-7ED35E40395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62D8AB5-973B-4B4C-B7B8-82B5113214EB}"/>
              </a:ext>
            </a:extLst>
          </p:cNvPr>
          <p:cNvSpPr>
            <a:spLocks noGrp="1"/>
          </p:cNvSpPr>
          <p:nvPr>
            <p:ph type="sldNum" sz="quarter" idx="12"/>
          </p:nvPr>
        </p:nvSpPr>
        <p:spPr/>
        <p:txBody>
          <a:bodyPr/>
          <a:lstStyle/>
          <a:p>
            <a:fld id="{0D4B43FA-EAFB-4077-A9FA-4ED6B65DB54B}" type="slidenum">
              <a:rPr lang="en-AU" smtClean="0"/>
              <a:t>‹#›</a:t>
            </a:fld>
            <a:endParaRPr lang="en-AU"/>
          </a:p>
        </p:txBody>
      </p:sp>
    </p:spTree>
    <p:extLst>
      <p:ext uri="{BB962C8B-B14F-4D97-AF65-F5344CB8AC3E}">
        <p14:creationId xmlns:p14="http://schemas.microsoft.com/office/powerpoint/2010/main" val="226769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D6AB7-BFDE-4D0B-9D9C-3F7518FDCE16}"/>
              </a:ext>
            </a:extLst>
          </p:cNvPr>
          <p:cNvSpPr>
            <a:spLocks noGrp="1"/>
          </p:cNvSpPr>
          <p:nvPr>
            <p:ph type="title"/>
          </p:nvPr>
        </p:nvSpPr>
        <p:spPr>
          <a:xfrm>
            <a:off x="629841" y="365126"/>
            <a:ext cx="7886700" cy="1325563"/>
          </a:xfrm>
        </p:spPr>
        <p:txBody>
          <a:bodyPr anchor="t"/>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38839EC2-0FF3-4174-8F97-84F3E788928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439200FC-4A3F-4194-8FF6-4EE2150D91E6}"/>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42BB4CB-8606-48B2-949A-17942053419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26A429FA-0298-46E9-95BD-0EF05A29E68B}"/>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A9D4DB8-2855-4FE2-A60A-AD8508F07167}"/>
              </a:ext>
            </a:extLst>
          </p:cNvPr>
          <p:cNvSpPr>
            <a:spLocks noGrp="1"/>
          </p:cNvSpPr>
          <p:nvPr>
            <p:ph type="dt" sz="half" idx="10"/>
          </p:nvPr>
        </p:nvSpPr>
        <p:spPr/>
        <p:txBody>
          <a:bodyPr/>
          <a:lstStyle/>
          <a:p>
            <a:fld id="{9CE65F2A-EDC7-4E03-9C91-3B66B8EA6E06}" type="datetimeFigureOut">
              <a:rPr lang="en-AU" smtClean="0"/>
              <a:t>20/04/2020</a:t>
            </a:fld>
            <a:endParaRPr lang="en-AU"/>
          </a:p>
        </p:txBody>
      </p:sp>
      <p:sp>
        <p:nvSpPr>
          <p:cNvPr id="8" name="Footer Placeholder 7">
            <a:extLst>
              <a:ext uri="{FF2B5EF4-FFF2-40B4-BE49-F238E27FC236}">
                <a16:creationId xmlns:a16="http://schemas.microsoft.com/office/drawing/2014/main" id="{F4A6F659-DB5B-49E5-ACCC-A61A2241179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993C162-D818-40D0-BD3B-38C7C8013EEC}"/>
              </a:ext>
            </a:extLst>
          </p:cNvPr>
          <p:cNvSpPr>
            <a:spLocks noGrp="1"/>
          </p:cNvSpPr>
          <p:nvPr>
            <p:ph type="sldNum" sz="quarter" idx="12"/>
          </p:nvPr>
        </p:nvSpPr>
        <p:spPr/>
        <p:txBody>
          <a:bodyPr/>
          <a:lstStyle/>
          <a:p>
            <a:fld id="{0D4B43FA-EAFB-4077-A9FA-4ED6B65DB54B}" type="slidenum">
              <a:rPr lang="en-AU" smtClean="0"/>
              <a:t>‹#›</a:t>
            </a:fld>
            <a:endParaRPr lang="en-AU"/>
          </a:p>
        </p:txBody>
      </p:sp>
    </p:spTree>
    <p:extLst>
      <p:ext uri="{BB962C8B-B14F-4D97-AF65-F5344CB8AC3E}">
        <p14:creationId xmlns:p14="http://schemas.microsoft.com/office/powerpoint/2010/main" val="4196986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892E-6B39-4C32-8FF4-F410738BE1EA}"/>
              </a:ext>
            </a:extLst>
          </p:cNvPr>
          <p:cNvSpPr>
            <a:spLocks noGrp="1"/>
          </p:cNvSpPr>
          <p:nvPr>
            <p:ph type="title"/>
          </p:nvPr>
        </p:nvSpPr>
        <p:spPr/>
        <p:txBody>
          <a:bodyPr anchor="t"/>
          <a:lstStyle/>
          <a:p>
            <a:r>
              <a:rPr lang="en-US" dirty="0"/>
              <a:t>Click to edit Master title style</a:t>
            </a:r>
            <a:endParaRPr lang="en-AU" dirty="0"/>
          </a:p>
        </p:txBody>
      </p:sp>
      <p:sp>
        <p:nvSpPr>
          <p:cNvPr id="3" name="Date Placeholder 2">
            <a:extLst>
              <a:ext uri="{FF2B5EF4-FFF2-40B4-BE49-F238E27FC236}">
                <a16:creationId xmlns:a16="http://schemas.microsoft.com/office/drawing/2014/main" id="{E21BC51B-83D7-4839-8480-A4823435CC39}"/>
              </a:ext>
            </a:extLst>
          </p:cNvPr>
          <p:cNvSpPr>
            <a:spLocks noGrp="1"/>
          </p:cNvSpPr>
          <p:nvPr>
            <p:ph type="dt" sz="half" idx="10"/>
          </p:nvPr>
        </p:nvSpPr>
        <p:spPr/>
        <p:txBody>
          <a:bodyPr/>
          <a:lstStyle/>
          <a:p>
            <a:fld id="{9CE65F2A-EDC7-4E03-9C91-3B66B8EA6E06}" type="datetimeFigureOut">
              <a:rPr lang="en-AU" smtClean="0"/>
              <a:t>20/04/2020</a:t>
            </a:fld>
            <a:endParaRPr lang="en-AU"/>
          </a:p>
        </p:txBody>
      </p:sp>
      <p:sp>
        <p:nvSpPr>
          <p:cNvPr id="4" name="Footer Placeholder 3">
            <a:extLst>
              <a:ext uri="{FF2B5EF4-FFF2-40B4-BE49-F238E27FC236}">
                <a16:creationId xmlns:a16="http://schemas.microsoft.com/office/drawing/2014/main" id="{872C978B-D90F-43E1-8248-FF51ADB2D18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3608AAD-BAB5-4A30-B4F0-2972CE7FA92B}"/>
              </a:ext>
            </a:extLst>
          </p:cNvPr>
          <p:cNvSpPr>
            <a:spLocks noGrp="1"/>
          </p:cNvSpPr>
          <p:nvPr>
            <p:ph type="sldNum" sz="quarter" idx="12"/>
          </p:nvPr>
        </p:nvSpPr>
        <p:spPr/>
        <p:txBody>
          <a:bodyPr/>
          <a:lstStyle/>
          <a:p>
            <a:fld id="{0D4B43FA-EAFB-4077-A9FA-4ED6B65DB54B}" type="slidenum">
              <a:rPr lang="en-AU" smtClean="0"/>
              <a:t>‹#›</a:t>
            </a:fld>
            <a:endParaRPr lang="en-AU"/>
          </a:p>
        </p:txBody>
      </p:sp>
    </p:spTree>
    <p:extLst>
      <p:ext uri="{BB962C8B-B14F-4D97-AF65-F5344CB8AC3E}">
        <p14:creationId xmlns:p14="http://schemas.microsoft.com/office/powerpoint/2010/main" val="25972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507D6D-0DC5-4CA7-A583-9D90C28D3EAA}"/>
              </a:ext>
            </a:extLst>
          </p:cNvPr>
          <p:cNvSpPr>
            <a:spLocks noGrp="1"/>
          </p:cNvSpPr>
          <p:nvPr>
            <p:ph type="dt" sz="half" idx="10"/>
          </p:nvPr>
        </p:nvSpPr>
        <p:spPr/>
        <p:txBody>
          <a:bodyPr/>
          <a:lstStyle/>
          <a:p>
            <a:fld id="{9CE65F2A-EDC7-4E03-9C91-3B66B8EA6E06}" type="datetimeFigureOut">
              <a:rPr lang="en-AU" smtClean="0"/>
              <a:t>20/04/2020</a:t>
            </a:fld>
            <a:endParaRPr lang="en-AU"/>
          </a:p>
        </p:txBody>
      </p:sp>
      <p:sp>
        <p:nvSpPr>
          <p:cNvPr id="3" name="Footer Placeholder 2">
            <a:extLst>
              <a:ext uri="{FF2B5EF4-FFF2-40B4-BE49-F238E27FC236}">
                <a16:creationId xmlns:a16="http://schemas.microsoft.com/office/drawing/2014/main" id="{74C7E4A3-4D59-4D62-98D3-BF5361FB624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6172FA5-CEC1-4D2F-A507-82F65D97FDB5}"/>
              </a:ext>
            </a:extLst>
          </p:cNvPr>
          <p:cNvSpPr>
            <a:spLocks noGrp="1"/>
          </p:cNvSpPr>
          <p:nvPr>
            <p:ph type="sldNum" sz="quarter" idx="12"/>
          </p:nvPr>
        </p:nvSpPr>
        <p:spPr/>
        <p:txBody>
          <a:bodyPr/>
          <a:lstStyle/>
          <a:p>
            <a:fld id="{0D4B43FA-EAFB-4077-A9FA-4ED6B65DB54B}" type="slidenum">
              <a:rPr lang="en-AU" smtClean="0"/>
              <a:t>‹#›</a:t>
            </a:fld>
            <a:endParaRPr lang="en-AU"/>
          </a:p>
        </p:txBody>
      </p:sp>
    </p:spTree>
    <p:extLst>
      <p:ext uri="{BB962C8B-B14F-4D97-AF65-F5344CB8AC3E}">
        <p14:creationId xmlns:p14="http://schemas.microsoft.com/office/powerpoint/2010/main" val="340685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8DBE-EE61-4169-A931-F1668DF1CDE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2F2FEEE-6AD7-4562-90D5-36C97ECCBFE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BEC795F-40E6-4595-ABCC-59AD2EE0381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4192FF5-B47D-4F28-8109-570A4F68CFA5}"/>
              </a:ext>
            </a:extLst>
          </p:cNvPr>
          <p:cNvSpPr>
            <a:spLocks noGrp="1"/>
          </p:cNvSpPr>
          <p:nvPr>
            <p:ph type="dt" sz="half" idx="10"/>
          </p:nvPr>
        </p:nvSpPr>
        <p:spPr/>
        <p:txBody>
          <a:bodyPr/>
          <a:lstStyle/>
          <a:p>
            <a:fld id="{9CE65F2A-EDC7-4E03-9C91-3B66B8EA6E06}" type="datetimeFigureOut">
              <a:rPr lang="en-AU" smtClean="0"/>
              <a:t>20/04/2020</a:t>
            </a:fld>
            <a:endParaRPr lang="en-AU"/>
          </a:p>
        </p:txBody>
      </p:sp>
      <p:sp>
        <p:nvSpPr>
          <p:cNvPr id="6" name="Footer Placeholder 5">
            <a:extLst>
              <a:ext uri="{FF2B5EF4-FFF2-40B4-BE49-F238E27FC236}">
                <a16:creationId xmlns:a16="http://schemas.microsoft.com/office/drawing/2014/main" id="{AC7642B4-6639-48A2-A68C-C3C75AB84D4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C71DFC-8BEA-4D9A-9DB6-7B8FE8883A4A}"/>
              </a:ext>
            </a:extLst>
          </p:cNvPr>
          <p:cNvSpPr>
            <a:spLocks noGrp="1"/>
          </p:cNvSpPr>
          <p:nvPr>
            <p:ph type="sldNum" sz="quarter" idx="12"/>
          </p:nvPr>
        </p:nvSpPr>
        <p:spPr/>
        <p:txBody>
          <a:bodyPr/>
          <a:lstStyle/>
          <a:p>
            <a:fld id="{0D4B43FA-EAFB-4077-A9FA-4ED6B65DB54B}" type="slidenum">
              <a:rPr lang="en-AU" smtClean="0"/>
              <a:t>‹#›</a:t>
            </a:fld>
            <a:endParaRPr lang="en-AU"/>
          </a:p>
        </p:txBody>
      </p:sp>
    </p:spTree>
    <p:extLst>
      <p:ext uri="{BB962C8B-B14F-4D97-AF65-F5344CB8AC3E}">
        <p14:creationId xmlns:p14="http://schemas.microsoft.com/office/powerpoint/2010/main" val="3968398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DF69A-DD05-4970-8F42-E9EA6AF08D9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95227FA-6374-4F8B-A75B-1DC7C9F2720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AU"/>
          </a:p>
        </p:txBody>
      </p:sp>
      <p:sp>
        <p:nvSpPr>
          <p:cNvPr id="4" name="Text Placeholder 3">
            <a:extLst>
              <a:ext uri="{FF2B5EF4-FFF2-40B4-BE49-F238E27FC236}">
                <a16:creationId xmlns:a16="http://schemas.microsoft.com/office/drawing/2014/main" id="{C4773CDB-ABA5-446A-9D56-DCDACE29263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2888FA11-B865-4EFE-A8FF-645F9DEBABBA}"/>
              </a:ext>
            </a:extLst>
          </p:cNvPr>
          <p:cNvSpPr>
            <a:spLocks noGrp="1"/>
          </p:cNvSpPr>
          <p:nvPr>
            <p:ph type="dt" sz="half" idx="10"/>
          </p:nvPr>
        </p:nvSpPr>
        <p:spPr/>
        <p:txBody>
          <a:bodyPr/>
          <a:lstStyle/>
          <a:p>
            <a:fld id="{9CE65F2A-EDC7-4E03-9C91-3B66B8EA6E06}" type="datetimeFigureOut">
              <a:rPr lang="en-AU" smtClean="0"/>
              <a:t>20/04/2020</a:t>
            </a:fld>
            <a:endParaRPr lang="en-AU"/>
          </a:p>
        </p:txBody>
      </p:sp>
      <p:sp>
        <p:nvSpPr>
          <p:cNvPr id="6" name="Footer Placeholder 5">
            <a:extLst>
              <a:ext uri="{FF2B5EF4-FFF2-40B4-BE49-F238E27FC236}">
                <a16:creationId xmlns:a16="http://schemas.microsoft.com/office/drawing/2014/main" id="{5907D8B7-1277-423E-8796-D67566E9C6E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BD07ECE-EF60-4CC1-9440-EFDA064019FF}"/>
              </a:ext>
            </a:extLst>
          </p:cNvPr>
          <p:cNvSpPr>
            <a:spLocks noGrp="1"/>
          </p:cNvSpPr>
          <p:nvPr>
            <p:ph type="sldNum" sz="quarter" idx="12"/>
          </p:nvPr>
        </p:nvSpPr>
        <p:spPr/>
        <p:txBody>
          <a:bodyPr/>
          <a:lstStyle/>
          <a:p>
            <a:fld id="{0D4B43FA-EAFB-4077-A9FA-4ED6B65DB54B}" type="slidenum">
              <a:rPr lang="en-AU" smtClean="0"/>
              <a:t>‹#›</a:t>
            </a:fld>
            <a:endParaRPr lang="en-AU"/>
          </a:p>
        </p:txBody>
      </p:sp>
    </p:spTree>
    <p:extLst>
      <p:ext uri="{BB962C8B-B14F-4D97-AF65-F5344CB8AC3E}">
        <p14:creationId xmlns:p14="http://schemas.microsoft.com/office/powerpoint/2010/main" val="48197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7FE4EF-19E9-4EB4-B3EC-BD7CF35C994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7F7CDE7-A66B-4022-B3DE-D180DAE5598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F2B13DD-FE30-4146-A39A-4979615E82F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CE65F2A-EDC7-4E03-9C91-3B66B8EA6E06}" type="datetimeFigureOut">
              <a:rPr lang="en-AU" smtClean="0"/>
              <a:t>20/04/2020</a:t>
            </a:fld>
            <a:endParaRPr lang="en-AU"/>
          </a:p>
        </p:txBody>
      </p:sp>
      <p:sp>
        <p:nvSpPr>
          <p:cNvPr id="5" name="Footer Placeholder 4">
            <a:extLst>
              <a:ext uri="{FF2B5EF4-FFF2-40B4-BE49-F238E27FC236}">
                <a16:creationId xmlns:a16="http://schemas.microsoft.com/office/drawing/2014/main" id="{0A6172F7-EFE9-42AB-9DD0-697C8BC9109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D245576-3986-4BE8-ACF0-756A7FE3DC4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4B43FA-EAFB-4077-A9FA-4ED6B65DB54B}" type="slidenum">
              <a:rPr lang="en-AU" smtClean="0"/>
              <a:t>‹#›</a:t>
            </a:fld>
            <a:endParaRPr lang="en-AU"/>
          </a:p>
        </p:txBody>
      </p:sp>
    </p:spTree>
    <p:extLst>
      <p:ext uri="{BB962C8B-B14F-4D97-AF65-F5344CB8AC3E}">
        <p14:creationId xmlns:p14="http://schemas.microsoft.com/office/powerpoint/2010/main" val="864889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ideo" Target="https://www.youtube.com/embed/BgxBwGVRzV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ideo" Target="https://www.youtube.com/embed/HNvaz8koxb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ideo" Target="https://www.youtube.com/embed/6CLYWHtgaz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ideo" Target="https://www.youtube.com/embed/bjRN1O1oxjI"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EFC9-24DD-4DEF-9576-5A761B315497}"/>
              </a:ext>
            </a:extLst>
          </p:cNvPr>
          <p:cNvSpPr>
            <a:spLocks noGrp="1"/>
          </p:cNvSpPr>
          <p:nvPr>
            <p:ph type="ctrTitle"/>
          </p:nvPr>
        </p:nvSpPr>
        <p:spPr/>
        <p:txBody>
          <a:bodyPr/>
          <a:lstStyle/>
          <a:p>
            <a:r>
              <a:rPr lang="en-AU" dirty="0" smtClean="0"/>
              <a:t>Welcome!</a:t>
            </a:r>
            <a:endParaRPr lang="en-AU" dirty="0"/>
          </a:p>
        </p:txBody>
      </p:sp>
      <p:sp>
        <p:nvSpPr>
          <p:cNvPr id="3" name="Subtitle 2">
            <a:extLst>
              <a:ext uri="{FF2B5EF4-FFF2-40B4-BE49-F238E27FC236}">
                <a16:creationId xmlns:a16="http://schemas.microsoft.com/office/drawing/2014/main" id="{6A92333F-7DD6-4575-BA04-324F6289FB3C}"/>
              </a:ext>
            </a:extLst>
          </p:cNvPr>
          <p:cNvSpPr>
            <a:spLocks noGrp="1"/>
          </p:cNvSpPr>
          <p:nvPr>
            <p:ph type="subTitle" idx="1"/>
          </p:nvPr>
        </p:nvSpPr>
        <p:spPr/>
        <p:txBody>
          <a:bodyPr/>
          <a:lstStyle/>
          <a:p>
            <a:r>
              <a:rPr lang="en-AU" dirty="0" smtClean="0"/>
              <a:t>And thanks for participating.</a:t>
            </a:r>
            <a:endParaRPr lang="en-AU" dirty="0"/>
          </a:p>
        </p:txBody>
      </p:sp>
    </p:spTree>
    <p:extLst>
      <p:ext uri="{BB962C8B-B14F-4D97-AF65-F5344CB8AC3E}">
        <p14:creationId xmlns:p14="http://schemas.microsoft.com/office/powerpoint/2010/main" val="53637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EFC9-24DD-4DEF-9576-5A761B315497}"/>
              </a:ext>
            </a:extLst>
          </p:cNvPr>
          <p:cNvSpPr>
            <a:spLocks noGrp="1"/>
          </p:cNvSpPr>
          <p:nvPr>
            <p:ph type="ctrTitle"/>
          </p:nvPr>
        </p:nvSpPr>
        <p:spPr/>
        <p:txBody>
          <a:bodyPr/>
          <a:lstStyle/>
          <a:p>
            <a:r>
              <a:rPr lang="en-AU" dirty="0"/>
              <a:t>Example one</a:t>
            </a:r>
          </a:p>
        </p:txBody>
      </p:sp>
      <p:sp>
        <p:nvSpPr>
          <p:cNvPr id="3" name="Subtitle 2">
            <a:extLst>
              <a:ext uri="{FF2B5EF4-FFF2-40B4-BE49-F238E27FC236}">
                <a16:creationId xmlns:a16="http://schemas.microsoft.com/office/drawing/2014/main" id="{6A92333F-7DD6-4575-BA04-324F6289FB3C}"/>
              </a:ext>
            </a:extLst>
          </p:cNvPr>
          <p:cNvSpPr>
            <a:spLocks noGrp="1"/>
          </p:cNvSpPr>
          <p:nvPr>
            <p:ph type="subTitle" idx="1"/>
          </p:nvPr>
        </p:nvSpPr>
        <p:spPr/>
        <p:txBody>
          <a:bodyPr/>
          <a:lstStyle/>
          <a:p>
            <a:r>
              <a:rPr lang="en-AU" dirty="0" smtClean="0"/>
              <a:t>Let’s do a couple of examples here, with embedded videos of moving dots.</a:t>
            </a:r>
            <a:endParaRPr lang="en-AU" dirty="0"/>
          </a:p>
        </p:txBody>
      </p:sp>
    </p:spTree>
    <p:extLst>
      <p:ext uri="{BB962C8B-B14F-4D97-AF65-F5344CB8AC3E}">
        <p14:creationId xmlns:p14="http://schemas.microsoft.com/office/powerpoint/2010/main" val="3292341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FD5203-4F40-425F-AEC3-329C3C3902F0}"/>
              </a:ext>
            </a:extLst>
          </p:cNvPr>
          <p:cNvSpPr/>
          <p:nvPr/>
        </p:nvSpPr>
        <p:spPr>
          <a:xfrm>
            <a:off x="-213064" y="-177553"/>
            <a:ext cx="9514670" cy="72086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a:solidFill>
                  <a:srgbClr val="F0B579"/>
                </a:solidFill>
              </a:rPr>
              <a:t>a</a:t>
            </a:r>
            <a:endParaRPr lang="en-AU" sz="1350" dirty="0"/>
          </a:p>
        </p:txBody>
      </p:sp>
      <p:pic>
        <p:nvPicPr>
          <p:cNvPr id="4" name="Picture 3">
            <a:extLst>
              <a:ext uri="{FF2B5EF4-FFF2-40B4-BE49-F238E27FC236}">
                <a16:creationId xmlns:a16="http://schemas.microsoft.com/office/drawing/2014/main" id="{06C7312F-0722-4AAF-A3BF-A523187DA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608728">
            <a:off x="2444688" y="1301688"/>
            <a:ext cx="4254623" cy="4254623"/>
          </a:xfrm>
          <a:prstGeom prst="rect">
            <a:avLst/>
          </a:prstGeom>
        </p:spPr>
      </p:pic>
      <p:sp>
        <p:nvSpPr>
          <p:cNvPr id="6" name="Rectangle 5">
            <a:extLst>
              <a:ext uri="{FF2B5EF4-FFF2-40B4-BE49-F238E27FC236}">
                <a16:creationId xmlns:a16="http://schemas.microsoft.com/office/drawing/2014/main" id="{A964B513-940C-497C-849F-4A9B96C92DF0}"/>
              </a:ext>
            </a:extLst>
          </p:cNvPr>
          <p:cNvSpPr/>
          <p:nvPr/>
        </p:nvSpPr>
        <p:spPr>
          <a:xfrm>
            <a:off x="4123676" y="1242668"/>
            <a:ext cx="4572000" cy="553998"/>
          </a:xfrm>
          <a:prstGeom prst="rect">
            <a:avLst/>
          </a:prstGeom>
        </p:spPr>
        <p:txBody>
          <a:bodyPr>
            <a:spAutoFit/>
          </a:bodyPr>
          <a:lstStyle/>
          <a:p>
            <a:pPr algn="ctr"/>
            <a:r>
              <a:rPr lang="en-AU" sz="3000" dirty="0">
                <a:solidFill>
                  <a:schemeClr val="bg2"/>
                </a:solidFill>
              </a:rPr>
              <a:t>s</a:t>
            </a:r>
          </a:p>
        </p:txBody>
      </p:sp>
      <p:sp>
        <p:nvSpPr>
          <p:cNvPr id="7" name="Rectangle 6">
            <a:extLst>
              <a:ext uri="{FF2B5EF4-FFF2-40B4-BE49-F238E27FC236}">
                <a16:creationId xmlns:a16="http://schemas.microsoft.com/office/drawing/2014/main" id="{CEAEC682-1EBF-4A00-80A4-94BB0A4008FC}"/>
              </a:ext>
            </a:extLst>
          </p:cNvPr>
          <p:cNvSpPr/>
          <p:nvPr/>
        </p:nvSpPr>
        <p:spPr>
          <a:xfrm>
            <a:off x="448323" y="5221131"/>
            <a:ext cx="4572000" cy="553998"/>
          </a:xfrm>
          <a:prstGeom prst="rect">
            <a:avLst/>
          </a:prstGeom>
        </p:spPr>
        <p:txBody>
          <a:bodyPr>
            <a:spAutoFit/>
          </a:bodyPr>
          <a:lstStyle/>
          <a:p>
            <a:pPr algn="ctr"/>
            <a:r>
              <a:rPr lang="en-AU" sz="3000" dirty="0">
                <a:solidFill>
                  <a:schemeClr val="bg2"/>
                </a:solidFill>
              </a:rPr>
              <a:t>a</a:t>
            </a:r>
          </a:p>
        </p:txBody>
      </p:sp>
      <p:sp>
        <p:nvSpPr>
          <p:cNvPr id="8" name="Rectangle 7">
            <a:extLst>
              <a:ext uri="{FF2B5EF4-FFF2-40B4-BE49-F238E27FC236}">
                <a16:creationId xmlns:a16="http://schemas.microsoft.com/office/drawing/2014/main" id="{C5EB9D10-502B-470A-B996-1E44AA69D084}"/>
              </a:ext>
            </a:extLst>
          </p:cNvPr>
          <p:cNvSpPr/>
          <p:nvPr/>
        </p:nvSpPr>
        <p:spPr>
          <a:xfrm>
            <a:off x="2285999" y="6505269"/>
            <a:ext cx="4572000" cy="369332"/>
          </a:xfrm>
          <a:prstGeom prst="rect">
            <a:avLst/>
          </a:prstGeom>
        </p:spPr>
        <p:txBody>
          <a:bodyPr>
            <a:spAutoFit/>
          </a:bodyPr>
          <a:lstStyle/>
          <a:p>
            <a:pPr algn="ctr"/>
            <a:r>
              <a:rPr lang="en-AU" dirty="0">
                <a:solidFill>
                  <a:schemeClr val="bg2"/>
                </a:solidFill>
              </a:rPr>
              <a:t>Press either key to continue</a:t>
            </a:r>
          </a:p>
        </p:txBody>
      </p:sp>
    </p:spTree>
    <p:extLst>
      <p:ext uri="{BB962C8B-B14F-4D97-AF65-F5344CB8AC3E}">
        <p14:creationId xmlns:p14="http://schemas.microsoft.com/office/powerpoint/2010/main" val="98786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a:hlinkClick r:id="" action="ppaction://media"/>
            <a:extLst>
              <a:ext uri="{FF2B5EF4-FFF2-40B4-BE49-F238E27FC236}">
                <a16:creationId xmlns:a16="http://schemas.microsoft.com/office/drawing/2014/main" id="{517B998B-C2EB-40C7-BF45-F235B0F3097D}"/>
              </a:ext>
            </a:extLst>
          </p:cNvPr>
          <p:cNvPicPr>
            <a:picLocks noRot="1" noChangeAspect="1"/>
          </p:cNvPicPr>
          <p:nvPr>
            <a:videoFile r:link="rId1"/>
          </p:nvPr>
        </p:nvPicPr>
        <p:blipFill>
          <a:blip r:embed="rId3"/>
          <a:stretch>
            <a:fillRect/>
          </a:stretch>
        </p:blipFill>
        <p:spPr>
          <a:xfrm>
            <a:off x="1630039" y="1774147"/>
            <a:ext cx="5883922" cy="3309706"/>
          </a:xfrm>
          <a:prstGeom prst="rect">
            <a:avLst/>
          </a:prstGeom>
        </p:spPr>
      </p:pic>
    </p:spTree>
    <p:extLst>
      <p:ext uri="{BB962C8B-B14F-4D97-AF65-F5344CB8AC3E}">
        <p14:creationId xmlns:p14="http://schemas.microsoft.com/office/powerpoint/2010/main" val="1381323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FD5203-4F40-425F-AEC3-329C3C3902F0}"/>
              </a:ext>
            </a:extLst>
          </p:cNvPr>
          <p:cNvSpPr/>
          <p:nvPr/>
        </p:nvSpPr>
        <p:spPr>
          <a:xfrm>
            <a:off x="-213064" y="-177553"/>
            <a:ext cx="9514670" cy="72086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grpSp>
        <p:nvGrpSpPr>
          <p:cNvPr id="2" name="Group 1">
            <a:extLst>
              <a:ext uri="{FF2B5EF4-FFF2-40B4-BE49-F238E27FC236}">
                <a16:creationId xmlns:a16="http://schemas.microsoft.com/office/drawing/2014/main" id="{FD84DDAF-B4F5-48D8-BDD3-FEBEBCE9792E}"/>
              </a:ext>
            </a:extLst>
          </p:cNvPr>
          <p:cNvGrpSpPr/>
          <p:nvPr/>
        </p:nvGrpSpPr>
        <p:grpSpPr>
          <a:xfrm>
            <a:off x="3121243" y="2052337"/>
            <a:ext cx="2822426" cy="2902969"/>
            <a:chOff x="3121243" y="2052337"/>
            <a:chExt cx="2822426" cy="2902969"/>
          </a:xfrm>
        </p:grpSpPr>
        <p:sp>
          <p:nvSpPr>
            <p:cNvPr id="91" name="Rectangle 90">
              <a:extLst>
                <a:ext uri="{FF2B5EF4-FFF2-40B4-BE49-F238E27FC236}">
                  <a16:creationId xmlns:a16="http://schemas.microsoft.com/office/drawing/2014/main" id="{8C39FEBD-3A03-4FC4-BF02-F23CED9F1EC6}"/>
                </a:ext>
              </a:extLst>
            </p:cNvPr>
            <p:cNvSpPr/>
            <p:nvPr/>
          </p:nvSpPr>
          <p:spPr>
            <a:xfrm>
              <a:off x="4492104" y="3375986"/>
              <a:ext cx="133363" cy="14306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Flowchart: Connector 91">
              <a:extLst>
                <a:ext uri="{FF2B5EF4-FFF2-40B4-BE49-F238E27FC236}">
                  <a16:creationId xmlns:a16="http://schemas.microsoft.com/office/drawing/2014/main" id="{DF3EB93F-B2E3-4A97-A2F2-C834409E352E}"/>
                </a:ext>
              </a:extLst>
            </p:cNvPr>
            <p:cNvSpPr/>
            <p:nvPr/>
          </p:nvSpPr>
          <p:spPr>
            <a:xfrm flipV="1">
              <a:off x="4554422" y="40021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 name="Flowchart: Connector 92">
              <a:extLst>
                <a:ext uri="{FF2B5EF4-FFF2-40B4-BE49-F238E27FC236}">
                  <a16:creationId xmlns:a16="http://schemas.microsoft.com/office/drawing/2014/main" id="{30D30F38-8AD4-4433-807F-7D4F792BA698}"/>
                </a:ext>
              </a:extLst>
            </p:cNvPr>
            <p:cNvSpPr/>
            <p:nvPr/>
          </p:nvSpPr>
          <p:spPr>
            <a:xfrm flipV="1">
              <a:off x="4706822" y="39560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 name="Flowchart: Connector 93">
              <a:extLst>
                <a:ext uri="{FF2B5EF4-FFF2-40B4-BE49-F238E27FC236}">
                  <a16:creationId xmlns:a16="http://schemas.microsoft.com/office/drawing/2014/main" id="{314343E9-99C1-438B-8967-459EEC84A1E8}"/>
                </a:ext>
              </a:extLst>
            </p:cNvPr>
            <p:cNvSpPr/>
            <p:nvPr/>
          </p:nvSpPr>
          <p:spPr>
            <a:xfrm flipV="1">
              <a:off x="4756317" y="37991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 name="Flowchart: Connector 94">
              <a:extLst>
                <a:ext uri="{FF2B5EF4-FFF2-40B4-BE49-F238E27FC236}">
                  <a16:creationId xmlns:a16="http://schemas.microsoft.com/office/drawing/2014/main" id="{D8A3634B-24C7-4498-B540-45C51552F6AE}"/>
                </a:ext>
              </a:extLst>
            </p:cNvPr>
            <p:cNvSpPr/>
            <p:nvPr/>
          </p:nvSpPr>
          <p:spPr>
            <a:xfrm flipV="1">
              <a:off x="4802430" y="38944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 name="Flowchart: Connector 95">
              <a:extLst>
                <a:ext uri="{FF2B5EF4-FFF2-40B4-BE49-F238E27FC236}">
                  <a16:creationId xmlns:a16="http://schemas.microsoft.com/office/drawing/2014/main" id="{C24D35DF-DB72-4CDE-A84C-0407897B5E54}"/>
                </a:ext>
              </a:extLst>
            </p:cNvPr>
            <p:cNvSpPr/>
            <p:nvPr/>
          </p:nvSpPr>
          <p:spPr>
            <a:xfrm flipV="1">
              <a:off x="4486176" y="38713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 name="Flowchart: Connector 96">
              <a:extLst>
                <a:ext uri="{FF2B5EF4-FFF2-40B4-BE49-F238E27FC236}">
                  <a16:creationId xmlns:a16="http://schemas.microsoft.com/office/drawing/2014/main" id="{135DF0EB-4783-4A69-8A9C-EC6DFB72DA78}"/>
                </a:ext>
              </a:extLst>
            </p:cNvPr>
            <p:cNvSpPr/>
            <p:nvPr/>
          </p:nvSpPr>
          <p:spPr>
            <a:xfrm flipV="1">
              <a:off x="4611713" y="387134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 name="Flowchart: Connector 97">
              <a:extLst>
                <a:ext uri="{FF2B5EF4-FFF2-40B4-BE49-F238E27FC236}">
                  <a16:creationId xmlns:a16="http://schemas.microsoft.com/office/drawing/2014/main" id="{C8A50EF3-FFE5-4D43-B4EB-058617D82185}"/>
                </a:ext>
              </a:extLst>
            </p:cNvPr>
            <p:cNvSpPr/>
            <p:nvPr/>
          </p:nvSpPr>
          <p:spPr>
            <a:xfrm flipV="1">
              <a:off x="4457817" y="39263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 name="Flowchart: Connector 98">
              <a:extLst>
                <a:ext uri="{FF2B5EF4-FFF2-40B4-BE49-F238E27FC236}">
                  <a16:creationId xmlns:a16="http://schemas.microsoft.com/office/drawing/2014/main" id="{94463EDB-587E-4E53-A34F-684ACB909B4A}"/>
                </a:ext>
              </a:extLst>
            </p:cNvPr>
            <p:cNvSpPr/>
            <p:nvPr/>
          </p:nvSpPr>
          <p:spPr>
            <a:xfrm flipV="1">
              <a:off x="4434761" y="37530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 name="Flowchart: Connector 99">
              <a:extLst>
                <a:ext uri="{FF2B5EF4-FFF2-40B4-BE49-F238E27FC236}">
                  <a16:creationId xmlns:a16="http://schemas.microsoft.com/office/drawing/2014/main" id="{F7A7CCB1-52AF-47E1-891B-4F2325A72E73}"/>
                </a:ext>
              </a:extLst>
            </p:cNvPr>
            <p:cNvSpPr/>
            <p:nvPr/>
          </p:nvSpPr>
          <p:spPr>
            <a:xfrm flipV="1">
              <a:off x="4341572" y="38358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 name="Flowchart: Connector 100">
              <a:extLst>
                <a:ext uri="{FF2B5EF4-FFF2-40B4-BE49-F238E27FC236}">
                  <a16:creationId xmlns:a16="http://schemas.microsoft.com/office/drawing/2014/main" id="{51174584-2942-46F8-871A-86B3EE80B744}"/>
                </a:ext>
              </a:extLst>
            </p:cNvPr>
            <p:cNvSpPr/>
            <p:nvPr/>
          </p:nvSpPr>
          <p:spPr>
            <a:xfrm flipV="1">
              <a:off x="4327989" y="37530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 name="Flowchart: Connector 101">
              <a:extLst>
                <a:ext uri="{FF2B5EF4-FFF2-40B4-BE49-F238E27FC236}">
                  <a16:creationId xmlns:a16="http://schemas.microsoft.com/office/drawing/2014/main" id="{A11C0916-DD26-4874-983E-5230900B50E7}"/>
                </a:ext>
              </a:extLst>
            </p:cNvPr>
            <p:cNvSpPr/>
            <p:nvPr/>
          </p:nvSpPr>
          <p:spPr>
            <a:xfrm flipV="1">
              <a:off x="4618246" y="37760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 name="Flowchart: Connector 102">
              <a:extLst>
                <a:ext uri="{FF2B5EF4-FFF2-40B4-BE49-F238E27FC236}">
                  <a16:creationId xmlns:a16="http://schemas.microsoft.com/office/drawing/2014/main" id="{D6200B92-A919-4A28-914B-22FA701F24EE}"/>
                </a:ext>
              </a:extLst>
            </p:cNvPr>
            <p:cNvSpPr/>
            <p:nvPr/>
          </p:nvSpPr>
          <p:spPr>
            <a:xfrm flipV="1">
              <a:off x="4540249" y="36490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 name="Flowchart: Connector 103">
              <a:extLst>
                <a:ext uri="{FF2B5EF4-FFF2-40B4-BE49-F238E27FC236}">
                  <a16:creationId xmlns:a16="http://schemas.microsoft.com/office/drawing/2014/main" id="{709A6425-723A-4B85-B9A3-0BFEE944A303}"/>
                </a:ext>
              </a:extLst>
            </p:cNvPr>
            <p:cNvSpPr/>
            <p:nvPr/>
          </p:nvSpPr>
          <p:spPr>
            <a:xfrm flipV="1">
              <a:off x="4388648" y="364299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 name="Flowchart: Connector 104">
              <a:extLst>
                <a:ext uri="{FF2B5EF4-FFF2-40B4-BE49-F238E27FC236}">
                  <a16:creationId xmlns:a16="http://schemas.microsoft.com/office/drawing/2014/main" id="{256B747E-8298-4419-A2D1-E3E3CEE7BE6F}"/>
                </a:ext>
              </a:extLst>
            </p:cNvPr>
            <p:cNvSpPr/>
            <p:nvPr/>
          </p:nvSpPr>
          <p:spPr>
            <a:xfrm flipV="1">
              <a:off x="4869653" y="383595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 name="Flowchart: Connector 105">
              <a:extLst>
                <a:ext uri="{FF2B5EF4-FFF2-40B4-BE49-F238E27FC236}">
                  <a16:creationId xmlns:a16="http://schemas.microsoft.com/office/drawing/2014/main" id="{05924AEA-30EE-4F12-A3A4-733763909B0A}"/>
                </a:ext>
              </a:extLst>
            </p:cNvPr>
            <p:cNvSpPr/>
            <p:nvPr/>
          </p:nvSpPr>
          <p:spPr>
            <a:xfrm flipV="1">
              <a:off x="5022053" y="37898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 name="Flowchart: Connector 106">
              <a:extLst>
                <a:ext uri="{FF2B5EF4-FFF2-40B4-BE49-F238E27FC236}">
                  <a16:creationId xmlns:a16="http://schemas.microsoft.com/office/drawing/2014/main" id="{51FB3213-D21A-4ED1-9D54-A5BF5AE99E31}"/>
                </a:ext>
              </a:extLst>
            </p:cNvPr>
            <p:cNvSpPr/>
            <p:nvPr/>
          </p:nvSpPr>
          <p:spPr>
            <a:xfrm flipV="1">
              <a:off x="5071548" y="36329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 name="Flowchart: Connector 107">
              <a:extLst>
                <a:ext uri="{FF2B5EF4-FFF2-40B4-BE49-F238E27FC236}">
                  <a16:creationId xmlns:a16="http://schemas.microsoft.com/office/drawing/2014/main" id="{CE93A6AA-275B-40D1-80DC-F4593EF895BD}"/>
                </a:ext>
              </a:extLst>
            </p:cNvPr>
            <p:cNvSpPr/>
            <p:nvPr/>
          </p:nvSpPr>
          <p:spPr>
            <a:xfrm flipV="1">
              <a:off x="4801407" y="37051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 name="Flowchart: Connector 108">
              <a:extLst>
                <a:ext uri="{FF2B5EF4-FFF2-40B4-BE49-F238E27FC236}">
                  <a16:creationId xmlns:a16="http://schemas.microsoft.com/office/drawing/2014/main" id="{464CC463-122C-4BDD-A5DD-BF1D5E9D9255}"/>
                </a:ext>
              </a:extLst>
            </p:cNvPr>
            <p:cNvSpPr/>
            <p:nvPr/>
          </p:nvSpPr>
          <p:spPr>
            <a:xfrm flipV="1">
              <a:off x="4926944" y="37051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 name="Flowchart: Connector 109">
              <a:extLst>
                <a:ext uri="{FF2B5EF4-FFF2-40B4-BE49-F238E27FC236}">
                  <a16:creationId xmlns:a16="http://schemas.microsoft.com/office/drawing/2014/main" id="{F5B07DF7-EB39-4F68-BFEB-9837DA640C97}"/>
                </a:ext>
              </a:extLst>
            </p:cNvPr>
            <p:cNvSpPr/>
            <p:nvPr/>
          </p:nvSpPr>
          <p:spPr>
            <a:xfrm flipV="1">
              <a:off x="4773048" y="376016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 name="Flowchart: Connector 110">
              <a:extLst>
                <a:ext uri="{FF2B5EF4-FFF2-40B4-BE49-F238E27FC236}">
                  <a16:creationId xmlns:a16="http://schemas.microsoft.com/office/drawing/2014/main" id="{82150AB4-4FFC-4E05-B3AE-1DA730EB1C7A}"/>
                </a:ext>
              </a:extLst>
            </p:cNvPr>
            <p:cNvSpPr/>
            <p:nvPr/>
          </p:nvSpPr>
          <p:spPr>
            <a:xfrm flipV="1">
              <a:off x="4749992" y="35868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 name="Flowchart: Connector 111">
              <a:extLst>
                <a:ext uri="{FF2B5EF4-FFF2-40B4-BE49-F238E27FC236}">
                  <a16:creationId xmlns:a16="http://schemas.microsoft.com/office/drawing/2014/main" id="{87329633-FCDD-4C4D-B40A-15A6467AB856}"/>
                </a:ext>
              </a:extLst>
            </p:cNvPr>
            <p:cNvSpPr/>
            <p:nvPr/>
          </p:nvSpPr>
          <p:spPr>
            <a:xfrm flipV="1">
              <a:off x="4656803" y="36696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 name="Flowchart: Connector 112">
              <a:extLst>
                <a:ext uri="{FF2B5EF4-FFF2-40B4-BE49-F238E27FC236}">
                  <a16:creationId xmlns:a16="http://schemas.microsoft.com/office/drawing/2014/main" id="{C5EE2E21-F073-4D69-A95F-C38090B35F03}"/>
                </a:ext>
              </a:extLst>
            </p:cNvPr>
            <p:cNvSpPr/>
            <p:nvPr/>
          </p:nvSpPr>
          <p:spPr>
            <a:xfrm flipV="1">
              <a:off x="4643220" y="35868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 name="Flowchart: Connector 113">
              <a:extLst>
                <a:ext uri="{FF2B5EF4-FFF2-40B4-BE49-F238E27FC236}">
                  <a16:creationId xmlns:a16="http://schemas.microsoft.com/office/drawing/2014/main" id="{D8782FEA-453C-4AB1-A085-D3027BD79E1E}"/>
                </a:ext>
              </a:extLst>
            </p:cNvPr>
            <p:cNvSpPr/>
            <p:nvPr/>
          </p:nvSpPr>
          <p:spPr>
            <a:xfrm flipV="1">
              <a:off x="4933477" y="36098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 name="Flowchart: Connector 114">
              <a:extLst>
                <a:ext uri="{FF2B5EF4-FFF2-40B4-BE49-F238E27FC236}">
                  <a16:creationId xmlns:a16="http://schemas.microsoft.com/office/drawing/2014/main" id="{746C5F56-82CD-411E-AE84-587BFDD2B40F}"/>
                </a:ext>
              </a:extLst>
            </p:cNvPr>
            <p:cNvSpPr/>
            <p:nvPr/>
          </p:nvSpPr>
          <p:spPr>
            <a:xfrm flipV="1">
              <a:off x="4855480" y="34828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 name="Flowchart: Connector 115">
              <a:extLst>
                <a:ext uri="{FF2B5EF4-FFF2-40B4-BE49-F238E27FC236}">
                  <a16:creationId xmlns:a16="http://schemas.microsoft.com/office/drawing/2014/main" id="{0E5C3EDA-2B24-46F8-BC66-9AD4C3F8431F}"/>
                </a:ext>
              </a:extLst>
            </p:cNvPr>
            <p:cNvSpPr/>
            <p:nvPr/>
          </p:nvSpPr>
          <p:spPr>
            <a:xfrm flipV="1">
              <a:off x="4703879" y="34768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 name="Flowchart: Connector 116">
              <a:extLst>
                <a:ext uri="{FF2B5EF4-FFF2-40B4-BE49-F238E27FC236}">
                  <a16:creationId xmlns:a16="http://schemas.microsoft.com/office/drawing/2014/main" id="{40D9D90C-B6D8-4DB4-B465-986F1A21372D}"/>
                </a:ext>
              </a:extLst>
            </p:cNvPr>
            <p:cNvSpPr/>
            <p:nvPr/>
          </p:nvSpPr>
          <p:spPr>
            <a:xfrm flipV="1">
              <a:off x="4840063" y="35063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8" name="Flowchart: Connector 117">
              <a:extLst>
                <a:ext uri="{FF2B5EF4-FFF2-40B4-BE49-F238E27FC236}">
                  <a16:creationId xmlns:a16="http://schemas.microsoft.com/office/drawing/2014/main" id="{9FAF3AAB-4814-4EFD-866B-8A9154814F2B}"/>
                </a:ext>
              </a:extLst>
            </p:cNvPr>
            <p:cNvSpPr/>
            <p:nvPr/>
          </p:nvSpPr>
          <p:spPr>
            <a:xfrm flipV="1">
              <a:off x="4992463" y="34602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9" name="Flowchart: Connector 118">
              <a:extLst>
                <a:ext uri="{FF2B5EF4-FFF2-40B4-BE49-F238E27FC236}">
                  <a16:creationId xmlns:a16="http://schemas.microsoft.com/office/drawing/2014/main" id="{4C85FCE6-CDFE-4992-B235-56AFACE80A15}"/>
                </a:ext>
              </a:extLst>
            </p:cNvPr>
            <p:cNvSpPr/>
            <p:nvPr/>
          </p:nvSpPr>
          <p:spPr>
            <a:xfrm flipV="1">
              <a:off x="5041958" y="33033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0" name="Flowchart: Connector 119">
              <a:extLst>
                <a:ext uri="{FF2B5EF4-FFF2-40B4-BE49-F238E27FC236}">
                  <a16:creationId xmlns:a16="http://schemas.microsoft.com/office/drawing/2014/main" id="{643921C3-81E7-49BF-8995-7C94FFB4C565}"/>
                </a:ext>
              </a:extLst>
            </p:cNvPr>
            <p:cNvSpPr/>
            <p:nvPr/>
          </p:nvSpPr>
          <p:spPr>
            <a:xfrm flipV="1">
              <a:off x="5088071" y="33986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1" name="Flowchart: Connector 120">
              <a:extLst>
                <a:ext uri="{FF2B5EF4-FFF2-40B4-BE49-F238E27FC236}">
                  <a16:creationId xmlns:a16="http://schemas.microsoft.com/office/drawing/2014/main" id="{22A97625-FDB0-4FAC-B1E4-8C6A79A05657}"/>
                </a:ext>
              </a:extLst>
            </p:cNvPr>
            <p:cNvSpPr/>
            <p:nvPr/>
          </p:nvSpPr>
          <p:spPr>
            <a:xfrm flipV="1">
              <a:off x="4771817" y="33755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2" name="Flowchart: Connector 121">
              <a:extLst>
                <a:ext uri="{FF2B5EF4-FFF2-40B4-BE49-F238E27FC236}">
                  <a16:creationId xmlns:a16="http://schemas.microsoft.com/office/drawing/2014/main" id="{AE62D200-2866-4BC3-B78A-41005BD9AA6A}"/>
                </a:ext>
              </a:extLst>
            </p:cNvPr>
            <p:cNvSpPr/>
            <p:nvPr/>
          </p:nvSpPr>
          <p:spPr>
            <a:xfrm flipV="1">
              <a:off x="4897354" y="337554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3" name="Flowchart: Connector 122">
              <a:extLst>
                <a:ext uri="{FF2B5EF4-FFF2-40B4-BE49-F238E27FC236}">
                  <a16:creationId xmlns:a16="http://schemas.microsoft.com/office/drawing/2014/main" id="{EF071BD0-6FFE-47E0-97F1-7CDAF82237E2}"/>
                </a:ext>
              </a:extLst>
            </p:cNvPr>
            <p:cNvSpPr/>
            <p:nvPr/>
          </p:nvSpPr>
          <p:spPr>
            <a:xfrm flipV="1">
              <a:off x="4743458" y="34305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4" name="Flowchart: Connector 123">
              <a:extLst>
                <a:ext uri="{FF2B5EF4-FFF2-40B4-BE49-F238E27FC236}">
                  <a16:creationId xmlns:a16="http://schemas.microsoft.com/office/drawing/2014/main" id="{C40A1274-6346-41BD-9D54-1E656E066F59}"/>
                </a:ext>
              </a:extLst>
            </p:cNvPr>
            <p:cNvSpPr/>
            <p:nvPr/>
          </p:nvSpPr>
          <p:spPr>
            <a:xfrm flipV="1">
              <a:off x="4720402" y="32572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6" name="Flowchart: Connector 125">
              <a:extLst>
                <a:ext uri="{FF2B5EF4-FFF2-40B4-BE49-F238E27FC236}">
                  <a16:creationId xmlns:a16="http://schemas.microsoft.com/office/drawing/2014/main" id="{7C20C3D9-3C9A-4F26-BBF0-681F1C94529F}"/>
                </a:ext>
              </a:extLst>
            </p:cNvPr>
            <p:cNvSpPr/>
            <p:nvPr/>
          </p:nvSpPr>
          <p:spPr>
            <a:xfrm flipV="1">
              <a:off x="4613630" y="32572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7" name="Flowchart: Connector 126">
              <a:extLst>
                <a:ext uri="{FF2B5EF4-FFF2-40B4-BE49-F238E27FC236}">
                  <a16:creationId xmlns:a16="http://schemas.microsoft.com/office/drawing/2014/main" id="{AB495374-DFD2-48EB-AFF2-3244E075F3A6}"/>
                </a:ext>
              </a:extLst>
            </p:cNvPr>
            <p:cNvSpPr/>
            <p:nvPr/>
          </p:nvSpPr>
          <p:spPr>
            <a:xfrm flipV="1">
              <a:off x="4903887" y="32802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8" name="Flowchart: Connector 127">
              <a:extLst>
                <a:ext uri="{FF2B5EF4-FFF2-40B4-BE49-F238E27FC236}">
                  <a16:creationId xmlns:a16="http://schemas.microsoft.com/office/drawing/2014/main" id="{C091D164-7191-429C-8F62-F41B001DEE5A}"/>
                </a:ext>
              </a:extLst>
            </p:cNvPr>
            <p:cNvSpPr/>
            <p:nvPr/>
          </p:nvSpPr>
          <p:spPr>
            <a:xfrm flipV="1">
              <a:off x="4825890" y="31532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9" name="Flowchart: Connector 128">
              <a:extLst>
                <a:ext uri="{FF2B5EF4-FFF2-40B4-BE49-F238E27FC236}">
                  <a16:creationId xmlns:a16="http://schemas.microsoft.com/office/drawing/2014/main" id="{832D2F14-55D9-46A5-91AE-EA3F0839AA28}"/>
                </a:ext>
              </a:extLst>
            </p:cNvPr>
            <p:cNvSpPr/>
            <p:nvPr/>
          </p:nvSpPr>
          <p:spPr>
            <a:xfrm flipV="1">
              <a:off x="4674289" y="314719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2" name="Flowchart: Connector 131">
              <a:extLst>
                <a:ext uri="{FF2B5EF4-FFF2-40B4-BE49-F238E27FC236}">
                  <a16:creationId xmlns:a16="http://schemas.microsoft.com/office/drawing/2014/main" id="{E936FCB8-AE44-40E7-89E4-00D3C34A2748}"/>
                </a:ext>
              </a:extLst>
            </p:cNvPr>
            <p:cNvSpPr/>
            <p:nvPr/>
          </p:nvSpPr>
          <p:spPr>
            <a:xfrm flipV="1">
              <a:off x="4670360" y="31269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3" name="Flowchart: Connector 132">
              <a:extLst>
                <a:ext uri="{FF2B5EF4-FFF2-40B4-BE49-F238E27FC236}">
                  <a16:creationId xmlns:a16="http://schemas.microsoft.com/office/drawing/2014/main" id="{53345EA2-5A4A-4692-B061-B1C7F7D9285F}"/>
                </a:ext>
              </a:extLst>
            </p:cNvPr>
            <p:cNvSpPr/>
            <p:nvPr/>
          </p:nvSpPr>
          <p:spPr>
            <a:xfrm flipV="1">
              <a:off x="4716473" y="32222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4" name="Flowchart: Connector 133">
              <a:extLst>
                <a:ext uri="{FF2B5EF4-FFF2-40B4-BE49-F238E27FC236}">
                  <a16:creationId xmlns:a16="http://schemas.microsoft.com/office/drawing/2014/main" id="{E797F357-6651-4E18-B315-467F03893162}"/>
                </a:ext>
              </a:extLst>
            </p:cNvPr>
            <p:cNvSpPr/>
            <p:nvPr/>
          </p:nvSpPr>
          <p:spPr>
            <a:xfrm flipV="1">
              <a:off x="4400219" y="31991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5" name="Flowchart: Connector 134">
              <a:extLst>
                <a:ext uri="{FF2B5EF4-FFF2-40B4-BE49-F238E27FC236}">
                  <a16:creationId xmlns:a16="http://schemas.microsoft.com/office/drawing/2014/main" id="{86F6C8CD-CBAD-4B6B-9039-C219C05B92FC}"/>
                </a:ext>
              </a:extLst>
            </p:cNvPr>
            <p:cNvSpPr/>
            <p:nvPr/>
          </p:nvSpPr>
          <p:spPr>
            <a:xfrm flipV="1">
              <a:off x="4525756" y="31991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6" name="Flowchart: Connector 135">
              <a:extLst>
                <a:ext uri="{FF2B5EF4-FFF2-40B4-BE49-F238E27FC236}">
                  <a16:creationId xmlns:a16="http://schemas.microsoft.com/office/drawing/2014/main" id="{721C6880-20ED-4A57-9793-1BDE42DE709E}"/>
                </a:ext>
              </a:extLst>
            </p:cNvPr>
            <p:cNvSpPr/>
            <p:nvPr/>
          </p:nvSpPr>
          <p:spPr>
            <a:xfrm flipV="1">
              <a:off x="4371860" y="32541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7" name="Flowchart: Connector 136">
              <a:extLst>
                <a:ext uri="{FF2B5EF4-FFF2-40B4-BE49-F238E27FC236}">
                  <a16:creationId xmlns:a16="http://schemas.microsoft.com/office/drawing/2014/main" id="{2C46AEC7-72E5-4C46-9602-04C861903C01}"/>
                </a:ext>
              </a:extLst>
            </p:cNvPr>
            <p:cNvSpPr/>
            <p:nvPr/>
          </p:nvSpPr>
          <p:spPr>
            <a:xfrm flipV="1">
              <a:off x="4348804" y="30808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8" name="Flowchart: Connector 137">
              <a:extLst>
                <a:ext uri="{FF2B5EF4-FFF2-40B4-BE49-F238E27FC236}">
                  <a16:creationId xmlns:a16="http://schemas.microsoft.com/office/drawing/2014/main" id="{F02E9E49-6E50-42C5-86D2-9237A269D41A}"/>
                </a:ext>
              </a:extLst>
            </p:cNvPr>
            <p:cNvSpPr/>
            <p:nvPr/>
          </p:nvSpPr>
          <p:spPr>
            <a:xfrm flipV="1">
              <a:off x="4255615" y="316366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9" name="Flowchart: Connector 138">
              <a:extLst>
                <a:ext uri="{FF2B5EF4-FFF2-40B4-BE49-F238E27FC236}">
                  <a16:creationId xmlns:a16="http://schemas.microsoft.com/office/drawing/2014/main" id="{AFFAE972-BF54-4900-B914-706B8F1E56C1}"/>
                </a:ext>
              </a:extLst>
            </p:cNvPr>
            <p:cNvSpPr/>
            <p:nvPr/>
          </p:nvSpPr>
          <p:spPr>
            <a:xfrm flipV="1">
              <a:off x="4242032" y="30808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0" name="Flowchart: Connector 139">
              <a:extLst>
                <a:ext uri="{FF2B5EF4-FFF2-40B4-BE49-F238E27FC236}">
                  <a16:creationId xmlns:a16="http://schemas.microsoft.com/office/drawing/2014/main" id="{4E8FD887-7E44-4CE0-AEC6-134E259E5A08}"/>
                </a:ext>
              </a:extLst>
            </p:cNvPr>
            <p:cNvSpPr/>
            <p:nvPr/>
          </p:nvSpPr>
          <p:spPr>
            <a:xfrm flipV="1">
              <a:off x="4532289" y="31039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1" name="Flowchart: Connector 140">
              <a:extLst>
                <a:ext uri="{FF2B5EF4-FFF2-40B4-BE49-F238E27FC236}">
                  <a16:creationId xmlns:a16="http://schemas.microsoft.com/office/drawing/2014/main" id="{E5D48C82-A115-4A9F-88DD-C1FC2026491A}"/>
                </a:ext>
              </a:extLst>
            </p:cNvPr>
            <p:cNvSpPr/>
            <p:nvPr/>
          </p:nvSpPr>
          <p:spPr>
            <a:xfrm flipV="1">
              <a:off x="4454292" y="29769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2" name="Flowchart: Connector 141">
              <a:extLst>
                <a:ext uri="{FF2B5EF4-FFF2-40B4-BE49-F238E27FC236}">
                  <a16:creationId xmlns:a16="http://schemas.microsoft.com/office/drawing/2014/main" id="{CCB3B3DF-7943-4BD9-AC7C-3AFE16E13500}"/>
                </a:ext>
              </a:extLst>
            </p:cNvPr>
            <p:cNvSpPr/>
            <p:nvPr/>
          </p:nvSpPr>
          <p:spPr>
            <a:xfrm flipV="1">
              <a:off x="4302691" y="29708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3" name="Flowchart: Connector 142">
              <a:extLst>
                <a:ext uri="{FF2B5EF4-FFF2-40B4-BE49-F238E27FC236}">
                  <a16:creationId xmlns:a16="http://schemas.microsoft.com/office/drawing/2014/main" id="{B0EDDE45-8DB9-4B69-BE8D-A540EDE3FA09}"/>
                </a:ext>
              </a:extLst>
            </p:cNvPr>
            <p:cNvSpPr/>
            <p:nvPr/>
          </p:nvSpPr>
          <p:spPr>
            <a:xfrm flipV="1">
              <a:off x="4208810" y="360421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4" name="Flowchart: Connector 143">
              <a:extLst>
                <a:ext uri="{FF2B5EF4-FFF2-40B4-BE49-F238E27FC236}">
                  <a16:creationId xmlns:a16="http://schemas.microsoft.com/office/drawing/2014/main" id="{AECAB35D-77B6-489F-823D-BE5514E69C3F}"/>
                </a:ext>
              </a:extLst>
            </p:cNvPr>
            <p:cNvSpPr/>
            <p:nvPr/>
          </p:nvSpPr>
          <p:spPr>
            <a:xfrm flipV="1">
              <a:off x="4361210" y="35581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6" name="Flowchart: Connector 145">
              <a:extLst>
                <a:ext uri="{FF2B5EF4-FFF2-40B4-BE49-F238E27FC236}">
                  <a16:creationId xmlns:a16="http://schemas.microsoft.com/office/drawing/2014/main" id="{AB3245F3-0AE6-44DC-8500-43DE9466BDE8}"/>
                </a:ext>
              </a:extLst>
            </p:cNvPr>
            <p:cNvSpPr/>
            <p:nvPr/>
          </p:nvSpPr>
          <p:spPr>
            <a:xfrm flipV="1">
              <a:off x="4367896" y="34335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7" name="Flowchart: Connector 146">
              <a:extLst>
                <a:ext uri="{FF2B5EF4-FFF2-40B4-BE49-F238E27FC236}">
                  <a16:creationId xmlns:a16="http://schemas.microsoft.com/office/drawing/2014/main" id="{50C3F105-E83C-4FE9-82D2-9FF381D7CD4A}"/>
                </a:ext>
              </a:extLst>
            </p:cNvPr>
            <p:cNvSpPr/>
            <p:nvPr/>
          </p:nvSpPr>
          <p:spPr>
            <a:xfrm flipV="1">
              <a:off x="4140564" y="34734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8" name="Flowchart: Connector 147">
              <a:extLst>
                <a:ext uri="{FF2B5EF4-FFF2-40B4-BE49-F238E27FC236}">
                  <a16:creationId xmlns:a16="http://schemas.microsoft.com/office/drawing/2014/main" id="{3814DAD5-899A-4820-A81C-350766441F4F}"/>
                </a:ext>
              </a:extLst>
            </p:cNvPr>
            <p:cNvSpPr/>
            <p:nvPr/>
          </p:nvSpPr>
          <p:spPr>
            <a:xfrm flipV="1">
              <a:off x="4266101" y="34734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9" name="Flowchart: Connector 148">
              <a:extLst>
                <a:ext uri="{FF2B5EF4-FFF2-40B4-BE49-F238E27FC236}">
                  <a16:creationId xmlns:a16="http://schemas.microsoft.com/office/drawing/2014/main" id="{5E763BB9-8015-4EE5-BC8B-28E5CC7D1E8C}"/>
                </a:ext>
              </a:extLst>
            </p:cNvPr>
            <p:cNvSpPr/>
            <p:nvPr/>
          </p:nvSpPr>
          <p:spPr>
            <a:xfrm flipV="1">
              <a:off x="4112205" y="35284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0" name="Flowchart: Connector 149">
              <a:extLst>
                <a:ext uri="{FF2B5EF4-FFF2-40B4-BE49-F238E27FC236}">
                  <a16:creationId xmlns:a16="http://schemas.microsoft.com/office/drawing/2014/main" id="{CD5E4F61-B18A-45FF-BF71-A94D3118FB9B}"/>
                </a:ext>
              </a:extLst>
            </p:cNvPr>
            <p:cNvSpPr/>
            <p:nvPr/>
          </p:nvSpPr>
          <p:spPr>
            <a:xfrm flipV="1">
              <a:off x="4089149" y="33550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1" name="Flowchart: Connector 150">
              <a:extLst>
                <a:ext uri="{FF2B5EF4-FFF2-40B4-BE49-F238E27FC236}">
                  <a16:creationId xmlns:a16="http://schemas.microsoft.com/office/drawing/2014/main" id="{DD07EA6C-78A8-4856-BA42-60A713ADBB81}"/>
                </a:ext>
              </a:extLst>
            </p:cNvPr>
            <p:cNvSpPr/>
            <p:nvPr/>
          </p:nvSpPr>
          <p:spPr>
            <a:xfrm flipV="1">
              <a:off x="3995960" y="34378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2" name="Flowchart: Connector 151">
              <a:extLst>
                <a:ext uri="{FF2B5EF4-FFF2-40B4-BE49-F238E27FC236}">
                  <a16:creationId xmlns:a16="http://schemas.microsoft.com/office/drawing/2014/main" id="{99E0F8CA-2D1D-47A0-9249-861B32DEF66F}"/>
                </a:ext>
              </a:extLst>
            </p:cNvPr>
            <p:cNvSpPr/>
            <p:nvPr/>
          </p:nvSpPr>
          <p:spPr>
            <a:xfrm flipV="1">
              <a:off x="3982377" y="33550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3" name="Flowchart: Connector 152">
              <a:extLst>
                <a:ext uri="{FF2B5EF4-FFF2-40B4-BE49-F238E27FC236}">
                  <a16:creationId xmlns:a16="http://schemas.microsoft.com/office/drawing/2014/main" id="{688B2F4A-4C41-4F74-8614-F707BDFE0DA9}"/>
                </a:ext>
              </a:extLst>
            </p:cNvPr>
            <p:cNvSpPr/>
            <p:nvPr/>
          </p:nvSpPr>
          <p:spPr>
            <a:xfrm flipV="1">
              <a:off x="4272634" y="337813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4" name="Flowchart: Connector 153">
              <a:extLst>
                <a:ext uri="{FF2B5EF4-FFF2-40B4-BE49-F238E27FC236}">
                  <a16:creationId xmlns:a16="http://schemas.microsoft.com/office/drawing/2014/main" id="{883FC24D-130D-4B7B-9D5A-C09F7385AC42}"/>
                </a:ext>
              </a:extLst>
            </p:cNvPr>
            <p:cNvSpPr/>
            <p:nvPr/>
          </p:nvSpPr>
          <p:spPr>
            <a:xfrm flipV="1">
              <a:off x="4194637" y="32511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5" name="Flowchart: Connector 154">
              <a:extLst>
                <a:ext uri="{FF2B5EF4-FFF2-40B4-BE49-F238E27FC236}">
                  <a16:creationId xmlns:a16="http://schemas.microsoft.com/office/drawing/2014/main" id="{D4E16AE4-DA51-48C3-BF29-78F2F1F94ABC}"/>
                </a:ext>
              </a:extLst>
            </p:cNvPr>
            <p:cNvSpPr/>
            <p:nvPr/>
          </p:nvSpPr>
          <p:spPr>
            <a:xfrm flipV="1">
              <a:off x="4043036" y="32450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6" name="Flowchart: Connector 155">
              <a:extLst>
                <a:ext uri="{FF2B5EF4-FFF2-40B4-BE49-F238E27FC236}">
                  <a16:creationId xmlns:a16="http://schemas.microsoft.com/office/drawing/2014/main" id="{E0DE82FD-80B7-4C69-AFD8-65DE7BA187A0}"/>
                </a:ext>
              </a:extLst>
            </p:cNvPr>
            <p:cNvSpPr/>
            <p:nvPr/>
          </p:nvSpPr>
          <p:spPr>
            <a:xfrm flipV="1">
              <a:off x="4650455" y="31157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7" name="Flowchart: Connector 156">
              <a:extLst>
                <a:ext uri="{FF2B5EF4-FFF2-40B4-BE49-F238E27FC236}">
                  <a16:creationId xmlns:a16="http://schemas.microsoft.com/office/drawing/2014/main" id="{B611BE67-97DA-4747-BDE4-858530994201}"/>
                </a:ext>
              </a:extLst>
            </p:cNvPr>
            <p:cNvSpPr/>
            <p:nvPr/>
          </p:nvSpPr>
          <p:spPr>
            <a:xfrm flipV="1">
              <a:off x="4699950" y="29588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8" name="Flowchart: Connector 157">
              <a:extLst>
                <a:ext uri="{FF2B5EF4-FFF2-40B4-BE49-F238E27FC236}">
                  <a16:creationId xmlns:a16="http://schemas.microsoft.com/office/drawing/2014/main" id="{215F96B7-EE54-4789-AE8A-933DB748965F}"/>
                </a:ext>
              </a:extLst>
            </p:cNvPr>
            <p:cNvSpPr/>
            <p:nvPr/>
          </p:nvSpPr>
          <p:spPr>
            <a:xfrm flipV="1">
              <a:off x="4746063" y="30541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9" name="Flowchart: Connector 158">
              <a:extLst>
                <a:ext uri="{FF2B5EF4-FFF2-40B4-BE49-F238E27FC236}">
                  <a16:creationId xmlns:a16="http://schemas.microsoft.com/office/drawing/2014/main" id="{3D813CD0-8A1F-4F2F-A37C-A7C24AC91AAB}"/>
                </a:ext>
              </a:extLst>
            </p:cNvPr>
            <p:cNvSpPr/>
            <p:nvPr/>
          </p:nvSpPr>
          <p:spPr>
            <a:xfrm flipV="1">
              <a:off x="4555346" y="30310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0" name="Flowchart: Connector 159">
              <a:extLst>
                <a:ext uri="{FF2B5EF4-FFF2-40B4-BE49-F238E27FC236}">
                  <a16:creationId xmlns:a16="http://schemas.microsoft.com/office/drawing/2014/main" id="{30FAFF2A-778C-4426-9301-B9B61343662A}"/>
                </a:ext>
              </a:extLst>
            </p:cNvPr>
            <p:cNvSpPr/>
            <p:nvPr/>
          </p:nvSpPr>
          <p:spPr>
            <a:xfrm flipV="1">
              <a:off x="4561879" y="29357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1" name="Flowchart: Connector 160">
              <a:extLst>
                <a:ext uri="{FF2B5EF4-FFF2-40B4-BE49-F238E27FC236}">
                  <a16:creationId xmlns:a16="http://schemas.microsoft.com/office/drawing/2014/main" id="{64DB5B89-F05F-4B5E-818A-DD7805D33445}"/>
                </a:ext>
              </a:extLst>
            </p:cNvPr>
            <p:cNvSpPr/>
            <p:nvPr/>
          </p:nvSpPr>
          <p:spPr>
            <a:xfrm flipV="1">
              <a:off x="4955461" y="31413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2" name="Flowchart: Connector 161">
              <a:extLst>
                <a:ext uri="{FF2B5EF4-FFF2-40B4-BE49-F238E27FC236}">
                  <a16:creationId xmlns:a16="http://schemas.microsoft.com/office/drawing/2014/main" id="{A0010FC9-1B07-413E-AA7F-D38EEE52C9F5}"/>
                </a:ext>
              </a:extLst>
            </p:cNvPr>
            <p:cNvSpPr/>
            <p:nvPr/>
          </p:nvSpPr>
          <p:spPr>
            <a:xfrm flipV="1">
              <a:off x="4887215" y="30105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3" name="Flowchart: Connector 162">
              <a:extLst>
                <a:ext uri="{FF2B5EF4-FFF2-40B4-BE49-F238E27FC236}">
                  <a16:creationId xmlns:a16="http://schemas.microsoft.com/office/drawing/2014/main" id="{76C00914-9D2C-4344-99F5-B74618F7AC71}"/>
                </a:ext>
              </a:extLst>
            </p:cNvPr>
            <p:cNvSpPr/>
            <p:nvPr/>
          </p:nvSpPr>
          <p:spPr>
            <a:xfrm flipV="1">
              <a:off x="5011972" y="31969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4" name="Flowchart: Connector 163">
              <a:extLst>
                <a:ext uri="{FF2B5EF4-FFF2-40B4-BE49-F238E27FC236}">
                  <a16:creationId xmlns:a16="http://schemas.microsoft.com/office/drawing/2014/main" id="{8EABB64A-E032-4B03-AB3F-3DC83BD3D768}"/>
                </a:ext>
              </a:extLst>
            </p:cNvPr>
            <p:cNvSpPr/>
            <p:nvPr/>
          </p:nvSpPr>
          <p:spPr>
            <a:xfrm flipV="1">
              <a:off x="4858856" y="306555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5" name="Flowchart: Connector 164">
              <a:extLst>
                <a:ext uri="{FF2B5EF4-FFF2-40B4-BE49-F238E27FC236}">
                  <a16:creationId xmlns:a16="http://schemas.microsoft.com/office/drawing/2014/main" id="{10FBAACD-E3EC-423B-B526-4B557DE93970}"/>
                </a:ext>
              </a:extLst>
            </p:cNvPr>
            <p:cNvSpPr/>
            <p:nvPr/>
          </p:nvSpPr>
          <p:spPr>
            <a:xfrm flipV="1">
              <a:off x="4164944" y="37815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6" name="Flowchart: Connector 165">
              <a:extLst>
                <a:ext uri="{FF2B5EF4-FFF2-40B4-BE49-F238E27FC236}">
                  <a16:creationId xmlns:a16="http://schemas.microsoft.com/office/drawing/2014/main" id="{BD4AE1A6-B597-418A-92C2-C72E2A6EAABF}"/>
                </a:ext>
              </a:extLst>
            </p:cNvPr>
            <p:cNvSpPr/>
            <p:nvPr/>
          </p:nvSpPr>
          <p:spPr>
            <a:xfrm flipV="1">
              <a:off x="4317344" y="373546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7" name="Flowchart: Connector 166">
              <a:extLst>
                <a:ext uri="{FF2B5EF4-FFF2-40B4-BE49-F238E27FC236}">
                  <a16:creationId xmlns:a16="http://schemas.microsoft.com/office/drawing/2014/main" id="{E9A46DDC-36A9-4066-AC9C-C9528A9CDAED}"/>
                </a:ext>
              </a:extLst>
            </p:cNvPr>
            <p:cNvSpPr/>
            <p:nvPr/>
          </p:nvSpPr>
          <p:spPr>
            <a:xfrm flipV="1">
              <a:off x="4412952" y="36738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8" name="Flowchart: Connector 167">
              <a:extLst>
                <a:ext uri="{FF2B5EF4-FFF2-40B4-BE49-F238E27FC236}">
                  <a16:creationId xmlns:a16="http://schemas.microsoft.com/office/drawing/2014/main" id="{EB06C70D-DDB1-4009-8A15-BB9D18C789AF}"/>
                </a:ext>
              </a:extLst>
            </p:cNvPr>
            <p:cNvSpPr/>
            <p:nvPr/>
          </p:nvSpPr>
          <p:spPr>
            <a:xfrm flipV="1">
              <a:off x="4096698" y="36507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9" name="Flowchart: Connector 168">
              <a:extLst>
                <a:ext uri="{FF2B5EF4-FFF2-40B4-BE49-F238E27FC236}">
                  <a16:creationId xmlns:a16="http://schemas.microsoft.com/office/drawing/2014/main" id="{717A4A24-F50C-4687-8F13-D949DE50EBBB}"/>
                </a:ext>
              </a:extLst>
            </p:cNvPr>
            <p:cNvSpPr/>
            <p:nvPr/>
          </p:nvSpPr>
          <p:spPr>
            <a:xfrm flipV="1">
              <a:off x="4222235" y="36507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0" name="Flowchart: Connector 169">
              <a:extLst>
                <a:ext uri="{FF2B5EF4-FFF2-40B4-BE49-F238E27FC236}">
                  <a16:creationId xmlns:a16="http://schemas.microsoft.com/office/drawing/2014/main" id="{DA4B5F33-4235-4EFB-9445-AC36CBB396F5}"/>
                </a:ext>
              </a:extLst>
            </p:cNvPr>
            <p:cNvSpPr/>
            <p:nvPr/>
          </p:nvSpPr>
          <p:spPr>
            <a:xfrm flipV="1">
              <a:off x="4068339" y="37057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1" name="Flowchart: Connector 170">
              <a:extLst>
                <a:ext uri="{FF2B5EF4-FFF2-40B4-BE49-F238E27FC236}">
                  <a16:creationId xmlns:a16="http://schemas.microsoft.com/office/drawing/2014/main" id="{C550E1B8-0B22-4C6A-9052-87D1BC2E9A6F}"/>
                </a:ext>
              </a:extLst>
            </p:cNvPr>
            <p:cNvSpPr/>
            <p:nvPr/>
          </p:nvSpPr>
          <p:spPr>
            <a:xfrm flipV="1">
              <a:off x="4480175" y="36153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2" name="Flowchart: Connector 171">
              <a:extLst>
                <a:ext uri="{FF2B5EF4-FFF2-40B4-BE49-F238E27FC236}">
                  <a16:creationId xmlns:a16="http://schemas.microsoft.com/office/drawing/2014/main" id="{B8DBDF54-615A-449D-99DC-E995299B425E}"/>
                </a:ext>
              </a:extLst>
            </p:cNvPr>
            <p:cNvSpPr/>
            <p:nvPr/>
          </p:nvSpPr>
          <p:spPr>
            <a:xfrm flipV="1">
              <a:off x="4006449" y="31850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3" name="Flowchart: Connector 172">
              <a:extLst>
                <a:ext uri="{FF2B5EF4-FFF2-40B4-BE49-F238E27FC236}">
                  <a16:creationId xmlns:a16="http://schemas.microsoft.com/office/drawing/2014/main" id="{013AEA9C-73A8-4B36-BE8B-FAD2FF9803A5}"/>
                </a:ext>
              </a:extLst>
            </p:cNvPr>
            <p:cNvSpPr/>
            <p:nvPr/>
          </p:nvSpPr>
          <p:spPr>
            <a:xfrm flipV="1">
              <a:off x="4102057" y="312346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4" name="Flowchart: Connector 173">
              <a:extLst>
                <a:ext uri="{FF2B5EF4-FFF2-40B4-BE49-F238E27FC236}">
                  <a16:creationId xmlns:a16="http://schemas.microsoft.com/office/drawing/2014/main" id="{FB179463-0BFB-4F14-A1CD-B98F627C1F09}"/>
                </a:ext>
              </a:extLst>
            </p:cNvPr>
            <p:cNvSpPr/>
            <p:nvPr/>
          </p:nvSpPr>
          <p:spPr>
            <a:xfrm flipV="1">
              <a:off x="4169280" y="30650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5" name="Flowchart: Connector 174">
              <a:extLst>
                <a:ext uri="{FF2B5EF4-FFF2-40B4-BE49-F238E27FC236}">
                  <a16:creationId xmlns:a16="http://schemas.microsoft.com/office/drawing/2014/main" id="{E565B43E-4B4F-46CA-862C-9EACC1B250E9}"/>
                </a:ext>
              </a:extLst>
            </p:cNvPr>
            <p:cNvSpPr/>
            <p:nvPr/>
          </p:nvSpPr>
          <p:spPr>
            <a:xfrm flipV="1">
              <a:off x="4279958" y="39772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6" name="Flowchart: Connector 175">
              <a:extLst>
                <a:ext uri="{FF2B5EF4-FFF2-40B4-BE49-F238E27FC236}">
                  <a16:creationId xmlns:a16="http://schemas.microsoft.com/office/drawing/2014/main" id="{A9FFFAD5-201D-4D4E-B261-24D055DC1D34}"/>
                </a:ext>
              </a:extLst>
            </p:cNvPr>
            <p:cNvSpPr/>
            <p:nvPr/>
          </p:nvSpPr>
          <p:spPr>
            <a:xfrm flipV="1">
              <a:off x="4432358" y="393115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7" name="Flowchart: Connector 176">
              <a:extLst>
                <a:ext uri="{FF2B5EF4-FFF2-40B4-BE49-F238E27FC236}">
                  <a16:creationId xmlns:a16="http://schemas.microsoft.com/office/drawing/2014/main" id="{766BE832-E0EB-419F-9758-38601B0DDBB3}"/>
                </a:ext>
              </a:extLst>
            </p:cNvPr>
            <p:cNvSpPr/>
            <p:nvPr/>
          </p:nvSpPr>
          <p:spPr>
            <a:xfrm flipV="1">
              <a:off x="4527966" y="38695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8" name="Flowchart: Connector 177">
              <a:extLst>
                <a:ext uri="{FF2B5EF4-FFF2-40B4-BE49-F238E27FC236}">
                  <a16:creationId xmlns:a16="http://schemas.microsoft.com/office/drawing/2014/main" id="{89D2D5B1-E6E9-4800-BB4B-69B9F3AFDF49}"/>
                </a:ext>
              </a:extLst>
            </p:cNvPr>
            <p:cNvSpPr/>
            <p:nvPr/>
          </p:nvSpPr>
          <p:spPr>
            <a:xfrm flipV="1">
              <a:off x="4211712" y="38464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9" name="Flowchart: Connector 178">
              <a:extLst>
                <a:ext uri="{FF2B5EF4-FFF2-40B4-BE49-F238E27FC236}">
                  <a16:creationId xmlns:a16="http://schemas.microsoft.com/office/drawing/2014/main" id="{F0821FA3-10F4-44B3-9C55-44780201BFC6}"/>
                </a:ext>
              </a:extLst>
            </p:cNvPr>
            <p:cNvSpPr/>
            <p:nvPr/>
          </p:nvSpPr>
          <p:spPr>
            <a:xfrm flipV="1">
              <a:off x="4337249" y="384647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0" name="Flowchart: Connector 179">
              <a:extLst>
                <a:ext uri="{FF2B5EF4-FFF2-40B4-BE49-F238E27FC236}">
                  <a16:creationId xmlns:a16="http://schemas.microsoft.com/office/drawing/2014/main" id="{C65EE4AF-EB0C-4935-9105-93ECD9909123}"/>
                </a:ext>
              </a:extLst>
            </p:cNvPr>
            <p:cNvSpPr/>
            <p:nvPr/>
          </p:nvSpPr>
          <p:spPr>
            <a:xfrm flipV="1">
              <a:off x="4183353" y="39014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1" name="Flowchart: Connector 180">
              <a:extLst>
                <a:ext uri="{FF2B5EF4-FFF2-40B4-BE49-F238E27FC236}">
                  <a16:creationId xmlns:a16="http://schemas.microsoft.com/office/drawing/2014/main" id="{4E42235B-923F-438B-A106-1AC99150B4C6}"/>
                </a:ext>
              </a:extLst>
            </p:cNvPr>
            <p:cNvSpPr/>
            <p:nvPr/>
          </p:nvSpPr>
          <p:spPr>
            <a:xfrm flipV="1">
              <a:off x="4595189" y="38110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5" name="Flowchart: Connector 184">
              <a:extLst>
                <a:ext uri="{FF2B5EF4-FFF2-40B4-BE49-F238E27FC236}">
                  <a16:creationId xmlns:a16="http://schemas.microsoft.com/office/drawing/2014/main" id="{37BA3C2B-9873-4F46-AADA-E5551F859B4D}"/>
                </a:ext>
              </a:extLst>
            </p:cNvPr>
            <p:cNvSpPr/>
            <p:nvPr/>
          </p:nvSpPr>
          <p:spPr>
            <a:xfrm flipV="1">
              <a:off x="4740631" y="27706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6" name="Flowchart: Connector 185">
              <a:extLst>
                <a:ext uri="{FF2B5EF4-FFF2-40B4-BE49-F238E27FC236}">
                  <a16:creationId xmlns:a16="http://schemas.microsoft.com/office/drawing/2014/main" id="{766F079D-7C12-4A4A-A059-915A73704109}"/>
                </a:ext>
              </a:extLst>
            </p:cNvPr>
            <p:cNvSpPr/>
            <p:nvPr/>
          </p:nvSpPr>
          <p:spPr>
            <a:xfrm flipV="1">
              <a:off x="4786744" y="286589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7" name="Flowchart: Connector 186">
              <a:extLst>
                <a:ext uri="{FF2B5EF4-FFF2-40B4-BE49-F238E27FC236}">
                  <a16:creationId xmlns:a16="http://schemas.microsoft.com/office/drawing/2014/main" id="{158D9D4C-6668-452A-B6CE-59A90E65EC88}"/>
                </a:ext>
              </a:extLst>
            </p:cNvPr>
            <p:cNvSpPr/>
            <p:nvPr/>
          </p:nvSpPr>
          <p:spPr>
            <a:xfrm flipV="1">
              <a:off x="4470490" y="28428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8" name="Flowchart: Connector 187">
              <a:extLst>
                <a:ext uri="{FF2B5EF4-FFF2-40B4-BE49-F238E27FC236}">
                  <a16:creationId xmlns:a16="http://schemas.microsoft.com/office/drawing/2014/main" id="{C7567FBC-675C-46EF-A61C-00B8FD937C13}"/>
                </a:ext>
              </a:extLst>
            </p:cNvPr>
            <p:cNvSpPr/>
            <p:nvPr/>
          </p:nvSpPr>
          <p:spPr>
            <a:xfrm flipV="1">
              <a:off x="4596027" y="28428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9" name="Flowchart: Connector 188">
              <a:extLst>
                <a:ext uri="{FF2B5EF4-FFF2-40B4-BE49-F238E27FC236}">
                  <a16:creationId xmlns:a16="http://schemas.microsoft.com/office/drawing/2014/main" id="{2551BE70-B30A-4557-B58E-6DC1A8831AD4}"/>
                </a:ext>
              </a:extLst>
            </p:cNvPr>
            <p:cNvSpPr/>
            <p:nvPr/>
          </p:nvSpPr>
          <p:spPr>
            <a:xfrm flipV="1">
              <a:off x="4442131" y="28978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0" name="Flowchart: Connector 189">
              <a:extLst>
                <a:ext uri="{FF2B5EF4-FFF2-40B4-BE49-F238E27FC236}">
                  <a16:creationId xmlns:a16="http://schemas.microsoft.com/office/drawing/2014/main" id="{EFDCA48E-370A-423B-81AC-F80EC71A5AEB}"/>
                </a:ext>
              </a:extLst>
            </p:cNvPr>
            <p:cNvSpPr/>
            <p:nvPr/>
          </p:nvSpPr>
          <p:spPr>
            <a:xfrm flipV="1">
              <a:off x="4419075" y="27244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1" name="Flowchart: Connector 190">
              <a:extLst>
                <a:ext uri="{FF2B5EF4-FFF2-40B4-BE49-F238E27FC236}">
                  <a16:creationId xmlns:a16="http://schemas.microsoft.com/office/drawing/2014/main" id="{CE58E0D6-05BA-4EFB-8D7F-92475A07CE4B}"/>
                </a:ext>
              </a:extLst>
            </p:cNvPr>
            <p:cNvSpPr/>
            <p:nvPr/>
          </p:nvSpPr>
          <p:spPr>
            <a:xfrm flipV="1">
              <a:off x="4325886" y="28073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2" name="Flowchart: Connector 191">
              <a:extLst>
                <a:ext uri="{FF2B5EF4-FFF2-40B4-BE49-F238E27FC236}">
                  <a16:creationId xmlns:a16="http://schemas.microsoft.com/office/drawing/2014/main" id="{15BCEFE7-DD31-4284-A0C5-1E7AE527A79F}"/>
                </a:ext>
              </a:extLst>
            </p:cNvPr>
            <p:cNvSpPr/>
            <p:nvPr/>
          </p:nvSpPr>
          <p:spPr>
            <a:xfrm flipV="1">
              <a:off x="4312303" y="27244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3" name="Flowchart: Connector 192">
              <a:extLst>
                <a:ext uri="{FF2B5EF4-FFF2-40B4-BE49-F238E27FC236}">
                  <a16:creationId xmlns:a16="http://schemas.microsoft.com/office/drawing/2014/main" id="{09F0D09F-DBB7-400E-AB4D-C2A982B8095D}"/>
                </a:ext>
              </a:extLst>
            </p:cNvPr>
            <p:cNvSpPr/>
            <p:nvPr/>
          </p:nvSpPr>
          <p:spPr>
            <a:xfrm flipV="1">
              <a:off x="4602560" y="27475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4" name="Flowchart: Connector 193">
              <a:extLst>
                <a:ext uri="{FF2B5EF4-FFF2-40B4-BE49-F238E27FC236}">
                  <a16:creationId xmlns:a16="http://schemas.microsoft.com/office/drawing/2014/main" id="{62B1238A-B3BB-4272-B934-FAE5BF665E37}"/>
                </a:ext>
              </a:extLst>
            </p:cNvPr>
            <p:cNvSpPr/>
            <p:nvPr/>
          </p:nvSpPr>
          <p:spPr>
            <a:xfrm flipV="1">
              <a:off x="4524563" y="26205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5" name="Flowchart: Connector 194">
              <a:extLst>
                <a:ext uri="{FF2B5EF4-FFF2-40B4-BE49-F238E27FC236}">
                  <a16:creationId xmlns:a16="http://schemas.microsoft.com/office/drawing/2014/main" id="{9376997E-A0A4-4F5B-A4BD-2556697A4C2F}"/>
                </a:ext>
              </a:extLst>
            </p:cNvPr>
            <p:cNvSpPr/>
            <p:nvPr/>
          </p:nvSpPr>
          <p:spPr>
            <a:xfrm flipV="1">
              <a:off x="4372962" y="26144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6" name="Flowchart: Connector 195">
              <a:extLst>
                <a:ext uri="{FF2B5EF4-FFF2-40B4-BE49-F238E27FC236}">
                  <a16:creationId xmlns:a16="http://schemas.microsoft.com/office/drawing/2014/main" id="{D3B72FAC-9DBE-42BC-A703-1CF7DF1D60E2}"/>
                </a:ext>
              </a:extLst>
            </p:cNvPr>
            <p:cNvSpPr/>
            <p:nvPr/>
          </p:nvSpPr>
          <p:spPr>
            <a:xfrm flipV="1">
              <a:off x="4853967" y="28074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9" name="Flowchart: Connector 198">
              <a:extLst>
                <a:ext uri="{FF2B5EF4-FFF2-40B4-BE49-F238E27FC236}">
                  <a16:creationId xmlns:a16="http://schemas.microsoft.com/office/drawing/2014/main" id="{063EE802-00A2-4D84-93E2-793484FF51DE}"/>
                </a:ext>
              </a:extLst>
            </p:cNvPr>
            <p:cNvSpPr/>
            <p:nvPr/>
          </p:nvSpPr>
          <p:spPr>
            <a:xfrm flipV="1">
              <a:off x="4785721" y="267664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0" name="Flowchart: Connector 199">
              <a:extLst>
                <a:ext uri="{FF2B5EF4-FFF2-40B4-BE49-F238E27FC236}">
                  <a16:creationId xmlns:a16="http://schemas.microsoft.com/office/drawing/2014/main" id="{DC16855D-6712-4654-9DAF-D6913599F804}"/>
                </a:ext>
              </a:extLst>
            </p:cNvPr>
            <p:cNvSpPr/>
            <p:nvPr/>
          </p:nvSpPr>
          <p:spPr>
            <a:xfrm flipV="1">
              <a:off x="4911258" y="26766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1" name="Flowchart: Connector 200">
              <a:extLst>
                <a:ext uri="{FF2B5EF4-FFF2-40B4-BE49-F238E27FC236}">
                  <a16:creationId xmlns:a16="http://schemas.microsoft.com/office/drawing/2014/main" id="{AFE231DC-0B7E-4AFE-8DA5-6BB499616AF9}"/>
                </a:ext>
              </a:extLst>
            </p:cNvPr>
            <p:cNvSpPr/>
            <p:nvPr/>
          </p:nvSpPr>
          <p:spPr>
            <a:xfrm flipV="1">
              <a:off x="4757362" y="273165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2" name="Flowchart: Connector 201">
              <a:extLst>
                <a:ext uri="{FF2B5EF4-FFF2-40B4-BE49-F238E27FC236}">
                  <a16:creationId xmlns:a16="http://schemas.microsoft.com/office/drawing/2014/main" id="{25E168DD-F656-4FDD-8898-A003B9B95322}"/>
                </a:ext>
              </a:extLst>
            </p:cNvPr>
            <p:cNvSpPr/>
            <p:nvPr/>
          </p:nvSpPr>
          <p:spPr>
            <a:xfrm flipV="1">
              <a:off x="4734306" y="255830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3" name="Flowchart: Connector 202">
              <a:extLst>
                <a:ext uri="{FF2B5EF4-FFF2-40B4-BE49-F238E27FC236}">
                  <a16:creationId xmlns:a16="http://schemas.microsoft.com/office/drawing/2014/main" id="{E611AA4C-842A-4B93-8D21-2C3896380FDA}"/>
                </a:ext>
              </a:extLst>
            </p:cNvPr>
            <p:cNvSpPr/>
            <p:nvPr/>
          </p:nvSpPr>
          <p:spPr>
            <a:xfrm flipV="1">
              <a:off x="4641117" y="264111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4" name="Flowchart: Connector 203">
              <a:extLst>
                <a:ext uri="{FF2B5EF4-FFF2-40B4-BE49-F238E27FC236}">
                  <a16:creationId xmlns:a16="http://schemas.microsoft.com/office/drawing/2014/main" id="{0822DAAD-B110-4B49-8DAF-281F705526C7}"/>
                </a:ext>
              </a:extLst>
            </p:cNvPr>
            <p:cNvSpPr/>
            <p:nvPr/>
          </p:nvSpPr>
          <p:spPr>
            <a:xfrm flipV="1">
              <a:off x="4627534" y="255830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5" name="Flowchart: Connector 204">
              <a:extLst>
                <a:ext uri="{FF2B5EF4-FFF2-40B4-BE49-F238E27FC236}">
                  <a16:creationId xmlns:a16="http://schemas.microsoft.com/office/drawing/2014/main" id="{3EFAC83E-FECF-4622-8831-0B68E98DE180}"/>
                </a:ext>
              </a:extLst>
            </p:cNvPr>
            <p:cNvSpPr/>
            <p:nvPr/>
          </p:nvSpPr>
          <p:spPr>
            <a:xfrm flipV="1">
              <a:off x="4917791" y="25813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6" name="Flowchart: Connector 205">
              <a:extLst>
                <a:ext uri="{FF2B5EF4-FFF2-40B4-BE49-F238E27FC236}">
                  <a16:creationId xmlns:a16="http://schemas.microsoft.com/office/drawing/2014/main" id="{8FCFB42E-99ED-43B9-AF0A-16ABD2843D1C}"/>
                </a:ext>
              </a:extLst>
            </p:cNvPr>
            <p:cNvSpPr/>
            <p:nvPr/>
          </p:nvSpPr>
          <p:spPr>
            <a:xfrm flipV="1">
              <a:off x="4839794" y="245438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7" name="Flowchart: Connector 206">
              <a:extLst>
                <a:ext uri="{FF2B5EF4-FFF2-40B4-BE49-F238E27FC236}">
                  <a16:creationId xmlns:a16="http://schemas.microsoft.com/office/drawing/2014/main" id="{363CCF17-7E69-4FB3-A066-D5F1021AB528}"/>
                </a:ext>
              </a:extLst>
            </p:cNvPr>
            <p:cNvSpPr/>
            <p:nvPr/>
          </p:nvSpPr>
          <p:spPr>
            <a:xfrm flipV="1">
              <a:off x="4688193" y="24482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8" name="Flowchart: Connector 207">
              <a:extLst>
                <a:ext uri="{FF2B5EF4-FFF2-40B4-BE49-F238E27FC236}">
                  <a16:creationId xmlns:a16="http://schemas.microsoft.com/office/drawing/2014/main" id="{4F8E2AA8-02D4-4562-B2A7-590B8326A74B}"/>
                </a:ext>
              </a:extLst>
            </p:cNvPr>
            <p:cNvSpPr/>
            <p:nvPr/>
          </p:nvSpPr>
          <p:spPr>
            <a:xfrm flipV="1">
              <a:off x="4824377" y="24778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2" name="Flowchart: Connector 211">
              <a:extLst>
                <a:ext uri="{FF2B5EF4-FFF2-40B4-BE49-F238E27FC236}">
                  <a16:creationId xmlns:a16="http://schemas.microsoft.com/office/drawing/2014/main" id="{D49AFCCC-A449-4AEB-A00B-ADBD0123F912}"/>
                </a:ext>
              </a:extLst>
            </p:cNvPr>
            <p:cNvSpPr/>
            <p:nvPr/>
          </p:nvSpPr>
          <p:spPr>
            <a:xfrm flipV="1">
              <a:off x="4756131" y="23470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3" name="Flowchart: Connector 212">
              <a:extLst>
                <a:ext uri="{FF2B5EF4-FFF2-40B4-BE49-F238E27FC236}">
                  <a16:creationId xmlns:a16="http://schemas.microsoft.com/office/drawing/2014/main" id="{2A668E96-3CC6-4935-9CA4-597297239893}"/>
                </a:ext>
              </a:extLst>
            </p:cNvPr>
            <p:cNvSpPr/>
            <p:nvPr/>
          </p:nvSpPr>
          <p:spPr>
            <a:xfrm flipV="1">
              <a:off x="4881668" y="23470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4" name="Flowchart: Connector 213">
              <a:extLst>
                <a:ext uri="{FF2B5EF4-FFF2-40B4-BE49-F238E27FC236}">
                  <a16:creationId xmlns:a16="http://schemas.microsoft.com/office/drawing/2014/main" id="{89E2ADD9-7799-4B0D-B51B-532100240673}"/>
                </a:ext>
              </a:extLst>
            </p:cNvPr>
            <p:cNvSpPr/>
            <p:nvPr/>
          </p:nvSpPr>
          <p:spPr>
            <a:xfrm flipV="1">
              <a:off x="4727772" y="24020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5" name="Flowchart: Connector 214">
              <a:extLst>
                <a:ext uri="{FF2B5EF4-FFF2-40B4-BE49-F238E27FC236}">
                  <a16:creationId xmlns:a16="http://schemas.microsoft.com/office/drawing/2014/main" id="{DCA63AF0-AF5A-40A9-AA9D-3D2B80ADC11D}"/>
                </a:ext>
              </a:extLst>
            </p:cNvPr>
            <p:cNvSpPr/>
            <p:nvPr/>
          </p:nvSpPr>
          <p:spPr>
            <a:xfrm flipV="1">
              <a:off x="4704716" y="22286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6" name="Flowchart: Connector 215">
              <a:extLst>
                <a:ext uri="{FF2B5EF4-FFF2-40B4-BE49-F238E27FC236}">
                  <a16:creationId xmlns:a16="http://schemas.microsoft.com/office/drawing/2014/main" id="{EEE42153-B717-43A0-95B8-907B422665D5}"/>
                </a:ext>
              </a:extLst>
            </p:cNvPr>
            <p:cNvSpPr/>
            <p:nvPr/>
          </p:nvSpPr>
          <p:spPr>
            <a:xfrm flipV="1">
              <a:off x="4532002" y="240175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7" name="Flowchart: Connector 216">
              <a:extLst>
                <a:ext uri="{FF2B5EF4-FFF2-40B4-BE49-F238E27FC236}">
                  <a16:creationId xmlns:a16="http://schemas.microsoft.com/office/drawing/2014/main" id="{FBD870D0-943F-4F2F-9415-C9D03B82BCC7}"/>
                </a:ext>
              </a:extLst>
            </p:cNvPr>
            <p:cNvSpPr/>
            <p:nvPr/>
          </p:nvSpPr>
          <p:spPr>
            <a:xfrm flipV="1">
              <a:off x="4597944" y="22286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8" name="Flowchart: Connector 217">
              <a:extLst>
                <a:ext uri="{FF2B5EF4-FFF2-40B4-BE49-F238E27FC236}">
                  <a16:creationId xmlns:a16="http://schemas.microsoft.com/office/drawing/2014/main" id="{ABCD8DC6-FDA0-47FB-A275-6316E9A681A8}"/>
                </a:ext>
              </a:extLst>
            </p:cNvPr>
            <p:cNvSpPr/>
            <p:nvPr/>
          </p:nvSpPr>
          <p:spPr>
            <a:xfrm flipV="1">
              <a:off x="4888201" y="22517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9" name="Flowchart: Connector 218">
              <a:extLst>
                <a:ext uri="{FF2B5EF4-FFF2-40B4-BE49-F238E27FC236}">
                  <a16:creationId xmlns:a16="http://schemas.microsoft.com/office/drawing/2014/main" id="{59D14F30-D137-4D39-8C37-34DD79D64EB4}"/>
                </a:ext>
              </a:extLst>
            </p:cNvPr>
            <p:cNvSpPr/>
            <p:nvPr/>
          </p:nvSpPr>
          <p:spPr>
            <a:xfrm flipV="1">
              <a:off x="4810204" y="21247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0" name="Flowchart: Connector 219">
              <a:extLst>
                <a:ext uri="{FF2B5EF4-FFF2-40B4-BE49-F238E27FC236}">
                  <a16:creationId xmlns:a16="http://schemas.microsoft.com/office/drawing/2014/main" id="{EA0C2677-4869-4F2F-8AAE-53FB968D137F}"/>
                </a:ext>
              </a:extLst>
            </p:cNvPr>
            <p:cNvSpPr/>
            <p:nvPr/>
          </p:nvSpPr>
          <p:spPr>
            <a:xfrm flipV="1">
              <a:off x="4658603" y="21186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1" name="Flowchart: Connector 220">
              <a:extLst>
                <a:ext uri="{FF2B5EF4-FFF2-40B4-BE49-F238E27FC236}">
                  <a16:creationId xmlns:a16="http://schemas.microsoft.com/office/drawing/2014/main" id="{2EC09B31-A539-48FC-8E99-EB0D3826EFBC}"/>
                </a:ext>
              </a:extLst>
            </p:cNvPr>
            <p:cNvSpPr/>
            <p:nvPr/>
          </p:nvSpPr>
          <p:spPr>
            <a:xfrm flipV="1">
              <a:off x="4452779" y="23014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2" name="Flowchart: Connector 221">
              <a:extLst>
                <a:ext uri="{FF2B5EF4-FFF2-40B4-BE49-F238E27FC236}">
                  <a16:creationId xmlns:a16="http://schemas.microsoft.com/office/drawing/2014/main" id="{01122237-DE7D-4F1C-9ACA-BA1FEBD6C56F}"/>
                </a:ext>
              </a:extLst>
            </p:cNvPr>
            <p:cNvSpPr/>
            <p:nvPr/>
          </p:nvSpPr>
          <p:spPr>
            <a:xfrm flipV="1">
              <a:off x="4613447" y="238925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3" name="Flowchart: Connector 222">
              <a:extLst>
                <a:ext uri="{FF2B5EF4-FFF2-40B4-BE49-F238E27FC236}">
                  <a16:creationId xmlns:a16="http://schemas.microsoft.com/office/drawing/2014/main" id="{502E82E7-76E9-4E46-9B64-C45BC6034342}"/>
                </a:ext>
              </a:extLst>
            </p:cNvPr>
            <p:cNvSpPr/>
            <p:nvPr/>
          </p:nvSpPr>
          <p:spPr>
            <a:xfrm rot="373853" flipV="1">
              <a:off x="4548137" y="230326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4" name="Flowchart: Connector 223">
              <a:extLst>
                <a:ext uri="{FF2B5EF4-FFF2-40B4-BE49-F238E27FC236}">
                  <a16:creationId xmlns:a16="http://schemas.microsoft.com/office/drawing/2014/main" id="{3693B438-DDB1-4D0D-AB74-33F929585ABC}"/>
                </a:ext>
              </a:extLst>
            </p:cNvPr>
            <p:cNvSpPr/>
            <p:nvPr/>
          </p:nvSpPr>
          <p:spPr>
            <a:xfrm flipV="1">
              <a:off x="4700787" y="21937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5" name="Flowchart: Connector 224">
              <a:extLst>
                <a:ext uri="{FF2B5EF4-FFF2-40B4-BE49-F238E27FC236}">
                  <a16:creationId xmlns:a16="http://schemas.microsoft.com/office/drawing/2014/main" id="{36646B4D-9917-4F54-A860-7963A2F4FC65}"/>
                </a:ext>
              </a:extLst>
            </p:cNvPr>
            <p:cNvSpPr/>
            <p:nvPr/>
          </p:nvSpPr>
          <p:spPr>
            <a:xfrm flipV="1">
              <a:off x="4384533" y="217067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6" name="Flowchart: Connector 225">
              <a:extLst>
                <a:ext uri="{FF2B5EF4-FFF2-40B4-BE49-F238E27FC236}">
                  <a16:creationId xmlns:a16="http://schemas.microsoft.com/office/drawing/2014/main" id="{55C30A9A-1373-4AC7-B8DE-D2A1108913A8}"/>
                </a:ext>
              </a:extLst>
            </p:cNvPr>
            <p:cNvSpPr/>
            <p:nvPr/>
          </p:nvSpPr>
          <p:spPr>
            <a:xfrm flipV="1">
              <a:off x="4510070" y="21706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7" name="Flowchart: Connector 226">
              <a:extLst>
                <a:ext uri="{FF2B5EF4-FFF2-40B4-BE49-F238E27FC236}">
                  <a16:creationId xmlns:a16="http://schemas.microsoft.com/office/drawing/2014/main" id="{4560A14D-6D5E-492E-B171-E441C7432072}"/>
                </a:ext>
              </a:extLst>
            </p:cNvPr>
            <p:cNvSpPr/>
            <p:nvPr/>
          </p:nvSpPr>
          <p:spPr>
            <a:xfrm flipV="1">
              <a:off x="4356174" y="22256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8" name="Flowchart: Connector 227">
              <a:extLst>
                <a:ext uri="{FF2B5EF4-FFF2-40B4-BE49-F238E27FC236}">
                  <a16:creationId xmlns:a16="http://schemas.microsoft.com/office/drawing/2014/main" id="{374236B5-314F-4C18-8D32-019D2483CDAB}"/>
                </a:ext>
              </a:extLst>
            </p:cNvPr>
            <p:cNvSpPr/>
            <p:nvPr/>
          </p:nvSpPr>
          <p:spPr>
            <a:xfrm flipV="1">
              <a:off x="4333118" y="20523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9" name="Flowchart: Connector 228">
              <a:extLst>
                <a:ext uri="{FF2B5EF4-FFF2-40B4-BE49-F238E27FC236}">
                  <a16:creationId xmlns:a16="http://schemas.microsoft.com/office/drawing/2014/main" id="{C35BDCAF-2045-488D-8572-1FEAEDA24947}"/>
                </a:ext>
              </a:extLst>
            </p:cNvPr>
            <p:cNvSpPr/>
            <p:nvPr/>
          </p:nvSpPr>
          <p:spPr>
            <a:xfrm flipV="1">
              <a:off x="4239929" y="21351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0" name="Flowchart: Connector 229">
              <a:extLst>
                <a:ext uri="{FF2B5EF4-FFF2-40B4-BE49-F238E27FC236}">
                  <a16:creationId xmlns:a16="http://schemas.microsoft.com/office/drawing/2014/main" id="{7787A725-07FF-47AA-9541-74CD6DAD88F1}"/>
                </a:ext>
              </a:extLst>
            </p:cNvPr>
            <p:cNvSpPr/>
            <p:nvPr/>
          </p:nvSpPr>
          <p:spPr>
            <a:xfrm flipV="1">
              <a:off x="4226346" y="20523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1" name="Flowchart: Connector 230">
              <a:extLst>
                <a:ext uri="{FF2B5EF4-FFF2-40B4-BE49-F238E27FC236}">
                  <a16:creationId xmlns:a16="http://schemas.microsoft.com/office/drawing/2014/main" id="{06F65508-AD98-47CC-8636-4F773CEC44C0}"/>
                </a:ext>
              </a:extLst>
            </p:cNvPr>
            <p:cNvSpPr/>
            <p:nvPr/>
          </p:nvSpPr>
          <p:spPr>
            <a:xfrm flipV="1">
              <a:off x="4516603" y="207539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4" name="Flowchart: Connector 233">
              <a:extLst>
                <a:ext uri="{FF2B5EF4-FFF2-40B4-BE49-F238E27FC236}">
                  <a16:creationId xmlns:a16="http://schemas.microsoft.com/office/drawing/2014/main" id="{49571B83-6381-4D3C-824C-C571E2CF4683}"/>
                </a:ext>
              </a:extLst>
            </p:cNvPr>
            <p:cNvSpPr/>
            <p:nvPr/>
          </p:nvSpPr>
          <p:spPr>
            <a:xfrm flipV="1">
              <a:off x="4193124" y="257569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5" name="Flowchart: Connector 234">
              <a:extLst>
                <a:ext uri="{FF2B5EF4-FFF2-40B4-BE49-F238E27FC236}">
                  <a16:creationId xmlns:a16="http://schemas.microsoft.com/office/drawing/2014/main" id="{DE120811-B310-41DE-AE38-0B854695B2C5}"/>
                </a:ext>
              </a:extLst>
            </p:cNvPr>
            <p:cNvSpPr/>
            <p:nvPr/>
          </p:nvSpPr>
          <p:spPr>
            <a:xfrm flipV="1">
              <a:off x="4345524" y="25295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6" name="Flowchart: Connector 235">
              <a:extLst>
                <a:ext uri="{FF2B5EF4-FFF2-40B4-BE49-F238E27FC236}">
                  <a16:creationId xmlns:a16="http://schemas.microsoft.com/office/drawing/2014/main" id="{CD17E955-DB68-4EB4-A3D6-79598977A3AD}"/>
                </a:ext>
              </a:extLst>
            </p:cNvPr>
            <p:cNvSpPr/>
            <p:nvPr/>
          </p:nvSpPr>
          <p:spPr>
            <a:xfrm flipV="1">
              <a:off x="4395019" y="23726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7" name="Flowchart: Connector 236">
              <a:extLst>
                <a:ext uri="{FF2B5EF4-FFF2-40B4-BE49-F238E27FC236}">
                  <a16:creationId xmlns:a16="http://schemas.microsoft.com/office/drawing/2014/main" id="{5377419E-1697-4EBD-A0D9-861F4F651B05}"/>
                </a:ext>
              </a:extLst>
            </p:cNvPr>
            <p:cNvSpPr/>
            <p:nvPr/>
          </p:nvSpPr>
          <p:spPr>
            <a:xfrm flipV="1">
              <a:off x="4441132" y="24679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8" name="Flowchart: Connector 237">
              <a:extLst>
                <a:ext uri="{FF2B5EF4-FFF2-40B4-BE49-F238E27FC236}">
                  <a16:creationId xmlns:a16="http://schemas.microsoft.com/office/drawing/2014/main" id="{85E70479-7A7B-42A5-95FC-76368F99A5BD}"/>
                </a:ext>
              </a:extLst>
            </p:cNvPr>
            <p:cNvSpPr/>
            <p:nvPr/>
          </p:nvSpPr>
          <p:spPr>
            <a:xfrm flipV="1">
              <a:off x="4124878" y="24449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9" name="Flowchart: Connector 238">
              <a:extLst>
                <a:ext uri="{FF2B5EF4-FFF2-40B4-BE49-F238E27FC236}">
                  <a16:creationId xmlns:a16="http://schemas.microsoft.com/office/drawing/2014/main" id="{803B9009-13A8-40B5-899E-648B0480884E}"/>
                </a:ext>
              </a:extLst>
            </p:cNvPr>
            <p:cNvSpPr/>
            <p:nvPr/>
          </p:nvSpPr>
          <p:spPr>
            <a:xfrm flipV="1">
              <a:off x="4250415" y="244490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44" name="Flowchart: Connector 243">
              <a:extLst>
                <a:ext uri="{FF2B5EF4-FFF2-40B4-BE49-F238E27FC236}">
                  <a16:creationId xmlns:a16="http://schemas.microsoft.com/office/drawing/2014/main" id="{BFAE27CE-155A-406F-AC0C-6F0B3FF4CD5C}"/>
                </a:ext>
              </a:extLst>
            </p:cNvPr>
            <p:cNvSpPr/>
            <p:nvPr/>
          </p:nvSpPr>
          <p:spPr>
            <a:xfrm flipV="1">
              <a:off x="4256948" y="234962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45" name="Flowchart: Connector 244">
              <a:extLst>
                <a:ext uri="{FF2B5EF4-FFF2-40B4-BE49-F238E27FC236}">
                  <a16:creationId xmlns:a16="http://schemas.microsoft.com/office/drawing/2014/main" id="{E99819F3-8213-460C-A34D-0A935FB38649}"/>
                </a:ext>
              </a:extLst>
            </p:cNvPr>
            <p:cNvSpPr/>
            <p:nvPr/>
          </p:nvSpPr>
          <p:spPr>
            <a:xfrm flipV="1">
              <a:off x="4178951" y="22226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47" name="Flowchart: Connector 246">
              <a:extLst>
                <a:ext uri="{FF2B5EF4-FFF2-40B4-BE49-F238E27FC236}">
                  <a16:creationId xmlns:a16="http://schemas.microsoft.com/office/drawing/2014/main" id="{B825D0E5-9EDF-4737-A83D-1E03B0CC9291}"/>
                </a:ext>
              </a:extLst>
            </p:cNvPr>
            <p:cNvSpPr/>
            <p:nvPr/>
          </p:nvSpPr>
          <p:spPr>
            <a:xfrm flipV="1">
              <a:off x="4634769" y="20872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2" name="Flowchart: Connector 251">
              <a:extLst>
                <a:ext uri="{FF2B5EF4-FFF2-40B4-BE49-F238E27FC236}">
                  <a16:creationId xmlns:a16="http://schemas.microsoft.com/office/drawing/2014/main" id="{0380422B-6E2C-4A63-B3DC-71D95161A6F0}"/>
                </a:ext>
              </a:extLst>
            </p:cNvPr>
            <p:cNvSpPr/>
            <p:nvPr/>
          </p:nvSpPr>
          <p:spPr>
            <a:xfrm flipV="1">
              <a:off x="4939775" y="21128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6" name="Flowchart: Connector 255">
              <a:extLst>
                <a:ext uri="{FF2B5EF4-FFF2-40B4-BE49-F238E27FC236}">
                  <a16:creationId xmlns:a16="http://schemas.microsoft.com/office/drawing/2014/main" id="{7A5E8118-1E39-4AB8-8574-9640927AB5A0}"/>
                </a:ext>
              </a:extLst>
            </p:cNvPr>
            <p:cNvSpPr/>
            <p:nvPr/>
          </p:nvSpPr>
          <p:spPr>
            <a:xfrm flipV="1">
              <a:off x="4149258" y="27530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7" name="Flowchart: Connector 256">
              <a:extLst>
                <a:ext uri="{FF2B5EF4-FFF2-40B4-BE49-F238E27FC236}">
                  <a16:creationId xmlns:a16="http://schemas.microsoft.com/office/drawing/2014/main" id="{4FAC861E-B7F6-48DD-84AF-A33F46670E89}"/>
                </a:ext>
              </a:extLst>
            </p:cNvPr>
            <p:cNvSpPr/>
            <p:nvPr/>
          </p:nvSpPr>
          <p:spPr>
            <a:xfrm flipV="1">
              <a:off x="4301658" y="270695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8" name="Flowchart: Connector 257">
              <a:extLst>
                <a:ext uri="{FF2B5EF4-FFF2-40B4-BE49-F238E27FC236}">
                  <a16:creationId xmlns:a16="http://schemas.microsoft.com/office/drawing/2014/main" id="{C1DC7758-C719-4686-A94E-E8BEBCAD2245}"/>
                </a:ext>
              </a:extLst>
            </p:cNvPr>
            <p:cNvSpPr/>
            <p:nvPr/>
          </p:nvSpPr>
          <p:spPr>
            <a:xfrm flipV="1">
              <a:off x="4397266" y="26453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0" name="Flowchart: Connector 259">
              <a:extLst>
                <a:ext uri="{FF2B5EF4-FFF2-40B4-BE49-F238E27FC236}">
                  <a16:creationId xmlns:a16="http://schemas.microsoft.com/office/drawing/2014/main" id="{044D59B7-FE4F-4E61-B38C-BB3F09396B52}"/>
                </a:ext>
              </a:extLst>
            </p:cNvPr>
            <p:cNvSpPr/>
            <p:nvPr/>
          </p:nvSpPr>
          <p:spPr>
            <a:xfrm flipV="1">
              <a:off x="4206549" y="26222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2" name="Flowchart: Connector 261">
              <a:extLst>
                <a:ext uri="{FF2B5EF4-FFF2-40B4-BE49-F238E27FC236}">
                  <a16:creationId xmlns:a16="http://schemas.microsoft.com/office/drawing/2014/main" id="{686F1D09-C5EA-4BCD-83B3-DC7644475961}"/>
                </a:ext>
              </a:extLst>
            </p:cNvPr>
            <p:cNvSpPr/>
            <p:nvPr/>
          </p:nvSpPr>
          <p:spPr>
            <a:xfrm flipV="1">
              <a:off x="4464489" y="25868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7" name="Flowchart: Connector 266">
              <a:extLst>
                <a:ext uri="{FF2B5EF4-FFF2-40B4-BE49-F238E27FC236}">
                  <a16:creationId xmlns:a16="http://schemas.microsoft.com/office/drawing/2014/main" id="{D090EED3-0CFF-4CF1-BD1D-5D6226B683C8}"/>
                </a:ext>
              </a:extLst>
            </p:cNvPr>
            <p:cNvSpPr/>
            <p:nvPr/>
          </p:nvSpPr>
          <p:spPr>
            <a:xfrm flipV="1">
              <a:off x="4416672" y="29026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8" name="Flowchart: Connector 267">
              <a:extLst>
                <a:ext uri="{FF2B5EF4-FFF2-40B4-BE49-F238E27FC236}">
                  <a16:creationId xmlns:a16="http://schemas.microsoft.com/office/drawing/2014/main" id="{3947ABB0-5882-465B-BB2C-89147B23C573}"/>
                </a:ext>
              </a:extLst>
            </p:cNvPr>
            <p:cNvSpPr/>
            <p:nvPr/>
          </p:nvSpPr>
          <p:spPr>
            <a:xfrm flipV="1">
              <a:off x="4512280" y="284101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9" name="Flowchart: Connector 268">
              <a:extLst>
                <a:ext uri="{FF2B5EF4-FFF2-40B4-BE49-F238E27FC236}">
                  <a16:creationId xmlns:a16="http://schemas.microsoft.com/office/drawing/2014/main" id="{E8A7A04C-9B9E-4BA0-A5CB-CDF810DC911C}"/>
                </a:ext>
              </a:extLst>
            </p:cNvPr>
            <p:cNvSpPr/>
            <p:nvPr/>
          </p:nvSpPr>
          <p:spPr>
            <a:xfrm flipV="1">
              <a:off x="4196026" y="28179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70" name="Flowchart: Connector 269">
              <a:extLst>
                <a:ext uri="{FF2B5EF4-FFF2-40B4-BE49-F238E27FC236}">
                  <a16:creationId xmlns:a16="http://schemas.microsoft.com/office/drawing/2014/main" id="{E3FD2E46-42E7-4298-A32D-3DA189899CE4}"/>
                </a:ext>
              </a:extLst>
            </p:cNvPr>
            <p:cNvSpPr/>
            <p:nvPr/>
          </p:nvSpPr>
          <p:spPr>
            <a:xfrm flipV="1">
              <a:off x="4321563" y="28179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71" name="Flowchart: Connector 270">
              <a:extLst>
                <a:ext uri="{FF2B5EF4-FFF2-40B4-BE49-F238E27FC236}">
                  <a16:creationId xmlns:a16="http://schemas.microsoft.com/office/drawing/2014/main" id="{9E966ED4-446D-4837-B5DF-EEB857C0DBE6}"/>
                </a:ext>
              </a:extLst>
            </p:cNvPr>
            <p:cNvSpPr/>
            <p:nvPr/>
          </p:nvSpPr>
          <p:spPr>
            <a:xfrm flipV="1">
              <a:off x="4167667" y="28729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72" name="Flowchart: Connector 271">
              <a:extLst>
                <a:ext uri="{FF2B5EF4-FFF2-40B4-BE49-F238E27FC236}">
                  <a16:creationId xmlns:a16="http://schemas.microsoft.com/office/drawing/2014/main" id="{C74181A8-C5BA-483C-9F46-C8C3DBB55031}"/>
                </a:ext>
              </a:extLst>
            </p:cNvPr>
            <p:cNvSpPr/>
            <p:nvPr/>
          </p:nvSpPr>
          <p:spPr>
            <a:xfrm flipV="1">
              <a:off x="4579503" y="27825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3" name="Flowchart: Connector 722">
              <a:extLst>
                <a:ext uri="{FF2B5EF4-FFF2-40B4-BE49-F238E27FC236}">
                  <a16:creationId xmlns:a16="http://schemas.microsoft.com/office/drawing/2014/main" id="{A8B28EBE-1519-4193-AF05-3131061499EF}"/>
                </a:ext>
              </a:extLst>
            </p:cNvPr>
            <p:cNvSpPr/>
            <p:nvPr/>
          </p:nvSpPr>
          <p:spPr>
            <a:xfrm flipV="1">
              <a:off x="5600833" y="28325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4" name="Flowchart: Connector 723">
              <a:extLst>
                <a:ext uri="{FF2B5EF4-FFF2-40B4-BE49-F238E27FC236}">
                  <a16:creationId xmlns:a16="http://schemas.microsoft.com/office/drawing/2014/main" id="{C6E6AFE7-96B6-4C27-896A-B11291BEACBC}"/>
                </a:ext>
              </a:extLst>
            </p:cNvPr>
            <p:cNvSpPr/>
            <p:nvPr/>
          </p:nvSpPr>
          <p:spPr>
            <a:xfrm flipV="1">
              <a:off x="5646946" y="29278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5" name="Flowchart: Connector 724">
              <a:extLst>
                <a:ext uri="{FF2B5EF4-FFF2-40B4-BE49-F238E27FC236}">
                  <a16:creationId xmlns:a16="http://schemas.microsoft.com/office/drawing/2014/main" id="{8EC492CB-6600-4266-B698-26AA51669646}"/>
                </a:ext>
              </a:extLst>
            </p:cNvPr>
            <p:cNvSpPr/>
            <p:nvPr/>
          </p:nvSpPr>
          <p:spPr>
            <a:xfrm flipV="1">
              <a:off x="5330692" y="29047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6" name="Flowchart: Connector 725">
              <a:extLst>
                <a:ext uri="{FF2B5EF4-FFF2-40B4-BE49-F238E27FC236}">
                  <a16:creationId xmlns:a16="http://schemas.microsoft.com/office/drawing/2014/main" id="{C6818D32-0CBE-4039-96B5-94CE981AA31A}"/>
                </a:ext>
              </a:extLst>
            </p:cNvPr>
            <p:cNvSpPr/>
            <p:nvPr/>
          </p:nvSpPr>
          <p:spPr>
            <a:xfrm flipV="1">
              <a:off x="5456229" y="29047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7" name="Flowchart: Connector 726">
              <a:extLst>
                <a:ext uri="{FF2B5EF4-FFF2-40B4-BE49-F238E27FC236}">
                  <a16:creationId xmlns:a16="http://schemas.microsoft.com/office/drawing/2014/main" id="{D92F6D04-E6BA-47CC-928B-57CD280C883D}"/>
                </a:ext>
              </a:extLst>
            </p:cNvPr>
            <p:cNvSpPr/>
            <p:nvPr/>
          </p:nvSpPr>
          <p:spPr>
            <a:xfrm flipV="1">
              <a:off x="5302333" y="29597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8" name="Flowchart: Connector 727">
              <a:extLst>
                <a:ext uri="{FF2B5EF4-FFF2-40B4-BE49-F238E27FC236}">
                  <a16:creationId xmlns:a16="http://schemas.microsoft.com/office/drawing/2014/main" id="{17A3B180-7289-4A1B-92B2-80A5766B2C0B}"/>
                </a:ext>
              </a:extLst>
            </p:cNvPr>
            <p:cNvSpPr/>
            <p:nvPr/>
          </p:nvSpPr>
          <p:spPr>
            <a:xfrm flipV="1">
              <a:off x="5279277" y="27864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9" name="Flowchart: Connector 728">
              <a:extLst>
                <a:ext uri="{FF2B5EF4-FFF2-40B4-BE49-F238E27FC236}">
                  <a16:creationId xmlns:a16="http://schemas.microsoft.com/office/drawing/2014/main" id="{C8D8169A-1FB2-4659-BC3C-9669453F6460}"/>
                </a:ext>
              </a:extLst>
            </p:cNvPr>
            <p:cNvSpPr/>
            <p:nvPr/>
          </p:nvSpPr>
          <p:spPr>
            <a:xfrm flipV="1">
              <a:off x="5186088" y="28692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0" name="Flowchart: Connector 729">
              <a:extLst>
                <a:ext uri="{FF2B5EF4-FFF2-40B4-BE49-F238E27FC236}">
                  <a16:creationId xmlns:a16="http://schemas.microsoft.com/office/drawing/2014/main" id="{0B290D25-D2CE-4F17-9925-3155F026DC60}"/>
                </a:ext>
              </a:extLst>
            </p:cNvPr>
            <p:cNvSpPr/>
            <p:nvPr/>
          </p:nvSpPr>
          <p:spPr>
            <a:xfrm flipV="1">
              <a:off x="5172505" y="27864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1" name="Flowchart: Connector 730">
              <a:extLst>
                <a:ext uri="{FF2B5EF4-FFF2-40B4-BE49-F238E27FC236}">
                  <a16:creationId xmlns:a16="http://schemas.microsoft.com/office/drawing/2014/main" id="{EE6E42FC-0469-4538-9587-F879162F1BA0}"/>
                </a:ext>
              </a:extLst>
            </p:cNvPr>
            <p:cNvSpPr/>
            <p:nvPr/>
          </p:nvSpPr>
          <p:spPr>
            <a:xfrm flipV="1">
              <a:off x="5462762" y="280950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2" name="Flowchart: Connector 731">
              <a:extLst>
                <a:ext uri="{FF2B5EF4-FFF2-40B4-BE49-F238E27FC236}">
                  <a16:creationId xmlns:a16="http://schemas.microsoft.com/office/drawing/2014/main" id="{2F96913C-4507-4536-B5DE-C77D076B8784}"/>
                </a:ext>
              </a:extLst>
            </p:cNvPr>
            <p:cNvSpPr/>
            <p:nvPr/>
          </p:nvSpPr>
          <p:spPr>
            <a:xfrm flipV="1">
              <a:off x="5384765" y="268252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3" name="Flowchart: Connector 732">
              <a:extLst>
                <a:ext uri="{FF2B5EF4-FFF2-40B4-BE49-F238E27FC236}">
                  <a16:creationId xmlns:a16="http://schemas.microsoft.com/office/drawing/2014/main" id="{3DB91863-7583-456F-AC78-5E4E0C5E8B61}"/>
                </a:ext>
              </a:extLst>
            </p:cNvPr>
            <p:cNvSpPr/>
            <p:nvPr/>
          </p:nvSpPr>
          <p:spPr>
            <a:xfrm flipV="1">
              <a:off x="5233164" y="26764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4" name="Flowchart: Connector 733">
              <a:extLst>
                <a:ext uri="{FF2B5EF4-FFF2-40B4-BE49-F238E27FC236}">
                  <a16:creationId xmlns:a16="http://schemas.microsoft.com/office/drawing/2014/main" id="{E053AEAC-88B3-48F8-A927-A85C633CDC17}"/>
                </a:ext>
              </a:extLst>
            </p:cNvPr>
            <p:cNvSpPr/>
            <p:nvPr/>
          </p:nvSpPr>
          <p:spPr>
            <a:xfrm flipV="1">
              <a:off x="5714169" y="28693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5" name="Flowchart: Connector 734">
              <a:extLst>
                <a:ext uri="{FF2B5EF4-FFF2-40B4-BE49-F238E27FC236}">
                  <a16:creationId xmlns:a16="http://schemas.microsoft.com/office/drawing/2014/main" id="{3DBDABC3-5523-4687-8FFD-D219E82E1D5B}"/>
                </a:ext>
              </a:extLst>
            </p:cNvPr>
            <p:cNvSpPr/>
            <p:nvPr/>
          </p:nvSpPr>
          <p:spPr>
            <a:xfrm flipV="1">
              <a:off x="5645923" y="27385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6" name="Flowchart: Connector 735">
              <a:extLst>
                <a:ext uri="{FF2B5EF4-FFF2-40B4-BE49-F238E27FC236}">
                  <a16:creationId xmlns:a16="http://schemas.microsoft.com/office/drawing/2014/main" id="{8FD89C45-7B5A-4FED-9E0F-1081D4B483C8}"/>
                </a:ext>
              </a:extLst>
            </p:cNvPr>
            <p:cNvSpPr/>
            <p:nvPr/>
          </p:nvSpPr>
          <p:spPr>
            <a:xfrm flipV="1">
              <a:off x="5771460" y="27385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7" name="Flowchart: Connector 736">
              <a:extLst>
                <a:ext uri="{FF2B5EF4-FFF2-40B4-BE49-F238E27FC236}">
                  <a16:creationId xmlns:a16="http://schemas.microsoft.com/office/drawing/2014/main" id="{590363DC-A699-46D7-8635-DFCC10484E69}"/>
                </a:ext>
              </a:extLst>
            </p:cNvPr>
            <p:cNvSpPr/>
            <p:nvPr/>
          </p:nvSpPr>
          <p:spPr>
            <a:xfrm flipV="1">
              <a:off x="5617564" y="27936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8" name="Flowchart: Connector 737">
              <a:extLst>
                <a:ext uri="{FF2B5EF4-FFF2-40B4-BE49-F238E27FC236}">
                  <a16:creationId xmlns:a16="http://schemas.microsoft.com/office/drawing/2014/main" id="{D600A4C2-9BF8-4812-A151-155F5266A436}"/>
                </a:ext>
              </a:extLst>
            </p:cNvPr>
            <p:cNvSpPr/>
            <p:nvPr/>
          </p:nvSpPr>
          <p:spPr>
            <a:xfrm flipV="1">
              <a:off x="5594508" y="26202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9" name="Flowchart: Connector 738">
              <a:extLst>
                <a:ext uri="{FF2B5EF4-FFF2-40B4-BE49-F238E27FC236}">
                  <a16:creationId xmlns:a16="http://schemas.microsoft.com/office/drawing/2014/main" id="{98C0F6EA-0647-4AE8-A1D4-5344BB09A432}"/>
                </a:ext>
              </a:extLst>
            </p:cNvPr>
            <p:cNvSpPr/>
            <p:nvPr/>
          </p:nvSpPr>
          <p:spPr>
            <a:xfrm flipV="1">
              <a:off x="5501319" y="270306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40" name="Flowchart: Connector 739">
              <a:extLst>
                <a:ext uri="{FF2B5EF4-FFF2-40B4-BE49-F238E27FC236}">
                  <a16:creationId xmlns:a16="http://schemas.microsoft.com/office/drawing/2014/main" id="{736AB91E-5082-4669-8D49-A72C5F34EA79}"/>
                </a:ext>
              </a:extLst>
            </p:cNvPr>
            <p:cNvSpPr/>
            <p:nvPr/>
          </p:nvSpPr>
          <p:spPr>
            <a:xfrm flipV="1">
              <a:off x="5487736" y="26202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41" name="Flowchart: Connector 740">
              <a:extLst>
                <a:ext uri="{FF2B5EF4-FFF2-40B4-BE49-F238E27FC236}">
                  <a16:creationId xmlns:a16="http://schemas.microsoft.com/office/drawing/2014/main" id="{A840DCC8-4D04-4271-9805-C55887D4A96D}"/>
                </a:ext>
              </a:extLst>
            </p:cNvPr>
            <p:cNvSpPr/>
            <p:nvPr/>
          </p:nvSpPr>
          <p:spPr>
            <a:xfrm flipV="1">
              <a:off x="5575619" y="24747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49" name="Flowchart: Connector 748">
              <a:extLst>
                <a:ext uri="{FF2B5EF4-FFF2-40B4-BE49-F238E27FC236}">
                  <a16:creationId xmlns:a16="http://schemas.microsoft.com/office/drawing/2014/main" id="{1F14EDDD-CE9E-460D-9068-CE496861F02C}"/>
                </a:ext>
              </a:extLst>
            </p:cNvPr>
            <p:cNvSpPr/>
            <p:nvPr/>
          </p:nvSpPr>
          <p:spPr>
            <a:xfrm flipV="1">
              <a:off x="5392204" y="246370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54" name="Flowchart: Connector 753">
              <a:extLst>
                <a:ext uri="{FF2B5EF4-FFF2-40B4-BE49-F238E27FC236}">
                  <a16:creationId xmlns:a16="http://schemas.microsoft.com/office/drawing/2014/main" id="{5BCDE6F3-D597-4931-A282-4DF7D0D42BD0}"/>
                </a:ext>
              </a:extLst>
            </p:cNvPr>
            <p:cNvSpPr/>
            <p:nvPr/>
          </p:nvSpPr>
          <p:spPr>
            <a:xfrm flipV="1">
              <a:off x="5312981" y="23634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56" name="Flowchart: Connector 755">
              <a:extLst>
                <a:ext uri="{FF2B5EF4-FFF2-40B4-BE49-F238E27FC236}">
                  <a16:creationId xmlns:a16="http://schemas.microsoft.com/office/drawing/2014/main" id="{B7F3E471-DCFF-4B87-A007-3CF092B11824}"/>
                </a:ext>
              </a:extLst>
            </p:cNvPr>
            <p:cNvSpPr/>
            <p:nvPr/>
          </p:nvSpPr>
          <p:spPr>
            <a:xfrm rot="373853" flipV="1">
              <a:off x="5408339" y="23652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58" name="Flowchart: Connector 757">
              <a:extLst>
                <a:ext uri="{FF2B5EF4-FFF2-40B4-BE49-F238E27FC236}">
                  <a16:creationId xmlns:a16="http://schemas.microsoft.com/office/drawing/2014/main" id="{387AB6DC-C131-4D9D-93F3-0987090E0A75}"/>
                </a:ext>
              </a:extLst>
            </p:cNvPr>
            <p:cNvSpPr/>
            <p:nvPr/>
          </p:nvSpPr>
          <p:spPr>
            <a:xfrm flipV="1">
              <a:off x="5244735" y="22326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59" name="Flowchart: Connector 758">
              <a:extLst>
                <a:ext uri="{FF2B5EF4-FFF2-40B4-BE49-F238E27FC236}">
                  <a16:creationId xmlns:a16="http://schemas.microsoft.com/office/drawing/2014/main" id="{A705F149-7908-4D00-8BB0-918489A16B0B}"/>
                </a:ext>
              </a:extLst>
            </p:cNvPr>
            <p:cNvSpPr/>
            <p:nvPr/>
          </p:nvSpPr>
          <p:spPr>
            <a:xfrm flipV="1">
              <a:off x="5370272" y="22326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0" name="Flowchart: Connector 759">
              <a:extLst>
                <a:ext uri="{FF2B5EF4-FFF2-40B4-BE49-F238E27FC236}">
                  <a16:creationId xmlns:a16="http://schemas.microsoft.com/office/drawing/2014/main" id="{4E18BC9A-9B0F-4E50-8ABB-EDDB5409CEC2}"/>
                </a:ext>
              </a:extLst>
            </p:cNvPr>
            <p:cNvSpPr/>
            <p:nvPr/>
          </p:nvSpPr>
          <p:spPr>
            <a:xfrm flipV="1">
              <a:off x="5216376" y="228763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1" name="Flowchart: Connector 760">
              <a:extLst>
                <a:ext uri="{FF2B5EF4-FFF2-40B4-BE49-F238E27FC236}">
                  <a16:creationId xmlns:a16="http://schemas.microsoft.com/office/drawing/2014/main" id="{C213EAA6-F00F-4035-9009-84856D3C8CAE}"/>
                </a:ext>
              </a:extLst>
            </p:cNvPr>
            <p:cNvSpPr/>
            <p:nvPr/>
          </p:nvSpPr>
          <p:spPr>
            <a:xfrm flipV="1">
              <a:off x="5193320" y="21142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2" name="Flowchart: Connector 761">
              <a:extLst>
                <a:ext uri="{FF2B5EF4-FFF2-40B4-BE49-F238E27FC236}">
                  <a16:creationId xmlns:a16="http://schemas.microsoft.com/office/drawing/2014/main" id="{AD8FE887-CAE7-46B7-B76E-25DB4C89B485}"/>
                </a:ext>
              </a:extLst>
            </p:cNvPr>
            <p:cNvSpPr/>
            <p:nvPr/>
          </p:nvSpPr>
          <p:spPr>
            <a:xfrm flipV="1">
              <a:off x="5100131" y="21970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3" name="Flowchart: Connector 762">
              <a:extLst>
                <a:ext uri="{FF2B5EF4-FFF2-40B4-BE49-F238E27FC236}">
                  <a16:creationId xmlns:a16="http://schemas.microsoft.com/office/drawing/2014/main" id="{3AB19BA0-D70B-4A3B-B495-5F588A3C72CD}"/>
                </a:ext>
              </a:extLst>
            </p:cNvPr>
            <p:cNvSpPr/>
            <p:nvPr/>
          </p:nvSpPr>
          <p:spPr>
            <a:xfrm flipV="1">
              <a:off x="5086548" y="21142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5" name="Flowchart: Connector 764">
              <a:extLst>
                <a:ext uri="{FF2B5EF4-FFF2-40B4-BE49-F238E27FC236}">
                  <a16:creationId xmlns:a16="http://schemas.microsoft.com/office/drawing/2014/main" id="{E7A6CC99-20AB-4AD5-9206-E21048348740}"/>
                </a:ext>
              </a:extLst>
            </p:cNvPr>
            <p:cNvSpPr/>
            <p:nvPr/>
          </p:nvSpPr>
          <p:spPr>
            <a:xfrm flipV="1">
              <a:off x="5053326" y="26376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6" name="Flowchart: Connector 765">
              <a:extLst>
                <a:ext uri="{FF2B5EF4-FFF2-40B4-BE49-F238E27FC236}">
                  <a16:creationId xmlns:a16="http://schemas.microsoft.com/office/drawing/2014/main" id="{6B7B80C0-DB05-43D7-A3E3-A56C2BC8C592}"/>
                </a:ext>
              </a:extLst>
            </p:cNvPr>
            <p:cNvSpPr/>
            <p:nvPr/>
          </p:nvSpPr>
          <p:spPr>
            <a:xfrm flipV="1">
              <a:off x="5205726" y="25915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7" name="Flowchart: Connector 766">
              <a:extLst>
                <a:ext uri="{FF2B5EF4-FFF2-40B4-BE49-F238E27FC236}">
                  <a16:creationId xmlns:a16="http://schemas.microsoft.com/office/drawing/2014/main" id="{A34BB9CC-05A6-4F01-BF3F-CD0D8885B0F7}"/>
                </a:ext>
              </a:extLst>
            </p:cNvPr>
            <p:cNvSpPr/>
            <p:nvPr/>
          </p:nvSpPr>
          <p:spPr>
            <a:xfrm flipV="1">
              <a:off x="5255221" y="24346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8" name="Flowchart: Connector 767">
              <a:extLst>
                <a:ext uri="{FF2B5EF4-FFF2-40B4-BE49-F238E27FC236}">
                  <a16:creationId xmlns:a16="http://schemas.microsoft.com/office/drawing/2014/main" id="{CE5172B3-0F8C-4DD2-A912-7CA6AA366A55}"/>
                </a:ext>
              </a:extLst>
            </p:cNvPr>
            <p:cNvSpPr/>
            <p:nvPr/>
          </p:nvSpPr>
          <p:spPr>
            <a:xfrm flipV="1">
              <a:off x="5301334" y="252991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9" name="Flowchart: Connector 768">
              <a:extLst>
                <a:ext uri="{FF2B5EF4-FFF2-40B4-BE49-F238E27FC236}">
                  <a16:creationId xmlns:a16="http://schemas.microsoft.com/office/drawing/2014/main" id="{BFBCCCB0-3BCF-4F80-A971-991FE0920D1B}"/>
                </a:ext>
              </a:extLst>
            </p:cNvPr>
            <p:cNvSpPr/>
            <p:nvPr/>
          </p:nvSpPr>
          <p:spPr>
            <a:xfrm flipV="1">
              <a:off x="4985080" y="25068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0" name="Flowchart: Connector 769">
              <a:extLst>
                <a:ext uri="{FF2B5EF4-FFF2-40B4-BE49-F238E27FC236}">
                  <a16:creationId xmlns:a16="http://schemas.microsoft.com/office/drawing/2014/main" id="{356E99B6-06D1-4FD5-8A21-CEE1F17916C1}"/>
                </a:ext>
              </a:extLst>
            </p:cNvPr>
            <p:cNvSpPr/>
            <p:nvPr/>
          </p:nvSpPr>
          <p:spPr>
            <a:xfrm flipV="1">
              <a:off x="5110617" y="25068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1" name="Flowchart: Connector 770">
              <a:extLst>
                <a:ext uri="{FF2B5EF4-FFF2-40B4-BE49-F238E27FC236}">
                  <a16:creationId xmlns:a16="http://schemas.microsoft.com/office/drawing/2014/main" id="{2F13CDD0-7A23-4ABF-A368-F05BB74C5C57}"/>
                </a:ext>
              </a:extLst>
            </p:cNvPr>
            <p:cNvSpPr/>
            <p:nvPr/>
          </p:nvSpPr>
          <p:spPr>
            <a:xfrm flipV="1">
              <a:off x="5117150" y="24115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2" name="Flowchart: Connector 771">
              <a:extLst>
                <a:ext uri="{FF2B5EF4-FFF2-40B4-BE49-F238E27FC236}">
                  <a16:creationId xmlns:a16="http://schemas.microsoft.com/office/drawing/2014/main" id="{BB8A5BCB-F119-4D9E-A11D-1A5721521013}"/>
                </a:ext>
              </a:extLst>
            </p:cNvPr>
            <p:cNvSpPr/>
            <p:nvPr/>
          </p:nvSpPr>
          <p:spPr>
            <a:xfrm flipV="1">
              <a:off x="5039153" y="22845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6" name="Flowchart: Connector 775">
              <a:extLst>
                <a:ext uri="{FF2B5EF4-FFF2-40B4-BE49-F238E27FC236}">
                  <a16:creationId xmlns:a16="http://schemas.microsoft.com/office/drawing/2014/main" id="{E2E0CEDC-4643-42BC-80E5-C6561D71290E}"/>
                </a:ext>
              </a:extLst>
            </p:cNvPr>
            <p:cNvSpPr/>
            <p:nvPr/>
          </p:nvSpPr>
          <p:spPr>
            <a:xfrm flipV="1">
              <a:off x="5009460" y="28150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7" name="Flowchart: Connector 776">
              <a:extLst>
                <a:ext uri="{FF2B5EF4-FFF2-40B4-BE49-F238E27FC236}">
                  <a16:creationId xmlns:a16="http://schemas.microsoft.com/office/drawing/2014/main" id="{41A66754-E7F8-4410-B92C-4769AAD82405}"/>
                </a:ext>
              </a:extLst>
            </p:cNvPr>
            <p:cNvSpPr/>
            <p:nvPr/>
          </p:nvSpPr>
          <p:spPr>
            <a:xfrm flipV="1">
              <a:off x="5161860" y="27689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8" name="Flowchart: Connector 777">
              <a:extLst>
                <a:ext uri="{FF2B5EF4-FFF2-40B4-BE49-F238E27FC236}">
                  <a16:creationId xmlns:a16="http://schemas.microsoft.com/office/drawing/2014/main" id="{BDEF9E3C-22D1-4E39-9017-5C9393A808A2}"/>
                </a:ext>
              </a:extLst>
            </p:cNvPr>
            <p:cNvSpPr/>
            <p:nvPr/>
          </p:nvSpPr>
          <p:spPr>
            <a:xfrm flipV="1">
              <a:off x="5257468" y="270728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9" name="Flowchart: Connector 778">
              <a:extLst>
                <a:ext uri="{FF2B5EF4-FFF2-40B4-BE49-F238E27FC236}">
                  <a16:creationId xmlns:a16="http://schemas.microsoft.com/office/drawing/2014/main" id="{B2B69E79-883A-493C-A1F4-F919161D1FF4}"/>
                </a:ext>
              </a:extLst>
            </p:cNvPr>
            <p:cNvSpPr/>
            <p:nvPr/>
          </p:nvSpPr>
          <p:spPr>
            <a:xfrm flipV="1">
              <a:off x="5066751" y="26842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0" name="Flowchart: Connector 779">
              <a:extLst>
                <a:ext uri="{FF2B5EF4-FFF2-40B4-BE49-F238E27FC236}">
                  <a16:creationId xmlns:a16="http://schemas.microsoft.com/office/drawing/2014/main" id="{FDCACD76-3331-48F0-8723-24FF01F35633}"/>
                </a:ext>
              </a:extLst>
            </p:cNvPr>
            <p:cNvSpPr/>
            <p:nvPr/>
          </p:nvSpPr>
          <p:spPr>
            <a:xfrm flipV="1">
              <a:off x="5324691" y="26488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1" name="Flowchart: Connector 780">
              <a:extLst>
                <a:ext uri="{FF2B5EF4-FFF2-40B4-BE49-F238E27FC236}">
                  <a16:creationId xmlns:a16="http://schemas.microsoft.com/office/drawing/2014/main" id="{B3C0BA61-AD6B-4F9E-A298-7B582271E187}"/>
                </a:ext>
              </a:extLst>
            </p:cNvPr>
            <p:cNvSpPr/>
            <p:nvPr/>
          </p:nvSpPr>
          <p:spPr>
            <a:xfrm flipV="1">
              <a:off x="5013796" y="209845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2" name="Flowchart: Connector 781">
              <a:extLst>
                <a:ext uri="{FF2B5EF4-FFF2-40B4-BE49-F238E27FC236}">
                  <a16:creationId xmlns:a16="http://schemas.microsoft.com/office/drawing/2014/main" id="{D64C43E9-838B-495D-8CAF-AC6BD08E064C}"/>
                </a:ext>
              </a:extLst>
            </p:cNvPr>
            <p:cNvSpPr/>
            <p:nvPr/>
          </p:nvSpPr>
          <p:spPr>
            <a:xfrm flipV="1">
              <a:off x="5276874" y="29645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3" name="Flowchart: Connector 782">
              <a:extLst>
                <a:ext uri="{FF2B5EF4-FFF2-40B4-BE49-F238E27FC236}">
                  <a16:creationId xmlns:a16="http://schemas.microsoft.com/office/drawing/2014/main" id="{019D4D28-3D84-41EA-9622-2874DE7C7E22}"/>
                </a:ext>
              </a:extLst>
            </p:cNvPr>
            <p:cNvSpPr/>
            <p:nvPr/>
          </p:nvSpPr>
          <p:spPr>
            <a:xfrm flipV="1">
              <a:off x="5372482" y="29029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4" name="Flowchart: Connector 783">
              <a:extLst>
                <a:ext uri="{FF2B5EF4-FFF2-40B4-BE49-F238E27FC236}">
                  <a16:creationId xmlns:a16="http://schemas.microsoft.com/office/drawing/2014/main" id="{6FC03ECA-D0D2-4246-AA7E-BFF69A43A11D}"/>
                </a:ext>
              </a:extLst>
            </p:cNvPr>
            <p:cNvSpPr/>
            <p:nvPr/>
          </p:nvSpPr>
          <p:spPr>
            <a:xfrm flipV="1">
              <a:off x="5056228" y="28799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5" name="Flowchart: Connector 784">
              <a:extLst>
                <a:ext uri="{FF2B5EF4-FFF2-40B4-BE49-F238E27FC236}">
                  <a16:creationId xmlns:a16="http://schemas.microsoft.com/office/drawing/2014/main" id="{2EE9A35F-45EE-4429-A25C-D53DF1521033}"/>
                </a:ext>
              </a:extLst>
            </p:cNvPr>
            <p:cNvSpPr/>
            <p:nvPr/>
          </p:nvSpPr>
          <p:spPr>
            <a:xfrm flipV="1">
              <a:off x="5181765" y="28799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6" name="Flowchart: Connector 785">
              <a:extLst>
                <a:ext uri="{FF2B5EF4-FFF2-40B4-BE49-F238E27FC236}">
                  <a16:creationId xmlns:a16="http://schemas.microsoft.com/office/drawing/2014/main" id="{2B9C50F8-F929-4353-9F5F-5F4122F6B699}"/>
                </a:ext>
              </a:extLst>
            </p:cNvPr>
            <p:cNvSpPr/>
            <p:nvPr/>
          </p:nvSpPr>
          <p:spPr>
            <a:xfrm flipV="1">
              <a:off x="5027869" y="29349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7" name="Flowchart: Connector 786">
              <a:extLst>
                <a:ext uri="{FF2B5EF4-FFF2-40B4-BE49-F238E27FC236}">
                  <a16:creationId xmlns:a16="http://schemas.microsoft.com/office/drawing/2014/main" id="{116137FF-0DE6-4CE1-AC7F-14A0A8D94973}"/>
                </a:ext>
              </a:extLst>
            </p:cNvPr>
            <p:cNvSpPr/>
            <p:nvPr/>
          </p:nvSpPr>
          <p:spPr>
            <a:xfrm flipV="1">
              <a:off x="5439705" y="284451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8" name="Flowchart: Connector 787">
              <a:extLst>
                <a:ext uri="{FF2B5EF4-FFF2-40B4-BE49-F238E27FC236}">
                  <a16:creationId xmlns:a16="http://schemas.microsoft.com/office/drawing/2014/main" id="{082BB2B2-DB02-44B2-BCA4-3D82178B2CFF}"/>
                </a:ext>
              </a:extLst>
            </p:cNvPr>
            <p:cNvSpPr/>
            <p:nvPr/>
          </p:nvSpPr>
          <p:spPr>
            <a:xfrm flipV="1">
              <a:off x="3931997" y="28602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9" name="Flowchart: Connector 788">
              <a:extLst>
                <a:ext uri="{FF2B5EF4-FFF2-40B4-BE49-F238E27FC236}">
                  <a16:creationId xmlns:a16="http://schemas.microsoft.com/office/drawing/2014/main" id="{AC192FDB-3CCE-4984-8813-DE2E71EAFAC4}"/>
                </a:ext>
              </a:extLst>
            </p:cNvPr>
            <p:cNvSpPr/>
            <p:nvPr/>
          </p:nvSpPr>
          <p:spPr>
            <a:xfrm flipV="1">
              <a:off x="3978110" y="295551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0" name="Flowchart: Connector 789">
              <a:extLst>
                <a:ext uri="{FF2B5EF4-FFF2-40B4-BE49-F238E27FC236}">
                  <a16:creationId xmlns:a16="http://schemas.microsoft.com/office/drawing/2014/main" id="{301FBADB-597C-4402-9F21-BEEB36793773}"/>
                </a:ext>
              </a:extLst>
            </p:cNvPr>
            <p:cNvSpPr/>
            <p:nvPr/>
          </p:nvSpPr>
          <p:spPr>
            <a:xfrm flipV="1">
              <a:off x="3661856" y="29324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1" name="Flowchart: Connector 790">
              <a:extLst>
                <a:ext uri="{FF2B5EF4-FFF2-40B4-BE49-F238E27FC236}">
                  <a16:creationId xmlns:a16="http://schemas.microsoft.com/office/drawing/2014/main" id="{1E9C6057-3B5E-486B-B660-43FD5F9C8DF5}"/>
                </a:ext>
              </a:extLst>
            </p:cNvPr>
            <p:cNvSpPr/>
            <p:nvPr/>
          </p:nvSpPr>
          <p:spPr>
            <a:xfrm flipV="1">
              <a:off x="3787393" y="29324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2" name="Flowchart: Connector 791">
              <a:extLst>
                <a:ext uri="{FF2B5EF4-FFF2-40B4-BE49-F238E27FC236}">
                  <a16:creationId xmlns:a16="http://schemas.microsoft.com/office/drawing/2014/main" id="{5866FFC4-91CB-4AF7-860F-636635342879}"/>
                </a:ext>
              </a:extLst>
            </p:cNvPr>
            <p:cNvSpPr/>
            <p:nvPr/>
          </p:nvSpPr>
          <p:spPr>
            <a:xfrm flipV="1">
              <a:off x="3633497" y="29874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3" name="Flowchart: Connector 792">
              <a:extLst>
                <a:ext uri="{FF2B5EF4-FFF2-40B4-BE49-F238E27FC236}">
                  <a16:creationId xmlns:a16="http://schemas.microsoft.com/office/drawing/2014/main" id="{74BAF781-1A3E-4274-A605-369ED29A75E9}"/>
                </a:ext>
              </a:extLst>
            </p:cNvPr>
            <p:cNvSpPr/>
            <p:nvPr/>
          </p:nvSpPr>
          <p:spPr>
            <a:xfrm flipV="1">
              <a:off x="3610441" y="28141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4" name="Flowchart: Connector 793">
              <a:extLst>
                <a:ext uri="{FF2B5EF4-FFF2-40B4-BE49-F238E27FC236}">
                  <a16:creationId xmlns:a16="http://schemas.microsoft.com/office/drawing/2014/main" id="{24781651-656F-4FB7-84AE-A11DBC99B354}"/>
                </a:ext>
              </a:extLst>
            </p:cNvPr>
            <p:cNvSpPr/>
            <p:nvPr/>
          </p:nvSpPr>
          <p:spPr>
            <a:xfrm flipV="1">
              <a:off x="3517252" y="28969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5" name="Flowchart: Connector 794">
              <a:extLst>
                <a:ext uri="{FF2B5EF4-FFF2-40B4-BE49-F238E27FC236}">
                  <a16:creationId xmlns:a16="http://schemas.microsoft.com/office/drawing/2014/main" id="{A7F4A159-93BC-4DD3-BD6C-D1517C00F795}"/>
                </a:ext>
              </a:extLst>
            </p:cNvPr>
            <p:cNvSpPr/>
            <p:nvPr/>
          </p:nvSpPr>
          <p:spPr>
            <a:xfrm flipV="1">
              <a:off x="3503669" y="28141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6" name="Flowchart: Connector 795">
              <a:extLst>
                <a:ext uri="{FF2B5EF4-FFF2-40B4-BE49-F238E27FC236}">
                  <a16:creationId xmlns:a16="http://schemas.microsoft.com/office/drawing/2014/main" id="{7480B801-ECD6-4E4B-937D-4603C051C7D1}"/>
                </a:ext>
              </a:extLst>
            </p:cNvPr>
            <p:cNvSpPr/>
            <p:nvPr/>
          </p:nvSpPr>
          <p:spPr>
            <a:xfrm flipV="1">
              <a:off x="3793926" y="28371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7" name="Flowchart: Connector 796">
              <a:extLst>
                <a:ext uri="{FF2B5EF4-FFF2-40B4-BE49-F238E27FC236}">
                  <a16:creationId xmlns:a16="http://schemas.microsoft.com/office/drawing/2014/main" id="{BD22304B-AC21-4D69-98C2-5409BE0FCE85}"/>
                </a:ext>
              </a:extLst>
            </p:cNvPr>
            <p:cNvSpPr/>
            <p:nvPr/>
          </p:nvSpPr>
          <p:spPr>
            <a:xfrm flipV="1">
              <a:off x="3715929" y="27101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8" name="Flowchart: Connector 797">
              <a:extLst>
                <a:ext uri="{FF2B5EF4-FFF2-40B4-BE49-F238E27FC236}">
                  <a16:creationId xmlns:a16="http://schemas.microsoft.com/office/drawing/2014/main" id="{8145E801-02A2-4848-9D97-047E444E639D}"/>
                </a:ext>
              </a:extLst>
            </p:cNvPr>
            <p:cNvSpPr/>
            <p:nvPr/>
          </p:nvSpPr>
          <p:spPr>
            <a:xfrm flipV="1">
              <a:off x="3564328" y="27041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9" name="Flowchart: Connector 798">
              <a:extLst>
                <a:ext uri="{FF2B5EF4-FFF2-40B4-BE49-F238E27FC236}">
                  <a16:creationId xmlns:a16="http://schemas.microsoft.com/office/drawing/2014/main" id="{8644B885-EE74-4960-90D4-61F1FB2025E4}"/>
                </a:ext>
              </a:extLst>
            </p:cNvPr>
            <p:cNvSpPr/>
            <p:nvPr/>
          </p:nvSpPr>
          <p:spPr>
            <a:xfrm flipV="1">
              <a:off x="4045333" y="28970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0" name="Flowchart: Connector 799">
              <a:extLst>
                <a:ext uri="{FF2B5EF4-FFF2-40B4-BE49-F238E27FC236}">
                  <a16:creationId xmlns:a16="http://schemas.microsoft.com/office/drawing/2014/main" id="{AA11D9C6-DED9-4132-BB8E-B27BF1E64A77}"/>
                </a:ext>
              </a:extLst>
            </p:cNvPr>
            <p:cNvSpPr/>
            <p:nvPr/>
          </p:nvSpPr>
          <p:spPr>
            <a:xfrm flipV="1">
              <a:off x="3977087" y="27662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1" name="Flowchart: Connector 800">
              <a:extLst>
                <a:ext uri="{FF2B5EF4-FFF2-40B4-BE49-F238E27FC236}">
                  <a16:creationId xmlns:a16="http://schemas.microsoft.com/office/drawing/2014/main" id="{48C47A8D-71B0-4CB5-A31B-DD3B739411A9}"/>
                </a:ext>
              </a:extLst>
            </p:cNvPr>
            <p:cNvSpPr/>
            <p:nvPr/>
          </p:nvSpPr>
          <p:spPr>
            <a:xfrm flipV="1">
              <a:off x="4102624" y="27662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2" name="Flowchart: Connector 801">
              <a:extLst>
                <a:ext uri="{FF2B5EF4-FFF2-40B4-BE49-F238E27FC236}">
                  <a16:creationId xmlns:a16="http://schemas.microsoft.com/office/drawing/2014/main" id="{109DE90D-9180-461A-9969-0BFEC0EC5E1C}"/>
                </a:ext>
              </a:extLst>
            </p:cNvPr>
            <p:cNvSpPr/>
            <p:nvPr/>
          </p:nvSpPr>
          <p:spPr>
            <a:xfrm flipV="1">
              <a:off x="3948728" y="28212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3" name="Flowchart: Connector 802">
              <a:extLst>
                <a:ext uri="{FF2B5EF4-FFF2-40B4-BE49-F238E27FC236}">
                  <a16:creationId xmlns:a16="http://schemas.microsoft.com/office/drawing/2014/main" id="{654F34E7-3E49-43F5-BE40-6F6668B9FEE1}"/>
                </a:ext>
              </a:extLst>
            </p:cNvPr>
            <p:cNvSpPr/>
            <p:nvPr/>
          </p:nvSpPr>
          <p:spPr>
            <a:xfrm flipV="1">
              <a:off x="3925672" y="26479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4" name="Flowchart: Connector 803">
              <a:extLst>
                <a:ext uri="{FF2B5EF4-FFF2-40B4-BE49-F238E27FC236}">
                  <a16:creationId xmlns:a16="http://schemas.microsoft.com/office/drawing/2014/main" id="{681DF703-3621-433A-A6D2-CA0A81BE3A34}"/>
                </a:ext>
              </a:extLst>
            </p:cNvPr>
            <p:cNvSpPr/>
            <p:nvPr/>
          </p:nvSpPr>
          <p:spPr>
            <a:xfrm flipV="1">
              <a:off x="3832483" y="27307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5" name="Flowchart: Connector 804">
              <a:extLst>
                <a:ext uri="{FF2B5EF4-FFF2-40B4-BE49-F238E27FC236}">
                  <a16:creationId xmlns:a16="http://schemas.microsoft.com/office/drawing/2014/main" id="{BAE3E723-0CB5-47D9-9385-129E92BED0E2}"/>
                </a:ext>
              </a:extLst>
            </p:cNvPr>
            <p:cNvSpPr/>
            <p:nvPr/>
          </p:nvSpPr>
          <p:spPr>
            <a:xfrm flipV="1">
              <a:off x="3818900" y="26479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6" name="Flowchart: Connector 805">
              <a:extLst>
                <a:ext uri="{FF2B5EF4-FFF2-40B4-BE49-F238E27FC236}">
                  <a16:creationId xmlns:a16="http://schemas.microsoft.com/office/drawing/2014/main" id="{D8EC358A-F99D-4905-A98A-7FB3DB389AF3}"/>
                </a:ext>
              </a:extLst>
            </p:cNvPr>
            <p:cNvSpPr/>
            <p:nvPr/>
          </p:nvSpPr>
          <p:spPr>
            <a:xfrm flipV="1">
              <a:off x="4109157" y="26709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7" name="Flowchart: Connector 806">
              <a:extLst>
                <a:ext uri="{FF2B5EF4-FFF2-40B4-BE49-F238E27FC236}">
                  <a16:creationId xmlns:a16="http://schemas.microsoft.com/office/drawing/2014/main" id="{99C0FC01-C756-447B-8CAD-69DC2FA6C974}"/>
                </a:ext>
              </a:extLst>
            </p:cNvPr>
            <p:cNvSpPr/>
            <p:nvPr/>
          </p:nvSpPr>
          <p:spPr>
            <a:xfrm flipV="1">
              <a:off x="4031160" y="25440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8" name="Flowchart: Connector 807">
              <a:extLst>
                <a:ext uri="{FF2B5EF4-FFF2-40B4-BE49-F238E27FC236}">
                  <a16:creationId xmlns:a16="http://schemas.microsoft.com/office/drawing/2014/main" id="{9A74E8AE-92CE-4F37-AAC5-1C11DACA0395}"/>
                </a:ext>
              </a:extLst>
            </p:cNvPr>
            <p:cNvSpPr/>
            <p:nvPr/>
          </p:nvSpPr>
          <p:spPr>
            <a:xfrm flipV="1">
              <a:off x="3879559" y="25379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9" name="Flowchart: Connector 808">
              <a:extLst>
                <a:ext uri="{FF2B5EF4-FFF2-40B4-BE49-F238E27FC236}">
                  <a16:creationId xmlns:a16="http://schemas.microsoft.com/office/drawing/2014/main" id="{1DA16EDA-5A95-463B-90C2-1590C82A2CEF}"/>
                </a:ext>
              </a:extLst>
            </p:cNvPr>
            <p:cNvSpPr/>
            <p:nvPr/>
          </p:nvSpPr>
          <p:spPr>
            <a:xfrm flipV="1">
              <a:off x="4015743" y="25674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0" name="Flowchart: Connector 809">
              <a:extLst>
                <a:ext uri="{FF2B5EF4-FFF2-40B4-BE49-F238E27FC236}">
                  <a16:creationId xmlns:a16="http://schemas.microsoft.com/office/drawing/2014/main" id="{BFEB8501-6EFD-456F-9FB4-043518E31805}"/>
                </a:ext>
              </a:extLst>
            </p:cNvPr>
            <p:cNvSpPr/>
            <p:nvPr/>
          </p:nvSpPr>
          <p:spPr>
            <a:xfrm flipV="1">
              <a:off x="3947497" y="24366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1" name="Flowchart: Connector 810">
              <a:extLst>
                <a:ext uri="{FF2B5EF4-FFF2-40B4-BE49-F238E27FC236}">
                  <a16:creationId xmlns:a16="http://schemas.microsoft.com/office/drawing/2014/main" id="{0D3AD1C0-408B-4226-BB60-7E5705104540}"/>
                </a:ext>
              </a:extLst>
            </p:cNvPr>
            <p:cNvSpPr/>
            <p:nvPr/>
          </p:nvSpPr>
          <p:spPr>
            <a:xfrm flipV="1">
              <a:off x="4073034" y="24366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2" name="Flowchart: Connector 811">
              <a:extLst>
                <a:ext uri="{FF2B5EF4-FFF2-40B4-BE49-F238E27FC236}">
                  <a16:creationId xmlns:a16="http://schemas.microsoft.com/office/drawing/2014/main" id="{1589A61B-FB3B-4A8B-AF6B-1F1F56D7C26C}"/>
                </a:ext>
              </a:extLst>
            </p:cNvPr>
            <p:cNvSpPr/>
            <p:nvPr/>
          </p:nvSpPr>
          <p:spPr>
            <a:xfrm flipV="1">
              <a:off x="3919138" y="24916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3" name="Flowchart: Connector 812">
              <a:extLst>
                <a:ext uri="{FF2B5EF4-FFF2-40B4-BE49-F238E27FC236}">
                  <a16:creationId xmlns:a16="http://schemas.microsoft.com/office/drawing/2014/main" id="{7C7330AC-1457-4A52-AD5A-A0C03FB15E6D}"/>
                </a:ext>
              </a:extLst>
            </p:cNvPr>
            <p:cNvSpPr/>
            <p:nvPr/>
          </p:nvSpPr>
          <p:spPr>
            <a:xfrm flipV="1">
              <a:off x="3896082" y="23183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4" name="Flowchart: Connector 813">
              <a:extLst>
                <a:ext uri="{FF2B5EF4-FFF2-40B4-BE49-F238E27FC236}">
                  <a16:creationId xmlns:a16="http://schemas.microsoft.com/office/drawing/2014/main" id="{555302BF-27D7-49CD-A16C-862C71EE4587}"/>
                </a:ext>
              </a:extLst>
            </p:cNvPr>
            <p:cNvSpPr/>
            <p:nvPr/>
          </p:nvSpPr>
          <p:spPr>
            <a:xfrm flipV="1">
              <a:off x="3723368" y="24913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5" name="Flowchart: Connector 814">
              <a:extLst>
                <a:ext uri="{FF2B5EF4-FFF2-40B4-BE49-F238E27FC236}">
                  <a16:creationId xmlns:a16="http://schemas.microsoft.com/office/drawing/2014/main" id="{B8FB415E-E2B0-4B96-9A64-0B4DA4665386}"/>
                </a:ext>
              </a:extLst>
            </p:cNvPr>
            <p:cNvSpPr/>
            <p:nvPr/>
          </p:nvSpPr>
          <p:spPr>
            <a:xfrm flipV="1">
              <a:off x="3789310" y="23183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6" name="Flowchart: Connector 815">
              <a:extLst>
                <a:ext uri="{FF2B5EF4-FFF2-40B4-BE49-F238E27FC236}">
                  <a16:creationId xmlns:a16="http://schemas.microsoft.com/office/drawing/2014/main" id="{0E0ADD87-EF70-43B7-BDC2-059FFA2ECB88}"/>
                </a:ext>
              </a:extLst>
            </p:cNvPr>
            <p:cNvSpPr/>
            <p:nvPr/>
          </p:nvSpPr>
          <p:spPr>
            <a:xfrm flipV="1">
              <a:off x="4079567" y="23413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7" name="Flowchart: Connector 816">
              <a:extLst>
                <a:ext uri="{FF2B5EF4-FFF2-40B4-BE49-F238E27FC236}">
                  <a16:creationId xmlns:a16="http://schemas.microsoft.com/office/drawing/2014/main" id="{6204A1E2-EA53-430E-8102-273EE1E98EEC}"/>
                </a:ext>
              </a:extLst>
            </p:cNvPr>
            <p:cNvSpPr/>
            <p:nvPr/>
          </p:nvSpPr>
          <p:spPr>
            <a:xfrm flipV="1">
              <a:off x="4001570" y="22143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8" name="Flowchart: Connector 817">
              <a:extLst>
                <a:ext uri="{FF2B5EF4-FFF2-40B4-BE49-F238E27FC236}">
                  <a16:creationId xmlns:a16="http://schemas.microsoft.com/office/drawing/2014/main" id="{6E79A476-8341-4CE6-8271-CB2D4EFEF197}"/>
                </a:ext>
              </a:extLst>
            </p:cNvPr>
            <p:cNvSpPr/>
            <p:nvPr/>
          </p:nvSpPr>
          <p:spPr>
            <a:xfrm flipV="1">
              <a:off x="3849969" y="22083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0" name="Flowchart: Connector 819">
              <a:extLst>
                <a:ext uri="{FF2B5EF4-FFF2-40B4-BE49-F238E27FC236}">
                  <a16:creationId xmlns:a16="http://schemas.microsoft.com/office/drawing/2014/main" id="{E18A8F67-5365-44CC-A6C3-E2A9BBA24FCE}"/>
                </a:ext>
              </a:extLst>
            </p:cNvPr>
            <p:cNvSpPr/>
            <p:nvPr/>
          </p:nvSpPr>
          <p:spPr>
            <a:xfrm flipV="1">
              <a:off x="3804813" y="24788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1" name="Flowchart: Connector 820">
              <a:extLst>
                <a:ext uri="{FF2B5EF4-FFF2-40B4-BE49-F238E27FC236}">
                  <a16:creationId xmlns:a16="http://schemas.microsoft.com/office/drawing/2014/main" id="{EB82C7DC-18B8-40A8-A206-37FD7A038EE7}"/>
                </a:ext>
              </a:extLst>
            </p:cNvPr>
            <p:cNvSpPr/>
            <p:nvPr/>
          </p:nvSpPr>
          <p:spPr>
            <a:xfrm rot="373853" flipV="1">
              <a:off x="3739503" y="23928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2" name="Flowchart: Connector 821">
              <a:extLst>
                <a:ext uri="{FF2B5EF4-FFF2-40B4-BE49-F238E27FC236}">
                  <a16:creationId xmlns:a16="http://schemas.microsoft.com/office/drawing/2014/main" id="{443C7C14-AB00-4F6C-8001-83EFACF982F7}"/>
                </a:ext>
              </a:extLst>
            </p:cNvPr>
            <p:cNvSpPr/>
            <p:nvPr/>
          </p:nvSpPr>
          <p:spPr>
            <a:xfrm flipV="1">
              <a:off x="3892153" y="228335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4" name="Flowchart: Connector 823">
              <a:extLst>
                <a:ext uri="{FF2B5EF4-FFF2-40B4-BE49-F238E27FC236}">
                  <a16:creationId xmlns:a16="http://schemas.microsoft.com/office/drawing/2014/main" id="{F54332FA-592A-474D-B495-70D50D7189F7}"/>
                </a:ext>
              </a:extLst>
            </p:cNvPr>
            <p:cNvSpPr/>
            <p:nvPr/>
          </p:nvSpPr>
          <p:spPr>
            <a:xfrm flipV="1">
              <a:off x="3701436" y="22602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0" name="Flowchart: Connector 829">
              <a:extLst>
                <a:ext uri="{FF2B5EF4-FFF2-40B4-BE49-F238E27FC236}">
                  <a16:creationId xmlns:a16="http://schemas.microsoft.com/office/drawing/2014/main" id="{40193258-D1B0-4062-A966-B620F45BD761}"/>
                </a:ext>
              </a:extLst>
            </p:cNvPr>
            <p:cNvSpPr/>
            <p:nvPr/>
          </p:nvSpPr>
          <p:spPr>
            <a:xfrm flipV="1">
              <a:off x="3384490" y="26653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1" name="Flowchart: Connector 830">
              <a:extLst>
                <a:ext uri="{FF2B5EF4-FFF2-40B4-BE49-F238E27FC236}">
                  <a16:creationId xmlns:a16="http://schemas.microsoft.com/office/drawing/2014/main" id="{BF009557-CFEB-4777-AB18-53F80E91BD50}"/>
                </a:ext>
              </a:extLst>
            </p:cNvPr>
            <p:cNvSpPr/>
            <p:nvPr/>
          </p:nvSpPr>
          <p:spPr>
            <a:xfrm flipV="1">
              <a:off x="3536890" y="26192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2" name="Flowchart: Connector 831">
              <a:extLst>
                <a:ext uri="{FF2B5EF4-FFF2-40B4-BE49-F238E27FC236}">
                  <a16:creationId xmlns:a16="http://schemas.microsoft.com/office/drawing/2014/main" id="{61E79C25-7F17-470C-AF8A-4CB2A2B17BEB}"/>
                </a:ext>
              </a:extLst>
            </p:cNvPr>
            <p:cNvSpPr/>
            <p:nvPr/>
          </p:nvSpPr>
          <p:spPr>
            <a:xfrm flipV="1">
              <a:off x="3586385" y="24623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3" name="Flowchart: Connector 832">
              <a:extLst>
                <a:ext uri="{FF2B5EF4-FFF2-40B4-BE49-F238E27FC236}">
                  <a16:creationId xmlns:a16="http://schemas.microsoft.com/office/drawing/2014/main" id="{E04F59E2-8238-433A-B8BE-D91399679B48}"/>
                </a:ext>
              </a:extLst>
            </p:cNvPr>
            <p:cNvSpPr/>
            <p:nvPr/>
          </p:nvSpPr>
          <p:spPr>
            <a:xfrm flipV="1">
              <a:off x="3632498" y="25575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5" name="Flowchart: Connector 834">
              <a:extLst>
                <a:ext uri="{FF2B5EF4-FFF2-40B4-BE49-F238E27FC236}">
                  <a16:creationId xmlns:a16="http://schemas.microsoft.com/office/drawing/2014/main" id="{B7C36A44-96AA-421B-9874-58A7AF7AD6E9}"/>
                </a:ext>
              </a:extLst>
            </p:cNvPr>
            <p:cNvSpPr/>
            <p:nvPr/>
          </p:nvSpPr>
          <p:spPr>
            <a:xfrm flipV="1">
              <a:off x="3441781" y="25345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6" name="Flowchart: Connector 835">
              <a:extLst>
                <a:ext uri="{FF2B5EF4-FFF2-40B4-BE49-F238E27FC236}">
                  <a16:creationId xmlns:a16="http://schemas.microsoft.com/office/drawing/2014/main" id="{F45CF2D0-31AE-49A1-9574-EF5B9F448F0A}"/>
                </a:ext>
              </a:extLst>
            </p:cNvPr>
            <p:cNvSpPr/>
            <p:nvPr/>
          </p:nvSpPr>
          <p:spPr>
            <a:xfrm flipV="1">
              <a:off x="3448314" y="24392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8" name="Flowchart: Connector 837">
              <a:extLst>
                <a:ext uri="{FF2B5EF4-FFF2-40B4-BE49-F238E27FC236}">
                  <a16:creationId xmlns:a16="http://schemas.microsoft.com/office/drawing/2014/main" id="{2EAF2B42-90AF-4EB2-A2BC-715925F2E4B5}"/>
                </a:ext>
              </a:extLst>
            </p:cNvPr>
            <p:cNvSpPr/>
            <p:nvPr/>
          </p:nvSpPr>
          <p:spPr>
            <a:xfrm flipV="1">
              <a:off x="3826135" y="21768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9" name="Flowchart: Connector 838">
              <a:extLst>
                <a:ext uri="{FF2B5EF4-FFF2-40B4-BE49-F238E27FC236}">
                  <a16:creationId xmlns:a16="http://schemas.microsoft.com/office/drawing/2014/main" id="{0372E4DB-DFFE-47CD-AE97-51BD62202DF1}"/>
                </a:ext>
              </a:extLst>
            </p:cNvPr>
            <p:cNvSpPr/>
            <p:nvPr/>
          </p:nvSpPr>
          <p:spPr>
            <a:xfrm flipV="1">
              <a:off x="4131141" y="22024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0" name="Flowchart: Connector 839">
              <a:extLst>
                <a:ext uri="{FF2B5EF4-FFF2-40B4-BE49-F238E27FC236}">
                  <a16:creationId xmlns:a16="http://schemas.microsoft.com/office/drawing/2014/main" id="{FEF6ECCD-FE7C-4DDB-B5A5-27BE64D89AE0}"/>
                </a:ext>
              </a:extLst>
            </p:cNvPr>
            <p:cNvSpPr/>
            <p:nvPr/>
          </p:nvSpPr>
          <p:spPr>
            <a:xfrm flipV="1">
              <a:off x="4034536" y="21266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1" name="Flowchart: Connector 840">
              <a:extLst>
                <a:ext uri="{FF2B5EF4-FFF2-40B4-BE49-F238E27FC236}">
                  <a16:creationId xmlns:a16="http://schemas.microsoft.com/office/drawing/2014/main" id="{499C3B10-206E-4E6A-BB11-2A83EA09CF52}"/>
                </a:ext>
              </a:extLst>
            </p:cNvPr>
            <p:cNvSpPr/>
            <p:nvPr/>
          </p:nvSpPr>
          <p:spPr>
            <a:xfrm flipV="1">
              <a:off x="3340624" y="28426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2" name="Flowchart: Connector 841">
              <a:extLst>
                <a:ext uri="{FF2B5EF4-FFF2-40B4-BE49-F238E27FC236}">
                  <a16:creationId xmlns:a16="http://schemas.microsoft.com/office/drawing/2014/main" id="{7EBE39DA-F948-4173-B08B-AB1B8383E2BD}"/>
                </a:ext>
              </a:extLst>
            </p:cNvPr>
            <p:cNvSpPr/>
            <p:nvPr/>
          </p:nvSpPr>
          <p:spPr>
            <a:xfrm flipV="1">
              <a:off x="3493024" y="27965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3" name="Flowchart: Connector 842">
              <a:extLst>
                <a:ext uri="{FF2B5EF4-FFF2-40B4-BE49-F238E27FC236}">
                  <a16:creationId xmlns:a16="http://schemas.microsoft.com/office/drawing/2014/main" id="{C69D58D3-5DA8-4FC8-836E-D77FC8AC7BB2}"/>
                </a:ext>
              </a:extLst>
            </p:cNvPr>
            <p:cNvSpPr/>
            <p:nvPr/>
          </p:nvSpPr>
          <p:spPr>
            <a:xfrm flipV="1">
              <a:off x="3588632" y="27349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4" name="Flowchart: Connector 843">
              <a:extLst>
                <a:ext uri="{FF2B5EF4-FFF2-40B4-BE49-F238E27FC236}">
                  <a16:creationId xmlns:a16="http://schemas.microsoft.com/office/drawing/2014/main" id="{AE6E98C0-02E4-44D3-8970-ECAFC265901F}"/>
                </a:ext>
              </a:extLst>
            </p:cNvPr>
            <p:cNvSpPr/>
            <p:nvPr/>
          </p:nvSpPr>
          <p:spPr>
            <a:xfrm flipV="1">
              <a:off x="3397915" y="271189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5" name="Flowchart: Connector 844">
              <a:extLst>
                <a:ext uri="{FF2B5EF4-FFF2-40B4-BE49-F238E27FC236}">
                  <a16:creationId xmlns:a16="http://schemas.microsoft.com/office/drawing/2014/main" id="{7BEA6549-9EA3-4E78-B844-DC2A366BC5A3}"/>
                </a:ext>
              </a:extLst>
            </p:cNvPr>
            <p:cNvSpPr/>
            <p:nvPr/>
          </p:nvSpPr>
          <p:spPr>
            <a:xfrm flipV="1">
              <a:off x="3655855" y="267649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7" name="Flowchart: Connector 846">
              <a:extLst>
                <a:ext uri="{FF2B5EF4-FFF2-40B4-BE49-F238E27FC236}">
                  <a16:creationId xmlns:a16="http://schemas.microsoft.com/office/drawing/2014/main" id="{3E1AF87E-1EB5-4407-B566-E1C9E8D2D426}"/>
                </a:ext>
              </a:extLst>
            </p:cNvPr>
            <p:cNvSpPr/>
            <p:nvPr/>
          </p:nvSpPr>
          <p:spPr>
            <a:xfrm flipV="1">
              <a:off x="3608038" y="29922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8" name="Flowchart: Connector 847">
              <a:extLst>
                <a:ext uri="{FF2B5EF4-FFF2-40B4-BE49-F238E27FC236}">
                  <a16:creationId xmlns:a16="http://schemas.microsoft.com/office/drawing/2014/main" id="{A25F930E-84D0-4CF5-B961-52715C07B2BA}"/>
                </a:ext>
              </a:extLst>
            </p:cNvPr>
            <p:cNvSpPr/>
            <p:nvPr/>
          </p:nvSpPr>
          <p:spPr>
            <a:xfrm flipV="1">
              <a:off x="3703646" y="29306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9" name="Flowchart: Connector 848">
              <a:extLst>
                <a:ext uri="{FF2B5EF4-FFF2-40B4-BE49-F238E27FC236}">
                  <a16:creationId xmlns:a16="http://schemas.microsoft.com/office/drawing/2014/main" id="{358FCF9A-EC05-4D42-A17A-E02714F0DDD4}"/>
                </a:ext>
              </a:extLst>
            </p:cNvPr>
            <p:cNvSpPr/>
            <p:nvPr/>
          </p:nvSpPr>
          <p:spPr>
            <a:xfrm flipV="1">
              <a:off x="3387392" y="29075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0" name="Flowchart: Connector 849">
              <a:extLst>
                <a:ext uri="{FF2B5EF4-FFF2-40B4-BE49-F238E27FC236}">
                  <a16:creationId xmlns:a16="http://schemas.microsoft.com/office/drawing/2014/main" id="{33515E89-3F5A-4EAB-9E77-C47ACE2D66BD}"/>
                </a:ext>
              </a:extLst>
            </p:cNvPr>
            <p:cNvSpPr/>
            <p:nvPr/>
          </p:nvSpPr>
          <p:spPr>
            <a:xfrm flipV="1">
              <a:off x="3512929" y="290757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1" name="Flowchart: Connector 850">
              <a:extLst>
                <a:ext uri="{FF2B5EF4-FFF2-40B4-BE49-F238E27FC236}">
                  <a16:creationId xmlns:a16="http://schemas.microsoft.com/office/drawing/2014/main" id="{8BA606DA-154A-4299-91C7-09C33C62BBEE}"/>
                </a:ext>
              </a:extLst>
            </p:cNvPr>
            <p:cNvSpPr/>
            <p:nvPr/>
          </p:nvSpPr>
          <p:spPr>
            <a:xfrm flipV="1">
              <a:off x="3359033" y="29625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2" name="Flowchart: Connector 851">
              <a:extLst>
                <a:ext uri="{FF2B5EF4-FFF2-40B4-BE49-F238E27FC236}">
                  <a16:creationId xmlns:a16="http://schemas.microsoft.com/office/drawing/2014/main" id="{B58250A9-04F3-4B65-838A-CA6ED033CC72}"/>
                </a:ext>
              </a:extLst>
            </p:cNvPr>
            <p:cNvSpPr/>
            <p:nvPr/>
          </p:nvSpPr>
          <p:spPr>
            <a:xfrm flipV="1">
              <a:off x="3770869" y="28721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3" name="Flowchart: Connector 852">
              <a:extLst>
                <a:ext uri="{FF2B5EF4-FFF2-40B4-BE49-F238E27FC236}">
                  <a16:creationId xmlns:a16="http://schemas.microsoft.com/office/drawing/2014/main" id="{F81B807D-9485-4129-BC91-A80FACDA6B77}"/>
                </a:ext>
              </a:extLst>
            </p:cNvPr>
            <p:cNvSpPr/>
            <p:nvPr/>
          </p:nvSpPr>
          <p:spPr>
            <a:xfrm flipV="1">
              <a:off x="3736996" y="375591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4" name="Flowchart: Connector 853">
              <a:extLst>
                <a:ext uri="{FF2B5EF4-FFF2-40B4-BE49-F238E27FC236}">
                  <a16:creationId xmlns:a16="http://schemas.microsoft.com/office/drawing/2014/main" id="{067AB7E5-E904-4CC9-82E5-EC8453B9879E}"/>
                </a:ext>
              </a:extLst>
            </p:cNvPr>
            <p:cNvSpPr/>
            <p:nvPr/>
          </p:nvSpPr>
          <p:spPr>
            <a:xfrm flipV="1">
              <a:off x="3783109" y="38511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5" name="Flowchart: Connector 854">
              <a:extLst>
                <a:ext uri="{FF2B5EF4-FFF2-40B4-BE49-F238E27FC236}">
                  <a16:creationId xmlns:a16="http://schemas.microsoft.com/office/drawing/2014/main" id="{DDCFA9D1-20E9-4F6D-A00B-DD743A0C821F}"/>
                </a:ext>
              </a:extLst>
            </p:cNvPr>
            <p:cNvSpPr/>
            <p:nvPr/>
          </p:nvSpPr>
          <p:spPr>
            <a:xfrm flipV="1">
              <a:off x="3466855" y="38281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6" name="Flowchart: Connector 855">
              <a:extLst>
                <a:ext uri="{FF2B5EF4-FFF2-40B4-BE49-F238E27FC236}">
                  <a16:creationId xmlns:a16="http://schemas.microsoft.com/office/drawing/2014/main" id="{FB06816A-87EF-4221-A875-8C2997C50E27}"/>
                </a:ext>
              </a:extLst>
            </p:cNvPr>
            <p:cNvSpPr/>
            <p:nvPr/>
          </p:nvSpPr>
          <p:spPr>
            <a:xfrm flipV="1">
              <a:off x="3592392" y="38281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7" name="Flowchart: Connector 856">
              <a:extLst>
                <a:ext uri="{FF2B5EF4-FFF2-40B4-BE49-F238E27FC236}">
                  <a16:creationId xmlns:a16="http://schemas.microsoft.com/office/drawing/2014/main" id="{C61889A1-B36D-4116-8A96-722B8E698F00}"/>
                </a:ext>
              </a:extLst>
            </p:cNvPr>
            <p:cNvSpPr/>
            <p:nvPr/>
          </p:nvSpPr>
          <p:spPr>
            <a:xfrm flipV="1">
              <a:off x="3438496" y="38831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8" name="Flowchart: Connector 857">
              <a:extLst>
                <a:ext uri="{FF2B5EF4-FFF2-40B4-BE49-F238E27FC236}">
                  <a16:creationId xmlns:a16="http://schemas.microsoft.com/office/drawing/2014/main" id="{6E8F731B-5A25-44B7-AD8B-3525C6CAD59F}"/>
                </a:ext>
              </a:extLst>
            </p:cNvPr>
            <p:cNvSpPr/>
            <p:nvPr/>
          </p:nvSpPr>
          <p:spPr>
            <a:xfrm flipV="1">
              <a:off x="3415440" y="37098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9" name="Flowchart: Connector 858">
              <a:extLst>
                <a:ext uri="{FF2B5EF4-FFF2-40B4-BE49-F238E27FC236}">
                  <a16:creationId xmlns:a16="http://schemas.microsoft.com/office/drawing/2014/main" id="{53332816-7AA7-49CE-917E-76093CE3FB87}"/>
                </a:ext>
              </a:extLst>
            </p:cNvPr>
            <p:cNvSpPr/>
            <p:nvPr/>
          </p:nvSpPr>
          <p:spPr>
            <a:xfrm flipV="1">
              <a:off x="3322251" y="37926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0" name="Flowchart: Connector 859">
              <a:extLst>
                <a:ext uri="{FF2B5EF4-FFF2-40B4-BE49-F238E27FC236}">
                  <a16:creationId xmlns:a16="http://schemas.microsoft.com/office/drawing/2014/main" id="{1A22B216-923F-487F-8478-365A055B4E95}"/>
                </a:ext>
              </a:extLst>
            </p:cNvPr>
            <p:cNvSpPr/>
            <p:nvPr/>
          </p:nvSpPr>
          <p:spPr>
            <a:xfrm flipV="1">
              <a:off x="3308668" y="37098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1" name="Flowchart: Connector 860">
              <a:extLst>
                <a:ext uri="{FF2B5EF4-FFF2-40B4-BE49-F238E27FC236}">
                  <a16:creationId xmlns:a16="http://schemas.microsoft.com/office/drawing/2014/main" id="{6F4CA4F1-91A0-48BA-8039-23A62C69991F}"/>
                </a:ext>
              </a:extLst>
            </p:cNvPr>
            <p:cNvSpPr/>
            <p:nvPr/>
          </p:nvSpPr>
          <p:spPr>
            <a:xfrm flipV="1">
              <a:off x="3598925" y="37328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2" name="Flowchart: Connector 861">
              <a:extLst>
                <a:ext uri="{FF2B5EF4-FFF2-40B4-BE49-F238E27FC236}">
                  <a16:creationId xmlns:a16="http://schemas.microsoft.com/office/drawing/2014/main" id="{E6720C48-E38A-49BD-B860-C34B7C48406F}"/>
                </a:ext>
              </a:extLst>
            </p:cNvPr>
            <p:cNvSpPr/>
            <p:nvPr/>
          </p:nvSpPr>
          <p:spPr>
            <a:xfrm flipV="1">
              <a:off x="3520928" y="36058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3" name="Flowchart: Connector 862">
              <a:extLst>
                <a:ext uri="{FF2B5EF4-FFF2-40B4-BE49-F238E27FC236}">
                  <a16:creationId xmlns:a16="http://schemas.microsoft.com/office/drawing/2014/main" id="{BF87ECB8-5208-45BE-944D-900E14EF50D6}"/>
                </a:ext>
              </a:extLst>
            </p:cNvPr>
            <p:cNvSpPr/>
            <p:nvPr/>
          </p:nvSpPr>
          <p:spPr>
            <a:xfrm flipV="1">
              <a:off x="3369327" y="359978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4" name="Flowchart: Connector 863">
              <a:extLst>
                <a:ext uri="{FF2B5EF4-FFF2-40B4-BE49-F238E27FC236}">
                  <a16:creationId xmlns:a16="http://schemas.microsoft.com/office/drawing/2014/main" id="{BF540405-DBBB-471A-BD6B-B2E2640491B5}"/>
                </a:ext>
              </a:extLst>
            </p:cNvPr>
            <p:cNvSpPr/>
            <p:nvPr/>
          </p:nvSpPr>
          <p:spPr>
            <a:xfrm flipV="1">
              <a:off x="3850332" y="37927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5" name="Flowchart: Connector 864">
              <a:extLst>
                <a:ext uri="{FF2B5EF4-FFF2-40B4-BE49-F238E27FC236}">
                  <a16:creationId xmlns:a16="http://schemas.microsoft.com/office/drawing/2014/main" id="{87455D2C-111F-4FF1-9159-8BFB8E69D9ED}"/>
                </a:ext>
              </a:extLst>
            </p:cNvPr>
            <p:cNvSpPr/>
            <p:nvPr/>
          </p:nvSpPr>
          <p:spPr>
            <a:xfrm flipV="1">
              <a:off x="3782086" y="366195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6" name="Flowchart: Connector 865">
              <a:extLst>
                <a:ext uri="{FF2B5EF4-FFF2-40B4-BE49-F238E27FC236}">
                  <a16:creationId xmlns:a16="http://schemas.microsoft.com/office/drawing/2014/main" id="{36CA59CF-4BF0-4807-B94F-F0D78B652758}"/>
                </a:ext>
              </a:extLst>
            </p:cNvPr>
            <p:cNvSpPr/>
            <p:nvPr/>
          </p:nvSpPr>
          <p:spPr>
            <a:xfrm flipV="1">
              <a:off x="3907623" y="36619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7" name="Flowchart: Connector 866">
              <a:extLst>
                <a:ext uri="{FF2B5EF4-FFF2-40B4-BE49-F238E27FC236}">
                  <a16:creationId xmlns:a16="http://schemas.microsoft.com/office/drawing/2014/main" id="{C51BB064-A35E-429E-AB50-D7C67E62A9F4}"/>
                </a:ext>
              </a:extLst>
            </p:cNvPr>
            <p:cNvSpPr/>
            <p:nvPr/>
          </p:nvSpPr>
          <p:spPr>
            <a:xfrm flipV="1">
              <a:off x="3753727" y="37169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8" name="Flowchart: Connector 867">
              <a:extLst>
                <a:ext uri="{FF2B5EF4-FFF2-40B4-BE49-F238E27FC236}">
                  <a16:creationId xmlns:a16="http://schemas.microsoft.com/office/drawing/2014/main" id="{1258A980-8B55-4E7D-BCCE-96311BE7545E}"/>
                </a:ext>
              </a:extLst>
            </p:cNvPr>
            <p:cNvSpPr/>
            <p:nvPr/>
          </p:nvSpPr>
          <p:spPr>
            <a:xfrm flipV="1">
              <a:off x="3730671" y="35436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9" name="Flowchart: Connector 868">
              <a:extLst>
                <a:ext uri="{FF2B5EF4-FFF2-40B4-BE49-F238E27FC236}">
                  <a16:creationId xmlns:a16="http://schemas.microsoft.com/office/drawing/2014/main" id="{01A7B425-3DFA-4DF7-BCD8-F3241690B647}"/>
                </a:ext>
              </a:extLst>
            </p:cNvPr>
            <p:cNvSpPr/>
            <p:nvPr/>
          </p:nvSpPr>
          <p:spPr>
            <a:xfrm flipV="1">
              <a:off x="3637482" y="36264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0" name="Flowchart: Connector 869">
              <a:extLst>
                <a:ext uri="{FF2B5EF4-FFF2-40B4-BE49-F238E27FC236}">
                  <a16:creationId xmlns:a16="http://schemas.microsoft.com/office/drawing/2014/main" id="{4657FE56-F28E-4F02-AB6F-26F4AD9B7954}"/>
                </a:ext>
              </a:extLst>
            </p:cNvPr>
            <p:cNvSpPr/>
            <p:nvPr/>
          </p:nvSpPr>
          <p:spPr>
            <a:xfrm flipV="1">
              <a:off x="3623899" y="35436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1" name="Flowchart: Connector 870">
              <a:extLst>
                <a:ext uri="{FF2B5EF4-FFF2-40B4-BE49-F238E27FC236}">
                  <a16:creationId xmlns:a16="http://schemas.microsoft.com/office/drawing/2014/main" id="{216796E8-706F-4A2F-B860-E60AF1DC8BDD}"/>
                </a:ext>
              </a:extLst>
            </p:cNvPr>
            <p:cNvSpPr/>
            <p:nvPr/>
          </p:nvSpPr>
          <p:spPr>
            <a:xfrm flipV="1">
              <a:off x="3914156" y="35666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2" name="Flowchart: Connector 871">
              <a:extLst>
                <a:ext uri="{FF2B5EF4-FFF2-40B4-BE49-F238E27FC236}">
                  <a16:creationId xmlns:a16="http://schemas.microsoft.com/office/drawing/2014/main" id="{2EFFCC6A-BE1E-4EED-88A5-431EDE561B99}"/>
                </a:ext>
              </a:extLst>
            </p:cNvPr>
            <p:cNvSpPr/>
            <p:nvPr/>
          </p:nvSpPr>
          <p:spPr>
            <a:xfrm flipV="1">
              <a:off x="3836159" y="34396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3" name="Flowchart: Connector 872">
              <a:extLst>
                <a:ext uri="{FF2B5EF4-FFF2-40B4-BE49-F238E27FC236}">
                  <a16:creationId xmlns:a16="http://schemas.microsoft.com/office/drawing/2014/main" id="{9E247E72-2C4D-45BD-95AC-E15A5380B7AF}"/>
                </a:ext>
              </a:extLst>
            </p:cNvPr>
            <p:cNvSpPr/>
            <p:nvPr/>
          </p:nvSpPr>
          <p:spPr>
            <a:xfrm flipV="1">
              <a:off x="3684558" y="34335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4" name="Flowchart: Connector 873">
              <a:extLst>
                <a:ext uri="{FF2B5EF4-FFF2-40B4-BE49-F238E27FC236}">
                  <a16:creationId xmlns:a16="http://schemas.microsoft.com/office/drawing/2014/main" id="{9B356C6F-36E0-44D3-9918-EF420CD15BFB}"/>
                </a:ext>
              </a:extLst>
            </p:cNvPr>
            <p:cNvSpPr/>
            <p:nvPr/>
          </p:nvSpPr>
          <p:spPr>
            <a:xfrm flipV="1">
              <a:off x="3820742" y="34631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5" name="Flowchart: Connector 874">
              <a:extLst>
                <a:ext uri="{FF2B5EF4-FFF2-40B4-BE49-F238E27FC236}">
                  <a16:creationId xmlns:a16="http://schemas.microsoft.com/office/drawing/2014/main" id="{84D9524E-CDC4-4ADF-ACCF-CEFFA356AA3D}"/>
                </a:ext>
              </a:extLst>
            </p:cNvPr>
            <p:cNvSpPr/>
            <p:nvPr/>
          </p:nvSpPr>
          <p:spPr>
            <a:xfrm flipV="1">
              <a:off x="3752496" y="33323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6" name="Flowchart: Connector 875">
              <a:extLst>
                <a:ext uri="{FF2B5EF4-FFF2-40B4-BE49-F238E27FC236}">
                  <a16:creationId xmlns:a16="http://schemas.microsoft.com/office/drawing/2014/main" id="{49C16728-FFC3-4FDA-8564-A5700EFA4312}"/>
                </a:ext>
              </a:extLst>
            </p:cNvPr>
            <p:cNvSpPr/>
            <p:nvPr/>
          </p:nvSpPr>
          <p:spPr>
            <a:xfrm flipV="1">
              <a:off x="3878033" y="33323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7" name="Flowchart: Connector 876">
              <a:extLst>
                <a:ext uri="{FF2B5EF4-FFF2-40B4-BE49-F238E27FC236}">
                  <a16:creationId xmlns:a16="http://schemas.microsoft.com/office/drawing/2014/main" id="{1AB4BC9A-1F3E-4D44-A949-EBDAE298C719}"/>
                </a:ext>
              </a:extLst>
            </p:cNvPr>
            <p:cNvSpPr/>
            <p:nvPr/>
          </p:nvSpPr>
          <p:spPr>
            <a:xfrm flipV="1">
              <a:off x="3724137" y="33873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8" name="Flowchart: Connector 877">
              <a:extLst>
                <a:ext uri="{FF2B5EF4-FFF2-40B4-BE49-F238E27FC236}">
                  <a16:creationId xmlns:a16="http://schemas.microsoft.com/office/drawing/2014/main" id="{6CC0354E-E675-4461-A233-A9DE353FB048}"/>
                </a:ext>
              </a:extLst>
            </p:cNvPr>
            <p:cNvSpPr/>
            <p:nvPr/>
          </p:nvSpPr>
          <p:spPr>
            <a:xfrm flipV="1">
              <a:off x="3701081" y="32140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9" name="Flowchart: Connector 878">
              <a:extLst>
                <a:ext uri="{FF2B5EF4-FFF2-40B4-BE49-F238E27FC236}">
                  <a16:creationId xmlns:a16="http://schemas.microsoft.com/office/drawing/2014/main" id="{A7D5270B-4FC4-4686-993A-76AAF81A1381}"/>
                </a:ext>
              </a:extLst>
            </p:cNvPr>
            <p:cNvSpPr/>
            <p:nvPr/>
          </p:nvSpPr>
          <p:spPr>
            <a:xfrm flipV="1">
              <a:off x="3528367" y="338706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0" name="Flowchart: Connector 879">
              <a:extLst>
                <a:ext uri="{FF2B5EF4-FFF2-40B4-BE49-F238E27FC236}">
                  <a16:creationId xmlns:a16="http://schemas.microsoft.com/office/drawing/2014/main" id="{2CFF3B03-996F-49D7-BE32-BD2E2B4C1492}"/>
                </a:ext>
              </a:extLst>
            </p:cNvPr>
            <p:cNvSpPr/>
            <p:nvPr/>
          </p:nvSpPr>
          <p:spPr>
            <a:xfrm flipV="1">
              <a:off x="3594309" y="32140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1" name="Flowchart: Connector 880">
              <a:extLst>
                <a:ext uri="{FF2B5EF4-FFF2-40B4-BE49-F238E27FC236}">
                  <a16:creationId xmlns:a16="http://schemas.microsoft.com/office/drawing/2014/main" id="{559D5207-FF75-4B14-8E96-8D1570593545}"/>
                </a:ext>
              </a:extLst>
            </p:cNvPr>
            <p:cNvSpPr/>
            <p:nvPr/>
          </p:nvSpPr>
          <p:spPr>
            <a:xfrm flipV="1">
              <a:off x="3884566" y="32370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2" name="Flowchart: Connector 881">
              <a:extLst>
                <a:ext uri="{FF2B5EF4-FFF2-40B4-BE49-F238E27FC236}">
                  <a16:creationId xmlns:a16="http://schemas.microsoft.com/office/drawing/2014/main" id="{179A7A05-5FE7-4366-B512-3B01AAE8A1A6}"/>
                </a:ext>
              </a:extLst>
            </p:cNvPr>
            <p:cNvSpPr/>
            <p:nvPr/>
          </p:nvSpPr>
          <p:spPr>
            <a:xfrm flipV="1">
              <a:off x="3806569" y="31100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3" name="Flowchart: Connector 882">
              <a:extLst>
                <a:ext uri="{FF2B5EF4-FFF2-40B4-BE49-F238E27FC236}">
                  <a16:creationId xmlns:a16="http://schemas.microsoft.com/office/drawing/2014/main" id="{43494569-240F-48D3-822A-0438EB31CD4F}"/>
                </a:ext>
              </a:extLst>
            </p:cNvPr>
            <p:cNvSpPr/>
            <p:nvPr/>
          </p:nvSpPr>
          <p:spPr>
            <a:xfrm flipV="1">
              <a:off x="3654968" y="310398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4" name="Flowchart: Connector 883">
              <a:extLst>
                <a:ext uri="{FF2B5EF4-FFF2-40B4-BE49-F238E27FC236}">
                  <a16:creationId xmlns:a16="http://schemas.microsoft.com/office/drawing/2014/main" id="{575CAA92-3B21-4550-BD47-59B56B7E79FB}"/>
                </a:ext>
              </a:extLst>
            </p:cNvPr>
            <p:cNvSpPr/>
            <p:nvPr/>
          </p:nvSpPr>
          <p:spPr>
            <a:xfrm flipV="1">
              <a:off x="3449144" y="32867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5" name="Flowchart: Connector 884">
              <a:extLst>
                <a:ext uri="{FF2B5EF4-FFF2-40B4-BE49-F238E27FC236}">
                  <a16:creationId xmlns:a16="http://schemas.microsoft.com/office/drawing/2014/main" id="{9F0FEC89-534A-4F76-8602-FD84A6D96F59}"/>
                </a:ext>
              </a:extLst>
            </p:cNvPr>
            <p:cNvSpPr/>
            <p:nvPr/>
          </p:nvSpPr>
          <p:spPr>
            <a:xfrm flipV="1">
              <a:off x="3609812" y="337456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6" name="Flowchart: Connector 885">
              <a:extLst>
                <a:ext uri="{FF2B5EF4-FFF2-40B4-BE49-F238E27FC236}">
                  <a16:creationId xmlns:a16="http://schemas.microsoft.com/office/drawing/2014/main" id="{AB83A658-6E79-44CF-8DBB-08CD7C6418CB}"/>
                </a:ext>
              </a:extLst>
            </p:cNvPr>
            <p:cNvSpPr/>
            <p:nvPr/>
          </p:nvSpPr>
          <p:spPr>
            <a:xfrm rot="373853" flipV="1">
              <a:off x="3544502" y="32885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7" name="Flowchart: Connector 886">
              <a:extLst>
                <a:ext uri="{FF2B5EF4-FFF2-40B4-BE49-F238E27FC236}">
                  <a16:creationId xmlns:a16="http://schemas.microsoft.com/office/drawing/2014/main" id="{A3459161-86A1-46A0-9BF6-FB80A5FDF206}"/>
                </a:ext>
              </a:extLst>
            </p:cNvPr>
            <p:cNvSpPr/>
            <p:nvPr/>
          </p:nvSpPr>
          <p:spPr>
            <a:xfrm flipV="1">
              <a:off x="3697152" y="31790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8" name="Flowchart: Connector 887">
              <a:extLst>
                <a:ext uri="{FF2B5EF4-FFF2-40B4-BE49-F238E27FC236}">
                  <a16:creationId xmlns:a16="http://schemas.microsoft.com/office/drawing/2014/main" id="{4706E9E6-47BD-43EF-9DB2-F323A23D3A52}"/>
                </a:ext>
              </a:extLst>
            </p:cNvPr>
            <p:cNvSpPr/>
            <p:nvPr/>
          </p:nvSpPr>
          <p:spPr>
            <a:xfrm flipV="1">
              <a:off x="3380898" y="31559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9" name="Flowchart: Connector 888">
              <a:extLst>
                <a:ext uri="{FF2B5EF4-FFF2-40B4-BE49-F238E27FC236}">
                  <a16:creationId xmlns:a16="http://schemas.microsoft.com/office/drawing/2014/main" id="{F037B085-BDC5-4BBD-BA18-5B28C2AC4656}"/>
                </a:ext>
              </a:extLst>
            </p:cNvPr>
            <p:cNvSpPr/>
            <p:nvPr/>
          </p:nvSpPr>
          <p:spPr>
            <a:xfrm flipV="1">
              <a:off x="3506435" y="315597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0" name="Flowchart: Connector 889">
              <a:extLst>
                <a:ext uri="{FF2B5EF4-FFF2-40B4-BE49-F238E27FC236}">
                  <a16:creationId xmlns:a16="http://schemas.microsoft.com/office/drawing/2014/main" id="{7B9B4A8B-1962-40E6-8BFF-C58B5D6393C2}"/>
                </a:ext>
              </a:extLst>
            </p:cNvPr>
            <p:cNvSpPr/>
            <p:nvPr/>
          </p:nvSpPr>
          <p:spPr>
            <a:xfrm flipV="1">
              <a:off x="3352539" y="32109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1" name="Flowchart: Connector 890">
              <a:extLst>
                <a:ext uri="{FF2B5EF4-FFF2-40B4-BE49-F238E27FC236}">
                  <a16:creationId xmlns:a16="http://schemas.microsoft.com/office/drawing/2014/main" id="{18C2D3F7-D8AA-4A06-A890-0E5A7F587F5B}"/>
                </a:ext>
              </a:extLst>
            </p:cNvPr>
            <p:cNvSpPr/>
            <p:nvPr/>
          </p:nvSpPr>
          <p:spPr>
            <a:xfrm flipV="1">
              <a:off x="3329483" y="30376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2" name="Flowchart: Connector 891">
              <a:extLst>
                <a:ext uri="{FF2B5EF4-FFF2-40B4-BE49-F238E27FC236}">
                  <a16:creationId xmlns:a16="http://schemas.microsoft.com/office/drawing/2014/main" id="{9DBF0A5B-9D96-4D66-BB42-EF14B78A59CA}"/>
                </a:ext>
              </a:extLst>
            </p:cNvPr>
            <p:cNvSpPr/>
            <p:nvPr/>
          </p:nvSpPr>
          <p:spPr>
            <a:xfrm flipV="1">
              <a:off x="3236294" y="31204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3" name="Flowchart: Connector 892">
              <a:extLst>
                <a:ext uri="{FF2B5EF4-FFF2-40B4-BE49-F238E27FC236}">
                  <a16:creationId xmlns:a16="http://schemas.microsoft.com/office/drawing/2014/main" id="{9A053EAC-51F6-4B4D-A31F-DFC5F401A64F}"/>
                </a:ext>
              </a:extLst>
            </p:cNvPr>
            <p:cNvSpPr/>
            <p:nvPr/>
          </p:nvSpPr>
          <p:spPr>
            <a:xfrm flipV="1">
              <a:off x="3222711" y="30376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4" name="Flowchart: Connector 893">
              <a:extLst>
                <a:ext uri="{FF2B5EF4-FFF2-40B4-BE49-F238E27FC236}">
                  <a16:creationId xmlns:a16="http://schemas.microsoft.com/office/drawing/2014/main" id="{2530CFF4-1504-4BB5-BA40-19073AA549CB}"/>
                </a:ext>
              </a:extLst>
            </p:cNvPr>
            <p:cNvSpPr/>
            <p:nvPr/>
          </p:nvSpPr>
          <p:spPr>
            <a:xfrm flipV="1">
              <a:off x="3512968" y="30606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5" name="Flowchart: Connector 894">
              <a:extLst>
                <a:ext uri="{FF2B5EF4-FFF2-40B4-BE49-F238E27FC236}">
                  <a16:creationId xmlns:a16="http://schemas.microsoft.com/office/drawing/2014/main" id="{F1B6E66B-02D1-45A7-903D-7F0CE0E8B816}"/>
                </a:ext>
              </a:extLst>
            </p:cNvPr>
            <p:cNvSpPr/>
            <p:nvPr/>
          </p:nvSpPr>
          <p:spPr>
            <a:xfrm flipV="1">
              <a:off x="3189489" y="356100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6" name="Flowchart: Connector 895">
              <a:extLst>
                <a:ext uri="{FF2B5EF4-FFF2-40B4-BE49-F238E27FC236}">
                  <a16:creationId xmlns:a16="http://schemas.microsoft.com/office/drawing/2014/main" id="{7036D84F-13A9-430E-8E29-8D8C4147F057}"/>
                </a:ext>
              </a:extLst>
            </p:cNvPr>
            <p:cNvSpPr/>
            <p:nvPr/>
          </p:nvSpPr>
          <p:spPr>
            <a:xfrm flipV="1">
              <a:off x="3341889" y="35148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7" name="Flowchart: Connector 896">
              <a:extLst>
                <a:ext uri="{FF2B5EF4-FFF2-40B4-BE49-F238E27FC236}">
                  <a16:creationId xmlns:a16="http://schemas.microsoft.com/office/drawing/2014/main" id="{7945B3E8-60B4-49CF-AC45-649EF358CB3F}"/>
                </a:ext>
              </a:extLst>
            </p:cNvPr>
            <p:cNvSpPr/>
            <p:nvPr/>
          </p:nvSpPr>
          <p:spPr>
            <a:xfrm flipV="1">
              <a:off x="3391384" y="335798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8" name="Flowchart: Connector 897">
              <a:extLst>
                <a:ext uri="{FF2B5EF4-FFF2-40B4-BE49-F238E27FC236}">
                  <a16:creationId xmlns:a16="http://schemas.microsoft.com/office/drawing/2014/main" id="{ED85B5E4-45FE-4DAE-A89D-D3236C1D68C2}"/>
                </a:ext>
              </a:extLst>
            </p:cNvPr>
            <p:cNvSpPr/>
            <p:nvPr/>
          </p:nvSpPr>
          <p:spPr>
            <a:xfrm flipV="1">
              <a:off x="3437497" y="34532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9" name="Flowchart: Connector 898">
              <a:extLst>
                <a:ext uri="{FF2B5EF4-FFF2-40B4-BE49-F238E27FC236}">
                  <a16:creationId xmlns:a16="http://schemas.microsoft.com/office/drawing/2014/main" id="{14DE72BD-4C3F-43B8-AE1C-8ACA42A4B5C7}"/>
                </a:ext>
              </a:extLst>
            </p:cNvPr>
            <p:cNvSpPr/>
            <p:nvPr/>
          </p:nvSpPr>
          <p:spPr>
            <a:xfrm flipV="1">
              <a:off x="3121243" y="34302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0" name="Flowchart: Connector 899">
              <a:extLst>
                <a:ext uri="{FF2B5EF4-FFF2-40B4-BE49-F238E27FC236}">
                  <a16:creationId xmlns:a16="http://schemas.microsoft.com/office/drawing/2014/main" id="{F95C812E-4A52-4892-A75E-153DAFB78481}"/>
                </a:ext>
              </a:extLst>
            </p:cNvPr>
            <p:cNvSpPr/>
            <p:nvPr/>
          </p:nvSpPr>
          <p:spPr>
            <a:xfrm flipV="1">
              <a:off x="3246780" y="34302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1" name="Flowchart: Connector 900">
              <a:extLst>
                <a:ext uri="{FF2B5EF4-FFF2-40B4-BE49-F238E27FC236}">
                  <a16:creationId xmlns:a16="http://schemas.microsoft.com/office/drawing/2014/main" id="{A6649FE0-2700-438C-84CD-795EB327DA5E}"/>
                </a:ext>
              </a:extLst>
            </p:cNvPr>
            <p:cNvSpPr/>
            <p:nvPr/>
          </p:nvSpPr>
          <p:spPr>
            <a:xfrm flipV="1">
              <a:off x="3253313" y="33349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2" name="Flowchart: Connector 901">
              <a:extLst>
                <a:ext uri="{FF2B5EF4-FFF2-40B4-BE49-F238E27FC236}">
                  <a16:creationId xmlns:a16="http://schemas.microsoft.com/office/drawing/2014/main" id="{E3972405-003D-4B99-879E-B21A4440123E}"/>
                </a:ext>
              </a:extLst>
            </p:cNvPr>
            <p:cNvSpPr/>
            <p:nvPr/>
          </p:nvSpPr>
          <p:spPr>
            <a:xfrm flipV="1">
              <a:off x="3175316" y="320794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3" name="Flowchart: Connector 902">
              <a:extLst>
                <a:ext uri="{FF2B5EF4-FFF2-40B4-BE49-F238E27FC236}">
                  <a16:creationId xmlns:a16="http://schemas.microsoft.com/office/drawing/2014/main" id="{A8D34837-53D3-46BC-847E-B4F91BB54912}"/>
                </a:ext>
              </a:extLst>
            </p:cNvPr>
            <p:cNvSpPr/>
            <p:nvPr/>
          </p:nvSpPr>
          <p:spPr>
            <a:xfrm flipV="1">
              <a:off x="3631134" y="30725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4" name="Flowchart: Connector 903">
              <a:extLst>
                <a:ext uri="{FF2B5EF4-FFF2-40B4-BE49-F238E27FC236}">
                  <a16:creationId xmlns:a16="http://schemas.microsoft.com/office/drawing/2014/main" id="{B0C240AD-A430-4868-9BE1-A70586EBF63F}"/>
                </a:ext>
              </a:extLst>
            </p:cNvPr>
            <p:cNvSpPr/>
            <p:nvPr/>
          </p:nvSpPr>
          <p:spPr>
            <a:xfrm flipV="1">
              <a:off x="3936140" y="30981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5" name="Flowchart: Connector 904">
              <a:extLst>
                <a:ext uri="{FF2B5EF4-FFF2-40B4-BE49-F238E27FC236}">
                  <a16:creationId xmlns:a16="http://schemas.microsoft.com/office/drawing/2014/main" id="{550B17F5-00C6-41F0-9573-D5BFF0E75794}"/>
                </a:ext>
              </a:extLst>
            </p:cNvPr>
            <p:cNvSpPr/>
            <p:nvPr/>
          </p:nvSpPr>
          <p:spPr>
            <a:xfrm flipV="1">
              <a:off x="3839535" y="30223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6" name="Flowchart: Connector 905">
              <a:extLst>
                <a:ext uri="{FF2B5EF4-FFF2-40B4-BE49-F238E27FC236}">
                  <a16:creationId xmlns:a16="http://schemas.microsoft.com/office/drawing/2014/main" id="{D5A99A36-0EFF-4CB8-AD37-1CAA82736830}"/>
                </a:ext>
              </a:extLst>
            </p:cNvPr>
            <p:cNvSpPr/>
            <p:nvPr/>
          </p:nvSpPr>
          <p:spPr>
            <a:xfrm flipV="1">
              <a:off x="3145623" y="37383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7" name="Flowchart: Connector 906">
              <a:extLst>
                <a:ext uri="{FF2B5EF4-FFF2-40B4-BE49-F238E27FC236}">
                  <a16:creationId xmlns:a16="http://schemas.microsoft.com/office/drawing/2014/main" id="{BA2C493A-A39D-4BCB-876D-BB14E8D57473}"/>
                </a:ext>
              </a:extLst>
            </p:cNvPr>
            <p:cNvSpPr/>
            <p:nvPr/>
          </p:nvSpPr>
          <p:spPr>
            <a:xfrm flipV="1">
              <a:off x="3298023" y="36922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8" name="Flowchart: Connector 907">
              <a:extLst>
                <a:ext uri="{FF2B5EF4-FFF2-40B4-BE49-F238E27FC236}">
                  <a16:creationId xmlns:a16="http://schemas.microsoft.com/office/drawing/2014/main" id="{5E133441-5FFA-46A6-A401-841611629935}"/>
                </a:ext>
              </a:extLst>
            </p:cNvPr>
            <p:cNvSpPr/>
            <p:nvPr/>
          </p:nvSpPr>
          <p:spPr>
            <a:xfrm flipV="1">
              <a:off x="3393631" y="36306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9" name="Flowchart: Connector 908">
              <a:extLst>
                <a:ext uri="{FF2B5EF4-FFF2-40B4-BE49-F238E27FC236}">
                  <a16:creationId xmlns:a16="http://schemas.microsoft.com/office/drawing/2014/main" id="{0A988280-85BB-4D98-BDA2-F14C167DE10D}"/>
                </a:ext>
              </a:extLst>
            </p:cNvPr>
            <p:cNvSpPr/>
            <p:nvPr/>
          </p:nvSpPr>
          <p:spPr>
            <a:xfrm flipV="1">
              <a:off x="3202914" y="36075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0" name="Flowchart: Connector 909">
              <a:extLst>
                <a:ext uri="{FF2B5EF4-FFF2-40B4-BE49-F238E27FC236}">
                  <a16:creationId xmlns:a16="http://schemas.microsoft.com/office/drawing/2014/main" id="{CE86A9A9-8424-4683-8688-CA60E3D90B14}"/>
                </a:ext>
              </a:extLst>
            </p:cNvPr>
            <p:cNvSpPr/>
            <p:nvPr/>
          </p:nvSpPr>
          <p:spPr>
            <a:xfrm flipV="1">
              <a:off x="3460854" y="357218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2" name="Flowchart: Connector 911">
              <a:extLst>
                <a:ext uri="{FF2B5EF4-FFF2-40B4-BE49-F238E27FC236}">
                  <a16:creationId xmlns:a16="http://schemas.microsoft.com/office/drawing/2014/main" id="{49F8495D-E650-445A-B04B-19205E09F44C}"/>
                </a:ext>
              </a:extLst>
            </p:cNvPr>
            <p:cNvSpPr/>
            <p:nvPr/>
          </p:nvSpPr>
          <p:spPr>
            <a:xfrm flipV="1">
              <a:off x="3413037" y="38879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3" name="Flowchart: Connector 912">
              <a:extLst>
                <a:ext uri="{FF2B5EF4-FFF2-40B4-BE49-F238E27FC236}">
                  <a16:creationId xmlns:a16="http://schemas.microsoft.com/office/drawing/2014/main" id="{5F2C93B2-1802-48F8-AF75-3484B42106FF}"/>
                </a:ext>
              </a:extLst>
            </p:cNvPr>
            <p:cNvSpPr/>
            <p:nvPr/>
          </p:nvSpPr>
          <p:spPr>
            <a:xfrm flipV="1">
              <a:off x="3508645" y="38263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4" name="Flowchart: Connector 913">
              <a:extLst>
                <a:ext uri="{FF2B5EF4-FFF2-40B4-BE49-F238E27FC236}">
                  <a16:creationId xmlns:a16="http://schemas.microsoft.com/office/drawing/2014/main" id="{E3C3030A-0424-4EE0-AC3F-ACE53885556D}"/>
                </a:ext>
              </a:extLst>
            </p:cNvPr>
            <p:cNvSpPr/>
            <p:nvPr/>
          </p:nvSpPr>
          <p:spPr>
            <a:xfrm flipV="1">
              <a:off x="3192391" y="38032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5" name="Flowchart: Connector 914">
              <a:extLst>
                <a:ext uri="{FF2B5EF4-FFF2-40B4-BE49-F238E27FC236}">
                  <a16:creationId xmlns:a16="http://schemas.microsoft.com/office/drawing/2014/main" id="{2F124043-E331-4DEF-93E3-A2C05E94DFA5}"/>
                </a:ext>
              </a:extLst>
            </p:cNvPr>
            <p:cNvSpPr/>
            <p:nvPr/>
          </p:nvSpPr>
          <p:spPr>
            <a:xfrm flipV="1">
              <a:off x="3317928" y="38032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6" name="Flowchart: Connector 915">
              <a:extLst>
                <a:ext uri="{FF2B5EF4-FFF2-40B4-BE49-F238E27FC236}">
                  <a16:creationId xmlns:a16="http://schemas.microsoft.com/office/drawing/2014/main" id="{A5F6A12E-2F19-46D2-AFB7-71994301A9ED}"/>
                </a:ext>
              </a:extLst>
            </p:cNvPr>
            <p:cNvSpPr/>
            <p:nvPr/>
          </p:nvSpPr>
          <p:spPr>
            <a:xfrm flipV="1">
              <a:off x="3164032" y="38582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7" name="Flowchart: Connector 916">
              <a:extLst>
                <a:ext uri="{FF2B5EF4-FFF2-40B4-BE49-F238E27FC236}">
                  <a16:creationId xmlns:a16="http://schemas.microsoft.com/office/drawing/2014/main" id="{61628C1F-2C12-4D2E-B262-95D61451FD22}"/>
                </a:ext>
              </a:extLst>
            </p:cNvPr>
            <p:cNvSpPr/>
            <p:nvPr/>
          </p:nvSpPr>
          <p:spPr>
            <a:xfrm flipV="1">
              <a:off x="3575868" y="37678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8" name="Flowchart: Connector 917">
              <a:extLst>
                <a:ext uri="{FF2B5EF4-FFF2-40B4-BE49-F238E27FC236}">
                  <a16:creationId xmlns:a16="http://schemas.microsoft.com/office/drawing/2014/main" id="{F75E81AE-BC47-4244-A2F7-8D69A51EFC44}"/>
                </a:ext>
              </a:extLst>
            </p:cNvPr>
            <p:cNvSpPr/>
            <p:nvPr/>
          </p:nvSpPr>
          <p:spPr>
            <a:xfrm flipV="1">
              <a:off x="5698412" y="37755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9" name="Flowchart: Connector 918">
              <a:extLst>
                <a:ext uri="{FF2B5EF4-FFF2-40B4-BE49-F238E27FC236}">
                  <a16:creationId xmlns:a16="http://schemas.microsoft.com/office/drawing/2014/main" id="{5E91FAA4-DA6D-411F-B279-A4DA5FFE977C}"/>
                </a:ext>
              </a:extLst>
            </p:cNvPr>
            <p:cNvSpPr/>
            <p:nvPr/>
          </p:nvSpPr>
          <p:spPr>
            <a:xfrm flipV="1">
              <a:off x="5744525" y="38708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0" name="Flowchart: Connector 919">
              <a:extLst>
                <a:ext uri="{FF2B5EF4-FFF2-40B4-BE49-F238E27FC236}">
                  <a16:creationId xmlns:a16="http://schemas.microsoft.com/office/drawing/2014/main" id="{6739914A-618D-4F89-80E2-8B0CBC5C8207}"/>
                </a:ext>
              </a:extLst>
            </p:cNvPr>
            <p:cNvSpPr/>
            <p:nvPr/>
          </p:nvSpPr>
          <p:spPr>
            <a:xfrm flipV="1">
              <a:off x="5428271" y="384780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1" name="Flowchart: Connector 920">
              <a:extLst>
                <a:ext uri="{FF2B5EF4-FFF2-40B4-BE49-F238E27FC236}">
                  <a16:creationId xmlns:a16="http://schemas.microsoft.com/office/drawing/2014/main" id="{71C7E7AF-1BDA-43E6-ACBF-A62C07476D28}"/>
                </a:ext>
              </a:extLst>
            </p:cNvPr>
            <p:cNvSpPr/>
            <p:nvPr/>
          </p:nvSpPr>
          <p:spPr>
            <a:xfrm flipV="1">
              <a:off x="5553808" y="38478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2" name="Flowchart: Connector 921">
              <a:extLst>
                <a:ext uri="{FF2B5EF4-FFF2-40B4-BE49-F238E27FC236}">
                  <a16:creationId xmlns:a16="http://schemas.microsoft.com/office/drawing/2014/main" id="{54ED56B4-5F69-43D7-81CE-FA7A02115F37}"/>
                </a:ext>
              </a:extLst>
            </p:cNvPr>
            <p:cNvSpPr/>
            <p:nvPr/>
          </p:nvSpPr>
          <p:spPr>
            <a:xfrm flipV="1">
              <a:off x="5399912" y="39028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3" name="Flowchart: Connector 922">
              <a:extLst>
                <a:ext uri="{FF2B5EF4-FFF2-40B4-BE49-F238E27FC236}">
                  <a16:creationId xmlns:a16="http://schemas.microsoft.com/office/drawing/2014/main" id="{73FF558B-BD60-4D87-9D08-D85A8CCBC665}"/>
                </a:ext>
              </a:extLst>
            </p:cNvPr>
            <p:cNvSpPr/>
            <p:nvPr/>
          </p:nvSpPr>
          <p:spPr>
            <a:xfrm flipV="1">
              <a:off x="5376856" y="37294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4" name="Flowchart: Connector 923">
              <a:extLst>
                <a:ext uri="{FF2B5EF4-FFF2-40B4-BE49-F238E27FC236}">
                  <a16:creationId xmlns:a16="http://schemas.microsoft.com/office/drawing/2014/main" id="{1347A981-FCDC-4E98-B40A-83CE8EA1A12B}"/>
                </a:ext>
              </a:extLst>
            </p:cNvPr>
            <p:cNvSpPr/>
            <p:nvPr/>
          </p:nvSpPr>
          <p:spPr>
            <a:xfrm flipV="1">
              <a:off x="5283667" y="38122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5" name="Flowchart: Connector 924">
              <a:extLst>
                <a:ext uri="{FF2B5EF4-FFF2-40B4-BE49-F238E27FC236}">
                  <a16:creationId xmlns:a16="http://schemas.microsoft.com/office/drawing/2014/main" id="{ABF60459-0DE4-4205-BB7A-9AF4CBBC2069}"/>
                </a:ext>
              </a:extLst>
            </p:cNvPr>
            <p:cNvSpPr/>
            <p:nvPr/>
          </p:nvSpPr>
          <p:spPr>
            <a:xfrm flipV="1">
              <a:off x="5270084" y="37294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6" name="Flowchart: Connector 925">
              <a:extLst>
                <a:ext uri="{FF2B5EF4-FFF2-40B4-BE49-F238E27FC236}">
                  <a16:creationId xmlns:a16="http://schemas.microsoft.com/office/drawing/2014/main" id="{71126E63-FD6A-41C4-8390-CD4FCB3E6924}"/>
                </a:ext>
              </a:extLst>
            </p:cNvPr>
            <p:cNvSpPr/>
            <p:nvPr/>
          </p:nvSpPr>
          <p:spPr>
            <a:xfrm flipV="1">
              <a:off x="5560341" y="37525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7" name="Flowchart: Connector 926">
              <a:extLst>
                <a:ext uri="{FF2B5EF4-FFF2-40B4-BE49-F238E27FC236}">
                  <a16:creationId xmlns:a16="http://schemas.microsoft.com/office/drawing/2014/main" id="{635CD719-296B-4A33-9AD2-66BD8D97BF8D}"/>
                </a:ext>
              </a:extLst>
            </p:cNvPr>
            <p:cNvSpPr/>
            <p:nvPr/>
          </p:nvSpPr>
          <p:spPr>
            <a:xfrm flipV="1">
              <a:off x="5482344" y="36255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8" name="Flowchart: Connector 927">
              <a:extLst>
                <a:ext uri="{FF2B5EF4-FFF2-40B4-BE49-F238E27FC236}">
                  <a16:creationId xmlns:a16="http://schemas.microsoft.com/office/drawing/2014/main" id="{C05305C8-31CF-48B1-9145-6475D0118971}"/>
                </a:ext>
              </a:extLst>
            </p:cNvPr>
            <p:cNvSpPr/>
            <p:nvPr/>
          </p:nvSpPr>
          <p:spPr>
            <a:xfrm flipV="1">
              <a:off x="5330743" y="36194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9" name="Flowchart: Connector 928">
              <a:extLst>
                <a:ext uri="{FF2B5EF4-FFF2-40B4-BE49-F238E27FC236}">
                  <a16:creationId xmlns:a16="http://schemas.microsoft.com/office/drawing/2014/main" id="{E05CC24E-451F-428E-9061-44884B0CC676}"/>
                </a:ext>
              </a:extLst>
            </p:cNvPr>
            <p:cNvSpPr/>
            <p:nvPr/>
          </p:nvSpPr>
          <p:spPr>
            <a:xfrm flipV="1">
              <a:off x="5811748" y="38124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0" name="Flowchart: Connector 929">
              <a:extLst>
                <a:ext uri="{FF2B5EF4-FFF2-40B4-BE49-F238E27FC236}">
                  <a16:creationId xmlns:a16="http://schemas.microsoft.com/office/drawing/2014/main" id="{4D89C521-C86D-44ED-935C-F9971900CAB2}"/>
                </a:ext>
              </a:extLst>
            </p:cNvPr>
            <p:cNvSpPr/>
            <p:nvPr/>
          </p:nvSpPr>
          <p:spPr>
            <a:xfrm flipV="1">
              <a:off x="5743502" y="36816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1" name="Flowchart: Connector 930">
              <a:extLst>
                <a:ext uri="{FF2B5EF4-FFF2-40B4-BE49-F238E27FC236}">
                  <a16:creationId xmlns:a16="http://schemas.microsoft.com/office/drawing/2014/main" id="{6489542E-4740-45FE-A8F0-BD74D752CAAE}"/>
                </a:ext>
              </a:extLst>
            </p:cNvPr>
            <p:cNvSpPr/>
            <p:nvPr/>
          </p:nvSpPr>
          <p:spPr>
            <a:xfrm flipV="1">
              <a:off x="5869039" y="36816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2" name="Flowchart: Connector 931">
              <a:extLst>
                <a:ext uri="{FF2B5EF4-FFF2-40B4-BE49-F238E27FC236}">
                  <a16:creationId xmlns:a16="http://schemas.microsoft.com/office/drawing/2014/main" id="{45A151A1-B895-4F88-9ADF-5BEBB59DFF06}"/>
                </a:ext>
              </a:extLst>
            </p:cNvPr>
            <p:cNvSpPr/>
            <p:nvPr/>
          </p:nvSpPr>
          <p:spPr>
            <a:xfrm flipV="1">
              <a:off x="5715143" y="37366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3" name="Flowchart: Connector 932">
              <a:extLst>
                <a:ext uri="{FF2B5EF4-FFF2-40B4-BE49-F238E27FC236}">
                  <a16:creationId xmlns:a16="http://schemas.microsoft.com/office/drawing/2014/main" id="{1413D698-3C2C-48FF-B531-593F41D399B9}"/>
                </a:ext>
              </a:extLst>
            </p:cNvPr>
            <p:cNvSpPr/>
            <p:nvPr/>
          </p:nvSpPr>
          <p:spPr>
            <a:xfrm flipV="1">
              <a:off x="5692087" y="35632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4" name="Flowchart: Connector 933">
              <a:extLst>
                <a:ext uri="{FF2B5EF4-FFF2-40B4-BE49-F238E27FC236}">
                  <a16:creationId xmlns:a16="http://schemas.microsoft.com/office/drawing/2014/main" id="{75B7EF2D-B603-478D-BCC2-178D91FA4BE6}"/>
                </a:ext>
              </a:extLst>
            </p:cNvPr>
            <p:cNvSpPr/>
            <p:nvPr/>
          </p:nvSpPr>
          <p:spPr>
            <a:xfrm flipV="1">
              <a:off x="5598898" y="364608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5" name="Flowchart: Connector 934">
              <a:extLst>
                <a:ext uri="{FF2B5EF4-FFF2-40B4-BE49-F238E27FC236}">
                  <a16:creationId xmlns:a16="http://schemas.microsoft.com/office/drawing/2014/main" id="{CAA0C107-E707-4D81-8684-2022DAC7CE78}"/>
                </a:ext>
              </a:extLst>
            </p:cNvPr>
            <p:cNvSpPr/>
            <p:nvPr/>
          </p:nvSpPr>
          <p:spPr>
            <a:xfrm flipV="1">
              <a:off x="5585315" y="35632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6" name="Flowchart: Connector 935">
              <a:extLst>
                <a:ext uri="{FF2B5EF4-FFF2-40B4-BE49-F238E27FC236}">
                  <a16:creationId xmlns:a16="http://schemas.microsoft.com/office/drawing/2014/main" id="{B8AE1AEE-D973-45DE-907F-EBDA589FDB92}"/>
                </a:ext>
              </a:extLst>
            </p:cNvPr>
            <p:cNvSpPr/>
            <p:nvPr/>
          </p:nvSpPr>
          <p:spPr>
            <a:xfrm flipV="1">
              <a:off x="5875572" y="35863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7" name="Flowchart: Connector 936">
              <a:extLst>
                <a:ext uri="{FF2B5EF4-FFF2-40B4-BE49-F238E27FC236}">
                  <a16:creationId xmlns:a16="http://schemas.microsoft.com/office/drawing/2014/main" id="{50E43453-ABF1-4DEE-85D1-617C61A56BFD}"/>
                </a:ext>
              </a:extLst>
            </p:cNvPr>
            <p:cNvSpPr/>
            <p:nvPr/>
          </p:nvSpPr>
          <p:spPr>
            <a:xfrm flipV="1">
              <a:off x="5797575" y="34593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8" name="Flowchart: Connector 937">
              <a:extLst>
                <a:ext uri="{FF2B5EF4-FFF2-40B4-BE49-F238E27FC236}">
                  <a16:creationId xmlns:a16="http://schemas.microsoft.com/office/drawing/2014/main" id="{C824828E-6AA8-4FDF-B307-ECBFC62FD402}"/>
                </a:ext>
              </a:extLst>
            </p:cNvPr>
            <p:cNvSpPr/>
            <p:nvPr/>
          </p:nvSpPr>
          <p:spPr>
            <a:xfrm flipV="1">
              <a:off x="5645974" y="345325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9" name="Flowchart: Connector 938">
              <a:extLst>
                <a:ext uri="{FF2B5EF4-FFF2-40B4-BE49-F238E27FC236}">
                  <a16:creationId xmlns:a16="http://schemas.microsoft.com/office/drawing/2014/main" id="{A42CAF41-DB49-41C9-A8C0-8878A8EB1E3B}"/>
                </a:ext>
              </a:extLst>
            </p:cNvPr>
            <p:cNvSpPr/>
            <p:nvPr/>
          </p:nvSpPr>
          <p:spPr>
            <a:xfrm flipV="1">
              <a:off x="5782158" y="34827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0" name="Flowchart: Connector 939">
              <a:extLst>
                <a:ext uri="{FF2B5EF4-FFF2-40B4-BE49-F238E27FC236}">
                  <a16:creationId xmlns:a16="http://schemas.microsoft.com/office/drawing/2014/main" id="{78A3C34C-C9CA-4004-B261-1EC26A84D852}"/>
                </a:ext>
              </a:extLst>
            </p:cNvPr>
            <p:cNvSpPr/>
            <p:nvPr/>
          </p:nvSpPr>
          <p:spPr>
            <a:xfrm flipV="1">
              <a:off x="5713912" y="335200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1" name="Flowchart: Connector 940">
              <a:extLst>
                <a:ext uri="{FF2B5EF4-FFF2-40B4-BE49-F238E27FC236}">
                  <a16:creationId xmlns:a16="http://schemas.microsoft.com/office/drawing/2014/main" id="{9A302401-4686-4791-BD16-7380C410AC5F}"/>
                </a:ext>
              </a:extLst>
            </p:cNvPr>
            <p:cNvSpPr/>
            <p:nvPr/>
          </p:nvSpPr>
          <p:spPr>
            <a:xfrm flipV="1">
              <a:off x="5839449" y="33520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2" name="Flowchart: Connector 941">
              <a:extLst>
                <a:ext uri="{FF2B5EF4-FFF2-40B4-BE49-F238E27FC236}">
                  <a16:creationId xmlns:a16="http://schemas.microsoft.com/office/drawing/2014/main" id="{9EF94BE8-F8CC-4A1F-9FC5-1857D044781E}"/>
                </a:ext>
              </a:extLst>
            </p:cNvPr>
            <p:cNvSpPr/>
            <p:nvPr/>
          </p:nvSpPr>
          <p:spPr>
            <a:xfrm flipV="1">
              <a:off x="5685553" y="34070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3" name="Flowchart: Connector 942">
              <a:extLst>
                <a:ext uri="{FF2B5EF4-FFF2-40B4-BE49-F238E27FC236}">
                  <a16:creationId xmlns:a16="http://schemas.microsoft.com/office/drawing/2014/main" id="{36AD7716-4FED-417B-8D9F-6B57A47F1CA9}"/>
                </a:ext>
              </a:extLst>
            </p:cNvPr>
            <p:cNvSpPr/>
            <p:nvPr/>
          </p:nvSpPr>
          <p:spPr>
            <a:xfrm flipV="1">
              <a:off x="5662497" y="32336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4" name="Flowchart: Connector 943">
              <a:extLst>
                <a:ext uri="{FF2B5EF4-FFF2-40B4-BE49-F238E27FC236}">
                  <a16:creationId xmlns:a16="http://schemas.microsoft.com/office/drawing/2014/main" id="{D3C02483-BE49-4D8D-AE7B-B38D4627599E}"/>
                </a:ext>
              </a:extLst>
            </p:cNvPr>
            <p:cNvSpPr/>
            <p:nvPr/>
          </p:nvSpPr>
          <p:spPr>
            <a:xfrm flipV="1">
              <a:off x="5489783" y="34067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5" name="Flowchart: Connector 944">
              <a:extLst>
                <a:ext uri="{FF2B5EF4-FFF2-40B4-BE49-F238E27FC236}">
                  <a16:creationId xmlns:a16="http://schemas.microsoft.com/office/drawing/2014/main" id="{68AD3CEF-2494-4B38-A17B-E71E8DE5B0B5}"/>
                </a:ext>
              </a:extLst>
            </p:cNvPr>
            <p:cNvSpPr/>
            <p:nvPr/>
          </p:nvSpPr>
          <p:spPr>
            <a:xfrm flipV="1">
              <a:off x="5555725" y="32336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6" name="Flowchart: Connector 945">
              <a:extLst>
                <a:ext uri="{FF2B5EF4-FFF2-40B4-BE49-F238E27FC236}">
                  <a16:creationId xmlns:a16="http://schemas.microsoft.com/office/drawing/2014/main" id="{D39ECA37-4E88-4AA0-A6F8-F8CE03B59073}"/>
                </a:ext>
              </a:extLst>
            </p:cNvPr>
            <p:cNvSpPr/>
            <p:nvPr/>
          </p:nvSpPr>
          <p:spPr>
            <a:xfrm flipV="1">
              <a:off x="5845982" y="32567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7" name="Flowchart: Connector 946">
              <a:extLst>
                <a:ext uri="{FF2B5EF4-FFF2-40B4-BE49-F238E27FC236}">
                  <a16:creationId xmlns:a16="http://schemas.microsoft.com/office/drawing/2014/main" id="{5983E22D-5DA9-4B1E-9305-DBFBD088D187}"/>
                </a:ext>
              </a:extLst>
            </p:cNvPr>
            <p:cNvSpPr/>
            <p:nvPr/>
          </p:nvSpPr>
          <p:spPr>
            <a:xfrm flipV="1">
              <a:off x="5767985" y="31297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8" name="Flowchart: Connector 947">
              <a:extLst>
                <a:ext uri="{FF2B5EF4-FFF2-40B4-BE49-F238E27FC236}">
                  <a16:creationId xmlns:a16="http://schemas.microsoft.com/office/drawing/2014/main" id="{006A6F66-F600-421E-937F-6F7DEE4D806E}"/>
                </a:ext>
              </a:extLst>
            </p:cNvPr>
            <p:cNvSpPr/>
            <p:nvPr/>
          </p:nvSpPr>
          <p:spPr>
            <a:xfrm flipV="1">
              <a:off x="5616384" y="31236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9" name="Flowchart: Connector 948">
              <a:extLst>
                <a:ext uri="{FF2B5EF4-FFF2-40B4-BE49-F238E27FC236}">
                  <a16:creationId xmlns:a16="http://schemas.microsoft.com/office/drawing/2014/main" id="{9AAB72E3-DFF2-48AD-BBCE-DFE0EAF8CFA5}"/>
                </a:ext>
              </a:extLst>
            </p:cNvPr>
            <p:cNvSpPr/>
            <p:nvPr/>
          </p:nvSpPr>
          <p:spPr>
            <a:xfrm flipV="1">
              <a:off x="5410560" y="33064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0" name="Flowchart: Connector 949">
              <a:extLst>
                <a:ext uri="{FF2B5EF4-FFF2-40B4-BE49-F238E27FC236}">
                  <a16:creationId xmlns:a16="http://schemas.microsoft.com/office/drawing/2014/main" id="{8C0417D6-61E7-4FB8-8FFB-FB7E484D50AC}"/>
                </a:ext>
              </a:extLst>
            </p:cNvPr>
            <p:cNvSpPr/>
            <p:nvPr/>
          </p:nvSpPr>
          <p:spPr>
            <a:xfrm flipV="1">
              <a:off x="5571228" y="33942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1" name="Flowchart: Connector 950">
              <a:extLst>
                <a:ext uri="{FF2B5EF4-FFF2-40B4-BE49-F238E27FC236}">
                  <a16:creationId xmlns:a16="http://schemas.microsoft.com/office/drawing/2014/main" id="{4C0AAB3B-6FE1-4CEE-A5F6-A94DC16B8AE7}"/>
                </a:ext>
              </a:extLst>
            </p:cNvPr>
            <p:cNvSpPr/>
            <p:nvPr/>
          </p:nvSpPr>
          <p:spPr>
            <a:xfrm rot="373853" flipV="1">
              <a:off x="5505918" y="33082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2" name="Flowchart: Connector 951">
              <a:extLst>
                <a:ext uri="{FF2B5EF4-FFF2-40B4-BE49-F238E27FC236}">
                  <a16:creationId xmlns:a16="http://schemas.microsoft.com/office/drawing/2014/main" id="{99E50903-3500-4C96-9563-E77140084CBB}"/>
                </a:ext>
              </a:extLst>
            </p:cNvPr>
            <p:cNvSpPr/>
            <p:nvPr/>
          </p:nvSpPr>
          <p:spPr>
            <a:xfrm flipV="1">
              <a:off x="5658568" y="31986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3" name="Flowchart: Connector 952">
              <a:extLst>
                <a:ext uri="{FF2B5EF4-FFF2-40B4-BE49-F238E27FC236}">
                  <a16:creationId xmlns:a16="http://schemas.microsoft.com/office/drawing/2014/main" id="{849C1C66-7D20-4C5B-BDF3-B0AFF648D97B}"/>
                </a:ext>
              </a:extLst>
            </p:cNvPr>
            <p:cNvSpPr/>
            <p:nvPr/>
          </p:nvSpPr>
          <p:spPr>
            <a:xfrm flipV="1">
              <a:off x="5342314" y="317564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4" name="Flowchart: Connector 953">
              <a:extLst>
                <a:ext uri="{FF2B5EF4-FFF2-40B4-BE49-F238E27FC236}">
                  <a16:creationId xmlns:a16="http://schemas.microsoft.com/office/drawing/2014/main" id="{870FE1CF-B387-47F8-87AE-0E2F821E652F}"/>
                </a:ext>
              </a:extLst>
            </p:cNvPr>
            <p:cNvSpPr/>
            <p:nvPr/>
          </p:nvSpPr>
          <p:spPr>
            <a:xfrm flipV="1">
              <a:off x="5467851" y="31756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5" name="Flowchart: Connector 954">
              <a:extLst>
                <a:ext uri="{FF2B5EF4-FFF2-40B4-BE49-F238E27FC236}">
                  <a16:creationId xmlns:a16="http://schemas.microsoft.com/office/drawing/2014/main" id="{EE2214B2-047F-4758-97E2-8533F124BA04}"/>
                </a:ext>
              </a:extLst>
            </p:cNvPr>
            <p:cNvSpPr/>
            <p:nvPr/>
          </p:nvSpPr>
          <p:spPr>
            <a:xfrm flipV="1">
              <a:off x="5313955" y="323065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6" name="Flowchart: Connector 955">
              <a:extLst>
                <a:ext uri="{FF2B5EF4-FFF2-40B4-BE49-F238E27FC236}">
                  <a16:creationId xmlns:a16="http://schemas.microsoft.com/office/drawing/2014/main" id="{A9EA69D0-52AD-433B-B61A-F3B44202CE83}"/>
                </a:ext>
              </a:extLst>
            </p:cNvPr>
            <p:cNvSpPr/>
            <p:nvPr/>
          </p:nvSpPr>
          <p:spPr>
            <a:xfrm flipV="1">
              <a:off x="5290899" y="305730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7" name="Flowchart: Connector 956">
              <a:extLst>
                <a:ext uri="{FF2B5EF4-FFF2-40B4-BE49-F238E27FC236}">
                  <a16:creationId xmlns:a16="http://schemas.microsoft.com/office/drawing/2014/main" id="{D4126E63-8534-4CDC-9D12-12A51B620B31}"/>
                </a:ext>
              </a:extLst>
            </p:cNvPr>
            <p:cNvSpPr/>
            <p:nvPr/>
          </p:nvSpPr>
          <p:spPr>
            <a:xfrm flipV="1">
              <a:off x="5197710" y="31401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8" name="Flowchart: Connector 957">
              <a:extLst>
                <a:ext uri="{FF2B5EF4-FFF2-40B4-BE49-F238E27FC236}">
                  <a16:creationId xmlns:a16="http://schemas.microsoft.com/office/drawing/2014/main" id="{0E5547F7-DD9F-43E3-844B-70A688B5DB1B}"/>
                </a:ext>
              </a:extLst>
            </p:cNvPr>
            <p:cNvSpPr/>
            <p:nvPr/>
          </p:nvSpPr>
          <p:spPr>
            <a:xfrm flipV="1">
              <a:off x="5184127" y="305730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9" name="Flowchart: Connector 958">
              <a:extLst>
                <a:ext uri="{FF2B5EF4-FFF2-40B4-BE49-F238E27FC236}">
                  <a16:creationId xmlns:a16="http://schemas.microsoft.com/office/drawing/2014/main" id="{4FD8B275-8398-41A7-B69A-DC3F8AA3F252}"/>
                </a:ext>
              </a:extLst>
            </p:cNvPr>
            <p:cNvSpPr/>
            <p:nvPr/>
          </p:nvSpPr>
          <p:spPr>
            <a:xfrm flipV="1">
              <a:off x="5474384" y="30803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0" name="Flowchart: Connector 959">
              <a:extLst>
                <a:ext uri="{FF2B5EF4-FFF2-40B4-BE49-F238E27FC236}">
                  <a16:creationId xmlns:a16="http://schemas.microsoft.com/office/drawing/2014/main" id="{98BC2504-632B-442D-B2E0-DCD291421FFE}"/>
                </a:ext>
              </a:extLst>
            </p:cNvPr>
            <p:cNvSpPr/>
            <p:nvPr/>
          </p:nvSpPr>
          <p:spPr>
            <a:xfrm flipV="1">
              <a:off x="5150905" y="358066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1" name="Flowchart: Connector 960">
              <a:extLst>
                <a:ext uri="{FF2B5EF4-FFF2-40B4-BE49-F238E27FC236}">
                  <a16:creationId xmlns:a16="http://schemas.microsoft.com/office/drawing/2014/main" id="{0DF24FBA-4C9C-4029-8E8C-CEA41C14C6A3}"/>
                </a:ext>
              </a:extLst>
            </p:cNvPr>
            <p:cNvSpPr/>
            <p:nvPr/>
          </p:nvSpPr>
          <p:spPr>
            <a:xfrm flipV="1">
              <a:off x="5303305" y="35345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2" name="Flowchart: Connector 961">
              <a:extLst>
                <a:ext uri="{FF2B5EF4-FFF2-40B4-BE49-F238E27FC236}">
                  <a16:creationId xmlns:a16="http://schemas.microsoft.com/office/drawing/2014/main" id="{F17EB0C3-A74D-4DBE-ABC5-239D1D6F953A}"/>
                </a:ext>
              </a:extLst>
            </p:cNvPr>
            <p:cNvSpPr/>
            <p:nvPr/>
          </p:nvSpPr>
          <p:spPr>
            <a:xfrm flipV="1">
              <a:off x="5352800" y="33776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3" name="Flowchart: Connector 962">
              <a:extLst>
                <a:ext uri="{FF2B5EF4-FFF2-40B4-BE49-F238E27FC236}">
                  <a16:creationId xmlns:a16="http://schemas.microsoft.com/office/drawing/2014/main" id="{5412DF81-1A1A-4C3E-8D46-668AE2534E53}"/>
                </a:ext>
              </a:extLst>
            </p:cNvPr>
            <p:cNvSpPr/>
            <p:nvPr/>
          </p:nvSpPr>
          <p:spPr>
            <a:xfrm flipV="1">
              <a:off x="5398913" y="34729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4" name="Flowchart: Connector 963">
              <a:extLst>
                <a:ext uri="{FF2B5EF4-FFF2-40B4-BE49-F238E27FC236}">
                  <a16:creationId xmlns:a16="http://schemas.microsoft.com/office/drawing/2014/main" id="{B58CBB80-5A3F-4279-BA28-0791E717E276}"/>
                </a:ext>
              </a:extLst>
            </p:cNvPr>
            <p:cNvSpPr/>
            <p:nvPr/>
          </p:nvSpPr>
          <p:spPr>
            <a:xfrm flipV="1">
              <a:off x="5082659" y="344987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5" name="Flowchart: Connector 964">
              <a:extLst>
                <a:ext uri="{FF2B5EF4-FFF2-40B4-BE49-F238E27FC236}">
                  <a16:creationId xmlns:a16="http://schemas.microsoft.com/office/drawing/2014/main" id="{148E66C8-D8E8-48F0-BD07-35237E63CF92}"/>
                </a:ext>
              </a:extLst>
            </p:cNvPr>
            <p:cNvSpPr/>
            <p:nvPr/>
          </p:nvSpPr>
          <p:spPr>
            <a:xfrm flipV="1">
              <a:off x="5208196" y="344987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6" name="Flowchart: Connector 965">
              <a:extLst>
                <a:ext uri="{FF2B5EF4-FFF2-40B4-BE49-F238E27FC236}">
                  <a16:creationId xmlns:a16="http://schemas.microsoft.com/office/drawing/2014/main" id="{4EEEDF52-DCD4-4163-A002-C6F21108F5CC}"/>
                </a:ext>
              </a:extLst>
            </p:cNvPr>
            <p:cNvSpPr/>
            <p:nvPr/>
          </p:nvSpPr>
          <p:spPr>
            <a:xfrm flipV="1">
              <a:off x="5214729" y="33545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7" name="Flowchart: Connector 966">
              <a:extLst>
                <a:ext uri="{FF2B5EF4-FFF2-40B4-BE49-F238E27FC236}">
                  <a16:creationId xmlns:a16="http://schemas.microsoft.com/office/drawing/2014/main" id="{995A9F7E-727F-4999-997D-C86CCCFECC19}"/>
                </a:ext>
              </a:extLst>
            </p:cNvPr>
            <p:cNvSpPr/>
            <p:nvPr/>
          </p:nvSpPr>
          <p:spPr>
            <a:xfrm flipV="1">
              <a:off x="5136732" y="32276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8" name="Flowchart: Connector 967">
              <a:extLst>
                <a:ext uri="{FF2B5EF4-FFF2-40B4-BE49-F238E27FC236}">
                  <a16:creationId xmlns:a16="http://schemas.microsoft.com/office/drawing/2014/main" id="{E1DA609E-4CD9-4D3C-A080-A85BC6E53F91}"/>
                </a:ext>
              </a:extLst>
            </p:cNvPr>
            <p:cNvSpPr/>
            <p:nvPr/>
          </p:nvSpPr>
          <p:spPr>
            <a:xfrm flipV="1">
              <a:off x="5592550" y="30921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9" name="Flowchart: Connector 968">
              <a:extLst>
                <a:ext uri="{FF2B5EF4-FFF2-40B4-BE49-F238E27FC236}">
                  <a16:creationId xmlns:a16="http://schemas.microsoft.com/office/drawing/2014/main" id="{94F11968-D60B-4157-A3C0-E7E4FEF8E9E8}"/>
                </a:ext>
              </a:extLst>
            </p:cNvPr>
            <p:cNvSpPr/>
            <p:nvPr/>
          </p:nvSpPr>
          <p:spPr>
            <a:xfrm flipV="1">
              <a:off x="5897556" y="31177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0" name="Flowchart: Connector 969">
              <a:extLst>
                <a:ext uri="{FF2B5EF4-FFF2-40B4-BE49-F238E27FC236}">
                  <a16:creationId xmlns:a16="http://schemas.microsoft.com/office/drawing/2014/main" id="{BB1619BC-3A1D-4D9D-9449-943E61035081}"/>
                </a:ext>
              </a:extLst>
            </p:cNvPr>
            <p:cNvSpPr/>
            <p:nvPr/>
          </p:nvSpPr>
          <p:spPr>
            <a:xfrm flipV="1">
              <a:off x="5800951" y="30420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1" name="Flowchart: Connector 970">
              <a:extLst>
                <a:ext uri="{FF2B5EF4-FFF2-40B4-BE49-F238E27FC236}">
                  <a16:creationId xmlns:a16="http://schemas.microsoft.com/office/drawing/2014/main" id="{6225BEDE-B000-42BB-A9CA-3B01250956FA}"/>
                </a:ext>
              </a:extLst>
            </p:cNvPr>
            <p:cNvSpPr/>
            <p:nvPr/>
          </p:nvSpPr>
          <p:spPr>
            <a:xfrm flipV="1">
              <a:off x="5107039" y="37580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2" name="Flowchart: Connector 971">
              <a:extLst>
                <a:ext uri="{FF2B5EF4-FFF2-40B4-BE49-F238E27FC236}">
                  <a16:creationId xmlns:a16="http://schemas.microsoft.com/office/drawing/2014/main" id="{7C4CF331-6F43-4758-AFC9-CABA7162FF89}"/>
                </a:ext>
              </a:extLst>
            </p:cNvPr>
            <p:cNvSpPr/>
            <p:nvPr/>
          </p:nvSpPr>
          <p:spPr>
            <a:xfrm flipV="1">
              <a:off x="5259439" y="37119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3" name="Flowchart: Connector 972">
              <a:extLst>
                <a:ext uri="{FF2B5EF4-FFF2-40B4-BE49-F238E27FC236}">
                  <a16:creationId xmlns:a16="http://schemas.microsoft.com/office/drawing/2014/main" id="{9E48086D-CE45-4A7E-8403-7EBF7AABB859}"/>
                </a:ext>
              </a:extLst>
            </p:cNvPr>
            <p:cNvSpPr/>
            <p:nvPr/>
          </p:nvSpPr>
          <p:spPr>
            <a:xfrm flipV="1">
              <a:off x="5355047" y="36502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4" name="Flowchart: Connector 973">
              <a:extLst>
                <a:ext uri="{FF2B5EF4-FFF2-40B4-BE49-F238E27FC236}">
                  <a16:creationId xmlns:a16="http://schemas.microsoft.com/office/drawing/2014/main" id="{731605B7-6DD4-41E6-94EB-1243BD1E8B82}"/>
                </a:ext>
              </a:extLst>
            </p:cNvPr>
            <p:cNvSpPr/>
            <p:nvPr/>
          </p:nvSpPr>
          <p:spPr>
            <a:xfrm flipV="1">
              <a:off x="5164330" y="36272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5" name="Flowchart: Connector 974">
              <a:extLst>
                <a:ext uri="{FF2B5EF4-FFF2-40B4-BE49-F238E27FC236}">
                  <a16:creationId xmlns:a16="http://schemas.microsoft.com/office/drawing/2014/main" id="{DECC0776-2147-4C90-AC28-8638E64ADD97}"/>
                </a:ext>
              </a:extLst>
            </p:cNvPr>
            <p:cNvSpPr/>
            <p:nvPr/>
          </p:nvSpPr>
          <p:spPr>
            <a:xfrm flipV="1">
              <a:off x="5422270" y="35918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6" name="Flowchart: Connector 975">
              <a:extLst>
                <a:ext uri="{FF2B5EF4-FFF2-40B4-BE49-F238E27FC236}">
                  <a16:creationId xmlns:a16="http://schemas.microsoft.com/office/drawing/2014/main" id="{C7C8E615-05B1-463F-A71E-E09326CA6440}"/>
                </a:ext>
              </a:extLst>
            </p:cNvPr>
            <p:cNvSpPr/>
            <p:nvPr/>
          </p:nvSpPr>
          <p:spPr>
            <a:xfrm flipV="1">
              <a:off x="5111375" y="30414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7" name="Flowchart: Connector 976">
              <a:extLst>
                <a:ext uri="{FF2B5EF4-FFF2-40B4-BE49-F238E27FC236}">
                  <a16:creationId xmlns:a16="http://schemas.microsoft.com/office/drawing/2014/main" id="{D0509E3B-86C2-43D6-A7CC-1A92B68C3835}"/>
                </a:ext>
              </a:extLst>
            </p:cNvPr>
            <p:cNvSpPr/>
            <p:nvPr/>
          </p:nvSpPr>
          <p:spPr>
            <a:xfrm flipV="1">
              <a:off x="5374453" y="39076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8" name="Flowchart: Connector 977">
              <a:extLst>
                <a:ext uri="{FF2B5EF4-FFF2-40B4-BE49-F238E27FC236}">
                  <a16:creationId xmlns:a16="http://schemas.microsoft.com/office/drawing/2014/main" id="{C817F36D-7B6B-4E34-AA28-18DEC4060232}"/>
                </a:ext>
              </a:extLst>
            </p:cNvPr>
            <p:cNvSpPr/>
            <p:nvPr/>
          </p:nvSpPr>
          <p:spPr>
            <a:xfrm flipV="1">
              <a:off x="5470061" y="38459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9" name="Flowchart: Connector 978">
              <a:extLst>
                <a:ext uri="{FF2B5EF4-FFF2-40B4-BE49-F238E27FC236}">
                  <a16:creationId xmlns:a16="http://schemas.microsoft.com/office/drawing/2014/main" id="{88CA557A-7ACC-4925-9B64-CF89CB56EF0A}"/>
                </a:ext>
              </a:extLst>
            </p:cNvPr>
            <p:cNvSpPr/>
            <p:nvPr/>
          </p:nvSpPr>
          <p:spPr>
            <a:xfrm flipV="1">
              <a:off x="5153807" y="38229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0" name="Flowchart: Connector 979">
              <a:extLst>
                <a:ext uri="{FF2B5EF4-FFF2-40B4-BE49-F238E27FC236}">
                  <a16:creationId xmlns:a16="http://schemas.microsoft.com/office/drawing/2014/main" id="{E7D552C0-4DE7-44A2-BF7B-DD6D2DD21276}"/>
                </a:ext>
              </a:extLst>
            </p:cNvPr>
            <p:cNvSpPr/>
            <p:nvPr/>
          </p:nvSpPr>
          <p:spPr>
            <a:xfrm flipV="1">
              <a:off x="5279344" y="382292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1" name="Flowchart: Connector 980">
              <a:extLst>
                <a:ext uri="{FF2B5EF4-FFF2-40B4-BE49-F238E27FC236}">
                  <a16:creationId xmlns:a16="http://schemas.microsoft.com/office/drawing/2014/main" id="{08C760CD-BE02-464C-AEB8-29F0BC9EF6CA}"/>
                </a:ext>
              </a:extLst>
            </p:cNvPr>
            <p:cNvSpPr/>
            <p:nvPr/>
          </p:nvSpPr>
          <p:spPr>
            <a:xfrm flipV="1">
              <a:off x="5125448" y="38779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2" name="Flowchart: Connector 981">
              <a:extLst>
                <a:ext uri="{FF2B5EF4-FFF2-40B4-BE49-F238E27FC236}">
                  <a16:creationId xmlns:a16="http://schemas.microsoft.com/office/drawing/2014/main" id="{8E1438B3-E088-4AF3-805E-034C446C69C3}"/>
                </a:ext>
              </a:extLst>
            </p:cNvPr>
            <p:cNvSpPr/>
            <p:nvPr/>
          </p:nvSpPr>
          <p:spPr>
            <a:xfrm flipV="1">
              <a:off x="5537284" y="37875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3" name="Flowchart: Connector 982">
              <a:extLst>
                <a:ext uri="{FF2B5EF4-FFF2-40B4-BE49-F238E27FC236}">
                  <a16:creationId xmlns:a16="http://schemas.microsoft.com/office/drawing/2014/main" id="{70539ADA-14AE-40D0-A0AB-F7D12E2C0247}"/>
                </a:ext>
              </a:extLst>
            </p:cNvPr>
            <p:cNvSpPr/>
            <p:nvPr/>
          </p:nvSpPr>
          <p:spPr>
            <a:xfrm flipV="1">
              <a:off x="3950499" y="460904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4" name="Flowchart: Connector 983">
              <a:extLst>
                <a:ext uri="{FF2B5EF4-FFF2-40B4-BE49-F238E27FC236}">
                  <a16:creationId xmlns:a16="http://schemas.microsoft.com/office/drawing/2014/main" id="{C1CC0D7D-DF0C-4FEF-ACEB-AC7B3389F8AD}"/>
                </a:ext>
              </a:extLst>
            </p:cNvPr>
            <p:cNvSpPr/>
            <p:nvPr/>
          </p:nvSpPr>
          <p:spPr>
            <a:xfrm flipV="1">
              <a:off x="3996612" y="47043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5" name="Flowchart: Connector 984">
              <a:extLst>
                <a:ext uri="{FF2B5EF4-FFF2-40B4-BE49-F238E27FC236}">
                  <a16:creationId xmlns:a16="http://schemas.microsoft.com/office/drawing/2014/main" id="{F13DDE5E-104B-4BBE-92F0-784AC76D4044}"/>
                </a:ext>
              </a:extLst>
            </p:cNvPr>
            <p:cNvSpPr/>
            <p:nvPr/>
          </p:nvSpPr>
          <p:spPr>
            <a:xfrm flipV="1">
              <a:off x="3680358" y="468127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6" name="Flowchart: Connector 985">
              <a:extLst>
                <a:ext uri="{FF2B5EF4-FFF2-40B4-BE49-F238E27FC236}">
                  <a16:creationId xmlns:a16="http://schemas.microsoft.com/office/drawing/2014/main" id="{D0DCA556-F60D-47A5-9491-672E9AAAD2B2}"/>
                </a:ext>
              </a:extLst>
            </p:cNvPr>
            <p:cNvSpPr/>
            <p:nvPr/>
          </p:nvSpPr>
          <p:spPr>
            <a:xfrm flipV="1">
              <a:off x="3805895" y="46812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8" name="Flowchart: Connector 987">
              <a:extLst>
                <a:ext uri="{FF2B5EF4-FFF2-40B4-BE49-F238E27FC236}">
                  <a16:creationId xmlns:a16="http://schemas.microsoft.com/office/drawing/2014/main" id="{44940251-A178-4192-B8D2-C5D18C45B8DC}"/>
                </a:ext>
              </a:extLst>
            </p:cNvPr>
            <p:cNvSpPr/>
            <p:nvPr/>
          </p:nvSpPr>
          <p:spPr>
            <a:xfrm flipV="1">
              <a:off x="3628943" y="45629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0" name="Flowchart: Connector 989">
              <a:extLst>
                <a:ext uri="{FF2B5EF4-FFF2-40B4-BE49-F238E27FC236}">
                  <a16:creationId xmlns:a16="http://schemas.microsoft.com/office/drawing/2014/main" id="{01C0B2AC-4846-4F7D-9665-A1F7BC025349}"/>
                </a:ext>
              </a:extLst>
            </p:cNvPr>
            <p:cNvSpPr/>
            <p:nvPr/>
          </p:nvSpPr>
          <p:spPr>
            <a:xfrm flipV="1">
              <a:off x="3398726" y="40039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1" name="Flowchart: Connector 990">
              <a:extLst>
                <a:ext uri="{FF2B5EF4-FFF2-40B4-BE49-F238E27FC236}">
                  <a16:creationId xmlns:a16="http://schemas.microsoft.com/office/drawing/2014/main" id="{BCBE7D0C-4B22-4138-AA9A-B36D927B32C4}"/>
                </a:ext>
              </a:extLst>
            </p:cNvPr>
            <p:cNvSpPr/>
            <p:nvPr/>
          </p:nvSpPr>
          <p:spPr>
            <a:xfrm flipV="1">
              <a:off x="3812428" y="45859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2" name="Flowchart: Connector 991">
              <a:extLst>
                <a:ext uri="{FF2B5EF4-FFF2-40B4-BE49-F238E27FC236}">
                  <a16:creationId xmlns:a16="http://schemas.microsoft.com/office/drawing/2014/main" id="{29983D61-2FB3-4B0C-8EE7-FFE48F1E926A}"/>
                </a:ext>
              </a:extLst>
            </p:cNvPr>
            <p:cNvSpPr/>
            <p:nvPr/>
          </p:nvSpPr>
          <p:spPr>
            <a:xfrm flipV="1">
              <a:off x="3734431" y="44590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3" name="Flowchart: Connector 992">
              <a:extLst>
                <a:ext uri="{FF2B5EF4-FFF2-40B4-BE49-F238E27FC236}">
                  <a16:creationId xmlns:a16="http://schemas.microsoft.com/office/drawing/2014/main" id="{B78E2415-88C4-48B1-A314-491E2238D0EF}"/>
                </a:ext>
              </a:extLst>
            </p:cNvPr>
            <p:cNvSpPr/>
            <p:nvPr/>
          </p:nvSpPr>
          <p:spPr>
            <a:xfrm flipV="1">
              <a:off x="3582830" y="445291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4" name="Flowchart: Connector 993">
              <a:extLst>
                <a:ext uri="{FF2B5EF4-FFF2-40B4-BE49-F238E27FC236}">
                  <a16:creationId xmlns:a16="http://schemas.microsoft.com/office/drawing/2014/main" id="{F4E728B8-4CA0-4D54-8F51-E75477C67999}"/>
                </a:ext>
              </a:extLst>
            </p:cNvPr>
            <p:cNvSpPr/>
            <p:nvPr/>
          </p:nvSpPr>
          <p:spPr>
            <a:xfrm flipV="1">
              <a:off x="4063835" y="46458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5" name="Flowchart: Connector 994">
              <a:extLst>
                <a:ext uri="{FF2B5EF4-FFF2-40B4-BE49-F238E27FC236}">
                  <a16:creationId xmlns:a16="http://schemas.microsoft.com/office/drawing/2014/main" id="{E81CB78F-EFEA-4205-8B84-4BEF98DE2143}"/>
                </a:ext>
              </a:extLst>
            </p:cNvPr>
            <p:cNvSpPr/>
            <p:nvPr/>
          </p:nvSpPr>
          <p:spPr>
            <a:xfrm flipV="1">
              <a:off x="3995589" y="45150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6" name="Flowchart: Connector 995">
              <a:extLst>
                <a:ext uri="{FF2B5EF4-FFF2-40B4-BE49-F238E27FC236}">
                  <a16:creationId xmlns:a16="http://schemas.microsoft.com/office/drawing/2014/main" id="{F27B00E7-EBD7-4A05-AE61-ABD0408C9891}"/>
                </a:ext>
              </a:extLst>
            </p:cNvPr>
            <p:cNvSpPr/>
            <p:nvPr/>
          </p:nvSpPr>
          <p:spPr>
            <a:xfrm flipV="1">
              <a:off x="4121126" y="451507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7" name="Flowchart: Connector 996">
              <a:extLst>
                <a:ext uri="{FF2B5EF4-FFF2-40B4-BE49-F238E27FC236}">
                  <a16:creationId xmlns:a16="http://schemas.microsoft.com/office/drawing/2014/main" id="{DAE72C14-9C6E-467F-8530-59237B6DC07F}"/>
                </a:ext>
              </a:extLst>
            </p:cNvPr>
            <p:cNvSpPr/>
            <p:nvPr/>
          </p:nvSpPr>
          <p:spPr>
            <a:xfrm flipV="1">
              <a:off x="3967230" y="45700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8" name="Flowchart: Connector 997">
              <a:extLst>
                <a:ext uri="{FF2B5EF4-FFF2-40B4-BE49-F238E27FC236}">
                  <a16:creationId xmlns:a16="http://schemas.microsoft.com/office/drawing/2014/main" id="{88567140-E10B-477E-860B-7D2F70741A08}"/>
                </a:ext>
              </a:extLst>
            </p:cNvPr>
            <p:cNvSpPr/>
            <p:nvPr/>
          </p:nvSpPr>
          <p:spPr>
            <a:xfrm flipV="1">
              <a:off x="3944174" y="43967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9" name="Flowchart: Connector 998">
              <a:extLst>
                <a:ext uri="{FF2B5EF4-FFF2-40B4-BE49-F238E27FC236}">
                  <a16:creationId xmlns:a16="http://schemas.microsoft.com/office/drawing/2014/main" id="{8B3F8854-8A3A-4B36-959C-BFF7AA6568F1}"/>
                </a:ext>
              </a:extLst>
            </p:cNvPr>
            <p:cNvSpPr/>
            <p:nvPr/>
          </p:nvSpPr>
          <p:spPr>
            <a:xfrm flipV="1">
              <a:off x="3850985" y="44795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0" name="Flowchart: Connector 999">
              <a:extLst>
                <a:ext uri="{FF2B5EF4-FFF2-40B4-BE49-F238E27FC236}">
                  <a16:creationId xmlns:a16="http://schemas.microsoft.com/office/drawing/2014/main" id="{65E330D3-3373-4A4B-A782-5CBA1F4951D7}"/>
                </a:ext>
              </a:extLst>
            </p:cNvPr>
            <p:cNvSpPr/>
            <p:nvPr/>
          </p:nvSpPr>
          <p:spPr>
            <a:xfrm flipV="1">
              <a:off x="3837402" y="43967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1" name="Flowchart: Connector 1000">
              <a:extLst>
                <a:ext uri="{FF2B5EF4-FFF2-40B4-BE49-F238E27FC236}">
                  <a16:creationId xmlns:a16="http://schemas.microsoft.com/office/drawing/2014/main" id="{F433523F-8659-4B8A-9A03-056A33E66B2E}"/>
                </a:ext>
              </a:extLst>
            </p:cNvPr>
            <p:cNvSpPr/>
            <p:nvPr/>
          </p:nvSpPr>
          <p:spPr>
            <a:xfrm flipV="1">
              <a:off x="4127659" y="44197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2" name="Flowchart: Connector 1001">
              <a:extLst>
                <a:ext uri="{FF2B5EF4-FFF2-40B4-BE49-F238E27FC236}">
                  <a16:creationId xmlns:a16="http://schemas.microsoft.com/office/drawing/2014/main" id="{6795FE65-9CFD-42C3-B919-392D4AC6FC5C}"/>
                </a:ext>
              </a:extLst>
            </p:cNvPr>
            <p:cNvSpPr/>
            <p:nvPr/>
          </p:nvSpPr>
          <p:spPr>
            <a:xfrm flipV="1">
              <a:off x="4049662" y="42928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3" name="Flowchart: Connector 1002">
              <a:extLst>
                <a:ext uri="{FF2B5EF4-FFF2-40B4-BE49-F238E27FC236}">
                  <a16:creationId xmlns:a16="http://schemas.microsoft.com/office/drawing/2014/main" id="{676F623A-D428-440D-8478-2B468F5936EC}"/>
                </a:ext>
              </a:extLst>
            </p:cNvPr>
            <p:cNvSpPr/>
            <p:nvPr/>
          </p:nvSpPr>
          <p:spPr>
            <a:xfrm flipV="1">
              <a:off x="3898061" y="428672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4" name="Flowchart: Connector 1003">
              <a:extLst>
                <a:ext uri="{FF2B5EF4-FFF2-40B4-BE49-F238E27FC236}">
                  <a16:creationId xmlns:a16="http://schemas.microsoft.com/office/drawing/2014/main" id="{086E6CD4-87B1-445A-B763-25003FDC8666}"/>
                </a:ext>
              </a:extLst>
            </p:cNvPr>
            <p:cNvSpPr/>
            <p:nvPr/>
          </p:nvSpPr>
          <p:spPr>
            <a:xfrm flipV="1">
              <a:off x="4034245" y="43162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5" name="Flowchart: Connector 1004">
              <a:extLst>
                <a:ext uri="{FF2B5EF4-FFF2-40B4-BE49-F238E27FC236}">
                  <a16:creationId xmlns:a16="http://schemas.microsoft.com/office/drawing/2014/main" id="{F44C5A7A-5D93-4553-9906-CF7C3E67ABCA}"/>
                </a:ext>
              </a:extLst>
            </p:cNvPr>
            <p:cNvSpPr/>
            <p:nvPr/>
          </p:nvSpPr>
          <p:spPr>
            <a:xfrm flipV="1">
              <a:off x="3965999" y="418547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6" name="Flowchart: Connector 1005">
              <a:extLst>
                <a:ext uri="{FF2B5EF4-FFF2-40B4-BE49-F238E27FC236}">
                  <a16:creationId xmlns:a16="http://schemas.microsoft.com/office/drawing/2014/main" id="{68E5DE97-B63F-4965-8943-FCC2F7E84598}"/>
                </a:ext>
              </a:extLst>
            </p:cNvPr>
            <p:cNvSpPr/>
            <p:nvPr/>
          </p:nvSpPr>
          <p:spPr>
            <a:xfrm flipV="1">
              <a:off x="4091536" y="41854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7" name="Flowchart: Connector 1006">
              <a:extLst>
                <a:ext uri="{FF2B5EF4-FFF2-40B4-BE49-F238E27FC236}">
                  <a16:creationId xmlns:a16="http://schemas.microsoft.com/office/drawing/2014/main" id="{D65B936A-1065-41D5-9101-8D3A833B7E1A}"/>
                </a:ext>
              </a:extLst>
            </p:cNvPr>
            <p:cNvSpPr/>
            <p:nvPr/>
          </p:nvSpPr>
          <p:spPr>
            <a:xfrm flipV="1">
              <a:off x="3937640" y="424047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8" name="Flowchart: Connector 1007">
              <a:extLst>
                <a:ext uri="{FF2B5EF4-FFF2-40B4-BE49-F238E27FC236}">
                  <a16:creationId xmlns:a16="http://schemas.microsoft.com/office/drawing/2014/main" id="{A19A9BC3-FBD9-46BE-8648-A9C31F8FCB36}"/>
                </a:ext>
              </a:extLst>
            </p:cNvPr>
            <p:cNvSpPr/>
            <p:nvPr/>
          </p:nvSpPr>
          <p:spPr>
            <a:xfrm flipV="1">
              <a:off x="3914584" y="40671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9" name="Flowchart: Connector 1008">
              <a:extLst>
                <a:ext uri="{FF2B5EF4-FFF2-40B4-BE49-F238E27FC236}">
                  <a16:creationId xmlns:a16="http://schemas.microsoft.com/office/drawing/2014/main" id="{A000ADE5-D7EB-4019-9B17-CA76252356E5}"/>
                </a:ext>
              </a:extLst>
            </p:cNvPr>
            <p:cNvSpPr/>
            <p:nvPr/>
          </p:nvSpPr>
          <p:spPr>
            <a:xfrm flipV="1">
              <a:off x="3741870" y="42401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0" name="Flowchart: Connector 1009">
              <a:extLst>
                <a:ext uri="{FF2B5EF4-FFF2-40B4-BE49-F238E27FC236}">
                  <a16:creationId xmlns:a16="http://schemas.microsoft.com/office/drawing/2014/main" id="{D67B0D43-C3B1-4835-A0F0-D783A194D6DE}"/>
                </a:ext>
              </a:extLst>
            </p:cNvPr>
            <p:cNvSpPr/>
            <p:nvPr/>
          </p:nvSpPr>
          <p:spPr>
            <a:xfrm flipV="1">
              <a:off x="3807812" y="40671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1" name="Flowchart: Connector 1010">
              <a:extLst>
                <a:ext uri="{FF2B5EF4-FFF2-40B4-BE49-F238E27FC236}">
                  <a16:creationId xmlns:a16="http://schemas.microsoft.com/office/drawing/2014/main" id="{2D6000F9-8471-4D43-B4BB-5DFA1E58D5FF}"/>
                </a:ext>
              </a:extLst>
            </p:cNvPr>
            <p:cNvSpPr/>
            <p:nvPr/>
          </p:nvSpPr>
          <p:spPr>
            <a:xfrm flipV="1">
              <a:off x="4098069" y="40901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2" name="Flowchart: Connector 1011">
              <a:extLst>
                <a:ext uri="{FF2B5EF4-FFF2-40B4-BE49-F238E27FC236}">
                  <a16:creationId xmlns:a16="http://schemas.microsoft.com/office/drawing/2014/main" id="{B3D863B1-D945-4859-BF7D-D89C5C3752AE}"/>
                </a:ext>
              </a:extLst>
            </p:cNvPr>
            <p:cNvSpPr/>
            <p:nvPr/>
          </p:nvSpPr>
          <p:spPr>
            <a:xfrm flipV="1">
              <a:off x="4020072" y="39632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3" name="Flowchart: Connector 1012">
              <a:extLst>
                <a:ext uri="{FF2B5EF4-FFF2-40B4-BE49-F238E27FC236}">
                  <a16:creationId xmlns:a16="http://schemas.microsoft.com/office/drawing/2014/main" id="{CA724F23-3E1D-4896-BA23-055E4BC3A2D7}"/>
                </a:ext>
              </a:extLst>
            </p:cNvPr>
            <p:cNvSpPr/>
            <p:nvPr/>
          </p:nvSpPr>
          <p:spPr>
            <a:xfrm flipV="1">
              <a:off x="3868471" y="395711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4" name="Flowchart: Connector 1013">
              <a:extLst>
                <a:ext uri="{FF2B5EF4-FFF2-40B4-BE49-F238E27FC236}">
                  <a16:creationId xmlns:a16="http://schemas.microsoft.com/office/drawing/2014/main" id="{F0644369-B79F-45C5-8D39-4E79064160A7}"/>
                </a:ext>
              </a:extLst>
            </p:cNvPr>
            <p:cNvSpPr/>
            <p:nvPr/>
          </p:nvSpPr>
          <p:spPr>
            <a:xfrm flipV="1">
              <a:off x="3662647" y="413990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5" name="Flowchart: Connector 1014">
              <a:extLst>
                <a:ext uri="{FF2B5EF4-FFF2-40B4-BE49-F238E27FC236}">
                  <a16:creationId xmlns:a16="http://schemas.microsoft.com/office/drawing/2014/main" id="{E8B77B55-C978-4B8A-AD00-DDA9CFD4A38D}"/>
                </a:ext>
              </a:extLst>
            </p:cNvPr>
            <p:cNvSpPr/>
            <p:nvPr/>
          </p:nvSpPr>
          <p:spPr>
            <a:xfrm flipV="1">
              <a:off x="3823315" y="42276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6" name="Flowchart: Connector 1015">
              <a:extLst>
                <a:ext uri="{FF2B5EF4-FFF2-40B4-BE49-F238E27FC236}">
                  <a16:creationId xmlns:a16="http://schemas.microsoft.com/office/drawing/2014/main" id="{2FC3CECB-1B8B-4D71-AA08-4C9128D1EBEA}"/>
                </a:ext>
              </a:extLst>
            </p:cNvPr>
            <p:cNvSpPr/>
            <p:nvPr/>
          </p:nvSpPr>
          <p:spPr>
            <a:xfrm rot="373853" flipV="1">
              <a:off x="3758005" y="414170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7" name="Flowchart: Connector 1016">
              <a:extLst>
                <a:ext uri="{FF2B5EF4-FFF2-40B4-BE49-F238E27FC236}">
                  <a16:creationId xmlns:a16="http://schemas.microsoft.com/office/drawing/2014/main" id="{2394B27D-3E18-40B1-9B85-B8AB96CBD8C8}"/>
                </a:ext>
              </a:extLst>
            </p:cNvPr>
            <p:cNvSpPr/>
            <p:nvPr/>
          </p:nvSpPr>
          <p:spPr>
            <a:xfrm flipV="1">
              <a:off x="3910655" y="40321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8" name="Flowchart: Connector 1017">
              <a:extLst>
                <a:ext uri="{FF2B5EF4-FFF2-40B4-BE49-F238E27FC236}">
                  <a16:creationId xmlns:a16="http://schemas.microsoft.com/office/drawing/2014/main" id="{A19E4C0F-8B59-4146-B404-D3CA602A27B3}"/>
                </a:ext>
              </a:extLst>
            </p:cNvPr>
            <p:cNvSpPr/>
            <p:nvPr/>
          </p:nvSpPr>
          <p:spPr>
            <a:xfrm flipV="1">
              <a:off x="3594401" y="40091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9" name="Flowchart: Connector 1018">
              <a:extLst>
                <a:ext uri="{FF2B5EF4-FFF2-40B4-BE49-F238E27FC236}">
                  <a16:creationId xmlns:a16="http://schemas.microsoft.com/office/drawing/2014/main" id="{16B139FB-5FF4-4E01-87F0-F69409EB8A75}"/>
                </a:ext>
              </a:extLst>
            </p:cNvPr>
            <p:cNvSpPr/>
            <p:nvPr/>
          </p:nvSpPr>
          <p:spPr>
            <a:xfrm flipV="1">
              <a:off x="3719938" y="40091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0" name="Flowchart: Connector 1019">
              <a:extLst>
                <a:ext uri="{FF2B5EF4-FFF2-40B4-BE49-F238E27FC236}">
                  <a16:creationId xmlns:a16="http://schemas.microsoft.com/office/drawing/2014/main" id="{7AB51B68-FC05-4A75-989D-3CC79699445E}"/>
                </a:ext>
              </a:extLst>
            </p:cNvPr>
            <p:cNvSpPr/>
            <p:nvPr/>
          </p:nvSpPr>
          <p:spPr>
            <a:xfrm flipV="1">
              <a:off x="3566042" y="40641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1" name="Flowchart: Connector 1020">
              <a:extLst>
                <a:ext uri="{FF2B5EF4-FFF2-40B4-BE49-F238E27FC236}">
                  <a16:creationId xmlns:a16="http://schemas.microsoft.com/office/drawing/2014/main" id="{52D28109-FBFB-4E33-A39F-5C36B1DB6115}"/>
                </a:ext>
              </a:extLst>
            </p:cNvPr>
            <p:cNvSpPr/>
            <p:nvPr/>
          </p:nvSpPr>
          <p:spPr>
            <a:xfrm flipV="1">
              <a:off x="3542986" y="38907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2" name="Flowchart: Connector 1021">
              <a:extLst>
                <a:ext uri="{FF2B5EF4-FFF2-40B4-BE49-F238E27FC236}">
                  <a16:creationId xmlns:a16="http://schemas.microsoft.com/office/drawing/2014/main" id="{02830565-CF9D-488E-998A-F010075970A7}"/>
                </a:ext>
              </a:extLst>
            </p:cNvPr>
            <p:cNvSpPr/>
            <p:nvPr/>
          </p:nvSpPr>
          <p:spPr>
            <a:xfrm flipV="1">
              <a:off x="3449797" y="39735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3" name="Flowchart: Connector 1022">
              <a:extLst>
                <a:ext uri="{FF2B5EF4-FFF2-40B4-BE49-F238E27FC236}">
                  <a16:creationId xmlns:a16="http://schemas.microsoft.com/office/drawing/2014/main" id="{AFB46A52-2FC0-40BA-BAE5-E7E2819F0741}"/>
                </a:ext>
              </a:extLst>
            </p:cNvPr>
            <p:cNvSpPr/>
            <p:nvPr/>
          </p:nvSpPr>
          <p:spPr>
            <a:xfrm flipV="1">
              <a:off x="3436214" y="38907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4" name="Flowchart: Connector 1023">
              <a:extLst>
                <a:ext uri="{FF2B5EF4-FFF2-40B4-BE49-F238E27FC236}">
                  <a16:creationId xmlns:a16="http://schemas.microsoft.com/office/drawing/2014/main" id="{CC77E274-8111-4ABD-A767-209895EF8AB0}"/>
                </a:ext>
              </a:extLst>
            </p:cNvPr>
            <p:cNvSpPr/>
            <p:nvPr/>
          </p:nvSpPr>
          <p:spPr>
            <a:xfrm flipV="1">
              <a:off x="3726471" y="39138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5" name="Flowchart: Connector 1024">
              <a:extLst>
                <a:ext uri="{FF2B5EF4-FFF2-40B4-BE49-F238E27FC236}">
                  <a16:creationId xmlns:a16="http://schemas.microsoft.com/office/drawing/2014/main" id="{35DD8CCB-558B-4D60-A877-A9110F79C37B}"/>
                </a:ext>
              </a:extLst>
            </p:cNvPr>
            <p:cNvSpPr/>
            <p:nvPr/>
          </p:nvSpPr>
          <p:spPr>
            <a:xfrm flipV="1">
              <a:off x="3279547" y="38551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6" name="Flowchart: Connector 1025">
              <a:extLst>
                <a:ext uri="{FF2B5EF4-FFF2-40B4-BE49-F238E27FC236}">
                  <a16:creationId xmlns:a16="http://schemas.microsoft.com/office/drawing/2014/main" id="{C98927EA-8EFF-45BC-8D59-CCB88C343354}"/>
                </a:ext>
              </a:extLst>
            </p:cNvPr>
            <p:cNvSpPr/>
            <p:nvPr/>
          </p:nvSpPr>
          <p:spPr>
            <a:xfrm flipV="1">
              <a:off x="3555392" y="43680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7" name="Flowchart: Connector 1026">
              <a:extLst>
                <a:ext uri="{FF2B5EF4-FFF2-40B4-BE49-F238E27FC236}">
                  <a16:creationId xmlns:a16="http://schemas.microsoft.com/office/drawing/2014/main" id="{8286B518-6639-4D2C-9FA1-EED4FC456E2D}"/>
                </a:ext>
              </a:extLst>
            </p:cNvPr>
            <p:cNvSpPr/>
            <p:nvPr/>
          </p:nvSpPr>
          <p:spPr>
            <a:xfrm flipV="1">
              <a:off x="3604887" y="421111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8" name="Flowchart: Connector 1027">
              <a:extLst>
                <a:ext uri="{FF2B5EF4-FFF2-40B4-BE49-F238E27FC236}">
                  <a16:creationId xmlns:a16="http://schemas.microsoft.com/office/drawing/2014/main" id="{732944F6-E38B-49BA-8BE9-10F3AF8723D8}"/>
                </a:ext>
              </a:extLst>
            </p:cNvPr>
            <p:cNvSpPr/>
            <p:nvPr/>
          </p:nvSpPr>
          <p:spPr>
            <a:xfrm flipV="1">
              <a:off x="3651000" y="43063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9" name="Flowchart: Connector 1028">
              <a:extLst>
                <a:ext uri="{FF2B5EF4-FFF2-40B4-BE49-F238E27FC236}">
                  <a16:creationId xmlns:a16="http://schemas.microsoft.com/office/drawing/2014/main" id="{CB6BDEC1-9268-47E8-887C-385ABF74E27D}"/>
                </a:ext>
              </a:extLst>
            </p:cNvPr>
            <p:cNvSpPr/>
            <p:nvPr/>
          </p:nvSpPr>
          <p:spPr>
            <a:xfrm flipV="1">
              <a:off x="3334746" y="42833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0" name="Flowchart: Connector 1029">
              <a:extLst>
                <a:ext uri="{FF2B5EF4-FFF2-40B4-BE49-F238E27FC236}">
                  <a16:creationId xmlns:a16="http://schemas.microsoft.com/office/drawing/2014/main" id="{69E7AFC1-5B40-48D1-926A-60E33D1DF272}"/>
                </a:ext>
              </a:extLst>
            </p:cNvPr>
            <p:cNvSpPr/>
            <p:nvPr/>
          </p:nvSpPr>
          <p:spPr>
            <a:xfrm flipV="1">
              <a:off x="3460283" y="42833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1" name="Flowchart: Connector 1030">
              <a:extLst>
                <a:ext uri="{FF2B5EF4-FFF2-40B4-BE49-F238E27FC236}">
                  <a16:creationId xmlns:a16="http://schemas.microsoft.com/office/drawing/2014/main" id="{1795B2D7-E669-45E9-A528-927870468A23}"/>
                </a:ext>
              </a:extLst>
            </p:cNvPr>
            <p:cNvSpPr/>
            <p:nvPr/>
          </p:nvSpPr>
          <p:spPr>
            <a:xfrm flipV="1">
              <a:off x="3466816" y="41880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2" name="Flowchart: Connector 1031">
              <a:extLst>
                <a:ext uri="{FF2B5EF4-FFF2-40B4-BE49-F238E27FC236}">
                  <a16:creationId xmlns:a16="http://schemas.microsoft.com/office/drawing/2014/main" id="{FDC1476E-A8E0-497B-9C85-F280D47512F5}"/>
                </a:ext>
              </a:extLst>
            </p:cNvPr>
            <p:cNvSpPr/>
            <p:nvPr/>
          </p:nvSpPr>
          <p:spPr>
            <a:xfrm flipV="1">
              <a:off x="3388819" y="40610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3" name="Flowchart: Connector 1032">
              <a:extLst>
                <a:ext uri="{FF2B5EF4-FFF2-40B4-BE49-F238E27FC236}">
                  <a16:creationId xmlns:a16="http://schemas.microsoft.com/office/drawing/2014/main" id="{8D29441D-8662-449E-B6C0-4E9445E9D794}"/>
                </a:ext>
              </a:extLst>
            </p:cNvPr>
            <p:cNvSpPr/>
            <p:nvPr/>
          </p:nvSpPr>
          <p:spPr>
            <a:xfrm flipV="1">
              <a:off x="3844637" y="392566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4" name="Flowchart: Connector 1033">
              <a:extLst>
                <a:ext uri="{FF2B5EF4-FFF2-40B4-BE49-F238E27FC236}">
                  <a16:creationId xmlns:a16="http://schemas.microsoft.com/office/drawing/2014/main" id="{11B43FD9-4EC3-4ABA-B980-96509CAA6B72}"/>
                </a:ext>
              </a:extLst>
            </p:cNvPr>
            <p:cNvSpPr/>
            <p:nvPr/>
          </p:nvSpPr>
          <p:spPr>
            <a:xfrm flipV="1">
              <a:off x="4149643" y="39512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5" name="Flowchart: Connector 1034">
              <a:extLst>
                <a:ext uri="{FF2B5EF4-FFF2-40B4-BE49-F238E27FC236}">
                  <a16:creationId xmlns:a16="http://schemas.microsoft.com/office/drawing/2014/main" id="{1619DE3A-2EE3-40D4-A0A3-D1876F20D81F}"/>
                </a:ext>
              </a:extLst>
            </p:cNvPr>
            <p:cNvSpPr/>
            <p:nvPr/>
          </p:nvSpPr>
          <p:spPr>
            <a:xfrm flipV="1">
              <a:off x="4053038" y="38754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6" name="Flowchart: Connector 1035">
              <a:extLst>
                <a:ext uri="{FF2B5EF4-FFF2-40B4-BE49-F238E27FC236}">
                  <a16:creationId xmlns:a16="http://schemas.microsoft.com/office/drawing/2014/main" id="{6DE6C73A-5B4E-4326-9983-419879A8DEF7}"/>
                </a:ext>
              </a:extLst>
            </p:cNvPr>
            <p:cNvSpPr/>
            <p:nvPr/>
          </p:nvSpPr>
          <p:spPr>
            <a:xfrm flipV="1">
              <a:off x="3235681" y="40325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7" name="Flowchart: Connector 1036">
              <a:extLst>
                <a:ext uri="{FF2B5EF4-FFF2-40B4-BE49-F238E27FC236}">
                  <a16:creationId xmlns:a16="http://schemas.microsoft.com/office/drawing/2014/main" id="{029A6BBC-4CFE-4A46-8569-573588B6934D}"/>
                </a:ext>
              </a:extLst>
            </p:cNvPr>
            <p:cNvSpPr/>
            <p:nvPr/>
          </p:nvSpPr>
          <p:spPr>
            <a:xfrm flipV="1">
              <a:off x="3388081" y="39864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8" name="Flowchart: Connector 1037">
              <a:extLst>
                <a:ext uri="{FF2B5EF4-FFF2-40B4-BE49-F238E27FC236}">
                  <a16:creationId xmlns:a16="http://schemas.microsoft.com/office/drawing/2014/main" id="{F3F0856B-7A46-467E-96D1-06794D20B2AD}"/>
                </a:ext>
              </a:extLst>
            </p:cNvPr>
            <p:cNvSpPr/>
            <p:nvPr/>
          </p:nvSpPr>
          <p:spPr>
            <a:xfrm flipV="1">
              <a:off x="3607134" y="448376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9" name="Flowchart: Connector 1038">
              <a:extLst>
                <a:ext uri="{FF2B5EF4-FFF2-40B4-BE49-F238E27FC236}">
                  <a16:creationId xmlns:a16="http://schemas.microsoft.com/office/drawing/2014/main" id="{3719FE0E-1B56-4361-B5E4-19AE07443FB6}"/>
                </a:ext>
              </a:extLst>
            </p:cNvPr>
            <p:cNvSpPr/>
            <p:nvPr/>
          </p:nvSpPr>
          <p:spPr>
            <a:xfrm flipV="1">
              <a:off x="3292972" y="39017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0" name="Flowchart: Connector 1039">
              <a:extLst>
                <a:ext uri="{FF2B5EF4-FFF2-40B4-BE49-F238E27FC236}">
                  <a16:creationId xmlns:a16="http://schemas.microsoft.com/office/drawing/2014/main" id="{6CD04F4C-DFDA-4EC9-A269-CB52C1CB9F8F}"/>
                </a:ext>
              </a:extLst>
            </p:cNvPr>
            <p:cNvSpPr/>
            <p:nvPr/>
          </p:nvSpPr>
          <p:spPr>
            <a:xfrm flipV="1">
              <a:off x="3674357" y="44253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1" name="Flowchart: Connector 1040">
              <a:extLst>
                <a:ext uri="{FF2B5EF4-FFF2-40B4-BE49-F238E27FC236}">
                  <a16:creationId xmlns:a16="http://schemas.microsoft.com/office/drawing/2014/main" id="{1F8A5CD6-2991-4AAA-B75F-2CEC76CC3DAA}"/>
                </a:ext>
              </a:extLst>
            </p:cNvPr>
            <p:cNvSpPr/>
            <p:nvPr/>
          </p:nvSpPr>
          <p:spPr>
            <a:xfrm flipV="1">
              <a:off x="3363462" y="38749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3" name="Flowchart: Connector 1042">
              <a:extLst>
                <a:ext uri="{FF2B5EF4-FFF2-40B4-BE49-F238E27FC236}">
                  <a16:creationId xmlns:a16="http://schemas.microsoft.com/office/drawing/2014/main" id="{BFCDF9A0-86E9-4BD5-9AE7-F20FEE3B641C}"/>
                </a:ext>
              </a:extLst>
            </p:cNvPr>
            <p:cNvSpPr/>
            <p:nvPr/>
          </p:nvSpPr>
          <p:spPr>
            <a:xfrm flipV="1">
              <a:off x="3722148" y="467945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4" name="Flowchart: Connector 1043">
              <a:extLst>
                <a:ext uri="{FF2B5EF4-FFF2-40B4-BE49-F238E27FC236}">
                  <a16:creationId xmlns:a16="http://schemas.microsoft.com/office/drawing/2014/main" id="{DB28221F-EC07-4716-BA6D-158F71C08363}"/>
                </a:ext>
              </a:extLst>
            </p:cNvPr>
            <p:cNvSpPr/>
            <p:nvPr/>
          </p:nvSpPr>
          <p:spPr>
            <a:xfrm flipV="1">
              <a:off x="3282449" y="40974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6" name="Flowchart: Connector 1045">
              <a:extLst>
                <a:ext uri="{FF2B5EF4-FFF2-40B4-BE49-F238E27FC236}">
                  <a16:creationId xmlns:a16="http://schemas.microsoft.com/office/drawing/2014/main" id="{5193D8C4-9912-4533-B17C-F9739ABE8584}"/>
                </a:ext>
              </a:extLst>
            </p:cNvPr>
            <p:cNvSpPr/>
            <p:nvPr/>
          </p:nvSpPr>
          <p:spPr>
            <a:xfrm flipV="1">
              <a:off x="3254090" y="41524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7" name="Flowchart: Connector 1046">
              <a:extLst>
                <a:ext uri="{FF2B5EF4-FFF2-40B4-BE49-F238E27FC236}">
                  <a16:creationId xmlns:a16="http://schemas.microsoft.com/office/drawing/2014/main" id="{EC485527-9494-4E69-89D2-AC9E813250E2}"/>
                </a:ext>
              </a:extLst>
            </p:cNvPr>
            <p:cNvSpPr/>
            <p:nvPr/>
          </p:nvSpPr>
          <p:spPr>
            <a:xfrm flipV="1">
              <a:off x="3789371" y="46209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8" name="Flowchart: Connector 1047">
              <a:extLst>
                <a:ext uri="{FF2B5EF4-FFF2-40B4-BE49-F238E27FC236}">
                  <a16:creationId xmlns:a16="http://schemas.microsoft.com/office/drawing/2014/main" id="{A220FE66-FC77-4C9E-B217-E76DDE02BE12}"/>
                </a:ext>
              </a:extLst>
            </p:cNvPr>
            <p:cNvSpPr/>
            <p:nvPr/>
          </p:nvSpPr>
          <p:spPr>
            <a:xfrm flipV="1">
              <a:off x="4802430" y="47771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9" name="Flowchart: Connector 1048">
              <a:extLst>
                <a:ext uri="{FF2B5EF4-FFF2-40B4-BE49-F238E27FC236}">
                  <a16:creationId xmlns:a16="http://schemas.microsoft.com/office/drawing/2014/main" id="{83D3C28B-F08A-411E-B065-918578B69A5C}"/>
                </a:ext>
              </a:extLst>
            </p:cNvPr>
            <p:cNvSpPr/>
            <p:nvPr/>
          </p:nvSpPr>
          <p:spPr>
            <a:xfrm flipV="1">
              <a:off x="4848543" y="48724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0" name="Flowchart: Connector 1049">
              <a:extLst>
                <a:ext uri="{FF2B5EF4-FFF2-40B4-BE49-F238E27FC236}">
                  <a16:creationId xmlns:a16="http://schemas.microsoft.com/office/drawing/2014/main" id="{31DB9587-D24A-4318-A4CC-58240B8C712E}"/>
                </a:ext>
              </a:extLst>
            </p:cNvPr>
            <p:cNvSpPr/>
            <p:nvPr/>
          </p:nvSpPr>
          <p:spPr>
            <a:xfrm flipV="1">
              <a:off x="4532289" y="48493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1" name="Flowchart: Connector 1050">
              <a:extLst>
                <a:ext uri="{FF2B5EF4-FFF2-40B4-BE49-F238E27FC236}">
                  <a16:creationId xmlns:a16="http://schemas.microsoft.com/office/drawing/2014/main" id="{9CD7D8DC-23B5-4E31-B92B-F166078B8451}"/>
                </a:ext>
              </a:extLst>
            </p:cNvPr>
            <p:cNvSpPr/>
            <p:nvPr/>
          </p:nvSpPr>
          <p:spPr>
            <a:xfrm flipV="1">
              <a:off x="4657826" y="48493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2" name="Flowchart: Connector 1051">
              <a:extLst>
                <a:ext uri="{FF2B5EF4-FFF2-40B4-BE49-F238E27FC236}">
                  <a16:creationId xmlns:a16="http://schemas.microsoft.com/office/drawing/2014/main" id="{6281A043-BE65-4DC4-8B2D-DBB2C2F2DEC8}"/>
                </a:ext>
              </a:extLst>
            </p:cNvPr>
            <p:cNvSpPr/>
            <p:nvPr/>
          </p:nvSpPr>
          <p:spPr>
            <a:xfrm flipV="1">
              <a:off x="4503930" y="49043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3" name="Flowchart: Connector 1052">
              <a:extLst>
                <a:ext uri="{FF2B5EF4-FFF2-40B4-BE49-F238E27FC236}">
                  <a16:creationId xmlns:a16="http://schemas.microsoft.com/office/drawing/2014/main" id="{C03ACD04-26C9-4BB7-B5DF-752144077030}"/>
                </a:ext>
              </a:extLst>
            </p:cNvPr>
            <p:cNvSpPr/>
            <p:nvPr/>
          </p:nvSpPr>
          <p:spPr>
            <a:xfrm flipV="1">
              <a:off x="4480874" y="47310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4" name="Flowchart: Connector 1053">
              <a:extLst>
                <a:ext uri="{FF2B5EF4-FFF2-40B4-BE49-F238E27FC236}">
                  <a16:creationId xmlns:a16="http://schemas.microsoft.com/office/drawing/2014/main" id="{71AFDFDF-7C09-44D4-9F70-83A3C99FD852}"/>
                </a:ext>
              </a:extLst>
            </p:cNvPr>
            <p:cNvSpPr/>
            <p:nvPr/>
          </p:nvSpPr>
          <p:spPr>
            <a:xfrm flipV="1">
              <a:off x="4387685" y="481386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5" name="Flowchart: Connector 1054">
              <a:extLst>
                <a:ext uri="{FF2B5EF4-FFF2-40B4-BE49-F238E27FC236}">
                  <a16:creationId xmlns:a16="http://schemas.microsoft.com/office/drawing/2014/main" id="{555DC341-56CC-4CC0-9729-FE2D812C4D12}"/>
                </a:ext>
              </a:extLst>
            </p:cNvPr>
            <p:cNvSpPr/>
            <p:nvPr/>
          </p:nvSpPr>
          <p:spPr>
            <a:xfrm flipV="1">
              <a:off x="4374102" y="47310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6" name="Flowchart: Connector 1055">
              <a:extLst>
                <a:ext uri="{FF2B5EF4-FFF2-40B4-BE49-F238E27FC236}">
                  <a16:creationId xmlns:a16="http://schemas.microsoft.com/office/drawing/2014/main" id="{0D0953E8-2840-4273-B1AA-A4F12BFC5D61}"/>
                </a:ext>
              </a:extLst>
            </p:cNvPr>
            <p:cNvSpPr/>
            <p:nvPr/>
          </p:nvSpPr>
          <p:spPr>
            <a:xfrm flipV="1">
              <a:off x="4664359" y="47541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7" name="Flowchart: Connector 1056">
              <a:extLst>
                <a:ext uri="{FF2B5EF4-FFF2-40B4-BE49-F238E27FC236}">
                  <a16:creationId xmlns:a16="http://schemas.microsoft.com/office/drawing/2014/main" id="{40EBBFFD-F56C-4693-B8D3-D10B29B90836}"/>
                </a:ext>
              </a:extLst>
            </p:cNvPr>
            <p:cNvSpPr/>
            <p:nvPr/>
          </p:nvSpPr>
          <p:spPr>
            <a:xfrm flipV="1">
              <a:off x="4586362" y="46271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8" name="Flowchart: Connector 1057">
              <a:extLst>
                <a:ext uri="{FF2B5EF4-FFF2-40B4-BE49-F238E27FC236}">
                  <a16:creationId xmlns:a16="http://schemas.microsoft.com/office/drawing/2014/main" id="{9E0C3D1D-A46D-4C83-BAC8-B53A6A09C8FA}"/>
                </a:ext>
              </a:extLst>
            </p:cNvPr>
            <p:cNvSpPr/>
            <p:nvPr/>
          </p:nvSpPr>
          <p:spPr>
            <a:xfrm flipV="1">
              <a:off x="4434761" y="46210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9" name="Flowchart: Connector 1058">
              <a:extLst>
                <a:ext uri="{FF2B5EF4-FFF2-40B4-BE49-F238E27FC236}">
                  <a16:creationId xmlns:a16="http://schemas.microsoft.com/office/drawing/2014/main" id="{33D89B02-A1D9-4C48-9B38-95F1CD6C90FA}"/>
                </a:ext>
              </a:extLst>
            </p:cNvPr>
            <p:cNvSpPr/>
            <p:nvPr/>
          </p:nvSpPr>
          <p:spPr>
            <a:xfrm flipV="1">
              <a:off x="4915766" y="48139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0" name="Flowchart: Connector 1059">
              <a:extLst>
                <a:ext uri="{FF2B5EF4-FFF2-40B4-BE49-F238E27FC236}">
                  <a16:creationId xmlns:a16="http://schemas.microsoft.com/office/drawing/2014/main" id="{CBF99935-2E07-4BEA-B3E3-F192BD4FA696}"/>
                </a:ext>
              </a:extLst>
            </p:cNvPr>
            <p:cNvSpPr/>
            <p:nvPr/>
          </p:nvSpPr>
          <p:spPr>
            <a:xfrm flipV="1">
              <a:off x="4847520" y="468319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1" name="Flowchart: Connector 1060">
              <a:extLst>
                <a:ext uri="{FF2B5EF4-FFF2-40B4-BE49-F238E27FC236}">
                  <a16:creationId xmlns:a16="http://schemas.microsoft.com/office/drawing/2014/main" id="{B34D967D-FAA5-4AA1-ACCA-A2170B6E28BA}"/>
                </a:ext>
              </a:extLst>
            </p:cNvPr>
            <p:cNvSpPr/>
            <p:nvPr/>
          </p:nvSpPr>
          <p:spPr>
            <a:xfrm flipV="1">
              <a:off x="4973057" y="46831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2" name="Flowchart: Connector 1061">
              <a:extLst>
                <a:ext uri="{FF2B5EF4-FFF2-40B4-BE49-F238E27FC236}">
                  <a16:creationId xmlns:a16="http://schemas.microsoft.com/office/drawing/2014/main" id="{7B4EBDB4-3D76-457C-B79F-6FAE0B0BD517}"/>
                </a:ext>
              </a:extLst>
            </p:cNvPr>
            <p:cNvSpPr/>
            <p:nvPr/>
          </p:nvSpPr>
          <p:spPr>
            <a:xfrm flipV="1">
              <a:off x="4819161" y="47382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3" name="Flowchart: Connector 1062">
              <a:extLst>
                <a:ext uri="{FF2B5EF4-FFF2-40B4-BE49-F238E27FC236}">
                  <a16:creationId xmlns:a16="http://schemas.microsoft.com/office/drawing/2014/main" id="{7C2BC0FE-019A-4023-8233-EAAF7D3811A6}"/>
                </a:ext>
              </a:extLst>
            </p:cNvPr>
            <p:cNvSpPr/>
            <p:nvPr/>
          </p:nvSpPr>
          <p:spPr>
            <a:xfrm flipV="1">
              <a:off x="4796105" y="45648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4" name="Flowchart: Connector 1063">
              <a:extLst>
                <a:ext uri="{FF2B5EF4-FFF2-40B4-BE49-F238E27FC236}">
                  <a16:creationId xmlns:a16="http://schemas.microsoft.com/office/drawing/2014/main" id="{EC325DA8-E8E7-4FBD-96F9-92737EFDB403}"/>
                </a:ext>
              </a:extLst>
            </p:cNvPr>
            <p:cNvSpPr/>
            <p:nvPr/>
          </p:nvSpPr>
          <p:spPr>
            <a:xfrm flipV="1">
              <a:off x="4702916" y="464767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5" name="Flowchart: Connector 1064">
              <a:extLst>
                <a:ext uri="{FF2B5EF4-FFF2-40B4-BE49-F238E27FC236}">
                  <a16:creationId xmlns:a16="http://schemas.microsoft.com/office/drawing/2014/main" id="{E90DF08F-B4D3-4A72-9CC7-F3FB6905E9C6}"/>
                </a:ext>
              </a:extLst>
            </p:cNvPr>
            <p:cNvSpPr/>
            <p:nvPr/>
          </p:nvSpPr>
          <p:spPr>
            <a:xfrm flipV="1">
              <a:off x="4689333" y="45648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6" name="Flowchart: Connector 1065">
              <a:extLst>
                <a:ext uri="{FF2B5EF4-FFF2-40B4-BE49-F238E27FC236}">
                  <a16:creationId xmlns:a16="http://schemas.microsoft.com/office/drawing/2014/main" id="{487019F8-1390-4F77-9E89-C4B7028AF503}"/>
                </a:ext>
              </a:extLst>
            </p:cNvPr>
            <p:cNvSpPr/>
            <p:nvPr/>
          </p:nvSpPr>
          <p:spPr>
            <a:xfrm flipV="1">
              <a:off x="4979590" y="458791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7" name="Flowchart: Connector 1066">
              <a:extLst>
                <a:ext uri="{FF2B5EF4-FFF2-40B4-BE49-F238E27FC236}">
                  <a16:creationId xmlns:a16="http://schemas.microsoft.com/office/drawing/2014/main" id="{E5D604E9-CD4A-4767-BB73-38B97F34A262}"/>
                </a:ext>
              </a:extLst>
            </p:cNvPr>
            <p:cNvSpPr/>
            <p:nvPr/>
          </p:nvSpPr>
          <p:spPr>
            <a:xfrm flipV="1">
              <a:off x="4901593" y="44609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8" name="Flowchart: Connector 1067">
              <a:extLst>
                <a:ext uri="{FF2B5EF4-FFF2-40B4-BE49-F238E27FC236}">
                  <a16:creationId xmlns:a16="http://schemas.microsoft.com/office/drawing/2014/main" id="{95F9701A-35FC-4EAF-876C-5D80CDCE6A28}"/>
                </a:ext>
              </a:extLst>
            </p:cNvPr>
            <p:cNvSpPr/>
            <p:nvPr/>
          </p:nvSpPr>
          <p:spPr>
            <a:xfrm flipV="1">
              <a:off x="4749992" y="44548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9" name="Flowchart: Connector 1068">
              <a:extLst>
                <a:ext uri="{FF2B5EF4-FFF2-40B4-BE49-F238E27FC236}">
                  <a16:creationId xmlns:a16="http://schemas.microsoft.com/office/drawing/2014/main" id="{91D566B6-603B-47DB-9063-A2766FADA09F}"/>
                </a:ext>
              </a:extLst>
            </p:cNvPr>
            <p:cNvSpPr/>
            <p:nvPr/>
          </p:nvSpPr>
          <p:spPr>
            <a:xfrm flipV="1">
              <a:off x="4886176" y="448438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0" name="Flowchart: Connector 1069">
              <a:extLst>
                <a:ext uri="{FF2B5EF4-FFF2-40B4-BE49-F238E27FC236}">
                  <a16:creationId xmlns:a16="http://schemas.microsoft.com/office/drawing/2014/main" id="{197B8513-D43D-4F7F-BD42-D266967B89E8}"/>
                </a:ext>
              </a:extLst>
            </p:cNvPr>
            <p:cNvSpPr/>
            <p:nvPr/>
          </p:nvSpPr>
          <p:spPr>
            <a:xfrm flipV="1">
              <a:off x="4817930" y="43535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1" name="Flowchart: Connector 1070">
              <a:extLst>
                <a:ext uri="{FF2B5EF4-FFF2-40B4-BE49-F238E27FC236}">
                  <a16:creationId xmlns:a16="http://schemas.microsoft.com/office/drawing/2014/main" id="{A0F4D6E2-12D9-4501-98FC-BF3241EE901B}"/>
                </a:ext>
              </a:extLst>
            </p:cNvPr>
            <p:cNvSpPr/>
            <p:nvPr/>
          </p:nvSpPr>
          <p:spPr>
            <a:xfrm flipV="1">
              <a:off x="4943467" y="43535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2" name="Flowchart: Connector 1071">
              <a:extLst>
                <a:ext uri="{FF2B5EF4-FFF2-40B4-BE49-F238E27FC236}">
                  <a16:creationId xmlns:a16="http://schemas.microsoft.com/office/drawing/2014/main" id="{96D01053-E5DA-43ED-A9E0-71EA938CE3CF}"/>
                </a:ext>
              </a:extLst>
            </p:cNvPr>
            <p:cNvSpPr/>
            <p:nvPr/>
          </p:nvSpPr>
          <p:spPr>
            <a:xfrm flipV="1">
              <a:off x="4789571" y="44085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3" name="Flowchart: Connector 1072">
              <a:extLst>
                <a:ext uri="{FF2B5EF4-FFF2-40B4-BE49-F238E27FC236}">
                  <a16:creationId xmlns:a16="http://schemas.microsoft.com/office/drawing/2014/main" id="{5E83CD7D-F26D-4B11-8ED2-67E5EF5038B2}"/>
                </a:ext>
              </a:extLst>
            </p:cNvPr>
            <p:cNvSpPr/>
            <p:nvPr/>
          </p:nvSpPr>
          <p:spPr>
            <a:xfrm flipV="1">
              <a:off x="4766515" y="42352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4" name="Flowchart: Connector 1073">
              <a:extLst>
                <a:ext uri="{FF2B5EF4-FFF2-40B4-BE49-F238E27FC236}">
                  <a16:creationId xmlns:a16="http://schemas.microsoft.com/office/drawing/2014/main" id="{D8912F91-4A76-4CB5-B3B9-17EF2E3AE05D}"/>
                </a:ext>
              </a:extLst>
            </p:cNvPr>
            <p:cNvSpPr/>
            <p:nvPr/>
          </p:nvSpPr>
          <p:spPr>
            <a:xfrm flipV="1">
              <a:off x="4593801" y="44083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5" name="Flowchart: Connector 1074">
              <a:extLst>
                <a:ext uri="{FF2B5EF4-FFF2-40B4-BE49-F238E27FC236}">
                  <a16:creationId xmlns:a16="http://schemas.microsoft.com/office/drawing/2014/main" id="{79AB9F86-D856-4581-92E9-97E93C075E35}"/>
                </a:ext>
              </a:extLst>
            </p:cNvPr>
            <p:cNvSpPr/>
            <p:nvPr/>
          </p:nvSpPr>
          <p:spPr>
            <a:xfrm flipV="1">
              <a:off x="4659743" y="42352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6" name="Flowchart: Connector 1075">
              <a:extLst>
                <a:ext uri="{FF2B5EF4-FFF2-40B4-BE49-F238E27FC236}">
                  <a16:creationId xmlns:a16="http://schemas.microsoft.com/office/drawing/2014/main" id="{E664368B-8B9B-4085-B819-80BF4336F9F1}"/>
                </a:ext>
              </a:extLst>
            </p:cNvPr>
            <p:cNvSpPr/>
            <p:nvPr/>
          </p:nvSpPr>
          <p:spPr>
            <a:xfrm flipV="1">
              <a:off x="4950000" y="42583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7" name="Flowchart: Connector 1076">
              <a:extLst>
                <a:ext uri="{FF2B5EF4-FFF2-40B4-BE49-F238E27FC236}">
                  <a16:creationId xmlns:a16="http://schemas.microsoft.com/office/drawing/2014/main" id="{10C2B76D-8381-4BF3-A6A3-0CDC612686D0}"/>
                </a:ext>
              </a:extLst>
            </p:cNvPr>
            <p:cNvSpPr/>
            <p:nvPr/>
          </p:nvSpPr>
          <p:spPr>
            <a:xfrm flipV="1">
              <a:off x="4872003" y="41313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8" name="Flowchart: Connector 1077">
              <a:extLst>
                <a:ext uri="{FF2B5EF4-FFF2-40B4-BE49-F238E27FC236}">
                  <a16:creationId xmlns:a16="http://schemas.microsoft.com/office/drawing/2014/main" id="{63E2A5EF-669D-4C61-AB43-D45D261FA750}"/>
                </a:ext>
              </a:extLst>
            </p:cNvPr>
            <p:cNvSpPr/>
            <p:nvPr/>
          </p:nvSpPr>
          <p:spPr>
            <a:xfrm flipV="1">
              <a:off x="4720402" y="41252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9" name="Flowchart: Connector 1078">
              <a:extLst>
                <a:ext uri="{FF2B5EF4-FFF2-40B4-BE49-F238E27FC236}">
                  <a16:creationId xmlns:a16="http://schemas.microsoft.com/office/drawing/2014/main" id="{BBCA20D0-CE9C-48B3-A313-028C82AE3293}"/>
                </a:ext>
              </a:extLst>
            </p:cNvPr>
            <p:cNvSpPr/>
            <p:nvPr/>
          </p:nvSpPr>
          <p:spPr>
            <a:xfrm flipV="1">
              <a:off x="4514578" y="430802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0" name="Flowchart: Connector 1079">
              <a:extLst>
                <a:ext uri="{FF2B5EF4-FFF2-40B4-BE49-F238E27FC236}">
                  <a16:creationId xmlns:a16="http://schemas.microsoft.com/office/drawing/2014/main" id="{E396772B-BDF4-4A84-9D06-B3F009C268B1}"/>
                </a:ext>
              </a:extLst>
            </p:cNvPr>
            <p:cNvSpPr/>
            <p:nvPr/>
          </p:nvSpPr>
          <p:spPr>
            <a:xfrm flipV="1">
              <a:off x="4675246" y="43958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1" name="Flowchart: Connector 1080">
              <a:extLst>
                <a:ext uri="{FF2B5EF4-FFF2-40B4-BE49-F238E27FC236}">
                  <a16:creationId xmlns:a16="http://schemas.microsoft.com/office/drawing/2014/main" id="{7C9C4271-01B2-4C14-93C8-7844A559BB8F}"/>
                </a:ext>
              </a:extLst>
            </p:cNvPr>
            <p:cNvSpPr/>
            <p:nvPr/>
          </p:nvSpPr>
          <p:spPr>
            <a:xfrm rot="373853" flipV="1">
              <a:off x="4609936" y="430982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2" name="Flowchart: Connector 1081">
              <a:extLst>
                <a:ext uri="{FF2B5EF4-FFF2-40B4-BE49-F238E27FC236}">
                  <a16:creationId xmlns:a16="http://schemas.microsoft.com/office/drawing/2014/main" id="{B8710E2F-512A-421E-9751-22BECF57869C}"/>
                </a:ext>
              </a:extLst>
            </p:cNvPr>
            <p:cNvSpPr/>
            <p:nvPr/>
          </p:nvSpPr>
          <p:spPr>
            <a:xfrm flipV="1">
              <a:off x="4762586" y="42002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3" name="Flowchart: Connector 1082">
              <a:extLst>
                <a:ext uri="{FF2B5EF4-FFF2-40B4-BE49-F238E27FC236}">
                  <a16:creationId xmlns:a16="http://schemas.microsoft.com/office/drawing/2014/main" id="{6801A495-677D-4475-A340-EA3E6BC267B7}"/>
                </a:ext>
              </a:extLst>
            </p:cNvPr>
            <p:cNvSpPr/>
            <p:nvPr/>
          </p:nvSpPr>
          <p:spPr>
            <a:xfrm flipV="1">
              <a:off x="4446332" y="41772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4" name="Flowchart: Connector 1083">
              <a:extLst>
                <a:ext uri="{FF2B5EF4-FFF2-40B4-BE49-F238E27FC236}">
                  <a16:creationId xmlns:a16="http://schemas.microsoft.com/office/drawing/2014/main" id="{12CFB77A-79FC-4EFB-921D-B3B1C137EC96}"/>
                </a:ext>
              </a:extLst>
            </p:cNvPr>
            <p:cNvSpPr/>
            <p:nvPr/>
          </p:nvSpPr>
          <p:spPr>
            <a:xfrm flipV="1">
              <a:off x="4571869" y="41772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5" name="Flowchart: Connector 1084">
              <a:extLst>
                <a:ext uri="{FF2B5EF4-FFF2-40B4-BE49-F238E27FC236}">
                  <a16:creationId xmlns:a16="http://schemas.microsoft.com/office/drawing/2014/main" id="{161FAD9A-5E34-49A1-B932-55F5C13B103D}"/>
                </a:ext>
              </a:extLst>
            </p:cNvPr>
            <p:cNvSpPr/>
            <p:nvPr/>
          </p:nvSpPr>
          <p:spPr>
            <a:xfrm flipV="1">
              <a:off x="4417973" y="42322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6" name="Flowchart: Connector 1085">
              <a:extLst>
                <a:ext uri="{FF2B5EF4-FFF2-40B4-BE49-F238E27FC236}">
                  <a16:creationId xmlns:a16="http://schemas.microsoft.com/office/drawing/2014/main" id="{4835D526-7FD7-4DAC-BE1D-B0D81DA74B1D}"/>
                </a:ext>
              </a:extLst>
            </p:cNvPr>
            <p:cNvSpPr/>
            <p:nvPr/>
          </p:nvSpPr>
          <p:spPr>
            <a:xfrm flipV="1">
              <a:off x="4394917" y="40588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7" name="Flowchart: Connector 1086">
              <a:extLst>
                <a:ext uri="{FF2B5EF4-FFF2-40B4-BE49-F238E27FC236}">
                  <a16:creationId xmlns:a16="http://schemas.microsoft.com/office/drawing/2014/main" id="{8714DCBE-0174-44F9-8A35-995DB278CC37}"/>
                </a:ext>
              </a:extLst>
            </p:cNvPr>
            <p:cNvSpPr/>
            <p:nvPr/>
          </p:nvSpPr>
          <p:spPr>
            <a:xfrm flipV="1">
              <a:off x="4301728" y="41417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8" name="Flowchart: Connector 1087">
              <a:extLst>
                <a:ext uri="{FF2B5EF4-FFF2-40B4-BE49-F238E27FC236}">
                  <a16:creationId xmlns:a16="http://schemas.microsoft.com/office/drawing/2014/main" id="{6ED3A079-4341-420C-BC17-FA3EBEB66C15}"/>
                </a:ext>
              </a:extLst>
            </p:cNvPr>
            <p:cNvSpPr/>
            <p:nvPr/>
          </p:nvSpPr>
          <p:spPr>
            <a:xfrm flipV="1">
              <a:off x="4288145" y="40588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9" name="Flowchart: Connector 1088">
              <a:extLst>
                <a:ext uri="{FF2B5EF4-FFF2-40B4-BE49-F238E27FC236}">
                  <a16:creationId xmlns:a16="http://schemas.microsoft.com/office/drawing/2014/main" id="{C964B8E1-FBE1-4E9F-84B5-8132678C806E}"/>
                </a:ext>
              </a:extLst>
            </p:cNvPr>
            <p:cNvSpPr/>
            <p:nvPr/>
          </p:nvSpPr>
          <p:spPr>
            <a:xfrm flipV="1">
              <a:off x="4578402" y="40819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0" name="Flowchart: Connector 1089">
              <a:extLst>
                <a:ext uri="{FF2B5EF4-FFF2-40B4-BE49-F238E27FC236}">
                  <a16:creationId xmlns:a16="http://schemas.microsoft.com/office/drawing/2014/main" id="{4892A229-116E-4278-97B9-FB6C1D389BE7}"/>
                </a:ext>
              </a:extLst>
            </p:cNvPr>
            <p:cNvSpPr/>
            <p:nvPr/>
          </p:nvSpPr>
          <p:spPr>
            <a:xfrm flipV="1">
              <a:off x="4254923" y="458225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1" name="Flowchart: Connector 1090">
              <a:extLst>
                <a:ext uri="{FF2B5EF4-FFF2-40B4-BE49-F238E27FC236}">
                  <a16:creationId xmlns:a16="http://schemas.microsoft.com/office/drawing/2014/main" id="{C7ADBEA7-3640-4ED6-BF58-0E954D009585}"/>
                </a:ext>
              </a:extLst>
            </p:cNvPr>
            <p:cNvSpPr/>
            <p:nvPr/>
          </p:nvSpPr>
          <p:spPr>
            <a:xfrm flipV="1">
              <a:off x="4407323" y="45361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2" name="Flowchart: Connector 1091">
              <a:extLst>
                <a:ext uri="{FF2B5EF4-FFF2-40B4-BE49-F238E27FC236}">
                  <a16:creationId xmlns:a16="http://schemas.microsoft.com/office/drawing/2014/main" id="{C9A60592-AFE1-4414-89C7-B73C5C0E8645}"/>
                </a:ext>
              </a:extLst>
            </p:cNvPr>
            <p:cNvSpPr/>
            <p:nvPr/>
          </p:nvSpPr>
          <p:spPr>
            <a:xfrm flipV="1">
              <a:off x="4456818" y="43792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3" name="Flowchart: Connector 1092">
              <a:extLst>
                <a:ext uri="{FF2B5EF4-FFF2-40B4-BE49-F238E27FC236}">
                  <a16:creationId xmlns:a16="http://schemas.microsoft.com/office/drawing/2014/main" id="{2744CBBA-85C9-41BA-BD58-71D124ED5116}"/>
                </a:ext>
              </a:extLst>
            </p:cNvPr>
            <p:cNvSpPr/>
            <p:nvPr/>
          </p:nvSpPr>
          <p:spPr>
            <a:xfrm flipV="1">
              <a:off x="4502931" y="447451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4" name="Flowchart: Connector 1093">
              <a:extLst>
                <a:ext uri="{FF2B5EF4-FFF2-40B4-BE49-F238E27FC236}">
                  <a16:creationId xmlns:a16="http://schemas.microsoft.com/office/drawing/2014/main" id="{60EBB34D-222A-4EC0-A202-C1D4CFDD11D5}"/>
                </a:ext>
              </a:extLst>
            </p:cNvPr>
            <p:cNvSpPr/>
            <p:nvPr/>
          </p:nvSpPr>
          <p:spPr>
            <a:xfrm flipV="1">
              <a:off x="4186677" y="44514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5" name="Flowchart: Connector 1094">
              <a:extLst>
                <a:ext uri="{FF2B5EF4-FFF2-40B4-BE49-F238E27FC236}">
                  <a16:creationId xmlns:a16="http://schemas.microsoft.com/office/drawing/2014/main" id="{51007949-EFCC-42C4-B057-A0B5D1224012}"/>
                </a:ext>
              </a:extLst>
            </p:cNvPr>
            <p:cNvSpPr/>
            <p:nvPr/>
          </p:nvSpPr>
          <p:spPr>
            <a:xfrm flipV="1">
              <a:off x="4312214" y="44514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6" name="Flowchart: Connector 1095">
              <a:extLst>
                <a:ext uri="{FF2B5EF4-FFF2-40B4-BE49-F238E27FC236}">
                  <a16:creationId xmlns:a16="http://schemas.microsoft.com/office/drawing/2014/main" id="{58DA8E57-82B9-4BFB-BBA3-640F8108317C}"/>
                </a:ext>
              </a:extLst>
            </p:cNvPr>
            <p:cNvSpPr/>
            <p:nvPr/>
          </p:nvSpPr>
          <p:spPr>
            <a:xfrm flipV="1">
              <a:off x="4318747" y="43561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7" name="Flowchart: Connector 1096">
              <a:extLst>
                <a:ext uri="{FF2B5EF4-FFF2-40B4-BE49-F238E27FC236}">
                  <a16:creationId xmlns:a16="http://schemas.microsoft.com/office/drawing/2014/main" id="{2910739F-A340-43C0-B5B4-D150E5D17604}"/>
                </a:ext>
              </a:extLst>
            </p:cNvPr>
            <p:cNvSpPr/>
            <p:nvPr/>
          </p:nvSpPr>
          <p:spPr>
            <a:xfrm flipV="1">
              <a:off x="4240750" y="42291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8" name="Flowchart: Connector 1097">
              <a:extLst>
                <a:ext uri="{FF2B5EF4-FFF2-40B4-BE49-F238E27FC236}">
                  <a16:creationId xmlns:a16="http://schemas.microsoft.com/office/drawing/2014/main" id="{D1725CCE-C3EF-45CE-A921-5B58BF12E224}"/>
                </a:ext>
              </a:extLst>
            </p:cNvPr>
            <p:cNvSpPr/>
            <p:nvPr/>
          </p:nvSpPr>
          <p:spPr>
            <a:xfrm flipV="1">
              <a:off x="4696568" y="40937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9" name="Flowchart: Connector 1098">
              <a:extLst>
                <a:ext uri="{FF2B5EF4-FFF2-40B4-BE49-F238E27FC236}">
                  <a16:creationId xmlns:a16="http://schemas.microsoft.com/office/drawing/2014/main" id="{669C3B03-A3A0-4B95-911B-81BC294BC709}"/>
                </a:ext>
              </a:extLst>
            </p:cNvPr>
            <p:cNvSpPr/>
            <p:nvPr/>
          </p:nvSpPr>
          <p:spPr>
            <a:xfrm flipV="1">
              <a:off x="5001574" y="41193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0" name="Flowchart: Connector 1099">
              <a:extLst>
                <a:ext uri="{FF2B5EF4-FFF2-40B4-BE49-F238E27FC236}">
                  <a16:creationId xmlns:a16="http://schemas.microsoft.com/office/drawing/2014/main" id="{70541053-3C56-4926-9DFA-CCACF9BC074D}"/>
                </a:ext>
              </a:extLst>
            </p:cNvPr>
            <p:cNvSpPr/>
            <p:nvPr/>
          </p:nvSpPr>
          <p:spPr>
            <a:xfrm flipV="1">
              <a:off x="4904969" y="40435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1" name="Flowchart: Connector 1100">
              <a:extLst>
                <a:ext uri="{FF2B5EF4-FFF2-40B4-BE49-F238E27FC236}">
                  <a16:creationId xmlns:a16="http://schemas.microsoft.com/office/drawing/2014/main" id="{A70BF291-09CE-44C2-80C0-B95175696117}"/>
                </a:ext>
              </a:extLst>
            </p:cNvPr>
            <p:cNvSpPr/>
            <p:nvPr/>
          </p:nvSpPr>
          <p:spPr>
            <a:xfrm flipV="1">
              <a:off x="4211057" y="47596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2" name="Flowchart: Connector 1101">
              <a:extLst>
                <a:ext uri="{FF2B5EF4-FFF2-40B4-BE49-F238E27FC236}">
                  <a16:creationId xmlns:a16="http://schemas.microsoft.com/office/drawing/2014/main" id="{5427DF41-35E4-407F-A606-051A458E2184}"/>
                </a:ext>
              </a:extLst>
            </p:cNvPr>
            <p:cNvSpPr/>
            <p:nvPr/>
          </p:nvSpPr>
          <p:spPr>
            <a:xfrm flipV="1">
              <a:off x="4363457" y="47135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3" name="Flowchart: Connector 1102">
              <a:extLst>
                <a:ext uri="{FF2B5EF4-FFF2-40B4-BE49-F238E27FC236}">
                  <a16:creationId xmlns:a16="http://schemas.microsoft.com/office/drawing/2014/main" id="{0129CD66-114E-44FD-B0E0-4E9D15FDA7F9}"/>
                </a:ext>
              </a:extLst>
            </p:cNvPr>
            <p:cNvSpPr/>
            <p:nvPr/>
          </p:nvSpPr>
          <p:spPr>
            <a:xfrm flipV="1">
              <a:off x="4459065" y="46518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4" name="Flowchart: Connector 1103">
              <a:extLst>
                <a:ext uri="{FF2B5EF4-FFF2-40B4-BE49-F238E27FC236}">
                  <a16:creationId xmlns:a16="http://schemas.microsoft.com/office/drawing/2014/main" id="{F64A8954-8AA0-4132-8CE7-9EAA9EEDFD09}"/>
                </a:ext>
              </a:extLst>
            </p:cNvPr>
            <p:cNvSpPr/>
            <p:nvPr/>
          </p:nvSpPr>
          <p:spPr>
            <a:xfrm flipV="1">
              <a:off x="4268348" y="46288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5" name="Flowchart: Connector 1104">
              <a:extLst>
                <a:ext uri="{FF2B5EF4-FFF2-40B4-BE49-F238E27FC236}">
                  <a16:creationId xmlns:a16="http://schemas.microsoft.com/office/drawing/2014/main" id="{EC3D74C0-88E8-40E0-BB4C-298D3A0DD786}"/>
                </a:ext>
              </a:extLst>
            </p:cNvPr>
            <p:cNvSpPr/>
            <p:nvPr/>
          </p:nvSpPr>
          <p:spPr>
            <a:xfrm flipV="1">
              <a:off x="4526288" y="459343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6" name="Flowchart: Connector 1105">
              <a:extLst>
                <a:ext uri="{FF2B5EF4-FFF2-40B4-BE49-F238E27FC236}">
                  <a16:creationId xmlns:a16="http://schemas.microsoft.com/office/drawing/2014/main" id="{1AE54DE1-1C1E-46CB-8976-490FBC107549}"/>
                </a:ext>
              </a:extLst>
            </p:cNvPr>
            <p:cNvSpPr/>
            <p:nvPr/>
          </p:nvSpPr>
          <p:spPr>
            <a:xfrm flipV="1">
              <a:off x="4215393" y="40430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7" name="Flowchart: Connector 1106">
              <a:extLst>
                <a:ext uri="{FF2B5EF4-FFF2-40B4-BE49-F238E27FC236}">
                  <a16:creationId xmlns:a16="http://schemas.microsoft.com/office/drawing/2014/main" id="{9C516A10-D9E6-48C5-AAF1-B658143BABAC}"/>
                </a:ext>
              </a:extLst>
            </p:cNvPr>
            <p:cNvSpPr/>
            <p:nvPr/>
          </p:nvSpPr>
          <p:spPr>
            <a:xfrm flipV="1">
              <a:off x="4478471" y="49091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8" name="Flowchart: Connector 1107">
              <a:extLst>
                <a:ext uri="{FF2B5EF4-FFF2-40B4-BE49-F238E27FC236}">
                  <a16:creationId xmlns:a16="http://schemas.microsoft.com/office/drawing/2014/main" id="{86AD3A3E-AACE-4B21-8A92-461A1B69F029}"/>
                </a:ext>
              </a:extLst>
            </p:cNvPr>
            <p:cNvSpPr/>
            <p:nvPr/>
          </p:nvSpPr>
          <p:spPr>
            <a:xfrm flipV="1">
              <a:off x="4574079" y="48475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9" name="Flowchart: Connector 1108">
              <a:extLst>
                <a:ext uri="{FF2B5EF4-FFF2-40B4-BE49-F238E27FC236}">
                  <a16:creationId xmlns:a16="http://schemas.microsoft.com/office/drawing/2014/main" id="{256D0F93-8623-4005-AC03-51A9A931D24D}"/>
                </a:ext>
              </a:extLst>
            </p:cNvPr>
            <p:cNvSpPr/>
            <p:nvPr/>
          </p:nvSpPr>
          <p:spPr>
            <a:xfrm flipV="1">
              <a:off x="4257825" y="48245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0" name="Flowchart: Connector 1109">
              <a:extLst>
                <a:ext uri="{FF2B5EF4-FFF2-40B4-BE49-F238E27FC236}">
                  <a16:creationId xmlns:a16="http://schemas.microsoft.com/office/drawing/2014/main" id="{4E04CF26-5904-4F08-9AD1-F59F63E94B7B}"/>
                </a:ext>
              </a:extLst>
            </p:cNvPr>
            <p:cNvSpPr/>
            <p:nvPr/>
          </p:nvSpPr>
          <p:spPr>
            <a:xfrm flipV="1">
              <a:off x="4383362" y="48245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2" name="Flowchart: Connector 1111">
              <a:extLst>
                <a:ext uri="{FF2B5EF4-FFF2-40B4-BE49-F238E27FC236}">
                  <a16:creationId xmlns:a16="http://schemas.microsoft.com/office/drawing/2014/main" id="{D6E4146E-4C33-495F-B195-B1F47F61082A}"/>
                </a:ext>
              </a:extLst>
            </p:cNvPr>
            <p:cNvSpPr/>
            <p:nvPr/>
          </p:nvSpPr>
          <p:spPr>
            <a:xfrm flipV="1">
              <a:off x="4641302" y="478911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5" name="Flowchart: Connector 1114">
              <a:extLst>
                <a:ext uri="{FF2B5EF4-FFF2-40B4-BE49-F238E27FC236}">
                  <a16:creationId xmlns:a16="http://schemas.microsoft.com/office/drawing/2014/main" id="{F2568E81-1505-41E0-B954-C3C96F94E9A0}"/>
                </a:ext>
              </a:extLst>
            </p:cNvPr>
            <p:cNvSpPr/>
            <p:nvPr/>
          </p:nvSpPr>
          <p:spPr>
            <a:xfrm flipV="1">
              <a:off x="5358692" y="47514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7" name="Flowchart: Connector 1116">
              <a:extLst>
                <a:ext uri="{FF2B5EF4-FFF2-40B4-BE49-F238E27FC236}">
                  <a16:creationId xmlns:a16="http://schemas.microsoft.com/office/drawing/2014/main" id="{AEF56574-85FE-4A56-AACE-E61739340795}"/>
                </a:ext>
              </a:extLst>
            </p:cNvPr>
            <p:cNvSpPr/>
            <p:nvPr/>
          </p:nvSpPr>
          <p:spPr>
            <a:xfrm flipV="1">
              <a:off x="5330333" y="48064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8" name="Flowchart: Connector 1117">
              <a:extLst>
                <a:ext uri="{FF2B5EF4-FFF2-40B4-BE49-F238E27FC236}">
                  <a16:creationId xmlns:a16="http://schemas.microsoft.com/office/drawing/2014/main" id="{6C06C9EA-446F-4736-A9C6-02A2F5C8F082}"/>
                </a:ext>
              </a:extLst>
            </p:cNvPr>
            <p:cNvSpPr/>
            <p:nvPr/>
          </p:nvSpPr>
          <p:spPr>
            <a:xfrm flipV="1">
              <a:off x="5307277" y="46330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9" name="Flowchart: Connector 1118">
              <a:extLst>
                <a:ext uri="{FF2B5EF4-FFF2-40B4-BE49-F238E27FC236}">
                  <a16:creationId xmlns:a16="http://schemas.microsoft.com/office/drawing/2014/main" id="{D3CF9606-5BE7-4976-9EA2-313795A2C961}"/>
                </a:ext>
              </a:extLst>
            </p:cNvPr>
            <p:cNvSpPr/>
            <p:nvPr/>
          </p:nvSpPr>
          <p:spPr>
            <a:xfrm flipV="1">
              <a:off x="5214088" y="47158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0" name="Flowchart: Connector 1119">
              <a:extLst>
                <a:ext uri="{FF2B5EF4-FFF2-40B4-BE49-F238E27FC236}">
                  <a16:creationId xmlns:a16="http://schemas.microsoft.com/office/drawing/2014/main" id="{9B4CE9AD-8FFC-4576-9D1F-E9A2890E2525}"/>
                </a:ext>
              </a:extLst>
            </p:cNvPr>
            <p:cNvSpPr/>
            <p:nvPr/>
          </p:nvSpPr>
          <p:spPr>
            <a:xfrm flipV="1">
              <a:off x="5200505" y="46330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1" name="Flowchart: Connector 1120">
              <a:extLst>
                <a:ext uri="{FF2B5EF4-FFF2-40B4-BE49-F238E27FC236}">
                  <a16:creationId xmlns:a16="http://schemas.microsoft.com/office/drawing/2014/main" id="{EB5DE3DF-90A9-41E0-9731-0368783AFDDF}"/>
                </a:ext>
              </a:extLst>
            </p:cNvPr>
            <p:cNvSpPr/>
            <p:nvPr/>
          </p:nvSpPr>
          <p:spPr>
            <a:xfrm flipV="1">
              <a:off x="5490762" y="465614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2" name="Flowchart: Connector 1121">
              <a:extLst>
                <a:ext uri="{FF2B5EF4-FFF2-40B4-BE49-F238E27FC236}">
                  <a16:creationId xmlns:a16="http://schemas.microsoft.com/office/drawing/2014/main" id="{0DF3A507-A15E-4DCE-A4AC-BBC81547E8EF}"/>
                </a:ext>
              </a:extLst>
            </p:cNvPr>
            <p:cNvSpPr/>
            <p:nvPr/>
          </p:nvSpPr>
          <p:spPr>
            <a:xfrm flipV="1">
              <a:off x="5412765" y="45291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3" name="Flowchart: Connector 1122">
              <a:extLst>
                <a:ext uri="{FF2B5EF4-FFF2-40B4-BE49-F238E27FC236}">
                  <a16:creationId xmlns:a16="http://schemas.microsoft.com/office/drawing/2014/main" id="{D417EE01-FB79-4BBE-9EF0-F8153244BB64}"/>
                </a:ext>
              </a:extLst>
            </p:cNvPr>
            <p:cNvSpPr/>
            <p:nvPr/>
          </p:nvSpPr>
          <p:spPr>
            <a:xfrm flipV="1">
              <a:off x="5261164" y="45230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8" name="Flowchart: Connector 1127">
              <a:extLst>
                <a:ext uri="{FF2B5EF4-FFF2-40B4-BE49-F238E27FC236}">
                  <a16:creationId xmlns:a16="http://schemas.microsoft.com/office/drawing/2014/main" id="{523E1398-176A-40F5-B7D3-4CA8D342757B}"/>
                </a:ext>
              </a:extLst>
            </p:cNvPr>
            <p:cNvSpPr/>
            <p:nvPr/>
          </p:nvSpPr>
          <p:spPr>
            <a:xfrm flipV="1">
              <a:off x="5622508" y="44668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9" name="Flowchart: Connector 1128">
              <a:extLst>
                <a:ext uri="{FF2B5EF4-FFF2-40B4-BE49-F238E27FC236}">
                  <a16:creationId xmlns:a16="http://schemas.microsoft.com/office/drawing/2014/main" id="{E2DB1B03-5714-4062-943E-2CF5152C51E3}"/>
                </a:ext>
              </a:extLst>
            </p:cNvPr>
            <p:cNvSpPr/>
            <p:nvPr/>
          </p:nvSpPr>
          <p:spPr>
            <a:xfrm flipV="1">
              <a:off x="5529319" y="45497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0" name="Flowchart: Connector 1129">
              <a:extLst>
                <a:ext uri="{FF2B5EF4-FFF2-40B4-BE49-F238E27FC236}">
                  <a16:creationId xmlns:a16="http://schemas.microsoft.com/office/drawing/2014/main" id="{C8789943-CB33-4876-8B58-2B35E7CEF3E6}"/>
                </a:ext>
              </a:extLst>
            </p:cNvPr>
            <p:cNvSpPr/>
            <p:nvPr/>
          </p:nvSpPr>
          <p:spPr>
            <a:xfrm flipV="1">
              <a:off x="5515736" y="44668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2" name="Flowchart: Connector 1131">
              <a:extLst>
                <a:ext uri="{FF2B5EF4-FFF2-40B4-BE49-F238E27FC236}">
                  <a16:creationId xmlns:a16="http://schemas.microsoft.com/office/drawing/2014/main" id="{66817463-4AFF-49F1-94AA-AF3D6DACE36C}"/>
                </a:ext>
              </a:extLst>
            </p:cNvPr>
            <p:cNvSpPr/>
            <p:nvPr/>
          </p:nvSpPr>
          <p:spPr>
            <a:xfrm flipV="1">
              <a:off x="5727996" y="43629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3" name="Flowchart: Connector 1132">
              <a:extLst>
                <a:ext uri="{FF2B5EF4-FFF2-40B4-BE49-F238E27FC236}">
                  <a16:creationId xmlns:a16="http://schemas.microsoft.com/office/drawing/2014/main" id="{9B570A5D-3FE4-4171-B26C-3CC1B853511D}"/>
                </a:ext>
              </a:extLst>
            </p:cNvPr>
            <p:cNvSpPr/>
            <p:nvPr/>
          </p:nvSpPr>
          <p:spPr>
            <a:xfrm flipV="1">
              <a:off x="5576395" y="43568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4" name="Flowchart: Connector 1133">
              <a:extLst>
                <a:ext uri="{FF2B5EF4-FFF2-40B4-BE49-F238E27FC236}">
                  <a16:creationId xmlns:a16="http://schemas.microsoft.com/office/drawing/2014/main" id="{ECF53609-4096-4E77-B648-6A4B576499E7}"/>
                </a:ext>
              </a:extLst>
            </p:cNvPr>
            <p:cNvSpPr/>
            <p:nvPr/>
          </p:nvSpPr>
          <p:spPr>
            <a:xfrm flipV="1">
              <a:off x="5712579" y="43864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5" name="Flowchart: Connector 1134">
              <a:extLst>
                <a:ext uri="{FF2B5EF4-FFF2-40B4-BE49-F238E27FC236}">
                  <a16:creationId xmlns:a16="http://schemas.microsoft.com/office/drawing/2014/main" id="{93FC5C71-3985-4F54-AC4D-408B0AC8146E}"/>
                </a:ext>
              </a:extLst>
            </p:cNvPr>
            <p:cNvSpPr/>
            <p:nvPr/>
          </p:nvSpPr>
          <p:spPr>
            <a:xfrm flipV="1">
              <a:off x="5644333" y="42556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6" name="Flowchart: Connector 1135">
              <a:extLst>
                <a:ext uri="{FF2B5EF4-FFF2-40B4-BE49-F238E27FC236}">
                  <a16:creationId xmlns:a16="http://schemas.microsoft.com/office/drawing/2014/main" id="{09D011A3-6D16-48E0-9EDA-89C12D0326EC}"/>
                </a:ext>
              </a:extLst>
            </p:cNvPr>
            <p:cNvSpPr/>
            <p:nvPr/>
          </p:nvSpPr>
          <p:spPr>
            <a:xfrm flipV="1">
              <a:off x="5769870" y="425562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7" name="Flowchart: Connector 1136">
              <a:extLst>
                <a:ext uri="{FF2B5EF4-FFF2-40B4-BE49-F238E27FC236}">
                  <a16:creationId xmlns:a16="http://schemas.microsoft.com/office/drawing/2014/main" id="{ECC449CC-459B-4372-9A89-291EB3DBA4FC}"/>
                </a:ext>
              </a:extLst>
            </p:cNvPr>
            <p:cNvSpPr/>
            <p:nvPr/>
          </p:nvSpPr>
          <p:spPr>
            <a:xfrm flipV="1">
              <a:off x="5615974" y="43106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8" name="Flowchart: Connector 1137">
              <a:extLst>
                <a:ext uri="{FF2B5EF4-FFF2-40B4-BE49-F238E27FC236}">
                  <a16:creationId xmlns:a16="http://schemas.microsoft.com/office/drawing/2014/main" id="{35CB76E1-D127-4DD7-994D-B58FF9428E9C}"/>
                </a:ext>
              </a:extLst>
            </p:cNvPr>
            <p:cNvSpPr/>
            <p:nvPr/>
          </p:nvSpPr>
          <p:spPr>
            <a:xfrm flipV="1">
              <a:off x="5592918" y="41372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9" name="Flowchart: Connector 1138">
              <a:extLst>
                <a:ext uri="{FF2B5EF4-FFF2-40B4-BE49-F238E27FC236}">
                  <a16:creationId xmlns:a16="http://schemas.microsoft.com/office/drawing/2014/main" id="{83F61791-2864-4ED3-BDD1-1BA41E4D96AB}"/>
                </a:ext>
              </a:extLst>
            </p:cNvPr>
            <p:cNvSpPr/>
            <p:nvPr/>
          </p:nvSpPr>
          <p:spPr>
            <a:xfrm flipV="1">
              <a:off x="5420204" y="43103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0" name="Flowchart: Connector 1139">
              <a:extLst>
                <a:ext uri="{FF2B5EF4-FFF2-40B4-BE49-F238E27FC236}">
                  <a16:creationId xmlns:a16="http://schemas.microsoft.com/office/drawing/2014/main" id="{7227EAF7-67D3-4861-9A26-8FA1A396EDAA}"/>
                </a:ext>
              </a:extLst>
            </p:cNvPr>
            <p:cNvSpPr/>
            <p:nvPr/>
          </p:nvSpPr>
          <p:spPr>
            <a:xfrm flipV="1">
              <a:off x="5486146" y="41372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1" name="Flowchart: Connector 1140">
              <a:extLst>
                <a:ext uri="{FF2B5EF4-FFF2-40B4-BE49-F238E27FC236}">
                  <a16:creationId xmlns:a16="http://schemas.microsoft.com/office/drawing/2014/main" id="{DE9CFC09-D3C7-4FF6-9EEE-14A29A2DCB91}"/>
                </a:ext>
              </a:extLst>
            </p:cNvPr>
            <p:cNvSpPr/>
            <p:nvPr/>
          </p:nvSpPr>
          <p:spPr>
            <a:xfrm flipV="1">
              <a:off x="5776403" y="416034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2" name="Flowchart: Connector 1141">
              <a:extLst>
                <a:ext uri="{FF2B5EF4-FFF2-40B4-BE49-F238E27FC236}">
                  <a16:creationId xmlns:a16="http://schemas.microsoft.com/office/drawing/2014/main" id="{AF4EA097-9145-4B54-8802-A2CE4105ECEB}"/>
                </a:ext>
              </a:extLst>
            </p:cNvPr>
            <p:cNvSpPr/>
            <p:nvPr/>
          </p:nvSpPr>
          <p:spPr>
            <a:xfrm flipV="1">
              <a:off x="5698406" y="40333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3" name="Flowchart: Connector 1142">
              <a:extLst>
                <a:ext uri="{FF2B5EF4-FFF2-40B4-BE49-F238E27FC236}">
                  <a16:creationId xmlns:a16="http://schemas.microsoft.com/office/drawing/2014/main" id="{16B1DF86-A759-4BF9-87A7-18E54E9904DC}"/>
                </a:ext>
              </a:extLst>
            </p:cNvPr>
            <p:cNvSpPr/>
            <p:nvPr/>
          </p:nvSpPr>
          <p:spPr>
            <a:xfrm flipV="1">
              <a:off x="5546805" y="40272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4" name="Flowchart: Connector 1143">
              <a:extLst>
                <a:ext uri="{FF2B5EF4-FFF2-40B4-BE49-F238E27FC236}">
                  <a16:creationId xmlns:a16="http://schemas.microsoft.com/office/drawing/2014/main" id="{8090AB0C-FFF2-4398-8F0B-4B80C3DF2F84}"/>
                </a:ext>
              </a:extLst>
            </p:cNvPr>
            <p:cNvSpPr/>
            <p:nvPr/>
          </p:nvSpPr>
          <p:spPr>
            <a:xfrm flipV="1">
              <a:off x="5340981" y="42100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5" name="Flowchart: Connector 1144">
              <a:extLst>
                <a:ext uri="{FF2B5EF4-FFF2-40B4-BE49-F238E27FC236}">
                  <a16:creationId xmlns:a16="http://schemas.microsoft.com/office/drawing/2014/main" id="{4B0A8E4B-FDCC-4EB3-9C7D-BE12F8465865}"/>
                </a:ext>
              </a:extLst>
            </p:cNvPr>
            <p:cNvSpPr/>
            <p:nvPr/>
          </p:nvSpPr>
          <p:spPr>
            <a:xfrm flipV="1">
              <a:off x="5501649" y="42978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6" name="Flowchart: Connector 1145">
              <a:extLst>
                <a:ext uri="{FF2B5EF4-FFF2-40B4-BE49-F238E27FC236}">
                  <a16:creationId xmlns:a16="http://schemas.microsoft.com/office/drawing/2014/main" id="{4ECD2EAD-063D-4A65-9DFA-BFC73F721175}"/>
                </a:ext>
              </a:extLst>
            </p:cNvPr>
            <p:cNvSpPr/>
            <p:nvPr/>
          </p:nvSpPr>
          <p:spPr>
            <a:xfrm rot="373853" flipV="1">
              <a:off x="5436339" y="42118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7" name="Flowchart: Connector 1146">
              <a:extLst>
                <a:ext uri="{FF2B5EF4-FFF2-40B4-BE49-F238E27FC236}">
                  <a16:creationId xmlns:a16="http://schemas.microsoft.com/office/drawing/2014/main" id="{A8340DEF-287C-4070-BE3B-913F613CCB62}"/>
                </a:ext>
              </a:extLst>
            </p:cNvPr>
            <p:cNvSpPr/>
            <p:nvPr/>
          </p:nvSpPr>
          <p:spPr>
            <a:xfrm flipV="1">
              <a:off x="5588989" y="41023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8" name="Flowchart: Connector 1147">
              <a:extLst>
                <a:ext uri="{FF2B5EF4-FFF2-40B4-BE49-F238E27FC236}">
                  <a16:creationId xmlns:a16="http://schemas.microsoft.com/office/drawing/2014/main" id="{E4FC9A07-E0CF-449E-AB86-7111823516A2}"/>
                </a:ext>
              </a:extLst>
            </p:cNvPr>
            <p:cNvSpPr/>
            <p:nvPr/>
          </p:nvSpPr>
          <p:spPr>
            <a:xfrm flipV="1">
              <a:off x="5272735" y="40792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9" name="Flowchart: Connector 1148">
              <a:extLst>
                <a:ext uri="{FF2B5EF4-FFF2-40B4-BE49-F238E27FC236}">
                  <a16:creationId xmlns:a16="http://schemas.microsoft.com/office/drawing/2014/main" id="{216A0C80-2F2E-4367-85A1-B6604D586084}"/>
                </a:ext>
              </a:extLst>
            </p:cNvPr>
            <p:cNvSpPr/>
            <p:nvPr/>
          </p:nvSpPr>
          <p:spPr>
            <a:xfrm flipV="1">
              <a:off x="5398272" y="40792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0" name="Flowchart: Connector 1149">
              <a:extLst>
                <a:ext uri="{FF2B5EF4-FFF2-40B4-BE49-F238E27FC236}">
                  <a16:creationId xmlns:a16="http://schemas.microsoft.com/office/drawing/2014/main" id="{3B6DCBE1-4642-4FDC-AF58-E58F8618966B}"/>
                </a:ext>
              </a:extLst>
            </p:cNvPr>
            <p:cNvSpPr/>
            <p:nvPr/>
          </p:nvSpPr>
          <p:spPr>
            <a:xfrm flipV="1">
              <a:off x="5244376" y="41342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1" name="Flowchart: Connector 1150">
              <a:extLst>
                <a:ext uri="{FF2B5EF4-FFF2-40B4-BE49-F238E27FC236}">
                  <a16:creationId xmlns:a16="http://schemas.microsoft.com/office/drawing/2014/main" id="{5EA435EC-EB42-44BE-B709-C0FB53792EAF}"/>
                </a:ext>
              </a:extLst>
            </p:cNvPr>
            <p:cNvSpPr/>
            <p:nvPr/>
          </p:nvSpPr>
          <p:spPr>
            <a:xfrm flipV="1">
              <a:off x="5221320" y="39609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2" name="Flowchart: Connector 1151">
              <a:extLst>
                <a:ext uri="{FF2B5EF4-FFF2-40B4-BE49-F238E27FC236}">
                  <a16:creationId xmlns:a16="http://schemas.microsoft.com/office/drawing/2014/main" id="{AFB91128-2107-45A3-9CEF-8BD4F362A793}"/>
                </a:ext>
              </a:extLst>
            </p:cNvPr>
            <p:cNvSpPr/>
            <p:nvPr/>
          </p:nvSpPr>
          <p:spPr>
            <a:xfrm flipV="1">
              <a:off x="5128131" y="40437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3" name="Flowchart: Connector 1152">
              <a:extLst>
                <a:ext uri="{FF2B5EF4-FFF2-40B4-BE49-F238E27FC236}">
                  <a16:creationId xmlns:a16="http://schemas.microsoft.com/office/drawing/2014/main" id="{B947ADEC-6F13-4B20-A39D-B3BADA034030}"/>
                </a:ext>
              </a:extLst>
            </p:cNvPr>
            <p:cNvSpPr/>
            <p:nvPr/>
          </p:nvSpPr>
          <p:spPr>
            <a:xfrm flipV="1">
              <a:off x="5114548" y="39609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4" name="Flowchart: Connector 1153">
              <a:extLst>
                <a:ext uri="{FF2B5EF4-FFF2-40B4-BE49-F238E27FC236}">
                  <a16:creationId xmlns:a16="http://schemas.microsoft.com/office/drawing/2014/main" id="{8ED9C0DE-D60B-4773-ABF8-D37D693A85BD}"/>
                </a:ext>
              </a:extLst>
            </p:cNvPr>
            <p:cNvSpPr/>
            <p:nvPr/>
          </p:nvSpPr>
          <p:spPr>
            <a:xfrm flipV="1">
              <a:off x="5404805" y="39839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5" name="Flowchart: Connector 1154">
              <a:extLst>
                <a:ext uri="{FF2B5EF4-FFF2-40B4-BE49-F238E27FC236}">
                  <a16:creationId xmlns:a16="http://schemas.microsoft.com/office/drawing/2014/main" id="{54E20EF4-3CB7-47A4-B446-18356649902A}"/>
                </a:ext>
              </a:extLst>
            </p:cNvPr>
            <p:cNvSpPr/>
            <p:nvPr/>
          </p:nvSpPr>
          <p:spPr>
            <a:xfrm flipV="1">
              <a:off x="5081326" y="44842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6" name="Flowchart: Connector 1155">
              <a:extLst>
                <a:ext uri="{FF2B5EF4-FFF2-40B4-BE49-F238E27FC236}">
                  <a16:creationId xmlns:a16="http://schemas.microsoft.com/office/drawing/2014/main" id="{AC5D6304-EC18-46F0-B179-401C0E05F738}"/>
                </a:ext>
              </a:extLst>
            </p:cNvPr>
            <p:cNvSpPr/>
            <p:nvPr/>
          </p:nvSpPr>
          <p:spPr>
            <a:xfrm flipV="1">
              <a:off x="5233726" y="443817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7" name="Flowchart: Connector 1156">
              <a:extLst>
                <a:ext uri="{FF2B5EF4-FFF2-40B4-BE49-F238E27FC236}">
                  <a16:creationId xmlns:a16="http://schemas.microsoft.com/office/drawing/2014/main" id="{E0F7A04C-F963-4F9E-AB67-E9C6A1470BFF}"/>
                </a:ext>
              </a:extLst>
            </p:cNvPr>
            <p:cNvSpPr/>
            <p:nvPr/>
          </p:nvSpPr>
          <p:spPr>
            <a:xfrm flipV="1">
              <a:off x="5283221" y="42812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8" name="Flowchart: Connector 1157">
              <a:extLst>
                <a:ext uri="{FF2B5EF4-FFF2-40B4-BE49-F238E27FC236}">
                  <a16:creationId xmlns:a16="http://schemas.microsoft.com/office/drawing/2014/main" id="{B49129D9-195F-44E1-90A0-1F393917AA0B}"/>
                </a:ext>
              </a:extLst>
            </p:cNvPr>
            <p:cNvSpPr/>
            <p:nvPr/>
          </p:nvSpPr>
          <p:spPr>
            <a:xfrm flipV="1">
              <a:off x="5329334" y="43765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9" name="Flowchart: Connector 1158">
              <a:extLst>
                <a:ext uri="{FF2B5EF4-FFF2-40B4-BE49-F238E27FC236}">
                  <a16:creationId xmlns:a16="http://schemas.microsoft.com/office/drawing/2014/main" id="{F5F21357-24F6-4750-A1FE-C726273DC2BE}"/>
                </a:ext>
              </a:extLst>
            </p:cNvPr>
            <p:cNvSpPr/>
            <p:nvPr/>
          </p:nvSpPr>
          <p:spPr>
            <a:xfrm flipV="1">
              <a:off x="5013080" y="435349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0" name="Flowchart: Connector 1159">
              <a:extLst>
                <a:ext uri="{FF2B5EF4-FFF2-40B4-BE49-F238E27FC236}">
                  <a16:creationId xmlns:a16="http://schemas.microsoft.com/office/drawing/2014/main" id="{0CFD219C-0D4D-4522-9660-54A9E9562E78}"/>
                </a:ext>
              </a:extLst>
            </p:cNvPr>
            <p:cNvSpPr/>
            <p:nvPr/>
          </p:nvSpPr>
          <p:spPr>
            <a:xfrm flipV="1">
              <a:off x="5138617" y="43534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1" name="Flowchart: Connector 1160">
              <a:extLst>
                <a:ext uri="{FF2B5EF4-FFF2-40B4-BE49-F238E27FC236}">
                  <a16:creationId xmlns:a16="http://schemas.microsoft.com/office/drawing/2014/main" id="{7CA99CB4-5EDE-4FE0-8D43-C72C57BFB6A2}"/>
                </a:ext>
              </a:extLst>
            </p:cNvPr>
            <p:cNvSpPr/>
            <p:nvPr/>
          </p:nvSpPr>
          <p:spPr>
            <a:xfrm flipV="1">
              <a:off x="5145150" y="42582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2" name="Flowchart: Connector 1161">
              <a:extLst>
                <a:ext uri="{FF2B5EF4-FFF2-40B4-BE49-F238E27FC236}">
                  <a16:creationId xmlns:a16="http://schemas.microsoft.com/office/drawing/2014/main" id="{B70042BE-D325-4CAF-BADB-5B11CFEBDF32}"/>
                </a:ext>
              </a:extLst>
            </p:cNvPr>
            <p:cNvSpPr/>
            <p:nvPr/>
          </p:nvSpPr>
          <p:spPr>
            <a:xfrm flipV="1">
              <a:off x="5067153" y="41312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3" name="Flowchart: Connector 1162">
              <a:extLst>
                <a:ext uri="{FF2B5EF4-FFF2-40B4-BE49-F238E27FC236}">
                  <a16:creationId xmlns:a16="http://schemas.microsoft.com/office/drawing/2014/main" id="{D93C5426-70CA-49F9-A317-ABD6461D4A12}"/>
                </a:ext>
              </a:extLst>
            </p:cNvPr>
            <p:cNvSpPr/>
            <p:nvPr/>
          </p:nvSpPr>
          <p:spPr>
            <a:xfrm flipV="1">
              <a:off x="5522971" y="39958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4" name="Flowchart: Connector 1163">
              <a:extLst>
                <a:ext uri="{FF2B5EF4-FFF2-40B4-BE49-F238E27FC236}">
                  <a16:creationId xmlns:a16="http://schemas.microsoft.com/office/drawing/2014/main" id="{4D743C19-12B3-44BA-BD72-6FD1931459D9}"/>
                </a:ext>
              </a:extLst>
            </p:cNvPr>
            <p:cNvSpPr/>
            <p:nvPr/>
          </p:nvSpPr>
          <p:spPr>
            <a:xfrm flipV="1">
              <a:off x="5827977" y="402141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5" name="Flowchart: Connector 1164">
              <a:extLst>
                <a:ext uri="{FF2B5EF4-FFF2-40B4-BE49-F238E27FC236}">
                  <a16:creationId xmlns:a16="http://schemas.microsoft.com/office/drawing/2014/main" id="{35985CA9-C45C-4176-8119-5E2576F9E21A}"/>
                </a:ext>
              </a:extLst>
            </p:cNvPr>
            <p:cNvSpPr/>
            <p:nvPr/>
          </p:nvSpPr>
          <p:spPr>
            <a:xfrm flipV="1">
              <a:off x="5731372" y="39456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6" name="Flowchart: Connector 1165">
              <a:extLst>
                <a:ext uri="{FF2B5EF4-FFF2-40B4-BE49-F238E27FC236}">
                  <a16:creationId xmlns:a16="http://schemas.microsoft.com/office/drawing/2014/main" id="{83700447-ECC1-43C7-BAEC-3DC7B37A97AB}"/>
                </a:ext>
              </a:extLst>
            </p:cNvPr>
            <p:cNvSpPr/>
            <p:nvPr/>
          </p:nvSpPr>
          <p:spPr>
            <a:xfrm flipV="1">
              <a:off x="5037460" y="46616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7" name="Flowchart: Connector 1166">
              <a:extLst>
                <a:ext uri="{FF2B5EF4-FFF2-40B4-BE49-F238E27FC236}">
                  <a16:creationId xmlns:a16="http://schemas.microsoft.com/office/drawing/2014/main" id="{6AA7C172-EC70-4269-9E6E-C9EACD7B7165}"/>
                </a:ext>
              </a:extLst>
            </p:cNvPr>
            <p:cNvSpPr/>
            <p:nvPr/>
          </p:nvSpPr>
          <p:spPr>
            <a:xfrm flipV="1">
              <a:off x="5189860" y="46155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8" name="Flowchart: Connector 1167">
              <a:extLst>
                <a:ext uri="{FF2B5EF4-FFF2-40B4-BE49-F238E27FC236}">
                  <a16:creationId xmlns:a16="http://schemas.microsoft.com/office/drawing/2014/main" id="{47174B1F-29AB-4284-99B8-0E03136949A5}"/>
                </a:ext>
              </a:extLst>
            </p:cNvPr>
            <p:cNvSpPr/>
            <p:nvPr/>
          </p:nvSpPr>
          <p:spPr>
            <a:xfrm flipV="1">
              <a:off x="5285468" y="45539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9" name="Flowchart: Connector 1168">
              <a:extLst>
                <a:ext uri="{FF2B5EF4-FFF2-40B4-BE49-F238E27FC236}">
                  <a16:creationId xmlns:a16="http://schemas.microsoft.com/office/drawing/2014/main" id="{3721351E-E82A-4511-99D2-E90D4C0581A9}"/>
                </a:ext>
              </a:extLst>
            </p:cNvPr>
            <p:cNvSpPr/>
            <p:nvPr/>
          </p:nvSpPr>
          <p:spPr>
            <a:xfrm flipV="1">
              <a:off x="5094751" y="45308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0" name="Flowchart: Connector 1169">
              <a:extLst>
                <a:ext uri="{FF2B5EF4-FFF2-40B4-BE49-F238E27FC236}">
                  <a16:creationId xmlns:a16="http://schemas.microsoft.com/office/drawing/2014/main" id="{79527BAA-B643-4253-A4A2-95FAFCEF2B5A}"/>
                </a:ext>
              </a:extLst>
            </p:cNvPr>
            <p:cNvSpPr/>
            <p:nvPr/>
          </p:nvSpPr>
          <p:spPr>
            <a:xfrm flipV="1">
              <a:off x="5352691" y="44954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1" name="Flowchart: Connector 1170">
              <a:extLst>
                <a:ext uri="{FF2B5EF4-FFF2-40B4-BE49-F238E27FC236}">
                  <a16:creationId xmlns:a16="http://schemas.microsoft.com/office/drawing/2014/main" id="{762F51D5-75FA-4523-9069-36B753393278}"/>
                </a:ext>
              </a:extLst>
            </p:cNvPr>
            <p:cNvSpPr/>
            <p:nvPr/>
          </p:nvSpPr>
          <p:spPr>
            <a:xfrm flipV="1">
              <a:off x="5041796" y="39450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2" name="Flowchart: Connector 1171">
              <a:extLst>
                <a:ext uri="{FF2B5EF4-FFF2-40B4-BE49-F238E27FC236}">
                  <a16:creationId xmlns:a16="http://schemas.microsoft.com/office/drawing/2014/main" id="{9E27C802-CB79-4562-987B-EEF79E2A64B7}"/>
                </a:ext>
              </a:extLst>
            </p:cNvPr>
            <p:cNvSpPr/>
            <p:nvPr/>
          </p:nvSpPr>
          <p:spPr>
            <a:xfrm flipV="1">
              <a:off x="5304874" y="48112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4" name="Flowchart: Connector 1173">
              <a:extLst>
                <a:ext uri="{FF2B5EF4-FFF2-40B4-BE49-F238E27FC236}">
                  <a16:creationId xmlns:a16="http://schemas.microsoft.com/office/drawing/2014/main" id="{10E5D5C8-E41E-427E-A225-AFB10B4CC2D7}"/>
                </a:ext>
              </a:extLst>
            </p:cNvPr>
            <p:cNvSpPr/>
            <p:nvPr/>
          </p:nvSpPr>
          <p:spPr>
            <a:xfrm flipV="1">
              <a:off x="5084228" y="472654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5" name="Flowchart: Connector 1174">
              <a:extLst>
                <a:ext uri="{FF2B5EF4-FFF2-40B4-BE49-F238E27FC236}">
                  <a16:creationId xmlns:a16="http://schemas.microsoft.com/office/drawing/2014/main" id="{A4B75C40-114B-4AEE-BD91-D7E7384640B2}"/>
                </a:ext>
              </a:extLst>
            </p:cNvPr>
            <p:cNvSpPr/>
            <p:nvPr/>
          </p:nvSpPr>
          <p:spPr>
            <a:xfrm flipV="1">
              <a:off x="5209765" y="47265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6" name="Flowchart: Connector 1175">
              <a:extLst>
                <a:ext uri="{FF2B5EF4-FFF2-40B4-BE49-F238E27FC236}">
                  <a16:creationId xmlns:a16="http://schemas.microsoft.com/office/drawing/2014/main" id="{759AC51D-82E7-4E0D-B0D3-5D933D2279A4}"/>
                </a:ext>
              </a:extLst>
            </p:cNvPr>
            <p:cNvSpPr/>
            <p:nvPr/>
          </p:nvSpPr>
          <p:spPr>
            <a:xfrm flipV="1">
              <a:off x="5055869" y="47815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grpSp>
      <p:cxnSp>
        <p:nvCxnSpPr>
          <p:cNvPr id="584" name="Straight Arrow Connector 583">
            <a:extLst>
              <a:ext uri="{FF2B5EF4-FFF2-40B4-BE49-F238E27FC236}">
                <a16:creationId xmlns:a16="http://schemas.microsoft.com/office/drawing/2014/main" id="{A501F396-CDE3-4AEB-B743-DD9431154A8B}"/>
              </a:ext>
            </a:extLst>
          </p:cNvPr>
          <p:cNvCxnSpPr>
            <a:cxnSpLocks/>
          </p:cNvCxnSpPr>
          <p:nvPr/>
        </p:nvCxnSpPr>
        <p:spPr>
          <a:xfrm flipV="1">
            <a:off x="4786860" y="1395758"/>
            <a:ext cx="981419" cy="1797505"/>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5828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36AFF-5C07-4DEF-ABAF-1241EAD46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750" y="2248766"/>
            <a:ext cx="3132500" cy="3704665"/>
          </a:xfrm>
          <a:prstGeom prst="rect">
            <a:avLst/>
          </a:prstGeom>
        </p:spPr>
      </p:pic>
      <p:sp>
        <p:nvSpPr>
          <p:cNvPr id="4" name="Oval 3">
            <a:extLst>
              <a:ext uri="{FF2B5EF4-FFF2-40B4-BE49-F238E27FC236}">
                <a16:creationId xmlns:a16="http://schemas.microsoft.com/office/drawing/2014/main" id="{632D7890-8117-43FF-9B07-4FB93F16337B}"/>
              </a:ext>
            </a:extLst>
          </p:cNvPr>
          <p:cNvSpPr/>
          <p:nvPr/>
        </p:nvSpPr>
        <p:spPr>
          <a:xfrm>
            <a:off x="3509950" y="2248766"/>
            <a:ext cx="574837" cy="5748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a</a:t>
            </a:r>
          </a:p>
        </p:txBody>
      </p:sp>
      <p:sp>
        <p:nvSpPr>
          <p:cNvPr id="21" name="Oval 20">
            <a:extLst>
              <a:ext uri="{FF2B5EF4-FFF2-40B4-BE49-F238E27FC236}">
                <a16:creationId xmlns:a16="http://schemas.microsoft.com/office/drawing/2014/main" id="{CA34FA7F-2ADC-4CFE-BEE8-C9FC169C0CD0}"/>
              </a:ext>
            </a:extLst>
          </p:cNvPr>
          <p:cNvSpPr/>
          <p:nvPr/>
        </p:nvSpPr>
        <p:spPr>
          <a:xfrm>
            <a:off x="4467979" y="1849574"/>
            <a:ext cx="574837" cy="5748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s</a:t>
            </a:r>
          </a:p>
        </p:txBody>
      </p:sp>
      <p:cxnSp>
        <p:nvCxnSpPr>
          <p:cNvPr id="5" name="Straight Arrow Connector 4">
            <a:extLst>
              <a:ext uri="{FF2B5EF4-FFF2-40B4-BE49-F238E27FC236}">
                <a16:creationId xmlns:a16="http://schemas.microsoft.com/office/drawing/2014/main" id="{BEB65EE8-E360-44C4-B6E6-B3E7D836CD83}"/>
              </a:ext>
            </a:extLst>
          </p:cNvPr>
          <p:cNvCxnSpPr>
            <a:cxnSpLocks/>
          </p:cNvCxnSpPr>
          <p:nvPr/>
        </p:nvCxnSpPr>
        <p:spPr>
          <a:xfrm>
            <a:off x="4738402" y="408676"/>
            <a:ext cx="0" cy="14408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569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EFC9-24DD-4DEF-9576-5A761B315497}"/>
              </a:ext>
            </a:extLst>
          </p:cNvPr>
          <p:cNvSpPr>
            <a:spLocks noGrp="1"/>
          </p:cNvSpPr>
          <p:nvPr>
            <p:ph type="ctrTitle"/>
          </p:nvPr>
        </p:nvSpPr>
        <p:spPr/>
        <p:txBody>
          <a:bodyPr/>
          <a:lstStyle/>
          <a:p>
            <a:r>
              <a:rPr lang="en-AU" dirty="0"/>
              <a:t>Example two</a:t>
            </a:r>
          </a:p>
        </p:txBody>
      </p:sp>
      <p:sp>
        <p:nvSpPr>
          <p:cNvPr id="3" name="Subtitle 2">
            <a:extLst>
              <a:ext uri="{FF2B5EF4-FFF2-40B4-BE49-F238E27FC236}">
                <a16:creationId xmlns:a16="http://schemas.microsoft.com/office/drawing/2014/main" id="{6A92333F-7DD6-4575-BA04-324F6289FB3C}"/>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21786813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FD5203-4F40-425F-AEC3-329C3C3902F0}"/>
              </a:ext>
            </a:extLst>
          </p:cNvPr>
          <p:cNvSpPr/>
          <p:nvPr/>
        </p:nvSpPr>
        <p:spPr>
          <a:xfrm>
            <a:off x="-213064" y="-177553"/>
            <a:ext cx="9514670" cy="72086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a:solidFill>
                  <a:srgbClr val="F0B579"/>
                </a:solidFill>
              </a:rPr>
              <a:t>a</a:t>
            </a:r>
            <a:endParaRPr lang="en-AU" sz="1350" dirty="0"/>
          </a:p>
        </p:txBody>
      </p:sp>
      <p:pic>
        <p:nvPicPr>
          <p:cNvPr id="4" name="Picture 3">
            <a:extLst>
              <a:ext uri="{FF2B5EF4-FFF2-40B4-BE49-F238E27FC236}">
                <a16:creationId xmlns:a16="http://schemas.microsoft.com/office/drawing/2014/main" id="{06C7312F-0722-4AAF-A3BF-A523187DA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608728">
            <a:off x="2444688" y="1301688"/>
            <a:ext cx="4254623" cy="4254623"/>
          </a:xfrm>
          <a:prstGeom prst="rect">
            <a:avLst/>
          </a:prstGeom>
        </p:spPr>
      </p:pic>
      <p:sp>
        <p:nvSpPr>
          <p:cNvPr id="6" name="Rectangle 5">
            <a:extLst>
              <a:ext uri="{FF2B5EF4-FFF2-40B4-BE49-F238E27FC236}">
                <a16:creationId xmlns:a16="http://schemas.microsoft.com/office/drawing/2014/main" id="{A964B513-940C-497C-849F-4A9B96C92DF0}"/>
              </a:ext>
            </a:extLst>
          </p:cNvPr>
          <p:cNvSpPr/>
          <p:nvPr/>
        </p:nvSpPr>
        <p:spPr>
          <a:xfrm>
            <a:off x="4123676" y="1242668"/>
            <a:ext cx="4572000" cy="553998"/>
          </a:xfrm>
          <a:prstGeom prst="rect">
            <a:avLst/>
          </a:prstGeom>
        </p:spPr>
        <p:txBody>
          <a:bodyPr>
            <a:spAutoFit/>
          </a:bodyPr>
          <a:lstStyle/>
          <a:p>
            <a:pPr algn="ctr"/>
            <a:r>
              <a:rPr lang="en-AU" sz="3000" dirty="0">
                <a:solidFill>
                  <a:schemeClr val="bg2"/>
                </a:solidFill>
              </a:rPr>
              <a:t>s</a:t>
            </a:r>
          </a:p>
        </p:txBody>
      </p:sp>
      <p:sp>
        <p:nvSpPr>
          <p:cNvPr id="7" name="Rectangle 6">
            <a:extLst>
              <a:ext uri="{FF2B5EF4-FFF2-40B4-BE49-F238E27FC236}">
                <a16:creationId xmlns:a16="http://schemas.microsoft.com/office/drawing/2014/main" id="{CEAEC682-1EBF-4A00-80A4-94BB0A4008FC}"/>
              </a:ext>
            </a:extLst>
          </p:cNvPr>
          <p:cNvSpPr/>
          <p:nvPr/>
        </p:nvSpPr>
        <p:spPr>
          <a:xfrm>
            <a:off x="448323" y="5221131"/>
            <a:ext cx="4572000" cy="553998"/>
          </a:xfrm>
          <a:prstGeom prst="rect">
            <a:avLst/>
          </a:prstGeom>
        </p:spPr>
        <p:txBody>
          <a:bodyPr>
            <a:spAutoFit/>
          </a:bodyPr>
          <a:lstStyle/>
          <a:p>
            <a:pPr algn="ctr"/>
            <a:r>
              <a:rPr lang="en-AU" sz="3000" dirty="0">
                <a:solidFill>
                  <a:schemeClr val="bg2"/>
                </a:solidFill>
              </a:rPr>
              <a:t>a</a:t>
            </a:r>
          </a:p>
        </p:txBody>
      </p:sp>
      <p:sp>
        <p:nvSpPr>
          <p:cNvPr id="8" name="Rectangle 7">
            <a:extLst>
              <a:ext uri="{FF2B5EF4-FFF2-40B4-BE49-F238E27FC236}">
                <a16:creationId xmlns:a16="http://schemas.microsoft.com/office/drawing/2014/main" id="{C5EB9D10-502B-470A-B996-1E44AA69D084}"/>
              </a:ext>
            </a:extLst>
          </p:cNvPr>
          <p:cNvSpPr/>
          <p:nvPr/>
        </p:nvSpPr>
        <p:spPr>
          <a:xfrm>
            <a:off x="2285999" y="6505269"/>
            <a:ext cx="4572000" cy="369332"/>
          </a:xfrm>
          <a:prstGeom prst="rect">
            <a:avLst/>
          </a:prstGeom>
        </p:spPr>
        <p:txBody>
          <a:bodyPr>
            <a:spAutoFit/>
          </a:bodyPr>
          <a:lstStyle/>
          <a:p>
            <a:pPr algn="ctr"/>
            <a:r>
              <a:rPr lang="en-AU" dirty="0">
                <a:solidFill>
                  <a:schemeClr val="bg2"/>
                </a:solidFill>
              </a:rPr>
              <a:t>Press either key to continue</a:t>
            </a:r>
          </a:p>
        </p:txBody>
      </p:sp>
    </p:spTree>
    <p:extLst>
      <p:ext uri="{BB962C8B-B14F-4D97-AF65-F5344CB8AC3E}">
        <p14:creationId xmlns:p14="http://schemas.microsoft.com/office/powerpoint/2010/main" val="2953044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a:hlinkClick r:id="" action="ppaction://media"/>
            <a:extLst>
              <a:ext uri="{FF2B5EF4-FFF2-40B4-BE49-F238E27FC236}">
                <a16:creationId xmlns:a16="http://schemas.microsoft.com/office/drawing/2014/main" id="{BA151653-6D67-40F1-B904-9A53C2F694D8}"/>
              </a:ext>
            </a:extLst>
          </p:cNvPr>
          <p:cNvPicPr>
            <a:picLocks noRot="1" noChangeAspect="1"/>
          </p:cNvPicPr>
          <p:nvPr>
            <a:videoFile r:link="rId1"/>
          </p:nvPr>
        </p:nvPicPr>
        <p:blipFill>
          <a:blip r:embed="rId3"/>
          <a:stretch>
            <a:fillRect/>
          </a:stretch>
        </p:blipFill>
        <p:spPr>
          <a:xfrm>
            <a:off x="1827320" y="1885117"/>
            <a:ext cx="5489360" cy="3087765"/>
          </a:xfrm>
          <a:prstGeom prst="rect">
            <a:avLst/>
          </a:prstGeom>
        </p:spPr>
      </p:pic>
    </p:spTree>
    <p:extLst>
      <p:ext uri="{BB962C8B-B14F-4D97-AF65-F5344CB8AC3E}">
        <p14:creationId xmlns:p14="http://schemas.microsoft.com/office/powerpoint/2010/main" val="2290164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FD5203-4F40-425F-AEC3-329C3C3902F0}"/>
              </a:ext>
            </a:extLst>
          </p:cNvPr>
          <p:cNvSpPr/>
          <p:nvPr/>
        </p:nvSpPr>
        <p:spPr>
          <a:xfrm>
            <a:off x="-213064" y="-177553"/>
            <a:ext cx="9514670" cy="72086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grpSp>
        <p:nvGrpSpPr>
          <p:cNvPr id="2" name="Group 1">
            <a:extLst>
              <a:ext uri="{FF2B5EF4-FFF2-40B4-BE49-F238E27FC236}">
                <a16:creationId xmlns:a16="http://schemas.microsoft.com/office/drawing/2014/main" id="{FD84DDAF-B4F5-48D8-BDD3-FEBEBCE9792E}"/>
              </a:ext>
            </a:extLst>
          </p:cNvPr>
          <p:cNvGrpSpPr/>
          <p:nvPr/>
        </p:nvGrpSpPr>
        <p:grpSpPr>
          <a:xfrm>
            <a:off x="3121243" y="2052337"/>
            <a:ext cx="2822426" cy="2902969"/>
            <a:chOff x="3121243" y="2052337"/>
            <a:chExt cx="2822426" cy="2902969"/>
          </a:xfrm>
        </p:grpSpPr>
        <p:sp>
          <p:nvSpPr>
            <p:cNvPr id="91" name="Rectangle 90">
              <a:extLst>
                <a:ext uri="{FF2B5EF4-FFF2-40B4-BE49-F238E27FC236}">
                  <a16:creationId xmlns:a16="http://schemas.microsoft.com/office/drawing/2014/main" id="{8C39FEBD-3A03-4FC4-BF02-F23CED9F1EC6}"/>
                </a:ext>
              </a:extLst>
            </p:cNvPr>
            <p:cNvSpPr/>
            <p:nvPr/>
          </p:nvSpPr>
          <p:spPr>
            <a:xfrm>
              <a:off x="4492104" y="3375986"/>
              <a:ext cx="133363" cy="14306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Flowchart: Connector 91">
              <a:extLst>
                <a:ext uri="{FF2B5EF4-FFF2-40B4-BE49-F238E27FC236}">
                  <a16:creationId xmlns:a16="http://schemas.microsoft.com/office/drawing/2014/main" id="{DF3EB93F-B2E3-4A97-A2F2-C834409E352E}"/>
                </a:ext>
              </a:extLst>
            </p:cNvPr>
            <p:cNvSpPr/>
            <p:nvPr/>
          </p:nvSpPr>
          <p:spPr>
            <a:xfrm flipV="1">
              <a:off x="4554422" y="40021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 name="Flowchart: Connector 92">
              <a:extLst>
                <a:ext uri="{FF2B5EF4-FFF2-40B4-BE49-F238E27FC236}">
                  <a16:creationId xmlns:a16="http://schemas.microsoft.com/office/drawing/2014/main" id="{30D30F38-8AD4-4433-807F-7D4F792BA698}"/>
                </a:ext>
              </a:extLst>
            </p:cNvPr>
            <p:cNvSpPr/>
            <p:nvPr/>
          </p:nvSpPr>
          <p:spPr>
            <a:xfrm flipV="1">
              <a:off x="4706822" y="39560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 name="Flowchart: Connector 93">
              <a:extLst>
                <a:ext uri="{FF2B5EF4-FFF2-40B4-BE49-F238E27FC236}">
                  <a16:creationId xmlns:a16="http://schemas.microsoft.com/office/drawing/2014/main" id="{314343E9-99C1-438B-8967-459EEC84A1E8}"/>
                </a:ext>
              </a:extLst>
            </p:cNvPr>
            <p:cNvSpPr/>
            <p:nvPr/>
          </p:nvSpPr>
          <p:spPr>
            <a:xfrm flipV="1">
              <a:off x="4756317" y="37991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 name="Flowchart: Connector 94">
              <a:extLst>
                <a:ext uri="{FF2B5EF4-FFF2-40B4-BE49-F238E27FC236}">
                  <a16:creationId xmlns:a16="http://schemas.microsoft.com/office/drawing/2014/main" id="{D8A3634B-24C7-4498-B540-45C51552F6AE}"/>
                </a:ext>
              </a:extLst>
            </p:cNvPr>
            <p:cNvSpPr/>
            <p:nvPr/>
          </p:nvSpPr>
          <p:spPr>
            <a:xfrm flipV="1">
              <a:off x="4802430" y="38944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 name="Flowchart: Connector 95">
              <a:extLst>
                <a:ext uri="{FF2B5EF4-FFF2-40B4-BE49-F238E27FC236}">
                  <a16:creationId xmlns:a16="http://schemas.microsoft.com/office/drawing/2014/main" id="{C24D35DF-DB72-4CDE-A84C-0407897B5E54}"/>
                </a:ext>
              </a:extLst>
            </p:cNvPr>
            <p:cNvSpPr/>
            <p:nvPr/>
          </p:nvSpPr>
          <p:spPr>
            <a:xfrm flipV="1">
              <a:off x="4486176" y="38713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 name="Flowchart: Connector 96">
              <a:extLst>
                <a:ext uri="{FF2B5EF4-FFF2-40B4-BE49-F238E27FC236}">
                  <a16:creationId xmlns:a16="http://schemas.microsoft.com/office/drawing/2014/main" id="{135DF0EB-4783-4A69-8A9C-EC6DFB72DA78}"/>
                </a:ext>
              </a:extLst>
            </p:cNvPr>
            <p:cNvSpPr/>
            <p:nvPr/>
          </p:nvSpPr>
          <p:spPr>
            <a:xfrm flipV="1">
              <a:off x="4611713" y="387134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 name="Flowchart: Connector 97">
              <a:extLst>
                <a:ext uri="{FF2B5EF4-FFF2-40B4-BE49-F238E27FC236}">
                  <a16:creationId xmlns:a16="http://schemas.microsoft.com/office/drawing/2014/main" id="{C8A50EF3-FFE5-4D43-B4EB-058617D82185}"/>
                </a:ext>
              </a:extLst>
            </p:cNvPr>
            <p:cNvSpPr/>
            <p:nvPr/>
          </p:nvSpPr>
          <p:spPr>
            <a:xfrm flipV="1">
              <a:off x="4457817" y="39263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 name="Flowchart: Connector 98">
              <a:extLst>
                <a:ext uri="{FF2B5EF4-FFF2-40B4-BE49-F238E27FC236}">
                  <a16:creationId xmlns:a16="http://schemas.microsoft.com/office/drawing/2014/main" id="{94463EDB-587E-4E53-A34F-684ACB909B4A}"/>
                </a:ext>
              </a:extLst>
            </p:cNvPr>
            <p:cNvSpPr/>
            <p:nvPr/>
          </p:nvSpPr>
          <p:spPr>
            <a:xfrm flipV="1">
              <a:off x="4434761" y="37530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 name="Flowchart: Connector 99">
              <a:extLst>
                <a:ext uri="{FF2B5EF4-FFF2-40B4-BE49-F238E27FC236}">
                  <a16:creationId xmlns:a16="http://schemas.microsoft.com/office/drawing/2014/main" id="{F7A7CCB1-52AF-47E1-891B-4F2325A72E73}"/>
                </a:ext>
              </a:extLst>
            </p:cNvPr>
            <p:cNvSpPr/>
            <p:nvPr/>
          </p:nvSpPr>
          <p:spPr>
            <a:xfrm flipV="1">
              <a:off x="4341572" y="38358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 name="Flowchart: Connector 100">
              <a:extLst>
                <a:ext uri="{FF2B5EF4-FFF2-40B4-BE49-F238E27FC236}">
                  <a16:creationId xmlns:a16="http://schemas.microsoft.com/office/drawing/2014/main" id="{51174584-2942-46F8-871A-86B3EE80B744}"/>
                </a:ext>
              </a:extLst>
            </p:cNvPr>
            <p:cNvSpPr/>
            <p:nvPr/>
          </p:nvSpPr>
          <p:spPr>
            <a:xfrm flipV="1">
              <a:off x="4327989" y="37530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 name="Flowchart: Connector 101">
              <a:extLst>
                <a:ext uri="{FF2B5EF4-FFF2-40B4-BE49-F238E27FC236}">
                  <a16:creationId xmlns:a16="http://schemas.microsoft.com/office/drawing/2014/main" id="{A11C0916-DD26-4874-983E-5230900B50E7}"/>
                </a:ext>
              </a:extLst>
            </p:cNvPr>
            <p:cNvSpPr/>
            <p:nvPr/>
          </p:nvSpPr>
          <p:spPr>
            <a:xfrm flipV="1">
              <a:off x="4618246" y="37760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 name="Flowchart: Connector 102">
              <a:extLst>
                <a:ext uri="{FF2B5EF4-FFF2-40B4-BE49-F238E27FC236}">
                  <a16:creationId xmlns:a16="http://schemas.microsoft.com/office/drawing/2014/main" id="{D6200B92-A919-4A28-914B-22FA701F24EE}"/>
                </a:ext>
              </a:extLst>
            </p:cNvPr>
            <p:cNvSpPr/>
            <p:nvPr/>
          </p:nvSpPr>
          <p:spPr>
            <a:xfrm flipV="1">
              <a:off x="4540249" y="36490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 name="Flowchart: Connector 103">
              <a:extLst>
                <a:ext uri="{FF2B5EF4-FFF2-40B4-BE49-F238E27FC236}">
                  <a16:creationId xmlns:a16="http://schemas.microsoft.com/office/drawing/2014/main" id="{709A6425-723A-4B85-B9A3-0BFEE944A303}"/>
                </a:ext>
              </a:extLst>
            </p:cNvPr>
            <p:cNvSpPr/>
            <p:nvPr/>
          </p:nvSpPr>
          <p:spPr>
            <a:xfrm flipV="1">
              <a:off x="4388648" y="364299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 name="Flowchart: Connector 104">
              <a:extLst>
                <a:ext uri="{FF2B5EF4-FFF2-40B4-BE49-F238E27FC236}">
                  <a16:creationId xmlns:a16="http://schemas.microsoft.com/office/drawing/2014/main" id="{256B747E-8298-4419-A2D1-E3E3CEE7BE6F}"/>
                </a:ext>
              </a:extLst>
            </p:cNvPr>
            <p:cNvSpPr/>
            <p:nvPr/>
          </p:nvSpPr>
          <p:spPr>
            <a:xfrm flipV="1">
              <a:off x="4869653" y="383595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 name="Flowchart: Connector 105">
              <a:extLst>
                <a:ext uri="{FF2B5EF4-FFF2-40B4-BE49-F238E27FC236}">
                  <a16:creationId xmlns:a16="http://schemas.microsoft.com/office/drawing/2014/main" id="{05924AEA-30EE-4F12-A3A4-733763909B0A}"/>
                </a:ext>
              </a:extLst>
            </p:cNvPr>
            <p:cNvSpPr/>
            <p:nvPr/>
          </p:nvSpPr>
          <p:spPr>
            <a:xfrm flipV="1">
              <a:off x="5022053" y="37898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 name="Flowchart: Connector 106">
              <a:extLst>
                <a:ext uri="{FF2B5EF4-FFF2-40B4-BE49-F238E27FC236}">
                  <a16:creationId xmlns:a16="http://schemas.microsoft.com/office/drawing/2014/main" id="{51FB3213-D21A-4ED1-9D54-A5BF5AE99E31}"/>
                </a:ext>
              </a:extLst>
            </p:cNvPr>
            <p:cNvSpPr/>
            <p:nvPr/>
          </p:nvSpPr>
          <p:spPr>
            <a:xfrm flipV="1">
              <a:off x="5071548" y="36329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 name="Flowchart: Connector 107">
              <a:extLst>
                <a:ext uri="{FF2B5EF4-FFF2-40B4-BE49-F238E27FC236}">
                  <a16:creationId xmlns:a16="http://schemas.microsoft.com/office/drawing/2014/main" id="{CE93A6AA-275B-40D1-80DC-F4593EF895BD}"/>
                </a:ext>
              </a:extLst>
            </p:cNvPr>
            <p:cNvSpPr/>
            <p:nvPr/>
          </p:nvSpPr>
          <p:spPr>
            <a:xfrm flipV="1">
              <a:off x="4801407" y="37051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 name="Flowchart: Connector 108">
              <a:extLst>
                <a:ext uri="{FF2B5EF4-FFF2-40B4-BE49-F238E27FC236}">
                  <a16:creationId xmlns:a16="http://schemas.microsoft.com/office/drawing/2014/main" id="{464CC463-122C-4BDD-A5DD-BF1D5E9D9255}"/>
                </a:ext>
              </a:extLst>
            </p:cNvPr>
            <p:cNvSpPr/>
            <p:nvPr/>
          </p:nvSpPr>
          <p:spPr>
            <a:xfrm flipV="1">
              <a:off x="4926944" y="37051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 name="Flowchart: Connector 109">
              <a:extLst>
                <a:ext uri="{FF2B5EF4-FFF2-40B4-BE49-F238E27FC236}">
                  <a16:creationId xmlns:a16="http://schemas.microsoft.com/office/drawing/2014/main" id="{F5B07DF7-EB39-4F68-BFEB-9837DA640C97}"/>
                </a:ext>
              </a:extLst>
            </p:cNvPr>
            <p:cNvSpPr/>
            <p:nvPr/>
          </p:nvSpPr>
          <p:spPr>
            <a:xfrm flipV="1">
              <a:off x="4773048" y="376016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 name="Flowchart: Connector 110">
              <a:extLst>
                <a:ext uri="{FF2B5EF4-FFF2-40B4-BE49-F238E27FC236}">
                  <a16:creationId xmlns:a16="http://schemas.microsoft.com/office/drawing/2014/main" id="{82150AB4-4FFC-4E05-B3AE-1DA730EB1C7A}"/>
                </a:ext>
              </a:extLst>
            </p:cNvPr>
            <p:cNvSpPr/>
            <p:nvPr/>
          </p:nvSpPr>
          <p:spPr>
            <a:xfrm flipV="1">
              <a:off x="4749992" y="35868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 name="Flowchart: Connector 111">
              <a:extLst>
                <a:ext uri="{FF2B5EF4-FFF2-40B4-BE49-F238E27FC236}">
                  <a16:creationId xmlns:a16="http://schemas.microsoft.com/office/drawing/2014/main" id="{87329633-FCDD-4C4D-B40A-15A6467AB856}"/>
                </a:ext>
              </a:extLst>
            </p:cNvPr>
            <p:cNvSpPr/>
            <p:nvPr/>
          </p:nvSpPr>
          <p:spPr>
            <a:xfrm flipV="1">
              <a:off x="4656803" y="36696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 name="Flowchart: Connector 112">
              <a:extLst>
                <a:ext uri="{FF2B5EF4-FFF2-40B4-BE49-F238E27FC236}">
                  <a16:creationId xmlns:a16="http://schemas.microsoft.com/office/drawing/2014/main" id="{C5EE2E21-F073-4D69-A95F-C38090B35F03}"/>
                </a:ext>
              </a:extLst>
            </p:cNvPr>
            <p:cNvSpPr/>
            <p:nvPr/>
          </p:nvSpPr>
          <p:spPr>
            <a:xfrm flipV="1">
              <a:off x="4643220" y="35868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 name="Flowchart: Connector 113">
              <a:extLst>
                <a:ext uri="{FF2B5EF4-FFF2-40B4-BE49-F238E27FC236}">
                  <a16:creationId xmlns:a16="http://schemas.microsoft.com/office/drawing/2014/main" id="{D8782FEA-453C-4AB1-A085-D3027BD79E1E}"/>
                </a:ext>
              </a:extLst>
            </p:cNvPr>
            <p:cNvSpPr/>
            <p:nvPr/>
          </p:nvSpPr>
          <p:spPr>
            <a:xfrm flipV="1">
              <a:off x="4933477" y="36098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 name="Flowchart: Connector 114">
              <a:extLst>
                <a:ext uri="{FF2B5EF4-FFF2-40B4-BE49-F238E27FC236}">
                  <a16:creationId xmlns:a16="http://schemas.microsoft.com/office/drawing/2014/main" id="{746C5F56-82CD-411E-AE84-587BFDD2B40F}"/>
                </a:ext>
              </a:extLst>
            </p:cNvPr>
            <p:cNvSpPr/>
            <p:nvPr/>
          </p:nvSpPr>
          <p:spPr>
            <a:xfrm flipV="1">
              <a:off x="4855480" y="34828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 name="Flowchart: Connector 115">
              <a:extLst>
                <a:ext uri="{FF2B5EF4-FFF2-40B4-BE49-F238E27FC236}">
                  <a16:creationId xmlns:a16="http://schemas.microsoft.com/office/drawing/2014/main" id="{0E5C3EDA-2B24-46F8-BC66-9AD4C3F8431F}"/>
                </a:ext>
              </a:extLst>
            </p:cNvPr>
            <p:cNvSpPr/>
            <p:nvPr/>
          </p:nvSpPr>
          <p:spPr>
            <a:xfrm flipV="1">
              <a:off x="4703879" y="34768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 name="Flowchart: Connector 116">
              <a:extLst>
                <a:ext uri="{FF2B5EF4-FFF2-40B4-BE49-F238E27FC236}">
                  <a16:creationId xmlns:a16="http://schemas.microsoft.com/office/drawing/2014/main" id="{40D9D90C-B6D8-4DB4-B465-986F1A21372D}"/>
                </a:ext>
              </a:extLst>
            </p:cNvPr>
            <p:cNvSpPr/>
            <p:nvPr/>
          </p:nvSpPr>
          <p:spPr>
            <a:xfrm flipV="1">
              <a:off x="4840063" y="35063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8" name="Flowchart: Connector 117">
              <a:extLst>
                <a:ext uri="{FF2B5EF4-FFF2-40B4-BE49-F238E27FC236}">
                  <a16:creationId xmlns:a16="http://schemas.microsoft.com/office/drawing/2014/main" id="{9FAF3AAB-4814-4EFD-866B-8A9154814F2B}"/>
                </a:ext>
              </a:extLst>
            </p:cNvPr>
            <p:cNvSpPr/>
            <p:nvPr/>
          </p:nvSpPr>
          <p:spPr>
            <a:xfrm flipV="1">
              <a:off x="4992463" y="34602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9" name="Flowchart: Connector 118">
              <a:extLst>
                <a:ext uri="{FF2B5EF4-FFF2-40B4-BE49-F238E27FC236}">
                  <a16:creationId xmlns:a16="http://schemas.microsoft.com/office/drawing/2014/main" id="{4C85FCE6-CDFE-4992-B235-56AFACE80A15}"/>
                </a:ext>
              </a:extLst>
            </p:cNvPr>
            <p:cNvSpPr/>
            <p:nvPr/>
          </p:nvSpPr>
          <p:spPr>
            <a:xfrm flipV="1">
              <a:off x="5041958" y="33033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0" name="Flowchart: Connector 119">
              <a:extLst>
                <a:ext uri="{FF2B5EF4-FFF2-40B4-BE49-F238E27FC236}">
                  <a16:creationId xmlns:a16="http://schemas.microsoft.com/office/drawing/2014/main" id="{643921C3-81E7-49BF-8995-7C94FFB4C565}"/>
                </a:ext>
              </a:extLst>
            </p:cNvPr>
            <p:cNvSpPr/>
            <p:nvPr/>
          </p:nvSpPr>
          <p:spPr>
            <a:xfrm flipV="1">
              <a:off x="5088071" y="33986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1" name="Flowchart: Connector 120">
              <a:extLst>
                <a:ext uri="{FF2B5EF4-FFF2-40B4-BE49-F238E27FC236}">
                  <a16:creationId xmlns:a16="http://schemas.microsoft.com/office/drawing/2014/main" id="{22A97625-FDB0-4FAC-B1E4-8C6A79A05657}"/>
                </a:ext>
              </a:extLst>
            </p:cNvPr>
            <p:cNvSpPr/>
            <p:nvPr/>
          </p:nvSpPr>
          <p:spPr>
            <a:xfrm flipV="1">
              <a:off x="4771817" y="33755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2" name="Flowchart: Connector 121">
              <a:extLst>
                <a:ext uri="{FF2B5EF4-FFF2-40B4-BE49-F238E27FC236}">
                  <a16:creationId xmlns:a16="http://schemas.microsoft.com/office/drawing/2014/main" id="{AE62D200-2866-4BC3-B78A-41005BD9AA6A}"/>
                </a:ext>
              </a:extLst>
            </p:cNvPr>
            <p:cNvSpPr/>
            <p:nvPr/>
          </p:nvSpPr>
          <p:spPr>
            <a:xfrm flipV="1">
              <a:off x="4897354" y="337554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3" name="Flowchart: Connector 122">
              <a:extLst>
                <a:ext uri="{FF2B5EF4-FFF2-40B4-BE49-F238E27FC236}">
                  <a16:creationId xmlns:a16="http://schemas.microsoft.com/office/drawing/2014/main" id="{EF071BD0-6FFE-47E0-97F1-7CDAF82237E2}"/>
                </a:ext>
              </a:extLst>
            </p:cNvPr>
            <p:cNvSpPr/>
            <p:nvPr/>
          </p:nvSpPr>
          <p:spPr>
            <a:xfrm flipV="1">
              <a:off x="4743458" y="34305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4" name="Flowchart: Connector 123">
              <a:extLst>
                <a:ext uri="{FF2B5EF4-FFF2-40B4-BE49-F238E27FC236}">
                  <a16:creationId xmlns:a16="http://schemas.microsoft.com/office/drawing/2014/main" id="{C40A1274-6346-41BD-9D54-1E656E066F59}"/>
                </a:ext>
              </a:extLst>
            </p:cNvPr>
            <p:cNvSpPr/>
            <p:nvPr/>
          </p:nvSpPr>
          <p:spPr>
            <a:xfrm flipV="1">
              <a:off x="4720402" y="32572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6" name="Flowchart: Connector 125">
              <a:extLst>
                <a:ext uri="{FF2B5EF4-FFF2-40B4-BE49-F238E27FC236}">
                  <a16:creationId xmlns:a16="http://schemas.microsoft.com/office/drawing/2014/main" id="{7C20C3D9-3C9A-4F26-BBF0-681F1C94529F}"/>
                </a:ext>
              </a:extLst>
            </p:cNvPr>
            <p:cNvSpPr/>
            <p:nvPr/>
          </p:nvSpPr>
          <p:spPr>
            <a:xfrm flipV="1">
              <a:off x="4613630" y="32572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7" name="Flowchart: Connector 126">
              <a:extLst>
                <a:ext uri="{FF2B5EF4-FFF2-40B4-BE49-F238E27FC236}">
                  <a16:creationId xmlns:a16="http://schemas.microsoft.com/office/drawing/2014/main" id="{AB495374-DFD2-48EB-AFF2-3244E075F3A6}"/>
                </a:ext>
              </a:extLst>
            </p:cNvPr>
            <p:cNvSpPr/>
            <p:nvPr/>
          </p:nvSpPr>
          <p:spPr>
            <a:xfrm flipV="1">
              <a:off x="4903887" y="32802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8" name="Flowchart: Connector 127">
              <a:extLst>
                <a:ext uri="{FF2B5EF4-FFF2-40B4-BE49-F238E27FC236}">
                  <a16:creationId xmlns:a16="http://schemas.microsoft.com/office/drawing/2014/main" id="{C091D164-7191-429C-8F62-F41B001DEE5A}"/>
                </a:ext>
              </a:extLst>
            </p:cNvPr>
            <p:cNvSpPr/>
            <p:nvPr/>
          </p:nvSpPr>
          <p:spPr>
            <a:xfrm flipV="1">
              <a:off x="4825890" y="31532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9" name="Flowchart: Connector 128">
              <a:extLst>
                <a:ext uri="{FF2B5EF4-FFF2-40B4-BE49-F238E27FC236}">
                  <a16:creationId xmlns:a16="http://schemas.microsoft.com/office/drawing/2014/main" id="{832D2F14-55D9-46A5-91AE-EA3F0839AA28}"/>
                </a:ext>
              </a:extLst>
            </p:cNvPr>
            <p:cNvSpPr/>
            <p:nvPr/>
          </p:nvSpPr>
          <p:spPr>
            <a:xfrm flipV="1">
              <a:off x="4674289" y="314719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2" name="Flowchart: Connector 131">
              <a:extLst>
                <a:ext uri="{FF2B5EF4-FFF2-40B4-BE49-F238E27FC236}">
                  <a16:creationId xmlns:a16="http://schemas.microsoft.com/office/drawing/2014/main" id="{E936FCB8-AE44-40E7-89E4-00D3C34A2748}"/>
                </a:ext>
              </a:extLst>
            </p:cNvPr>
            <p:cNvSpPr/>
            <p:nvPr/>
          </p:nvSpPr>
          <p:spPr>
            <a:xfrm flipV="1">
              <a:off x="4670360" y="31269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3" name="Flowchart: Connector 132">
              <a:extLst>
                <a:ext uri="{FF2B5EF4-FFF2-40B4-BE49-F238E27FC236}">
                  <a16:creationId xmlns:a16="http://schemas.microsoft.com/office/drawing/2014/main" id="{53345EA2-5A4A-4692-B061-B1C7F7D9285F}"/>
                </a:ext>
              </a:extLst>
            </p:cNvPr>
            <p:cNvSpPr/>
            <p:nvPr/>
          </p:nvSpPr>
          <p:spPr>
            <a:xfrm flipV="1">
              <a:off x="4716473" y="32222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4" name="Flowchart: Connector 133">
              <a:extLst>
                <a:ext uri="{FF2B5EF4-FFF2-40B4-BE49-F238E27FC236}">
                  <a16:creationId xmlns:a16="http://schemas.microsoft.com/office/drawing/2014/main" id="{E797F357-6651-4E18-B315-467F03893162}"/>
                </a:ext>
              </a:extLst>
            </p:cNvPr>
            <p:cNvSpPr/>
            <p:nvPr/>
          </p:nvSpPr>
          <p:spPr>
            <a:xfrm flipV="1">
              <a:off x="4400219" y="31991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5" name="Flowchart: Connector 134">
              <a:extLst>
                <a:ext uri="{FF2B5EF4-FFF2-40B4-BE49-F238E27FC236}">
                  <a16:creationId xmlns:a16="http://schemas.microsoft.com/office/drawing/2014/main" id="{86F6C8CD-CBAD-4B6B-9039-C219C05B92FC}"/>
                </a:ext>
              </a:extLst>
            </p:cNvPr>
            <p:cNvSpPr/>
            <p:nvPr/>
          </p:nvSpPr>
          <p:spPr>
            <a:xfrm flipV="1">
              <a:off x="4525756" y="31991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6" name="Flowchart: Connector 135">
              <a:extLst>
                <a:ext uri="{FF2B5EF4-FFF2-40B4-BE49-F238E27FC236}">
                  <a16:creationId xmlns:a16="http://schemas.microsoft.com/office/drawing/2014/main" id="{721C6880-20ED-4A57-9793-1BDE42DE709E}"/>
                </a:ext>
              </a:extLst>
            </p:cNvPr>
            <p:cNvSpPr/>
            <p:nvPr/>
          </p:nvSpPr>
          <p:spPr>
            <a:xfrm flipV="1">
              <a:off x="4371860" y="32541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7" name="Flowchart: Connector 136">
              <a:extLst>
                <a:ext uri="{FF2B5EF4-FFF2-40B4-BE49-F238E27FC236}">
                  <a16:creationId xmlns:a16="http://schemas.microsoft.com/office/drawing/2014/main" id="{2C46AEC7-72E5-4C46-9602-04C861903C01}"/>
                </a:ext>
              </a:extLst>
            </p:cNvPr>
            <p:cNvSpPr/>
            <p:nvPr/>
          </p:nvSpPr>
          <p:spPr>
            <a:xfrm flipV="1">
              <a:off x="4348804" y="30808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8" name="Flowchart: Connector 137">
              <a:extLst>
                <a:ext uri="{FF2B5EF4-FFF2-40B4-BE49-F238E27FC236}">
                  <a16:creationId xmlns:a16="http://schemas.microsoft.com/office/drawing/2014/main" id="{F02E9E49-6E50-42C5-86D2-9237A269D41A}"/>
                </a:ext>
              </a:extLst>
            </p:cNvPr>
            <p:cNvSpPr/>
            <p:nvPr/>
          </p:nvSpPr>
          <p:spPr>
            <a:xfrm flipV="1">
              <a:off x="4255615" y="316366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9" name="Flowchart: Connector 138">
              <a:extLst>
                <a:ext uri="{FF2B5EF4-FFF2-40B4-BE49-F238E27FC236}">
                  <a16:creationId xmlns:a16="http://schemas.microsoft.com/office/drawing/2014/main" id="{AFFAE972-BF54-4900-B914-706B8F1E56C1}"/>
                </a:ext>
              </a:extLst>
            </p:cNvPr>
            <p:cNvSpPr/>
            <p:nvPr/>
          </p:nvSpPr>
          <p:spPr>
            <a:xfrm flipV="1">
              <a:off x="4242032" y="30808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0" name="Flowchart: Connector 139">
              <a:extLst>
                <a:ext uri="{FF2B5EF4-FFF2-40B4-BE49-F238E27FC236}">
                  <a16:creationId xmlns:a16="http://schemas.microsoft.com/office/drawing/2014/main" id="{4E8FD887-7E44-4CE0-AEC6-134E259E5A08}"/>
                </a:ext>
              </a:extLst>
            </p:cNvPr>
            <p:cNvSpPr/>
            <p:nvPr/>
          </p:nvSpPr>
          <p:spPr>
            <a:xfrm flipV="1">
              <a:off x="4532289" y="31039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1" name="Flowchart: Connector 140">
              <a:extLst>
                <a:ext uri="{FF2B5EF4-FFF2-40B4-BE49-F238E27FC236}">
                  <a16:creationId xmlns:a16="http://schemas.microsoft.com/office/drawing/2014/main" id="{E5D48C82-A115-4A9F-88DD-C1FC2026491A}"/>
                </a:ext>
              </a:extLst>
            </p:cNvPr>
            <p:cNvSpPr/>
            <p:nvPr/>
          </p:nvSpPr>
          <p:spPr>
            <a:xfrm flipV="1">
              <a:off x="4454292" y="29769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2" name="Flowchart: Connector 141">
              <a:extLst>
                <a:ext uri="{FF2B5EF4-FFF2-40B4-BE49-F238E27FC236}">
                  <a16:creationId xmlns:a16="http://schemas.microsoft.com/office/drawing/2014/main" id="{CCB3B3DF-7943-4BD9-AC7C-3AFE16E13500}"/>
                </a:ext>
              </a:extLst>
            </p:cNvPr>
            <p:cNvSpPr/>
            <p:nvPr/>
          </p:nvSpPr>
          <p:spPr>
            <a:xfrm flipV="1">
              <a:off x="4302691" y="29708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3" name="Flowchart: Connector 142">
              <a:extLst>
                <a:ext uri="{FF2B5EF4-FFF2-40B4-BE49-F238E27FC236}">
                  <a16:creationId xmlns:a16="http://schemas.microsoft.com/office/drawing/2014/main" id="{B0EDDE45-8DB9-4B69-BE8D-A540EDE3FA09}"/>
                </a:ext>
              </a:extLst>
            </p:cNvPr>
            <p:cNvSpPr/>
            <p:nvPr/>
          </p:nvSpPr>
          <p:spPr>
            <a:xfrm flipV="1">
              <a:off x="4208810" y="360421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4" name="Flowchart: Connector 143">
              <a:extLst>
                <a:ext uri="{FF2B5EF4-FFF2-40B4-BE49-F238E27FC236}">
                  <a16:creationId xmlns:a16="http://schemas.microsoft.com/office/drawing/2014/main" id="{AECAB35D-77B6-489F-823D-BE5514E69C3F}"/>
                </a:ext>
              </a:extLst>
            </p:cNvPr>
            <p:cNvSpPr/>
            <p:nvPr/>
          </p:nvSpPr>
          <p:spPr>
            <a:xfrm flipV="1">
              <a:off x="4361210" y="35581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6" name="Flowchart: Connector 145">
              <a:extLst>
                <a:ext uri="{FF2B5EF4-FFF2-40B4-BE49-F238E27FC236}">
                  <a16:creationId xmlns:a16="http://schemas.microsoft.com/office/drawing/2014/main" id="{AB3245F3-0AE6-44DC-8500-43DE9466BDE8}"/>
                </a:ext>
              </a:extLst>
            </p:cNvPr>
            <p:cNvSpPr/>
            <p:nvPr/>
          </p:nvSpPr>
          <p:spPr>
            <a:xfrm flipV="1">
              <a:off x="4367896" y="34335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7" name="Flowchart: Connector 146">
              <a:extLst>
                <a:ext uri="{FF2B5EF4-FFF2-40B4-BE49-F238E27FC236}">
                  <a16:creationId xmlns:a16="http://schemas.microsoft.com/office/drawing/2014/main" id="{50C3F105-E83C-4FE9-82D2-9FF381D7CD4A}"/>
                </a:ext>
              </a:extLst>
            </p:cNvPr>
            <p:cNvSpPr/>
            <p:nvPr/>
          </p:nvSpPr>
          <p:spPr>
            <a:xfrm flipV="1">
              <a:off x="4140564" y="34734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8" name="Flowchart: Connector 147">
              <a:extLst>
                <a:ext uri="{FF2B5EF4-FFF2-40B4-BE49-F238E27FC236}">
                  <a16:creationId xmlns:a16="http://schemas.microsoft.com/office/drawing/2014/main" id="{3814DAD5-899A-4820-A81C-350766441F4F}"/>
                </a:ext>
              </a:extLst>
            </p:cNvPr>
            <p:cNvSpPr/>
            <p:nvPr/>
          </p:nvSpPr>
          <p:spPr>
            <a:xfrm flipV="1">
              <a:off x="4266101" y="34734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9" name="Flowchart: Connector 148">
              <a:extLst>
                <a:ext uri="{FF2B5EF4-FFF2-40B4-BE49-F238E27FC236}">
                  <a16:creationId xmlns:a16="http://schemas.microsoft.com/office/drawing/2014/main" id="{5E763BB9-8015-4EE5-BC8B-28E5CC7D1E8C}"/>
                </a:ext>
              </a:extLst>
            </p:cNvPr>
            <p:cNvSpPr/>
            <p:nvPr/>
          </p:nvSpPr>
          <p:spPr>
            <a:xfrm flipV="1">
              <a:off x="4112205" y="35284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0" name="Flowchart: Connector 149">
              <a:extLst>
                <a:ext uri="{FF2B5EF4-FFF2-40B4-BE49-F238E27FC236}">
                  <a16:creationId xmlns:a16="http://schemas.microsoft.com/office/drawing/2014/main" id="{CD5E4F61-B18A-45FF-BF71-A94D3118FB9B}"/>
                </a:ext>
              </a:extLst>
            </p:cNvPr>
            <p:cNvSpPr/>
            <p:nvPr/>
          </p:nvSpPr>
          <p:spPr>
            <a:xfrm flipV="1">
              <a:off x="4089149" y="33550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1" name="Flowchart: Connector 150">
              <a:extLst>
                <a:ext uri="{FF2B5EF4-FFF2-40B4-BE49-F238E27FC236}">
                  <a16:creationId xmlns:a16="http://schemas.microsoft.com/office/drawing/2014/main" id="{DD07EA6C-78A8-4856-BA42-60A713ADBB81}"/>
                </a:ext>
              </a:extLst>
            </p:cNvPr>
            <p:cNvSpPr/>
            <p:nvPr/>
          </p:nvSpPr>
          <p:spPr>
            <a:xfrm flipV="1">
              <a:off x="3995960" y="34378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2" name="Flowchart: Connector 151">
              <a:extLst>
                <a:ext uri="{FF2B5EF4-FFF2-40B4-BE49-F238E27FC236}">
                  <a16:creationId xmlns:a16="http://schemas.microsoft.com/office/drawing/2014/main" id="{99E0F8CA-2D1D-47A0-9249-861B32DEF66F}"/>
                </a:ext>
              </a:extLst>
            </p:cNvPr>
            <p:cNvSpPr/>
            <p:nvPr/>
          </p:nvSpPr>
          <p:spPr>
            <a:xfrm flipV="1">
              <a:off x="3982377" y="33550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3" name="Flowchart: Connector 152">
              <a:extLst>
                <a:ext uri="{FF2B5EF4-FFF2-40B4-BE49-F238E27FC236}">
                  <a16:creationId xmlns:a16="http://schemas.microsoft.com/office/drawing/2014/main" id="{688B2F4A-4C41-4F74-8614-F707BDFE0DA9}"/>
                </a:ext>
              </a:extLst>
            </p:cNvPr>
            <p:cNvSpPr/>
            <p:nvPr/>
          </p:nvSpPr>
          <p:spPr>
            <a:xfrm flipV="1">
              <a:off x="4272634" y="337813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4" name="Flowchart: Connector 153">
              <a:extLst>
                <a:ext uri="{FF2B5EF4-FFF2-40B4-BE49-F238E27FC236}">
                  <a16:creationId xmlns:a16="http://schemas.microsoft.com/office/drawing/2014/main" id="{883FC24D-130D-4B7B-9D5A-C09F7385AC42}"/>
                </a:ext>
              </a:extLst>
            </p:cNvPr>
            <p:cNvSpPr/>
            <p:nvPr/>
          </p:nvSpPr>
          <p:spPr>
            <a:xfrm flipV="1">
              <a:off x="4194637" y="32511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5" name="Flowchart: Connector 154">
              <a:extLst>
                <a:ext uri="{FF2B5EF4-FFF2-40B4-BE49-F238E27FC236}">
                  <a16:creationId xmlns:a16="http://schemas.microsoft.com/office/drawing/2014/main" id="{D4E16AE4-DA51-48C3-BF29-78F2F1F94ABC}"/>
                </a:ext>
              </a:extLst>
            </p:cNvPr>
            <p:cNvSpPr/>
            <p:nvPr/>
          </p:nvSpPr>
          <p:spPr>
            <a:xfrm flipV="1">
              <a:off x="4043036" y="32450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6" name="Flowchart: Connector 155">
              <a:extLst>
                <a:ext uri="{FF2B5EF4-FFF2-40B4-BE49-F238E27FC236}">
                  <a16:creationId xmlns:a16="http://schemas.microsoft.com/office/drawing/2014/main" id="{E0DE82FD-80B7-4C69-AFD8-65DE7BA187A0}"/>
                </a:ext>
              </a:extLst>
            </p:cNvPr>
            <p:cNvSpPr/>
            <p:nvPr/>
          </p:nvSpPr>
          <p:spPr>
            <a:xfrm flipV="1">
              <a:off x="4650455" y="31157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7" name="Flowchart: Connector 156">
              <a:extLst>
                <a:ext uri="{FF2B5EF4-FFF2-40B4-BE49-F238E27FC236}">
                  <a16:creationId xmlns:a16="http://schemas.microsoft.com/office/drawing/2014/main" id="{B611BE67-97DA-4747-BDE4-858530994201}"/>
                </a:ext>
              </a:extLst>
            </p:cNvPr>
            <p:cNvSpPr/>
            <p:nvPr/>
          </p:nvSpPr>
          <p:spPr>
            <a:xfrm flipV="1">
              <a:off x="4699950" y="29588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8" name="Flowchart: Connector 157">
              <a:extLst>
                <a:ext uri="{FF2B5EF4-FFF2-40B4-BE49-F238E27FC236}">
                  <a16:creationId xmlns:a16="http://schemas.microsoft.com/office/drawing/2014/main" id="{215F96B7-EE54-4789-AE8A-933DB748965F}"/>
                </a:ext>
              </a:extLst>
            </p:cNvPr>
            <p:cNvSpPr/>
            <p:nvPr/>
          </p:nvSpPr>
          <p:spPr>
            <a:xfrm flipV="1">
              <a:off x="4746063" y="30541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9" name="Flowchart: Connector 158">
              <a:extLst>
                <a:ext uri="{FF2B5EF4-FFF2-40B4-BE49-F238E27FC236}">
                  <a16:creationId xmlns:a16="http://schemas.microsoft.com/office/drawing/2014/main" id="{3D813CD0-8A1F-4F2F-A37C-A7C24AC91AAB}"/>
                </a:ext>
              </a:extLst>
            </p:cNvPr>
            <p:cNvSpPr/>
            <p:nvPr/>
          </p:nvSpPr>
          <p:spPr>
            <a:xfrm flipV="1">
              <a:off x="4555346" y="30310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0" name="Flowchart: Connector 159">
              <a:extLst>
                <a:ext uri="{FF2B5EF4-FFF2-40B4-BE49-F238E27FC236}">
                  <a16:creationId xmlns:a16="http://schemas.microsoft.com/office/drawing/2014/main" id="{30FAFF2A-778C-4426-9301-B9B61343662A}"/>
                </a:ext>
              </a:extLst>
            </p:cNvPr>
            <p:cNvSpPr/>
            <p:nvPr/>
          </p:nvSpPr>
          <p:spPr>
            <a:xfrm flipV="1">
              <a:off x="4561879" y="29357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1" name="Flowchart: Connector 160">
              <a:extLst>
                <a:ext uri="{FF2B5EF4-FFF2-40B4-BE49-F238E27FC236}">
                  <a16:creationId xmlns:a16="http://schemas.microsoft.com/office/drawing/2014/main" id="{64DB5B89-F05F-4B5E-818A-DD7805D33445}"/>
                </a:ext>
              </a:extLst>
            </p:cNvPr>
            <p:cNvSpPr/>
            <p:nvPr/>
          </p:nvSpPr>
          <p:spPr>
            <a:xfrm flipV="1">
              <a:off x="4955461" y="31413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2" name="Flowchart: Connector 161">
              <a:extLst>
                <a:ext uri="{FF2B5EF4-FFF2-40B4-BE49-F238E27FC236}">
                  <a16:creationId xmlns:a16="http://schemas.microsoft.com/office/drawing/2014/main" id="{A0010FC9-1B07-413E-AA7F-D38EEE52C9F5}"/>
                </a:ext>
              </a:extLst>
            </p:cNvPr>
            <p:cNvSpPr/>
            <p:nvPr/>
          </p:nvSpPr>
          <p:spPr>
            <a:xfrm flipV="1">
              <a:off x="4887215" y="30105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3" name="Flowchart: Connector 162">
              <a:extLst>
                <a:ext uri="{FF2B5EF4-FFF2-40B4-BE49-F238E27FC236}">
                  <a16:creationId xmlns:a16="http://schemas.microsoft.com/office/drawing/2014/main" id="{76C00914-9D2C-4344-99F5-B74618F7AC71}"/>
                </a:ext>
              </a:extLst>
            </p:cNvPr>
            <p:cNvSpPr/>
            <p:nvPr/>
          </p:nvSpPr>
          <p:spPr>
            <a:xfrm flipV="1">
              <a:off x="5011972" y="31969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4" name="Flowchart: Connector 163">
              <a:extLst>
                <a:ext uri="{FF2B5EF4-FFF2-40B4-BE49-F238E27FC236}">
                  <a16:creationId xmlns:a16="http://schemas.microsoft.com/office/drawing/2014/main" id="{8EABB64A-E032-4B03-AB3F-3DC83BD3D768}"/>
                </a:ext>
              </a:extLst>
            </p:cNvPr>
            <p:cNvSpPr/>
            <p:nvPr/>
          </p:nvSpPr>
          <p:spPr>
            <a:xfrm flipV="1">
              <a:off x="4858856" y="306555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5" name="Flowchart: Connector 164">
              <a:extLst>
                <a:ext uri="{FF2B5EF4-FFF2-40B4-BE49-F238E27FC236}">
                  <a16:creationId xmlns:a16="http://schemas.microsoft.com/office/drawing/2014/main" id="{10FBAACD-E3EC-423B-B526-4B557DE93970}"/>
                </a:ext>
              </a:extLst>
            </p:cNvPr>
            <p:cNvSpPr/>
            <p:nvPr/>
          </p:nvSpPr>
          <p:spPr>
            <a:xfrm flipV="1">
              <a:off x="4164944" y="37815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6" name="Flowchart: Connector 165">
              <a:extLst>
                <a:ext uri="{FF2B5EF4-FFF2-40B4-BE49-F238E27FC236}">
                  <a16:creationId xmlns:a16="http://schemas.microsoft.com/office/drawing/2014/main" id="{BD4AE1A6-B597-418A-92C2-C72E2A6EAABF}"/>
                </a:ext>
              </a:extLst>
            </p:cNvPr>
            <p:cNvSpPr/>
            <p:nvPr/>
          </p:nvSpPr>
          <p:spPr>
            <a:xfrm flipV="1">
              <a:off x="4317344" y="373546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7" name="Flowchart: Connector 166">
              <a:extLst>
                <a:ext uri="{FF2B5EF4-FFF2-40B4-BE49-F238E27FC236}">
                  <a16:creationId xmlns:a16="http://schemas.microsoft.com/office/drawing/2014/main" id="{E9A46DDC-36A9-4066-AC9C-C9528A9CDAED}"/>
                </a:ext>
              </a:extLst>
            </p:cNvPr>
            <p:cNvSpPr/>
            <p:nvPr/>
          </p:nvSpPr>
          <p:spPr>
            <a:xfrm flipV="1">
              <a:off x="4412952" y="36738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8" name="Flowchart: Connector 167">
              <a:extLst>
                <a:ext uri="{FF2B5EF4-FFF2-40B4-BE49-F238E27FC236}">
                  <a16:creationId xmlns:a16="http://schemas.microsoft.com/office/drawing/2014/main" id="{EB06C70D-DDB1-4009-8A15-BB9D18C789AF}"/>
                </a:ext>
              </a:extLst>
            </p:cNvPr>
            <p:cNvSpPr/>
            <p:nvPr/>
          </p:nvSpPr>
          <p:spPr>
            <a:xfrm flipV="1">
              <a:off x="4096698" y="36507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9" name="Flowchart: Connector 168">
              <a:extLst>
                <a:ext uri="{FF2B5EF4-FFF2-40B4-BE49-F238E27FC236}">
                  <a16:creationId xmlns:a16="http://schemas.microsoft.com/office/drawing/2014/main" id="{717A4A24-F50C-4687-8F13-D949DE50EBBB}"/>
                </a:ext>
              </a:extLst>
            </p:cNvPr>
            <p:cNvSpPr/>
            <p:nvPr/>
          </p:nvSpPr>
          <p:spPr>
            <a:xfrm flipV="1">
              <a:off x="4222235" y="36507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0" name="Flowchart: Connector 169">
              <a:extLst>
                <a:ext uri="{FF2B5EF4-FFF2-40B4-BE49-F238E27FC236}">
                  <a16:creationId xmlns:a16="http://schemas.microsoft.com/office/drawing/2014/main" id="{DA4B5F33-4235-4EFB-9445-AC36CBB396F5}"/>
                </a:ext>
              </a:extLst>
            </p:cNvPr>
            <p:cNvSpPr/>
            <p:nvPr/>
          </p:nvSpPr>
          <p:spPr>
            <a:xfrm flipV="1">
              <a:off x="4068339" y="37057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1" name="Flowchart: Connector 170">
              <a:extLst>
                <a:ext uri="{FF2B5EF4-FFF2-40B4-BE49-F238E27FC236}">
                  <a16:creationId xmlns:a16="http://schemas.microsoft.com/office/drawing/2014/main" id="{C550E1B8-0B22-4C6A-9052-87D1BC2E9A6F}"/>
                </a:ext>
              </a:extLst>
            </p:cNvPr>
            <p:cNvSpPr/>
            <p:nvPr/>
          </p:nvSpPr>
          <p:spPr>
            <a:xfrm flipV="1">
              <a:off x="4480175" y="36153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2" name="Flowchart: Connector 171">
              <a:extLst>
                <a:ext uri="{FF2B5EF4-FFF2-40B4-BE49-F238E27FC236}">
                  <a16:creationId xmlns:a16="http://schemas.microsoft.com/office/drawing/2014/main" id="{B8DBDF54-615A-449D-99DC-E995299B425E}"/>
                </a:ext>
              </a:extLst>
            </p:cNvPr>
            <p:cNvSpPr/>
            <p:nvPr/>
          </p:nvSpPr>
          <p:spPr>
            <a:xfrm flipV="1">
              <a:off x="4006449" y="31850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3" name="Flowchart: Connector 172">
              <a:extLst>
                <a:ext uri="{FF2B5EF4-FFF2-40B4-BE49-F238E27FC236}">
                  <a16:creationId xmlns:a16="http://schemas.microsoft.com/office/drawing/2014/main" id="{013AEA9C-73A8-4B36-BE8B-FAD2FF9803A5}"/>
                </a:ext>
              </a:extLst>
            </p:cNvPr>
            <p:cNvSpPr/>
            <p:nvPr/>
          </p:nvSpPr>
          <p:spPr>
            <a:xfrm flipV="1">
              <a:off x="4102057" y="312346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4" name="Flowchart: Connector 173">
              <a:extLst>
                <a:ext uri="{FF2B5EF4-FFF2-40B4-BE49-F238E27FC236}">
                  <a16:creationId xmlns:a16="http://schemas.microsoft.com/office/drawing/2014/main" id="{FB179463-0BFB-4F14-A1CD-B98F627C1F09}"/>
                </a:ext>
              </a:extLst>
            </p:cNvPr>
            <p:cNvSpPr/>
            <p:nvPr/>
          </p:nvSpPr>
          <p:spPr>
            <a:xfrm flipV="1">
              <a:off x="4169280" y="30650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5" name="Flowchart: Connector 174">
              <a:extLst>
                <a:ext uri="{FF2B5EF4-FFF2-40B4-BE49-F238E27FC236}">
                  <a16:creationId xmlns:a16="http://schemas.microsoft.com/office/drawing/2014/main" id="{E565B43E-4B4F-46CA-862C-9EACC1B250E9}"/>
                </a:ext>
              </a:extLst>
            </p:cNvPr>
            <p:cNvSpPr/>
            <p:nvPr/>
          </p:nvSpPr>
          <p:spPr>
            <a:xfrm flipV="1">
              <a:off x="4279958" y="39772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6" name="Flowchart: Connector 175">
              <a:extLst>
                <a:ext uri="{FF2B5EF4-FFF2-40B4-BE49-F238E27FC236}">
                  <a16:creationId xmlns:a16="http://schemas.microsoft.com/office/drawing/2014/main" id="{A9FFFAD5-201D-4D4E-B261-24D055DC1D34}"/>
                </a:ext>
              </a:extLst>
            </p:cNvPr>
            <p:cNvSpPr/>
            <p:nvPr/>
          </p:nvSpPr>
          <p:spPr>
            <a:xfrm flipV="1">
              <a:off x="4432358" y="393115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7" name="Flowchart: Connector 176">
              <a:extLst>
                <a:ext uri="{FF2B5EF4-FFF2-40B4-BE49-F238E27FC236}">
                  <a16:creationId xmlns:a16="http://schemas.microsoft.com/office/drawing/2014/main" id="{766BE832-E0EB-419F-9758-38601B0DDBB3}"/>
                </a:ext>
              </a:extLst>
            </p:cNvPr>
            <p:cNvSpPr/>
            <p:nvPr/>
          </p:nvSpPr>
          <p:spPr>
            <a:xfrm flipV="1">
              <a:off x="4527966" y="38695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8" name="Flowchart: Connector 177">
              <a:extLst>
                <a:ext uri="{FF2B5EF4-FFF2-40B4-BE49-F238E27FC236}">
                  <a16:creationId xmlns:a16="http://schemas.microsoft.com/office/drawing/2014/main" id="{89D2D5B1-E6E9-4800-BB4B-69B9F3AFDF49}"/>
                </a:ext>
              </a:extLst>
            </p:cNvPr>
            <p:cNvSpPr/>
            <p:nvPr/>
          </p:nvSpPr>
          <p:spPr>
            <a:xfrm flipV="1">
              <a:off x="4211712" y="38464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9" name="Flowchart: Connector 178">
              <a:extLst>
                <a:ext uri="{FF2B5EF4-FFF2-40B4-BE49-F238E27FC236}">
                  <a16:creationId xmlns:a16="http://schemas.microsoft.com/office/drawing/2014/main" id="{F0821FA3-10F4-44B3-9C55-44780201BFC6}"/>
                </a:ext>
              </a:extLst>
            </p:cNvPr>
            <p:cNvSpPr/>
            <p:nvPr/>
          </p:nvSpPr>
          <p:spPr>
            <a:xfrm flipV="1">
              <a:off x="4337249" y="384647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0" name="Flowchart: Connector 179">
              <a:extLst>
                <a:ext uri="{FF2B5EF4-FFF2-40B4-BE49-F238E27FC236}">
                  <a16:creationId xmlns:a16="http://schemas.microsoft.com/office/drawing/2014/main" id="{C65EE4AF-EB0C-4935-9105-93ECD9909123}"/>
                </a:ext>
              </a:extLst>
            </p:cNvPr>
            <p:cNvSpPr/>
            <p:nvPr/>
          </p:nvSpPr>
          <p:spPr>
            <a:xfrm flipV="1">
              <a:off x="4183353" y="39014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1" name="Flowchart: Connector 180">
              <a:extLst>
                <a:ext uri="{FF2B5EF4-FFF2-40B4-BE49-F238E27FC236}">
                  <a16:creationId xmlns:a16="http://schemas.microsoft.com/office/drawing/2014/main" id="{4E42235B-923F-438B-A106-1AC99150B4C6}"/>
                </a:ext>
              </a:extLst>
            </p:cNvPr>
            <p:cNvSpPr/>
            <p:nvPr/>
          </p:nvSpPr>
          <p:spPr>
            <a:xfrm flipV="1">
              <a:off x="4595189" y="38110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5" name="Flowchart: Connector 184">
              <a:extLst>
                <a:ext uri="{FF2B5EF4-FFF2-40B4-BE49-F238E27FC236}">
                  <a16:creationId xmlns:a16="http://schemas.microsoft.com/office/drawing/2014/main" id="{37BA3C2B-9873-4F46-AADA-E5551F859B4D}"/>
                </a:ext>
              </a:extLst>
            </p:cNvPr>
            <p:cNvSpPr/>
            <p:nvPr/>
          </p:nvSpPr>
          <p:spPr>
            <a:xfrm flipV="1">
              <a:off x="4740631" y="27706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6" name="Flowchart: Connector 185">
              <a:extLst>
                <a:ext uri="{FF2B5EF4-FFF2-40B4-BE49-F238E27FC236}">
                  <a16:creationId xmlns:a16="http://schemas.microsoft.com/office/drawing/2014/main" id="{766F079D-7C12-4A4A-A059-915A73704109}"/>
                </a:ext>
              </a:extLst>
            </p:cNvPr>
            <p:cNvSpPr/>
            <p:nvPr/>
          </p:nvSpPr>
          <p:spPr>
            <a:xfrm flipV="1">
              <a:off x="4786744" y="286589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7" name="Flowchart: Connector 186">
              <a:extLst>
                <a:ext uri="{FF2B5EF4-FFF2-40B4-BE49-F238E27FC236}">
                  <a16:creationId xmlns:a16="http://schemas.microsoft.com/office/drawing/2014/main" id="{158D9D4C-6668-452A-B6CE-59A90E65EC88}"/>
                </a:ext>
              </a:extLst>
            </p:cNvPr>
            <p:cNvSpPr/>
            <p:nvPr/>
          </p:nvSpPr>
          <p:spPr>
            <a:xfrm flipV="1">
              <a:off x="4470490" y="28428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8" name="Flowchart: Connector 187">
              <a:extLst>
                <a:ext uri="{FF2B5EF4-FFF2-40B4-BE49-F238E27FC236}">
                  <a16:creationId xmlns:a16="http://schemas.microsoft.com/office/drawing/2014/main" id="{C7567FBC-675C-46EF-A61C-00B8FD937C13}"/>
                </a:ext>
              </a:extLst>
            </p:cNvPr>
            <p:cNvSpPr/>
            <p:nvPr/>
          </p:nvSpPr>
          <p:spPr>
            <a:xfrm flipV="1">
              <a:off x="4596027" y="28428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9" name="Flowchart: Connector 188">
              <a:extLst>
                <a:ext uri="{FF2B5EF4-FFF2-40B4-BE49-F238E27FC236}">
                  <a16:creationId xmlns:a16="http://schemas.microsoft.com/office/drawing/2014/main" id="{2551BE70-B30A-4557-B58E-6DC1A8831AD4}"/>
                </a:ext>
              </a:extLst>
            </p:cNvPr>
            <p:cNvSpPr/>
            <p:nvPr/>
          </p:nvSpPr>
          <p:spPr>
            <a:xfrm flipV="1">
              <a:off x="4442131" y="28978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0" name="Flowchart: Connector 189">
              <a:extLst>
                <a:ext uri="{FF2B5EF4-FFF2-40B4-BE49-F238E27FC236}">
                  <a16:creationId xmlns:a16="http://schemas.microsoft.com/office/drawing/2014/main" id="{EFDCA48E-370A-423B-81AC-F80EC71A5AEB}"/>
                </a:ext>
              </a:extLst>
            </p:cNvPr>
            <p:cNvSpPr/>
            <p:nvPr/>
          </p:nvSpPr>
          <p:spPr>
            <a:xfrm flipV="1">
              <a:off x="4419075" y="27244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1" name="Flowchart: Connector 190">
              <a:extLst>
                <a:ext uri="{FF2B5EF4-FFF2-40B4-BE49-F238E27FC236}">
                  <a16:creationId xmlns:a16="http://schemas.microsoft.com/office/drawing/2014/main" id="{CE58E0D6-05BA-4EFB-8D7F-92475A07CE4B}"/>
                </a:ext>
              </a:extLst>
            </p:cNvPr>
            <p:cNvSpPr/>
            <p:nvPr/>
          </p:nvSpPr>
          <p:spPr>
            <a:xfrm flipV="1">
              <a:off x="4325886" y="28073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2" name="Flowchart: Connector 191">
              <a:extLst>
                <a:ext uri="{FF2B5EF4-FFF2-40B4-BE49-F238E27FC236}">
                  <a16:creationId xmlns:a16="http://schemas.microsoft.com/office/drawing/2014/main" id="{15BCEFE7-DD31-4284-A0C5-1E7AE527A79F}"/>
                </a:ext>
              </a:extLst>
            </p:cNvPr>
            <p:cNvSpPr/>
            <p:nvPr/>
          </p:nvSpPr>
          <p:spPr>
            <a:xfrm flipV="1">
              <a:off x="4312303" y="27244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3" name="Flowchart: Connector 192">
              <a:extLst>
                <a:ext uri="{FF2B5EF4-FFF2-40B4-BE49-F238E27FC236}">
                  <a16:creationId xmlns:a16="http://schemas.microsoft.com/office/drawing/2014/main" id="{09F0D09F-DBB7-400E-AB4D-C2A982B8095D}"/>
                </a:ext>
              </a:extLst>
            </p:cNvPr>
            <p:cNvSpPr/>
            <p:nvPr/>
          </p:nvSpPr>
          <p:spPr>
            <a:xfrm flipV="1">
              <a:off x="4602560" y="27475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4" name="Flowchart: Connector 193">
              <a:extLst>
                <a:ext uri="{FF2B5EF4-FFF2-40B4-BE49-F238E27FC236}">
                  <a16:creationId xmlns:a16="http://schemas.microsoft.com/office/drawing/2014/main" id="{62B1238A-B3BB-4272-B934-FAE5BF665E37}"/>
                </a:ext>
              </a:extLst>
            </p:cNvPr>
            <p:cNvSpPr/>
            <p:nvPr/>
          </p:nvSpPr>
          <p:spPr>
            <a:xfrm flipV="1">
              <a:off x="4524563" y="26205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5" name="Flowchart: Connector 194">
              <a:extLst>
                <a:ext uri="{FF2B5EF4-FFF2-40B4-BE49-F238E27FC236}">
                  <a16:creationId xmlns:a16="http://schemas.microsoft.com/office/drawing/2014/main" id="{9376997E-A0A4-4F5B-A4BD-2556697A4C2F}"/>
                </a:ext>
              </a:extLst>
            </p:cNvPr>
            <p:cNvSpPr/>
            <p:nvPr/>
          </p:nvSpPr>
          <p:spPr>
            <a:xfrm flipV="1">
              <a:off x="4372962" y="26144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6" name="Flowchart: Connector 195">
              <a:extLst>
                <a:ext uri="{FF2B5EF4-FFF2-40B4-BE49-F238E27FC236}">
                  <a16:creationId xmlns:a16="http://schemas.microsoft.com/office/drawing/2014/main" id="{D3B72FAC-9DBE-42BC-A703-1CF7DF1D60E2}"/>
                </a:ext>
              </a:extLst>
            </p:cNvPr>
            <p:cNvSpPr/>
            <p:nvPr/>
          </p:nvSpPr>
          <p:spPr>
            <a:xfrm flipV="1">
              <a:off x="4853967" y="28074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9" name="Flowchart: Connector 198">
              <a:extLst>
                <a:ext uri="{FF2B5EF4-FFF2-40B4-BE49-F238E27FC236}">
                  <a16:creationId xmlns:a16="http://schemas.microsoft.com/office/drawing/2014/main" id="{063EE802-00A2-4D84-93E2-793484FF51DE}"/>
                </a:ext>
              </a:extLst>
            </p:cNvPr>
            <p:cNvSpPr/>
            <p:nvPr/>
          </p:nvSpPr>
          <p:spPr>
            <a:xfrm flipV="1">
              <a:off x="4785721" y="267664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0" name="Flowchart: Connector 199">
              <a:extLst>
                <a:ext uri="{FF2B5EF4-FFF2-40B4-BE49-F238E27FC236}">
                  <a16:creationId xmlns:a16="http://schemas.microsoft.com/office/drawing/2014/main" id="{DC16855D-6712-4654-9DAF-D6913599F804}"/>
                </a:ext>
              </a:extLst>
            </p:cNvPr>
            <p:cNvSpPr/>
            <p:nvPr/>
          </p:nvSpPr>
          <p:spPr>
            <a:xfrm flipV="1">
              <a:off x="4911258" y="26766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1" name="Flowchart: Connector 200">
              <a:extLst>
                <a:ext uri="{FF2B5EF4-FFF2-40B4-BE49-F238E27FC236}">
                  <a16:creationId xmlns:a16="http://schemas.microsoft.com/office/drawing/2014/main" id="{AFE231DC-0B7E-4AFE-8DA5-6BB499616AF9}"/>
                </a:ext>
              </a:extLst>
            </p:cNvPr>
            <p:cNvSpPr/>
            <p:nvPr/>
          </p:nvSpPr>
          <p:spPr>
            <a:xfrm flipV="1">
              <a:off x="4757362" y="273165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2" name="Flowchart: Connector 201">
              <a:extLst>
                <a:ext uri="{FF2B5EF4-FFF2-40B4-BE49-F238E27FC236}">
                  <a16:creationId xmlns:a16="http://schemas.microsoft.com/office/drawing/2014/main" id="{25E168DD-F656-4FDD-8898-A003B9B95322}"/>
                </a:ext>
              </a:extLst>
            </p:cNvPr>
            <p:cNvSpPr/>
            <p:nvPr/>
          </p:nvSpPr>
          <p:spPr>
            <a:xfrm flipV="1">
              <a:off x="4734306" y="255830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3" name="Flowchart: Connector 202">
              <a:extLst>
                <a:ext uri="{FF2B5EF4-FFF2-40B4-BE49-F238E27FC236}">
                  <a16:creationId xmlns:a16="http://schemas.microsoft.com/office/drawing/2014/main" id="{E611AA4C-842A-4B93-8D21-2C3896380FDA}"/>
                </a:ext>
              </a:extLst>
            </p:cNvPr>
            <p:cNvSpPr/>
            <p:nvPr/>
          </p:nvSpPr>
          <p:spPr>
            <a:xfrm flipV="1">
              <a:off x="4641117" y="264111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4" name="Flowchart: Connector 203">
              <a:extLst>
                <a:ext uri="{FF2B5EF4-FFF2-40B4-BE49-F238E27FC236}">
                  <a16:creationId xmlns:a16="http://schemas.microsoft.com/office/drawing/2014/main" id="{0822DAAD-B110-4B49-8DAF-281F705526C7}"/>
                </a:ext>
              </a:extLst>
            </p:cNvPr>
            <p:cNvSpPr/>
            <p:nvPr/>
          </p:nvSpPr>
          <p:spPr>
            <a:xfrm flipV="1">
              <a:off x="4627534" y="255830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5" name="Flowchart: Connector 204">
              <a:extLst>
                <a:ext uri="{FF2B5EF4-FFF2-40B4-BE49-F238E27FC236}">
                  <a16:creationId xmlns:a16="http://schemas.microsoft.com/office/drawing/2014/main" id="{3EFAC83E-FECF-4622-8831-0B68E98DE180}"/>
                </a:ext>
              </a:extLst>
            </p:cNvPr>
            <p:cNvSpPr/>
            <p:nvPr/>
          </p:nvSpPr>
          <p:spPr>
            <a:xfrm flipV="1">
              <a:off x="4917791" y="25813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6" name="Flowchart: Connector 205">
              <a:extLst>
                <a:ext uri="{FF2B5EF4-FFF2-40B4-BE49-F238E27FC236}">
                  <a16:creationId xmlns:a16="http://schemas.microsoft.com/office/drawing/2014/main" id="{8FCFB42E-99ED-43B9-AF0A-16ABD2843D1C}"/>
                </a:ext>
              </a:extLst>
            </p:cNvPr>
            <p:cNvSpPr/>
            <p:nvPr/>
          </p:nvSpPr>
          <p:spPr>
            <a:xfrm flipV="1">
              <a:off x="4839794" y="245438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7" name="Flowchart: Connector 206">
              <a:extLst>
                <a:ext uri="{FF2B5EF4-FFF2-40B4-BE49-F238E27FC236}">
                  <a16:creationId xmlns:a16="http://schemas.microsoft.com/office/drawing/2014/main" id="{363CCF17-7E69-4FB3-A066-D5F1021AB528}"/>
                </a:ext>
              </a:extLst>
            </p:cNvPr>
            <p:cNvSpPr/>
            <p:nvPr/>
          </p:nvSpPr>
          <p:spPr>
            <a:xfrm flipV="1">
              <a:off x="4688193" y="24482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8" name="Flowchart: Connector 207">
              <a:extLst>
                <a:ext uri="{FF2B5EF4-FFF2-40B4-BE49-F238E27FC236}">
                  <a16:creationId xmlns:a16="http://schemas.microsoft.com/office/drawing/2014/main" id="{4F8E2AA8-02D4-4562-B2A7-590B8326A74B}"/>
                </a:ext>
              </a:extLst>
            </p:cNvPr>
            <p:cNvSpPr/>
            <p:nvPr/>
          </p:nvSpPr>
          <p:spPr>
            <a:xfrm flipV="1">
              <a:off x="4824377" y="24778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2" name="Flowchart: Connector 211">
              <a:extLst>
                <a:ext uri="{FF2B5EF4-FFF2-40B4-BE49-F238E27FC236}">
                  <a16:creationId xmlns:a16="http://schemas.microsoft.com/office/drawing/2014/main" id="{D49AFCCC-A449-4AEB-A00B-ADBD0123F912}"/>
                </a:ext>
              </a:extLst>
            </p:cNvPr>
            <p:cNvSpPr/>
            <p:nvPr/>
          </p:nvSpPr>
          <p:spPr>
            <a:xfrm flipV="1">
              <a:off x="4756131" y="23470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3" name="Flowchart: Connector 212">
              <a:extLst>
                <a:ext uri="{FF2B5EF4-FFF2-40B4-BE49-F238E27FC236}">
                  <a16:creationId xmlns:a16="http://schemas.microsoft.com/office/drawing/2014/main" id="{2A668E96-3CC6-4935-9CA4-597297239893}"/>
                </a:ext>
              </a:extLst>
            </p:cNvPr>
            <p:cNvSpPr/>
            <p:nvPr/>
          </p:nvSpPr>
          <p:spPr>
            <a:xfrm flipV="1">
              <a:off x="4881668" y="23470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4" name="Flowchart: Connector 213">
              <a:extLst>
                <a:ext uri="{FF2B5EF4-FFF2-40B4-BE49-F238E27FC236}">
                  <a16:creationId xmlns:a16="http://schemas.microsoft.com/office/drawing/2014/main" id="{89E2ADD9-7799-4B0D-B51B-532100240673}"/>
                </a:ext>
              </a:extLst>
            </p:cNvPr>
            <p:cNvSpPr/>
            <p:nvPr/>
          </p:nvSpPr>
          <p:spPr>
            <a:xfrm flipV="1">
              <a:off x="4727772" y="24020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5" name="Flowchart: Connector 214">
              <a:extLst>
                <a:ext uri="{FF2B5EF4-FFF2-40B4-BE49-F238E27FC236}">
                  <a16:creationId xmlns:a16="http://schemas.microsoft.com/office/drawing/2014/main" id="{DCA63AF0-AF5A-40A9-AA9D-3D2B80ADC11D}"/>
                </a:ext>
              </a:extLst>
            </p:cNvPr>
            <p:cNvSpPr/>
            <p:nvPr/>
          </p:nvSpPr>
          <p:spPr>
            <a:xfrm flipV="1">
              <a:off x="4704716" y="22286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6" name="Flowchart: Connector 215">
              <a:extLst>
                <a:ext uri="{FF2B5EF4-FFF2-40B4-BE49-F238E27FC236}">
                  <a16:creationId xmlns:a16="http://schemas.microsoft.com/office/drawing/2014/main" id="{EEE42153-B717-43A0-95B8-907B422665D5}"/>
                </a:ext>
              </a:extLst>
            </p:cNvPr>
            <p:cNvSpPr/>
            <p:nvPr/>
          </p:nvSpPr>
          <p:spPr>
            <a:xfrm flipV="1">
              <a:off x="4532002" y="240175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7" name="Flowchart: Connector 216">
              <a:extLst>
                <a:ext uri="{FF2B5EF4-FFF2-40B4-BE49-F238E27FC236}">
                  <a16:creationId xmlns:a16="http://schemas.microsoft.com/office/drawing/2014/main" id="{FBD870D0-943F-4F2F-9415-C9D03B82BCC7}"/>
                </a:ext>
              </a:extLst>
            </p:cNvPr>
            <p:cNvSpPr/>
            <p:nvPr/>
          </p:nvSpPr>
          <p:spPr>
            <a:xfrm flipV="1">
              <a:off x="4597944" y="22286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8" name="Flowchart: Connector 217">
              <a:extLst>
                <a:ext uri="{FF2B5EF4-FFF2-40B4-BE49-F238E27FC236}">
                  <a16:creationId xmlns:a16="http://schemas.microsoft.com/office/drawing/2014/main" id="{ABCD8DC6-FDA0-47FB-A275-6316E9A681A8}"/>
                </a:ext>
              </a:extLst>
            </p:cNvPr>
            <p:cNvSpPr/>
            <p:nvPr/>
          </p:nvSpPr>
          <p:spPr>
            <a:xfrm flipV="1">
              <a:off x="4888201" y="22517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9" name="Flowchart: Connector 218">
              <a:extLst>
                <a:ext uri="{FF2B5EF4-FFF2-40B4-BE49-F238E27FC236}">
                  <a16:creationId xmlns:a16="http://schemas.microsoft.com/office/drawing/2014/main" id="{59D14F30-D137-4D39-8C37-34DD79D64EB4}"/>
                </a:ext>
              </a:extLst>
            </p:cNvPr>
            <p:cNvSpPr/>
            <p:nvPr/>
          </p:nvSpPr>
          <p:spPr>
            <a:xfrm flipV="1">
              <a:off x="4810204" y="21247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0" name="Flowchart: Connector 219">
              <a:extLst>
                <a:ext uri="{FF2B5EF4-FFF2-40B4-BE49-F238E27FC236}">
                  <a16:creationId xmlns:a16="http://schemas.microsoft.com/office/drawing/2014/main" id="{EA0C2677-4869-4F2F-8AAE-53FB968D137F}"/>
                </a:ext>
              </a:extLst>
            </p:cNvPr>
            <p:cNvSpPr/>
            <p:nvPr/>
          </p:nvSpPr>
          <p:spPr>
            <a:xfrm flipV="1">
              <a:off x="4658603" y="21186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1" name="Flowchart: Connector 220">
              <a:extLst>
                <a:ext uri="{FF2B5EF4-FFF2-40B4-BE49-F238E27FC236}">
                  <a16:creationId xmlns:a16="http://schemas.microsoft.com/office/drawing/2014/main" id="{2EC09B31-A539-48FC-8E99-EB0D3826EFBC}"/>
                </a:ext>
              </a:extLst>
            </p:cNvPr>
            <p:cNvSpPr/>
            <p:nvPr/>
          </p:nvSpPr>
          <p:spPr>
            <a:xfrm flipV="1">
              <a:off x="4452779" y="23014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2" name="Flowchart: Connector 221">
              <a:extLst>
                <a:ext uri="{FF2B5EF4-FFF2-40B4-BE49-F238E27FC236}">
                  <a16:creationId xmlns:a16="http://schemas.microsoft.com/office/drawing/2014/main" id="{01122237-DE7D-4F1C-9ACA-BA1FEBD6C56F}"/>
                </a:ext>
              </a:extLst>
            </p:cNvPr>
            <p:cNvSpPr/>
            <p:nvPr/>
          </p:nvSpPr>
          <p:spPr>
            <a:xfrm flipV="1">
              <a:off x="4613447" y="238925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3" name="Flowchart: Connector 222">
              <a:extLst>
                <a:ext uri="{FF2B5EF4-FFF2-40B4-BE49-F238E27FC236}">
                  <a16:creationId xmlns:a16="http://schemas.microsoft.com/office/drawing/2014/main" id="{502E82E7-76E9-4E46-9B64-C45BC6034342}"/>
                </a:ext>
              </a:extLst>
            </p:cNvPr>
            <p:cNvSpPr/>
            <p:nvPr/>
          </p:nvSpPr>
          <p:spPr>
            <a:xfrm rot="373853" flipV="1">
              <a:off x="4548137" y="230326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4" name="Flowchart: Connector 223">
              <a:extLst>
                <a:ext uri="{FF2B5EF4-FFF2-40B4-BE49-F238E27FC236}">
                  <a16:creationId xmlns:a16="http://schemas.microsoft.com/office/drawing/2014/main" id="{3693B438-DDB1-4D0D-AB74-33F929585ABC}"/>
                </a:ext>
              </a:extLst>
            </p:cNvPr>
            <p:cNvSpPr/>
            <p:nvPr/>
          </p:nvSpPr>
          <p:spPr>
            <a:xfrm flipV="1">
              <a:off x="4700787" y="21937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5" name="Flowchart: Connector 224">
              <a:extLst>
                <a:ext uri="{FF2B5EF4-FFF2-40B4-BE49-F238E27FC236}">
                  <a16:creationId xmlns:a16="http://schemas.microsoft.com/office/drawing/2014/main" id="{36646B4D-9917-4F54-A860-7963A2F4FC65}"/>
                </a:ext>
              </a:extLst>
            </p:cNvPr>
            <p:cNvSpPr/>
            <p:nvPr/>
          </p:nvSpPr>
          <p:spPr>
            <a:xfrm flipV="1">
              <a:off x="4384533" y="217067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6" name="Flowchart: Connector 225">
              <a:extLst>
                <a:ext uri="{FF2B5EF4-FFF2-40B4-BE49-F238E27FC236}">
                  <a16:creationId xmlns:a16="http://schemas.microsoft.com/office/drawing/2014/main" id="{55C30A9A-1373-4AC7-B8DE-D2A1108913A8}"/>
                </a:ext>
              </a:extLst>
            </p:cNvPr>
            <p:cNvSpPr/>
            <p:nvPr/>
          </p:nvSpPr>
          <p:spPr>
            <a:xfrm flipV="1">
              <a:off x="4510070" y="21706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7" name="Flowchart: Connector 226">
              <a:extLst>
                <a:ext uri="{FF2B5EF4-FFF2-40B4-BE49-F238E27FC236}">
                  <a16:creationId xmlns:a16="http://schemas.microsoft.com/office/drawing/2014/main" id="{4560A14D-6D5E-492E-B171-E441C7432072}"/>
                </a:ext>
              </a:extLst>
            </p:cNvPr>
            <p:cNvSpPr/>
            <p:nvPr/>
          </p:nvSpPr>
          <p:spPr>
            <a:xfrm flipV="1">
              <a:off x="4356174" y="22256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8" name="Flowchart: Connector 227">
              <a:extLst>
                <a:ext uri="{FF2B5EF4-FFF2-40B4-BE49-F238E27FC236}">
                  <a16:creationId xmlns:a16="http://schemas.microsoft.com/office/drawing/2014/main" id="{374236B5-314F-4C18-8D32-019D2483CDAB}"/>
                </a:ext>
              </a:extLst>
            </p:cNvPr>
            <p:cNvSpPr/>
            <p:nvPr/>
          </p:nvSpPr>
          <p:spPr>
            <a:xfrm flipV="1">
              <a:off x="4333118" y="20523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9" name="Flowchart: Connector 228">
              <a:extLst>
                <a:ext uri="{FF2B5EF4-FFF2-40B4-BE49-F238E27FC236}">
                  <a16:creationId xmlns:a16="http://schemas.microsoft.com/office/drawing/2014/main" id="{C35BDCAF-2045-488D-8572-1FEAEDA24947}"/>
                </a:ext>
              </a:extLst>
            </p:cNvPr>
            <p:cNvSpPr/>
            <p:nvPr/>
          </p:nvSpPr>
          <p:spPr>
            <a:xfrm flipV="1">
              <a:off x="4239929" y="21351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0" name="Flowchart: Connector 229">
              <a:extLst>
                <a:ext uri="{FF2B5EF4-FFF2-40B4-BE49-F238E27FC236}">
                  <a16:creationId xmlns:a16="http://schemas.microsoft.com/office/drawing/2014/main" id="{7787A725-07FF-47AA-9541-74CD6DAD88F1}"/>
                </a:ext>
              </a:extLst>
            </p:cNvPr>
            <p:cNvSpPr/>
            <p:nvPr/>
          </p:nvSpPr>
          <p:spPr>
            <a:xfrm flipV="1">
              <a:off x="4226346" y="20523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1" name="Flowchart: Connector 230">
              <a:extLst>
                <a:ext uri="{FF2B5EF4-FFF2-40B4-BE49-F238E27FC236}">
                  <a16:creationId xmlns:a16="http://schemas.microsoft.com/office/drawing/2014/main" id="{06F65508-AD98-47CC-8636-4F773CEC44C0}"/>
                </a:ext>
              </a:extLst>
            </p:cNvPr>
            <p:cNvSpPr/>
            <p:nvPr/>
          </p:nvSpPr>
          <p:spPr>
            <a:xfrm flipV="1">
              <a:off x="4516603" y="207539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4" name="Flowchart: Connector 233">
              <a:extLst>
                <a:ext uri="{FF2B5EF4-FFF2-40B4-BE49-F238E27FC236}">
                  <a16:creationId xmlns:a16="http://schemas.microsoft.com/office/drawing/2014/main" id="{49571B83-6381-4D3C-824C-C571E2CF4683}"/>
                </a:ext>
              </a:extLst>
            </p:cNvPr>
            <p:cNvSpPr/>
            <p:nvPr/>
          </p:nvSpPr>
          <p:spPr>
            <a:xfrm flipV="1">
              <a:off x="4193124" y="257569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5" name="Flowchart: Connector 234">
              <a:extLst>
                <a:ext uri="{FF2B5EF4-FFF2-40B4-BE49-F238E27FC236}">
                  <a16:creationId xmlns:a16="http://schemas.microsoft.com/office/drawing/2014/main" id="{DE120811-B310-41DE-AE38-0B854695B2C5}"/>
                </a:ext>
              </a:extLst>
            </p:cNvPr>
            <p:cNvSpPr/>
            <p:nvPr/>
          </p:nvSpPr>
          <p:spPr>
            <a:xfrm flipV="1">
              <a:off x="4345524" y="25295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6" name="Flowchart: Connector 235">
              <a:extLst>
                <a:ext uri="{FF2B5EF4-FFF2-40B4-BE49-F238E27FC236}">
                  <a16:creationId xmlns:a16="http://schemas.microsoft.com/office/drawing/2014/main" id="{CD17E955-DB68-4EB4-A3D6-79598977A3AD}"/>
                </a:ext>
              </a:extLst>
            </p:cNvPr>
            <p:cNvSpPr/>
            <p:nvPr/>
          </p:nvSpPr>
          <p:spPr>
            <a:xfrm flipV="1">
              <a:off x="4395019" y="23726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7" name="Flowchart: Connector 236">
              <a:extLst>
                <a:ext uri="{FF2B5EF4-FFF2-40B4-BE49-F238E27FC236}">
                  <a16:creationId xmlns:a16="http://schemas.microsoft.com/office/drawing/2014/main" id="{5377419E-1697-4EBD-A0D9-861F4F651B05}"/>
                </a:ext>
              </a:extLst>
            </p:cNvPr>
            <p:cNvSpPr/>
            <p:nvPr/>
          </p:nvSpPr>
          <p:spPr>
            <a:xfrm flipV="1">
              <a:off x="4441132" y="24679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8" name="Flowchart: Connector 237">
              <a:extLst>
                <a:ext uri="{FF2B5EF4-FFF2-40B4-BE49-F238E27FC236}">
                  <a16:creationId xmlns:a16="http://schemas.microsoft.com/office/drawing/2014/main" id="{85E70479-7A7B-42A5-95FC-76368F99A5BD}"/>
                </a:ext>
              </a:extLst>
            </p:cNvPr>
            <p:cNvSpPr/>
            <p:nvPr/>
          </p:nvSpPr>
          <p:spPr>
            <a:xfrm flipV="1">
              <a:off x="4124878" y="24449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9" name="Flowchart: Connector 238">
              <a:extLst>
                <a:ext uri="{FF2B5EF4-FFF2-40B4-BE49-F238E27FC236}">
                  <a16:creationId xmlns:a16="http://schemas.microsoft.com/office/drawing/2014/main" id="{803B9009-13A8-40B5-899E-648B0480884E}"/>
                </a:ext>
              </a:extLst>
            </p:cNvPr>
            <p:cNvSpPr/>
            <p:nvPr/>
          </p:nvSpPr>
          <p:spPr>
            <a:xfrm flipV="1">
              <a:off x="4250415" y="244490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44" name="Flowchart: Connector 243">
              <a:extLst>
                <a:ext uri="{FF2B5EF4-FFF2-40B4-BE49-F238E27FC236}">
                  <a16:creationId xmlns:a16="http://schemas.microsoft.com/office/drawing/2014/main" id="{BFAE27CE-155A-406F-AC0C-6F0B3FF4CD5C}"/>
                </a:ext>
              </a:extLst>
            </p:cNvPr>
            <p:cNvSpPr/>
            <p:nvPr/>
          </p:nvSpPr>
          <p:spPr>
            <a:xfrm flipV="1">
              <a:off x="4256948" y="234962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45" name="Flowchart: Connector 244">
              <a:extLst>
                <a:ext uri="{FF2B5EF4-FFF2-40B4-BE49-F238E27FC236}">
                  <a16:creationId xmlns:a16="http://schemas.microsoft.com/office/drawing/2014/main" id="{E99819F3-8213-460C-A34D-0A935FB38649}"/>
                </a:ext>
              </a:extLst>
            </p:cNvPr>
            <p:cNvSpPr/>
            <p:nvPr/>
          </p:nvSpPr>
          <p:spPr>
            <a:xfrm flipV="1">
              <a:off x="4178951" y="22226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47" name="Flowchart: Connector 246">
              <a:extLst>
                <a:ext uri="{FF2B5EF4-FFF2-40B4-BE49-F238E27FC236}">
                  <a16:creationId xmlns:a16="http://schemas.microsoft.com/office/drawing/2014/main" id="{B825D0E5-9EDF-4737-A83D-1E03B0CC9291}"/>
                </a:ext>
              </a:extLst>
            </p:cNvPr>
            <p:cNvSpPr/>
            <p:nvPr/>
          </p:nvSpPr>
          <p:spPr>
            <a:xfrm flipV="1">
              <a:off x="4634769" y="20872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2" name="Flowchart: Connector 251">
              <a:extLst>
                <a:ext uri="{FF2B5EF4-FFF2-40B4-BE49-F238E27FC236}">
                  <a16:creationId xmlns:a16="http://schemas.microsoft.com/office/drawing/2014/main" id="{0380422B-6E2C-4A63-B3DC-71D95161A6F0}"/>
                </a:ext>
              </a:extLst>
            </p:cNvPr>
            <p:cNvSpPr/>
            <p:nvPr/>
          </p:nvSpPr>
          <p:spPr>
            <a:xfrm flipV="1">
              <a:off x="4939775" y="21128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6" name="Flowchart: Connector 255">
              <a:extLst>
                <a:ext uri="{FF2B5EF4-FFF2-40B4-BE49-F238E27FC236}">
                  <a16:creationId xmlns:a16="http://schemas.microsoft.com/office/drawing/2014/main" id="{7A5E8118-1E39-4AB8-8574-9640927AB5A0}"/>
                </a:ext>
              </a:extLst>
            </p:cNvPr>
            <p:cNvSpPr/>
            <p:nvPr/>
          </p:nvSpPr>
          <p:spPr>
            <a:xfrm flipV="1">
              <a:off x="4149258" y="27530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7" name="Flowchart: Connector 256">
              <a:extLst>
                <a:ext uri="{FF2B5EF4-FFF2-40B4-BE49-F238E27FC236}">
                  <a16:creationId xmlns:a16="http://schemas.microsoft.com/office/drawing/2014/main" id="{4FAC861E-B7F6-48DD-84AF-A33F46670E89}"/>
                </a:ext>
              </a:extLst>
            </p:cNvPr>
            <p:cNvSpPr/>
            <p:nvPr/>
          </p:nvSpPr>
          <p:spPr>
            <a:xfrm flipV="1">
              <a:off x="4301658" y="270695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8" name="Flowchart: Connector 257">
              <a:extLst>
                <a:ext uri="{FF2B5EF4-FFF2-40B4-BE49-F238E27FC236}">
                  <a16:creationId xmlns:a16="http://schemas.microsoft.com/office/drawing/2014/main" id="{C1DC7758-C719-4686-A94E-E8BEBCAD2245}"/>
                </a:ext>
              </a:extLst>
            </p:cNvPr>
            <p:cNvSpPr/>
            <p:nvPr/>
          </p:nvSpPr>
          <p:spPr>
            <a:xfrm flipV="1">
              <a:off x="4397266" y="26453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0" name="Flowchart: Connector 259">
              <a:extLst>
                <a:ext uri="{FF2B5EF4-FFF2-40B4-BE49-F238E27FC236}">
                  <a16:creationId xmlns:a16="http://schemas.microsoft.com/office/drawing/2014/main" id="{044D59B7-FE4F-4E61-B38C-BB3F09396B52}"/>
                </a:ext>
              </a:extLst>
            </p:cNvPr>
            <p:cNvSpPr/>
            <p:nvPr/>
          </p:nvSpPr>
          <p:spPr>
            <a:xfrm flipV="1">
              <a:off x="4206549" y="26222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2" name="Flowchart: Connector 261">
              <a:extLst>
                <a:ext uri="{FF2B5EF4-FFF2-40B4-BE49-F238E27FC236}">
                  <a16:creationId xmlns:a16="http://schemas.microsoft.com/office/drawing/2014/main" id="{686F1D09-C5EA-4BCD-83B3-DC7644475961}"/>
                </a:ext>
              </a:extLst>
            </p:cNvPr>
            <p:cNvSpPr/>
            <p:nvPr/>
          </p:nvSpPr>
          <p:spPr>
            <a:xfrm flipV="1">
              <a:off x="4464489" y="25868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7" name="Flowchart: Connector 266">
              <a:extLst>
                <a:ext uri="{FF2B5EF4-FFF2-40B4-BE49-F238E27FC236}">
                  <a16:creationId xmlns:a16="http://schemas.microsoft.com/office/drawing/2014/main" id="{D090EED3-0CFF-4CF1-BD1D-5D6226B683C8}"/>
                </a:ext>
              </a:extLst>
            </p:cNvPr>
            <p:cNvSpPr/>
            <p:nvPr/>
          </p:nvSpPr>
          <p:spPr>
            <a:xfrm flipV="1">
              <a:off x="4416672" y="29026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8" name="Flowchart: Connector 267">
              <a:extLst>
                <a:ext uri="{FF2B5EF4-FFF2-40B4-BE49-F238E27FC236}">
                  <a16:creationId xmlns:a16="http://schemas.microsoft.com/office/drawing/2014/main" id="{3947ABB0-5882-465B-BB2C-89147B23C573}"/>
                </a:ext>
              </a:extLst>
            </p:cNvPr>
            <p:cNvSpPr/>
            <p:nvPr/>
          </p:nvSpPr>
          <p:spPr>
            <a:xfrm flipV="1">
              <a:off x="4512280" y="284101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9" name="Flowchart: Connector 268">
              <a:extLst>
                <a:ext uri="{FF2B5EF4-FFF2-40B4-BE49-F238E27FC236}">
                  <a16:creationId xmlns:a16="http://schemas.microsoft.com/office/drawing/2014/main" id="{E8A7A04C-9B9E-4BA0-A5CB-CDF810DC911C}"/>
                </a:ext>
              </a:extLst>
            </p:cNvPr>
            <p:cNvSpPr/>
            <p:nvPr/>
          </p:nvSpPr>
          <p:spPr>
            <a:xfrm flipV="1">
              <a:off x="4196026" y="28179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70" name="Flowchart: Connector 269">
              <a:extLst>
                <a:ext uri="{FF2B5EF4-FFF2-40B4-BE49-F238E27FC236}">
                  <a16:creationId xmlns:a16="http://schemas.microsoft.com/office/drawing/2014/main" id="{E3FD2E46-42E7-4298-A32D-3DA189899CE4}"/>
                </a:ext>
              </a:extLst>
            </p:cNvPr>
            <p:cNvSpPr/>
            <p:nvPr/>
          </p:nvSpPr>
          <p:spPr>
            <a:xfrm flipV="1">
              <a:off x="4321563" y="28179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71" name="Flowchart: Connector 270">
              <a:extLst>
                <a:ext uri="{FF2B5EF4-FFF2-40B4-BE49-F238E27FC236}">
                  <a16:creationId xmlns:a16="http://schemas.microsoft.com/office/drawing/2014/main" id="{9E966ED4-446D-4837-B5DF-EEB857C0DBE6}"/>
                </a:ext>
              </a:extLst>
            </p:cNvPr>
            <p:cNvSpPr/>
            <p:nvPr/>
          </p:nvSpPr>
          <p:spPr>
            <a:xfrm flipV="1">
              <a:off x="4167667" y="28729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72" name="Flowchart: Connector 271">
              <a:extLst>
                <a:ext uri="{FF2B5EF4-FFF2-40B4-BE49-F238E27FC236}">
                  <a16:creationId xmlns:a16="http://schemas.microsoft.com/office/drawing/2014/main" id="{C74181A8-C5BA-483C-9F46-C8C3DBB55031}"/>
                </a:ext>
              </a:extLst>
            </p:cNvPr>
            <p:cNvSpPr/>
            <p:nvPr/>
          </p:nvSpPr>
          <p:spPr>
            <a:xfrm flipV="1">
              <a:off x="4579503" y="27825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3" name="Flowchart: Connector 722">
              <a:extLst>
                <a:ext uri="{FF2B5EF4-FFF2-40B4-BE49-F238E27FC236}">
                  <a16:creationId xmlns:a16="http://schemas.microsoft.com/office/drawing/2014/main" id="{A8B28EBE-1519-4193-AF05-3131061499EF}"/>
                </a:ext>
              </a:extLst>
            </p:cNvPr>
            <p:cNvSpPr/>
            <p:nvPr/>
          </p:nvSpPr>
          <p:spPr>
            <a:xfrm flipV="1">
              <a:off x="5600833" y="28325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4" name="Flowchart: Connector 723">
              <a:extLst>
                <a:ext uri="{FF2B5EF4-FFF2-40B4-BE49-F238E27FC236}">
                  <a16:creationId xmlns:a16="http://schemas.microsoft.com/office/drawing/2014/main" id="{C6E6AFE7-96B6-4C27-896A-B11291BEACBC}"/>
                </a:ext>
              </a:extLst>
            </p:cNvPr>
            <p:cNvSpPr/>
            <p:nvPr/>
          </p:nvSpPr>
          <p:spPr>
            <a:xfrm flipV="1">
              <a:off x="5646946" y="29278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5" name="Flowchart: Connector 724">
              <a:extLst>
                <a:ext uri="{FF2B5EF4-FFF2-40B4-BE49-F238E27FC236}">
                  <a16:creationId xmlns:a16="http://schemas.microsoft.com/office/drawing/2014/main" id="{8EC492CB-6600-4266-B698-26AA51669646}"/>
                </a:ext>
              </a:extLst>
            </p:cNvPr>
            <p:cNvSpPr/>
            <p:nvPr/>
          </p:nvSpPr>
          <p:spPr>
            <a:xfrm flipV="1">
              <a:off x="5330692" y="29047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6" name="Flowchart: Connector 725">
              <a:extLst>
                <a:ext uri="{FF2B5EF4-FFF2-40B4-BE49-F238E27FC236}">
                  <a16:creationId xmlns:a16="http://schemas.microsoft.com/office/drawing/2014/main" id="{C6818D32-0CBE-4039-96B5-94CE981AA31A}"/>
                </a:ext>
              </a:extLst>
            </p:cNvPr>
            <p:cNvSpPr/>
            <p:nvPr/>
          </p:nvSpPr>
          <p:spPr>
            <a:xfrm flipV="1">
              <a:off x="5456229" y="29047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7" name="Flowchart: Connector 726">
              <a:extLst>
                <a:ext uri="{FF2B5EF4-FFF2-40B4-BE49-F238E27FC236}">
                  <a16:creationId xmlns:a16="http://schemas.microsoft.com/office/drawing/2014/main" id="{D92F6D04-E6BA-47CC-928B-57CD280C883D}"/>
                </a:ext>
              </a:extLst>
            </p:cNvPr>
            <p:cNvSpPr/>
            <p:nvPr/>
          </p:nvSpPr>
          <p:spPr>
            <a:xfrm flipV="1">
              <a:off x="5302333" y="29597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8" name="Flowchart: Connector 727">
              <a:extLst>
                <a:ext uri="{FF2B5EF4-FFF2-40B4-BE49-F238E27FC236}">
                  <a16:creationId xmlns:a16="http://schemas.microsoft.com/office/drawing/2014/main" id="{17A3B180-7289-4A1B-92B2-80A5766B2C0B}"/>
                </a:ext>
              </a:extLst>
            </p:cNvPr>
            <p:cNvSpPr/>
            <p:nvPr/>
          </p:nvSpPr>
          <p:spPr>
            <a:xfrm flipV="1">
              <a:off x="5279277" y="27864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9" name="Flowchart: Connector 728">
              <a:extLst>
                <a:ext uri="{FF2B5EF4-FFF2-40B4-BE49-F238E27FC236}">
                  <a16:creationId xmlns:a16="http://schemas.microsoft.com/office/drawing/2014/main" id="{C8D8169A-1FB2-4659-BC3C-9669453F6460}"/>
                </a:ext>
              </a:extLst>
            </p:cNvPr>
            <p:cNvSpPr/>
            <p:nvPr/>
          </p:nvSpPr>
          <p:spPr>
            <a:xfrm flipV="1">
              <a:off x="5186088" y="28692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0" name="Flowchart: Connector 729">
              <a:extLst>
                <a:ext uri="{FF2B5EF4-FFF2-40B4-BE49-F238E27FC236}">
                  <a16:creationId xmlns:a16="http://schemas.microsoft.com/office/drawing/2014/main" id="{0B290D25-D2CE-4F17-9925-3155F026DC60}"/>
                </a:ext>
              </a:extLst>
            </p:cNvPr>
            <p:cNvSpPr/>
            <p:nvPr/>
          </p:nvSpPr>
          <p:spPr>
            <a:xfrm flipV="1">
              <a:off x="5172505" y="27864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1" name="Flowchart: Connector 730">
              <a:extLst>
                <a:ext uri="{FF2B5EF4-FFF2-40B4-BE49-F238E27FC236}">
                  <a16:creationId xmlns:a16="http://schemas.microsoft.com/office/drawing/2014/main" id="{EE6E42FC-0469-4538-9587-F879162F1BA0}"/>
                </a:ext>
              </a:extLst>
            </p:cNvPr>
            <p:cNvSpPr/>
            <p:nvPr/>
          </p:nvSpPr>
          <p:spPr>
            <a:xfrm flipV="1">
              <a:off x="5462762" y="280950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2" name="Flowchart: Connector 731">
              <a:extLst>
                <a:ext uri="{FF2B5EF4-FFF2-40B4-BE49-F238E27FC236}">
                  <a16:creationId xmlns:a16="http://schemas.microsoft.com/office/drawing/2014/main" id="{2F96913C-4507-4536-B5DE-C77D076B8784}"/>
                </a:ext>
              </a:extLst>
            </p:cNvPr>
            <p:cNvSpPr/>
            <p:nvPr/>
          </p:nvSpPr>
          <p:spPr>
            <a:xfrm flipV="1">
              <a:off x="5384765" y="268252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3" name="Flowchart: Connector 732">
              <a:extLst>
                <a:ext uri="{FF2B5EF4-FFF2-40B4-BE49-F238E27FC236}">
                  <a16:creationId xmlns:a16="http://schemas.microsoft.com/office/drawing/2014/main" id="{3DB91863-7583-456F-AC78-5E4E0C5E8B61}"/>
                </a:ext>
              </a:extLst>
            </p:cNvPr>
            <p:cNvSpPr/>
            <p:nvPr/>
          </p:nvSpPr>
          <p:spPr>
            <a:xfrm flipV="1">
              <a:off x="5233164" y="26764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4" name="Flowchart: Connector 733">
              <a:extLst>
                <a:ext uri="{FF2B5EF4-FFF2-40B4-BE49-F238E27FC236}">
                  <a16:creationId xmlns:a16="http://schemas.microsoft.com/office/drawing/2014/main" id="{E053AEAC-88B3-48F8-A927-A85C633CDC17}"/>
                </a:ext>
              </a:extLst>
            </p:cNvPr>
            <p:cNvSpPr/>
            <p:nvPr/>
          </p:nvSpPr>
          <p:spPr>
            <a:xfrm flipV="1">
              <a:off x="5714169" y="28693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5" name="Flowchart: Connector 734">
              <a:extLst>
                <a:ext uri="{FF2B5EF4-FFF2-40B4-BE49-F238E27FC236}">
                  <a16:creationId xmlns:a16="http://schemas.microsoft.com/office/drawing/2014/main" id="{3DBDABC3-5523-4687-8FFD-D219E82E1D5B}"/>
                </a:ext>
              </a:extLst>
            </p:cNvPr>
            <p:cNvSpPr/>
            <p:nvPr/>
          </p:nvSpPr>
          <p:spPr>
            <a:xfrm flipV="1">
              <a:off x="5645923" y="27385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6" name="Flowchart: Connector 735">
              <a:extLst>
                <a:ext uri="{FF2B5EF4-FFF2-40B4-BE49-F238E27FC236}">
                  <a16:creationId xmlns:a16="http://schemas.microsoft.com/office/drawing/2014/main" id="{8FD89C45-7B5A-4FED-9E0F-1081D4B483C8}"/>
                </a:ext>
              </a:extLst>
            </p:cNvPr>
            <p:cNvSpPr/>
            <p:nvPr/>
          </p:nvSpPr>
          <p:spPr>
            <a:xfrm flipV="1">
              <a:off x="5771460" y="27385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7" name="Flowchart: Connector 736">
              <a:extLst>
                <a:ext uri="{FF2B5EF4-FFF2-40B4-BE49-F238E27FC236}">
                  <a16:creationId xmlns:a16="http://schemas.microsoft.com/office/drawing/2014/main" id="{590363DC-A699-46D7-8635-DFCC10484E69}"/>
                </a:ext>
              </a:extLst>
            </p:cNvPr>
            <p:cNvSpPr/>
            <p:nvPr/>
          </p:nvSpPr>
          <p:spPr>
            <a:xfrm flipV="1">
              <a:off x="5617564" y="27936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8" name="Flowchart: Connector 737">
              <a:extLst>
                <a:ext uri="{FF2B5EF4-FFF2-40B4-BE49-F238E27FC236}">
                  <a16:creationId xmlns:a16="http://schemas.microsoft.com/office/drawing/2014/main" id="{D600A4C2-9BF8-4812-A151-155F5266A436}"/>
                </a:ext>
              </a:extLst>
            </p:cNvPr>
            <p:cNvSpPr/>
            <p:nvPr/>
          </p:nvSpPr>
          <p:spPr>
            <a:xfrm flipV="1">
              <a:off x="5594508" y="26202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9" name="Flowchart: Connector 738">
              <a:extLst>
                <a:ext uri="{FF2B5EF4-FFF2-40B4-BE49-F238E27FC236}">
                  <a16:creationId xmlns:a16="http://schemas.microsoft.com/office/drawing/2014/main" id="{98C0F6EA-0647-4AE8-A1D4-5344BB09A432}"/>
                </a:ext>
              </a:extLst>
            </p:cNvPr>
            <p:cNvSpPr/>
            <p:nvPr/>
          </p:nvSpPr>
          <p:spPr>
            <a:xfrm flipV="1">
              <a:off x="5501319" y="270306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40" name="Flowchart: Connector 739">
              <a:extLst>
                <a:ext uri="{FF2B5EF4-FFF2-40B4-BE49-F238E27FC236}">
                  <a16:creationId xmlns:a16="http://schemas.microsoft.com/office/drawing/2014/main" id="{736AB91E-5082-4669-8D49-A72C5F34EA79}"/>
                </a:ext>
              </a:extLst>
            </p:cNvPr>
            <p:cNvSpPr/>
            <p:nvPr/>
          </p:nvSpPr>
          <p:spPr>
            <a:xfrm flipV="1">
              <a:off x="5487736" y="26202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41" name="Flowchart: Connector 740">
              <a:extLst>
                <a:ext uri="{FF2B5EF4-FFF2-40B4-BE49-F238E27FC236}">
                  <a16:creationId xmlns:a16="http://schemas.microsoft.com/office/drawing/2014/main" id="{A840DCC8-4D04-4271-9805-C55887D4A96D}"/>
                </a:ext>
              </a:extLst>
            </p:cNvPr>
            <p:cNvSpPr/>
            <p:nvPr/>
          </p:nvSpPr>
          <p:spPr>
            <a:xfrm flipV="1">
              <a:off x="5575619" y="24747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49" name="Flowchart: Connector 748">
              <a:extLst>
                <a:ext uri="{FF2B5EF4-FFF2-40B4-BE49-F238E27FC236}">
                  <a16:creationId xmlns:a16="http://schemas.microsoft.com/office/drawing/2014/main" id="{1F14EDDD-CE9E-460D-9068-CE496861F02C}"/>
                </a:ext>
              </a:extLst>
            </p:cNvPr>
            <p:cNvSpPr/>
            <p:nvPr/>
          </p:nvSpPr>
          <p:spPr>
            <a:xfrm flipV="1">
              <a:off x="5392204" y="246370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54" name="Flowchart: Connector 753">
              <a:extLst>
                <a:ext uri="{FF2B5EF4-FFF2-40B4-BE49-F238E27FC236}">
                  <a16:creationId xmlns:a16="http://schemas.microsoft.com/office/drawing/2014/main" id="{5BCDE6F3-D597-4931-A282-4DF7D0D42BD0}"/>
                </a:ext>
              </a:extLst>
            </p:cNvPr>
            <p:cNvSpPr/>
            <p:nvPr/>
          </p:nvSpPr>
          <p:spPr>
            <a:xfrm flipV="1">
              <a:off x="5312981" y="23634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56" name="Flowchart: Connector 755">
              <a:extLst>
                <a:ext uri="{FF2B5EF4-FFF2-40B4-BE49-F238E27FC236}">
                  <a16:creationId xmlns:a16="http://schemas.microsoft.com/office/drawing/2014/main" id="{B7F3E471-DCFF-4B87-A007-3CF092B11824}"/>
                </a:ext>
              </a:extLst>
            </p:cNvPr>
            <p:cNvSpPr/>
            <p:nvPr/>
          </p:nvSpPr>
          <p:spPr>
            <a:xfrm rot="373853" flipV="1">
              <a:off x="5408339" y="23652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58" name="Flowchart: Connector 757">
              <a:extLst>
                <a:ext uri="{FF2B5EF4-FFF2-40B4-BE49-F238E27FC236}">
                  <a16:creationId xmlns:a16="http://schemas.microsoft.com/office/drawing/2014/main" id="{387AB6DC-C131-4D9D-93F3-0987090E0A75}"/>
                </a:ext>
              </a:extLst>
            </p:cNvPr>
            <p:cNvSpPr/>
            <p:nvPr/>
          </p:nvSpPr>
          <p:spPr>
            <a:xfrm flipV="1">
              <a:off x="5244735" y="22326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59" name="Flowchart: Connector 758">
              <a:extLst>
                <a:ext uri="{FF2B5EF4-FFF2-40B4-BE49-F238E27FC236}">
                  <a16:creationId xmlns:a16="http://schemas.microsoft.com/office/drawing/2014/main" id="{A705F149-7908-4D00-8BB0-918489A16B0B}"/>
                </a:ext>
              </a:extLst>
            </p:cNvPr>
            <p:cNvSpPr/>
            <p:nvPr/>
          </p:nvSpPr>
          <p:spPr>
            <a:xfrm flipV="1">
              <a:off x="5370272" y="22326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0" name="Flowchart: Connector 759">
              <a:extLst>
                <a:ext uri="{FF2B5EF4-FFF2-40B4-BE49-F238E27FC236}">
                  <a16:creationId xmlns:a16="http://schemas.microsoft.com/office/drawing/2014/main" id="{4E18BC9A-9B0F-4E50-8ABB-EDDB5409CEC2}"/>
                </a:ext>
              </a:extLst>
            </p:cNvPr>
            <p:cNvSpPr/>
            <p:nvPr/>
          </p:nvSpPr>
          <p:spPr>
            <a:xfrm flipV="1">
              <a:off x="5216376" y="228763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1" name="Flowchart: Connector 760">
              <a:extLst>
                <a:ext uri="{FF2B5EF4-FFF2-40B4-BE49-F238E27FC236}">
                  <a16:creationId xmlns:a16="http://schemas.microsoft.com/office/drawing/2014/main" id="{C213EAA6-F00F-4035-9009-84856D3C8CAE}"/>
                </a:ext>
              </a:extLst>
            </p:cNvPr>
            <p:cNvSpPr/>
            <p:nvPr/>
          </p:nvSpPr>
          <p:spPr>
            <a:xfrm flipV="1">
              <a:off x="5193320" y="21142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2" name="Flowchart: Connector 761">
              <a:extLst>
                <a:ext uri="{FF2B5EF4-FFF2-40B4-BE49-F238E27FC236}">
                  <a16:creationId xmlns:a16="http://schemas.microsoft.com/office/drawing/2014/main" id="{AD8FE887-CAE7-46B7-B76E-25DB4C89B485}"/>
                </a:ext>
              </a:extLst>
            </p:cNvPr>
            <p:cNvSpPr/>
            <p:nvPr/>
          </p:nvSpPr>
          <p:spPr>
            <a:xfrm flipV="1">
              <a:off x="5100131" y="21970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3" name="Flowchart: Connector 762">
              <a:extLst>
                <a:ext uri="{FF2B5EF4-FFF2-40B4-BE49-F238E27FC236}">
                  <a16:creationId xmlns:a16="http://schemas.microsoft.com/office/drawing/2014/main" id="{3AB19BA0-D70B-4A3B-B495-5F588A3C72CD}"/>
                </a:ext>
              </a:extLst>
            </p:cNvPr>
            <p:cNvSpPr/>
            <p:nvPr/>
          </p:nvSpPr>
          <p:spPr>
            <a:xfrm flipV="1">
              <a:off x="5086548" y="21142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5" name="Flowchart: Connector 764">
              <a:extLst>
                <a:ext uri="{FF2B5EF4-FFF2-40B4-BE49-F238E27FC236}">
                  <a16:creationId xmlns:a16="http://schemas.microsoft.com/office/drawing/2014/main" id="{E7A6CC99-20AB-4AD5-9206-E21048348740}"/>
                </a:ext>
              </a:extLst>
            </p:cNvPr>
            <p:cNvSpPr/>
            <p:nvPr/>
          </p:nvSpPr>
          <p:spPr>
            <a:xfrm flipV="1">
              <a:off x="5053326" y="26376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6" name="Flowchart: Connector 765">
              <a:extLst>
                <a:ext uri="{FF2B5EF4-FFF2-40B4-BE49-F238E27FC236}">
                  <a16:creationId xmlns:a16="http://schemas.microsoft.com/office/drawing/2014/main" id="{6B7B80C0-DB05-43D7-A3E3-A56C2BC8C592}"/>
                </a:ext>
              </a:extLst>
            </p:cNvPr>
            <p:cNvSpPr/>
            <p:nvPr/>
          </p:nvSpPr>
          <p:spPr>
            <a:xfrm flipV="1">
              <a:off x="5205726" y="25915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7" name="Flowchart: Connector 766">
              <a:extLst>
                <a:ext uri="{FF2B5EF4-FFF2-40B4-BE49-F238E27FC236}">
                  <a16:creationId xmlns:a16="http://schemas.microsoft.com/office/drawing/2014/main" id="{A34BB9CC-05A6-4F01-BF3F-CD0D8885B0F7}"/>
                </a:ext>
              </a:extLst>
            </p:cNvPr>
            <p:cNvSpPr/>
            <p:nvPr/>
          </p:nvSpPr>
          <p:spPr>
            <a:xfrm flipV="1">
              <a:off x="5255221" y="24346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8" name="Flowchart: Connector 767">
              <a:extLst>
                <a:ext uri="{FF2B5EF4-FFF2-40B4-BE49-F238E27FC236}">
                  <a16:creationId xmlns:a16="http://schemas.microsoft.com/office/drawing/2014/main" id="{CE5172B3-0F8C-4DD2-A912-7CA6AA366A55}"/>
                </a:ext>
              </a:extLst>
            </p:cNvPr>
            <p:cNvSpPr/>
            <p:nvPr/>
          </p:nvSpPr>
          <p:spPr>
            <a:xfrm flipV="1">
              <a:off x="5301334" y="252991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9" name="Flowchart: Connector 768">
              <a:extLst>
                <a:ext uri="{FF2B5EF4-FFF2-40B4-BE49-F238E27FC236}">
                  <a16:creationId xmlns:a16="http://schemas.microsoft.com/office/drawing/2014/main" id="{BFBCCCB0-3BCF-4F80-A971-991FE0920D1B}"/>
                </a:ext>
              </a:extLst>
            </p:cNvPr>
            <p:cNvSpPr/>
            <p:nvPr/>
          </p:nvSpPr>
          <p:spPr>
            <a:xfrm flipV="1">
              <a:off x="4985080" y="25068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0" name="Flowchart: Connector 769">
              <a:extLst>
                <a:ext uri="{FF2B5EF4-FFF2-40B4-BE49-F238E27FC236}">
                  <a16:creationId xmlns:a16="http://schemas.microsoft.com/office/drawing/2014/main" id="{356E99B6-06D1-4FD5-8A21-CEE1F17916C1}"/>
                </a:ext>
              </a:extLst>
            </p:cNvPr>
            <p:cNvSpPr/>
            <p:nvPr/>
          </p:nvSpPr>
          <p:spPr>
            <a:xfrm flipV="1">
              <a:off x="5110617" y="25068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1" name="Flowchart: Connector 770">
              <a:extLst>
                <a:ext uri="{FF2B5EF4-FFF2-40B4-BE49-F238E27FC236}">
                  <a16:creationId xmlns:a16="http://schemas.microsoft.com/office/drawing/2014/main" id="{2F13CDD0-7A23-4ABF-A368-F05BB74C5C57}"/>
                </a:ext>
              </a:extLst>
            </p:cNvPr>
            <p:cNvSpPr/>
            <p:nvPr/>
          </p:nvSpPr>
          <p:spPr>
            <a:xfrm flipV="1">
              <a:off x="5117150" y="24115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2" name="Flowchart: Connector 771">
              <a:extLst>
                <a:ext uri="{FF2B5EF4-FFF2-40B4-BE49-F238E27FC236}">
                  <a16:creationId xmlns:a16="http://schemas.microsoft.com/office/drawing/2014/main" id="{BB8A5BCB-F119-4D9E-A11D-1A5721521013}"/>
                </a:ext>
              </a:extLst>
            </p:cNvPr>
            <p:cNvSpPr/>
            <p:nvPr/>
          </p:nvSpPr>
          <p:spPr>
            <a:xfrm flipV="1">
              <a:off x="5039153" y="22845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6" name="Flowchart: Connector 775">
              <a:extLst>
                <a:ext uri="{FF2B5EF4-FFF2-40B4-BE49-F238E27FC236}">
                  <a16:creationId xmlns:a16="http://schemas.microsoft.com/office/drawing/2014/main" id="{E2E0CEDC-4643-42BC-80E5-C6561D71290E}"/>
                </a:ext>
              </a:extLst>
            </p:cNvPr>
            <p:cNvSpPr/>
            <p:nvPr/>
          </p:nvSpPr>
          <p:spPr>
            <a:xfrm flipV="1">
              <a:off x="5009460" y="28150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7" name="Flowchart: Connector 776">
              <a:extLst>
                <a:ext uri="{FF2B5EF4-FFF2-40B4-BE49-F238E27FC236}">
                  <a16:creationId xmlns:a16="http://schemas.microsoft.com/office/drawing/2014/main" id="{41A66754-E7F8-4410-B92C-4769AAD82405}"/>
                </a:ext>
              </a:extLst>
            </p:cNvPr>
            <p:cNvSpPr/>
            <p:nvPr/>
          </p:nvSpPr>
          <p:spPr>
            <a:xfrm flipV="1">
              <a:off x="5161860" y="27689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8" name="Flowchart: Connector 777">
              <a:extLst>
                <a:ext uri="{FF2B5EF4-FFF2-40B4-BE49-F238E27FC236}">
                  <a16:creationId xmlns:a16="http://schemas.microsoft.com/office/drawing/2014/main" id="{BDEF9E3C-22D1-4E39-9017-5C9393A808A2}"/>
                </a:ext>
              </a:extLst>
            </p:cNvPr>
            <p:cNvSpPr/>
            <p:nvPr/>
          </p:nvSpPr>
          <p:spPr>
            <a:xfrm flipV="1">
              <a:off x="5257468" y="270728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9" name="Flowchart: Connector 778">
              <a:extLst>
                <a:ext uri="{FF2B5EF4-FFF2-40B4-BE49-F238E27FC236}">
                  <a16:creationId xmlns:a16="http://schemas.microsoft.com/office/drawing/2014/main" id="{B2B69E79-883A-493C-A1F4-F919161D1FF4}"/>
                </a:ext>
              </a:extLst>
            </p:cNvPr>
            <p:cNvSpPr/>
            <p:nvPr/>
          </p:nvSpPr>
          <p:spPr>
            <a:xfrm flipV="1">
              <a:off x="5066751" y="26842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0" name="Flowchart: Connector 779">
              <a:extLst>
                <a:ext uri="{FF2B5EF4-FFF2-40B4-BE49-F238E27FC236}">
                  <a16:creationId xmlns:a16="http://schemas.microsoft.com/office/drawing/2014/main" id="{FDCACD76-3331-48F0-8723-24FF01F35633}"/>
                </a:ext>
              </a:extLst>
            </p:cNvPr>
            <p:cNvSpPr/>
            <p:nvPr/>
          </p:nvSpPr>
          <p:spPr>
            <a:xfrm flipV="1">
              <a:off x="5324691" y="26488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1" name="Flowchart: Connector 780">
              <a:extLst>
                <a:ext uri="{FF2B5EF4-FFF2-40B4-BE49-F238E27FC236}">
                  <a16:creationId xmlns:a16="http://schemas.microsoft.com/office/drawing/2014/main" id="{B3C0BA61-AD6B-4F9E-A298-7B582271E187}"/>
                </a:ext>
              </a:extLst>
            </p:cNvPr>
            <p:cNvSpPr/>
            <p:nvPr/>
          </p:nvSpPr>
          <p:spPr>
            <a:xfrm flipV="1">
              <a:off x="5013796" y="209845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2" name="Flowchart: Connector 781">
              <a:extLst>
                <a:ext uri="{FF2B5EF4-FFF2-40B4-BE49-F238E27FC236}">
                  <a16:creationId xmlns:a16="http://schemas.microsoft.com/office/drawing/2014/main" id="{D64C43E9-838B-495D-8CAF-AC6BD08E064C}"/>
                </a:ext>
              </a:extLst>
            </p:cNvPr>
            <p:cNvSpPr/>
            <p:nvPr/>
          </p:nvSpPr>
          <p:spPr>
            <a:xfrm flipV="1">
              <a:off x="5276874" y="29645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3" name="Flowchart: Connector 782">
              <a:extLst>
                <a:ext uri="{FF2B5EF4-FFF2-40B4-BE49-F238E27FC236}">
                  <a16:creationId xmlns:a16="http://schemas.microsoft.com/office/drawing/2014/main" id="{019D4D28-3D84-41EA-9622-2874DE7C7E22}"/>
                </a:ext>
              </a:extLst>
            </p:cNvPr>
            <p:cNvSpPr/>
            <p:nvPr/>
          </p:nvSpPr>
          <p:spPr>
            <a:xfrm flipV="1">
              <a:off x="5372482" y="29029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4" name="Flowchart: Connector 783">
              <a:extLst>
                <a:ext uri="{FF2B5EF4-FFF2-40B4-BE49-F238E27FC236}">
                  <a16:creationId xmlns:a16="http://schemas.microsoft.com/office/drawing/2014/main" id="{6FC03ECA-D0D2-4246-AA7E-BFF69A43A11D}"/>
                </a:ext>
              </a:extLst>
            </p:cNvPr>
            <p:cNvSpPr/>
            <p:nvPr/>
          </p:nvSpPr>
          <p:spPr>
            <a:xfrm flipV="1">
              <a:off x="5056228" y="28799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5" name="Flowchart: Connector 784">
              <a:extLst>
                <a:ext uri="{FF2B5EF4-FFF2-40B4-BE49-F238E27FC236}">
                  <a16:creationId xmlns:a16="http://schemas.microsoft.com/office/drawing/2014/main" id="{2EE9A35F-45EE-4429-A25C-D53DF1521033}"/>
                </a:ext>
              </a:extLst>
            </p:cNvPr>
            <p:cNvSpPr/>
            <p:nvPr/>
          </p:nvSpPr>
          <p:spPr>
            <a:xfrm flipV="1">
              <a:off x="5181765" y="28799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6" name="Flowchart: Connector 785">
              <a:extLst>
                <a:ext uri="{FF2B5EF4-FFF2-40B4-BE49-F238E27FC236}">
                  <a16:creationId xmlns:a16="http://schemas.microsoft.com/office/drawing/2014/main" id="{2B9C50F8-F929-4353-9F5F-5F4122F6B699}"/>
                </a:ext>
              </a:extLst>
            </p:cNvPr>
            <p:cNvSpPr/>
            <p:nvPr/>
          </p:nvSpPr>
          <p:spPr>
            <a:xfrm flipV="1">
              <a:off x="5027869" y="29349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7" name="Flowchart: Connector 786">
              <a:extLst>
                <a:ext uri="{FF2B5EF4-FFF2-40B4-BE49-F238E27FC236}">
                  <a16:creationId xmlns:a16="http://schemas.microsoft.com/office/drawing/2014/main" id="{116137FF-0DE6-4CE1-AC7F-14A0A8D94973}"/>
                </a:ext>
              </a:extLst>
            </p:cNvPr>
            <p:cNvSpPr/>
            <p:nvPr/>
          </p:nvSpPr>
          <p:spPr>
            <a:xfrm flipV="1">
              <a:off x="5439705" y="284451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8" name="Flowchart: Connector 787">
              <a:extLst>
                <a:ext uri="{FF2B5EF4-FFF2-40B4-BE49-F238E27FC236}">
                  <a16:creationId xmlns:a16="http://schemas.microsoft.com/office/drawing/2014/main" id="{082BB2B2-DB02-44B2-BCA4-3D82178B2CFF}"/>
                </a:ext>
              </a:extLst>
            </p:cNvPr>
            <p:cNvSpPr/>
            <p:nvPr/>
          </p:nvSpPr>
          <p:spPr>
            <a:xfrm flipV="1">
              <a:off x="3931997" y="28602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9" name="Flowchart: Connector 788">
              <a:extLst>
                <a:ext uri="{FF2B5EF4-FFF2-40B4-BE49-F238E27FC236}">
                  <a16:creationId xmlns:a16="http://schemas.microsoft.com/office/drawing/2014/main" id="{AC192FDB-3CCE-4984-8813-DE2E71EAFAC4}"/>
                </a:ext>
              </a:extLst>
            </p:cNvPr>
            <p:cNvSpPr/>
            <p:nvPr/>
          </p:nvSpPr>
          <p:spPr>
            <a:xfrm flipV="1">
              <a:off x="3978110" y="295551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0" name="Flowchart: Connector 789">
              <a:extLst>
                <a:ext uri="{FF2B5EF4-FFF2-40B4-BE49-F238E27FC236}">
                  <a16:creationId xmlns:a16="http://schemas.microsoft.com/office/drawing/2014/main" id="{301FBADB-597C-4402-9F21-BEEB36793773}"/>
                </a:ext>
              </a:extLst>
            </p:cNvPr>
            <p:cNvSpPr/>
            <p:nvPr/>
          </p:nvSpPr>
          <p:spPr>
            <a:xfrm flipV="1">
              <a:off x="3661856" y="29324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1" name="Flowchart: Connector 790">
              <a:extLst>
                <a:ext uri="{FF2B5EF4-FFF2-40B4-BE49-F238E27FC236}">
                  <a16:creationId xmlns:a16="http://schemas.microsoft.com/office/drawing/2014/main" id="{1E9C6057-3B5E-486B-B660-43FD5F9C8DF5}"/>
                </a:ext>
              </a:extLst>
            </p:cNvPr>
            <p:cNvSpPr/>
            <p:nvPr/>
          </p:nvSpPr>
          <p:spPr>
            <a:xfrm flipV="1">
              <a:off x="3787393" y="29324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2" name="Flowchart: Connector 791">
              <a:extLst>
                <a:ext uri="{FF2B5EF4-FFF2-40B4-BE49-F238E27FC236}">
                  <a16:creationId xmlns:a16="http://schemas.microsoft.com/office/drawing/2014/main" id="{5866FFC4-91CB-4AF7-860F-636635342879}"/>
                </a:ext>
              </a:extLst>
            </p:cNvPr>
            <p:cNvSpPr/>
            <p:nvPr/>
          </p:nvSpPr>
          <p:spPr>
            <a:xfrm flipV="1">
              <a:off x="3633497" y="29874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3" name="Flowchart: Connector 792">
              <a:extLst>
                <a:ext uri="{FF2B5EF4-FFF2-40B4-BE49-F238E27FC236}">
                  <a16:creationId xmlns:a16="http://schemas.microsoft.com/office/drawing/2014/main" id="{74BAF781-1A3E-4274-A605-369ED29A75E9}"/>
                </a:ext>
              </a:extLst>
            </p:cNvPr>
            <p:cNvSpPr/>
            <p:nvPr/>
          </p:nvSpPr>
          <p:spPr>
            <a:xfrm flipV="1">
              <a:off x="3610441" y="28141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4" name="Flowchart: Connector 793">
              <a:extLst>
                <a:ext uri="{FF2B5EF4-FFF2-40B4-BE49-F238E27FC236}">
                  <a16:creationId xmlns:a16="http://schemas.microsoft.com/office/drawing/2014/main" id="{24781651-656F-4FB7-84AE-A11DBC99B354}"/>
                </a:ext>
              </a:extLst>
            </p:cNvPr>
            <p:cNvSpPr/>
            <p:nvPr/>
          </p:nvSpPr>
          <p:spPr>
            <a:xfrm flipV="1">
              <a:off x="3517252" y="28969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5" name="Flowchart: Connector 794">
              <a:extLst>
                <a:ext uri="{FF2B5EF4-FFF2-40B4-BE49-F238E27FC236}">
                  <a16:creationId xmlns:a16="http://schemas.microsoft.com/office/drawing/2014/main" id="{A7F4A159-93BC-4DD3-BD6C-D1517C00F795}"/>
                </a:ext>
              </a:extLst>
            </p:cNvPr>
            <p:cNvSpPr/>
            <p:nvPr/>
          </p:nvSpPr>
          <p:spPr>
            <a:xfrm flipV="1">
              <a:off x="3503669" y="28141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6" name="Flowchart: Connector 795">
              <a:extLst>
                <a:ext uri="{FF2B5EF4-FFF2-40B4-BE49-F238E27FC236}">
                  <a16:creationId xmlns:a16="http://schemas.microsoft.com/office/drawing/2014/main" id="{7480B801-ECD6-4E4B-937D-4603C051C7D1}"/>
                </a:ext>
              </a:extLst>
            </p:cNvPr>
            <p:cNvSpPr/>
            <p:nvPr/>
          </p:nvSpPr>
          <p:spPr>
            <a:xfrm flipV="1">
              <a:off x="3793926" y="28371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7" name="Flowchart: Connector 796">
              <a:extLst>
                <a:ext uri="{FF2B5EF4-FFF2-40B4-BE49-F238E27FC236}">
                  <a16:creationId xmlns:a16="http://schemas.microsoft.com/office/drawing/2014/main" id="{BD22304B-AC21-4D69-98C2-5409BE0FCE85}"/>
                </a:ext>
              </a:extLst>
            </p:cNvPr>
            <p:cNvSpPr/>
            <p:nvPr/>
          </p:nvSpPr>
          <p:spPr>
            <a:xfrm flipV="1">
              <a:off x="3715929" y="27101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8" name="Flowchart: Connector 797">
              <a:extLst>
                <a:ext uri="{FF2B5EF4-FFF2-40B4-BE49-F238E27FC236}">
                  <a16:creationId xmlns:a16="http://schemas.microsoft.com/office/drawing/2014/main" id="{8145E801-02A2-4848-9D97-047E444E639D}"/>
                </a:ext>
              </a:extLst>
            </p:cNvPr>
            <p:cNvSpPr/>
            <p:nvPr/>
          </p:nvSpPr>
          <p:spPr>
            <a:xfrm flipV="1">
              <a:off x="3564328" y="27041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9" name="Flowchart: Connector 798">
              <a:extLst>
                <a:ext uri="{FF2B5EF4-FFF2-40B4-BE49-F238E27FC236}">
                  <a16:creationId xmlns:a16="http://schemas.microsoft.com/office/drawing/2014/main" id="{8644B885-EE74-4960-90D4-61F1FB2025E4}"/>
                </a:ext>
              </a:extLst>
            </p:cNvPr>
            <p:cNvSpPr/>
            <p:nvPr/>
          </p:nvSpPr>
          <p:spPr>
            <a:xfrm flipV="1">
              <a:off x="4045333" y="28970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0" name="Flowchart: Connector 799">
              <a:extLst>
                <a:ext uri="{FF2B5EF4-FFF2-40B4-BE49-F238E27FC236}">
                  <a16:creationId xmlns:a16="http://schemas.microsoft.com/office/drawing/2014/main" id="{AA11D9C6-DED9-4132-BB8E-B27BF1E64A77}"/>
                </a:ext>
              </a:extLst>
            </p:cNvPr>
            <p:cNvSpPr/>
            <p:nvPr/>
          </p:nvSpPr>
          <p:spPr>
            <a:xfrm flipV="1">
              <a:off x="3977087" y="27662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1" name="Flowchart: Connector 800">
              <a:extLst>
                <a:ext uri="{FF2B5EF4-FFF2-40B4-BE49-F238E27FC236}">
                  <a16:creationId xmlns:a16="http://schemas.microsoft.com/office/drawing/2014/main" id="{48C47A8D-71B0-4CB5-A31B-DD3B739411A9}"/>
                </a:ext>
              </a:extLst>
            </p:cNvPr>
            <p:cNvSpPr/>
            <p:nvPr/>
          </p:nvSpPr>
          <p:spPr>
            <a:xfrm flipV="1">
              <a:off x="4102624" y="27662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2" name="Flowchart: Connector 801">
              <a:extLst>
                <a:ext uri="{FF2B5EF4-FFF2-40B4-BE49-F238E27FC236}">
                  <a16:creationId xmlns:a16="http://schemas.microsoft.com/office/drawing/2014/main" id="{109DE90D-9180-461A-9969-0BFEC0EC5E1C}"/>
                </a:ext>
              </a:extLst>
            </p:cNvPr>
            <p:cNvSpPr/>
            <p:nvPr/>
          </p:nvSpPr>
          <p:spPr>
            <a:xfrm flipV="1">
              <a:off x="3948728" y="28212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3" name="Flowchart: Connector 802">
              <a:extLst>
                <a:ext uri="{FF2B5EF4-FFF2-40B4-BE49-F238E27FC236}">
                  <a16:creationId xmlns:a16="http://schemas.microsoft.com/office/drawing/2014/main" id="{654F34E7-3E49-43F5-BE40-6F6668B9FEE1}"/>
                </a:ext>
              </a:extLst>
            </p:cNvPr>
            <p:cNvSpPr/>
            <p:nvPr/>
          </p:nvSpPr>
          <p:spPr>
            <a:xfrm flipV="1">
              <a:off x="3925672" y="26479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4" name="Flowchart: Connector 803">
              <a:extLst>
                <a:ext uri="{FF2B5EF4-FFF2-40B4-BE49-F238E27FC236}">
                  <a16:creationId xmlns:a16="http://schemas.microsoft.com/office/drawing/2014/main" id="{681DF703-3621-433A-A6D2-CA0A81BE3A34}"/>
                </a:ext>
              </a:extLst>
            </p:cNvPr>
            <p:cNvSpPr/>
            <p:nvPr/>
          </p:nvSpPr>
          <p:spPr>
            <a:xfrm flipV="1">
              <a:off x="3832483" y="27307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5" name="Flowchart: Connector 804">
              <a:extLst>
                <a:ext uri="{FF2B5EF4-FFF2-40B4-BE49-F238E27FC236}">
                  <a16:creationId xmlns:a16="http://schemas.microsoft.com/office/drawing/2014/main" id="{BAE3E723-0CB5-47D9-9385-129E92BED0E2}"/>
                </a:ext>
              </a:extLst>
            </p:cNvPr>
            <p:cNvSpPr/>
            <p:nvPr/>
          </p:nvSpPr>
          <p:spPr>
            <a:xfrm flipV="1">
              <a:off x="3818900" y="26479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6" name="Flowchart: Connector 805">
              <a:extLst>
                <a:ext uri="{FF2B5EF4-FFF2-40B4-BE49-F238E27FC236}">
                  <a16:creationId xmlns:a16="http://schemas.microsoft.com/office/drawing/2014/main" id="{D8EC358A-F99D-4905-A98A-7FB3DB389AF3}"/>
                </a:ext>
              </a:extLst>
            </p:cNvPr>
            <p:cNvSpPr/>
            <p:nvPr/>
          </p:nvSpPr>
          <p:spPr>
            <a:xfrm flipV="1">
              <a:off x="4109157" y="26709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7" name="Flowchart: Connector 806">
              <a:extLst>
                <a:ext uri="{FF2B5EF4-FFF2-40B4-BE49-F238E27FC236}">
                  <a16:creationId xmlns:a16="http://schemas.microsoft.com/office/drawing/2014/main" id="{99C0FC01-C756-447B-8CAD-69DC2FA6C974}"/>
                </a:ext>
              </a:extLst>
            </p:cNvPr>
            <p:cNvSpPr/>
            <p:nvPr/>
          </p:nvSpPr>
          <p:spPr>
            <a:xfrm flipV="1">
              <a:off x="4031160" y="25440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8" name="Flowchart: Connector 807">
              <a:extLst>
                <a:ext uri="{FF2B5EF4-FFF2-40B4-BE49-F238E27FC236}">
                  <a16:creationId xmlns:a16="http://schemas.microsoft.com/office/drawing/2014/main" id="{9A74E8AE-92CE-4F37-AAC5-1C11DACA0395}"/>
                </a:ext>
              </a:extLst>
            </p:cNvPr>
            <p:cNvSpPr/>
            <p:nvPr/>
          </p:nvSpPr>
          <p:spPr>
            <a:xfrm flipV="1">
              <a:off x="3879559" y="25379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9" name="Flowchart: Connector 808">
              <a:extLst>
                <a:ext uri="{FF2B5EF4-FFF2-40B4-BE49-F238E27FC236}">
                  <a16:creationId xmlns:a16="http://schemas.microsoft.com/office/drawing/2014/main" id="{1DA16EDA-5A95-463B-90C2-1590C82A2CEF}"/>
                </a:ext>
              </a:extLst>
            </p:cNvPr>
            <p:cNvSpPr/>
            <p:nvPr/>
          </p:nvSpPr>
          <p:spPr>
            <a:xfrm flipV="1">
              <a:off x="4015743" y="25674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0" name="Flowchart: Connector 809">
              <a:extLst>
                <a:ext uri="{FF2B5EF4-FFF2-40B4-BE49-F238E27FC236}">
                  <a16:creationId xmlns:a16="http://schemas.microsoft.com/office/drawing/2014/main" id="{BFEB8501-6EFD-456F-9FB4-043518E31805}"/>
                </a:ext>
              </a:extLst>
            </p:cNvPr>
            <p:cNvSpPr/>
            <p:nvPr/>
          </p:nvSpPr>
          <p:spPr>
            <a:xfrm flipV="1">
              <a:off x="3947497" y="24366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1" name="Flowchart: Connector 810">
              <a:extLst>
                <a:ext uri="{FF2B5EF4-FFF2-40B4-BE49-F238E27FC236}">
                  <a16:creationId xmlns:a16="http://schemas.microsoft.com/office/drawing/2014/main" id="{0D3AD1C0-408B-4226-BB60-7E5705104540}"/>
                </a:ext>
              </a:extLst>
            </p:cNvPr>
            <p:cNvSpPr/>
            <p:nvPr/>
          </p:nvSpPr>
          <p:spPr>
            <a:xfrm flipV="1">
              <a:off x="4073034" y="24366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2" name="Flowchart: Connector 811">
              <a:extLst>
                <a:ext uri="{FF2B5EF4-FFF2-40B4-BE49-F238E27FC236}">
                  <a16:creationId xmlns:a16="http://schemas.microsoft.com/office/drawing/2014/main" id="{1589A61B-FB3B-4A8B-AF6B-1F1F56D7C26C}"/>
                </a:ext>
              </a:extLst>
            </p:cNvPr>
            <p:cNvSpPr/>
            <p:nvPr/>
          </p:nvSpPr>
          <p:spPr>
            <a:xfrm flipV="1">
              <a:off x="3919138" y="24916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3" name="Flowchart: Connector 812">
              <a:extLst>
                <a:ext uri="{FF2B5EF4-FFF2-40B4-BE49-F238E27FC236}">
                  <a16:creationId xmlns:a16="http://schemas.microsoft.com/office/drawing/2014/main" id="{7C7330AC-1457-4A52-AD5A-A0C03FB15E6D}"/>
                </a:ext>
              </a:extLst>
            </p:cNvPr>
            <p:cNvSpPr/>
            <p:nvPr/>
          </p:nvSpPr>
          <p:spPr>
            <a:xfrm flipV="1">
              <a:off x="3896082" y="23183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4" name="Flowchart: Connector 813">
              <a:extLst>
                <a:ext uri="{FF2B5EF4-FFF2-40B4-BE49-F238E27FC236}">
                  <a16:creationId xmlns:a16="http://schemas.microsoft.com/office/drawing/2014/main" id="{555302BF-27D7-49CD-A16C-862C71EE4587}"/>
                </a:ext>
              </a:extLst>
            </p:cNvPr>
            <p:cNvSpPr/>
            <p:nvPr/>
          </p:nvSpPr>
          <p:spPr>
            <a:xfrm flipV="1">
              <a:off x="3723368" y="24913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5" name="Flowchart: Connector 814">
              <a:extLst>
                <a:ext uri="{FF2B5EF4-FFF2-40B4-BE49-F238E27FC236}">
                  <a16:creationId xmlns:a16="http://schemas.microsoft.com/office/drawing/2014/main" id="{B8FB415E-E2B0-4B96-9A64-0B4DA4665386}"/>
                </a:ext>
              </a:extLst>
            </p:cNvPr>
            <p:cNvSpPr/>
            <p:nvPr/>
          </p:nvSpPr>
          <p:spPr>
            <a:xfrm flipV="1">
              <a:off x="3789310" y="23183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6" name="Flowchart: Connector 815">
              <a:extLst>
                <a:ext uri="{FF2B5EF4-FFF2-40B4-BE49-F238E27FC236}">
                  <a16:creationId xmlns:a16="http://schemas.microsoft.com/office/drawing/2014/main" id="{0E0ADD87-EF70-43B7-BDC2-059FFA2ECB88}"/>
                </a:ext>
              </a:extLst>
            </p:cNvPr>
            <p:cNvSpPr/>
            <p:nvPr/>
          </p:nvSpPr>
          <p:spPr>
            <a:xfrm flipV="1">
              <a:off x="4079567" y="23413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7" name="Flowchart: Connector 816">
              <a:extLst>
                <a:ext uri="{FF2B5EF4-FFF2-40B4-BE49-F238E27FC236}">
                  <a16:creationId xmlns:a16="http://schemas.microsoft.com/office/drawing/2014/main" id="{6204A1E2-EA53-430E-8102-273EE1E98EEC}"/>
                </a:ext>
              </a:extLst>
            </p:cNvPr>
            <p:cNvSpPr/>
            <p:nvPr/>
          </p:nvSpPr>
          <p:spPr>
            <a:xfrm flipV="1">
              <a:off x="4001570" y="22143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8" name="Flowchart: Connector 817">
              <a:extLst>
                <a:ext uri="{FF2B5EF4-FFF2-40B4-BE49-F238E27FC236}">
                  <a16:creationId xmlns:a16="http://schemas.microsoft.com/office/drawing/2014/main" id="{6E79A476-8341-4CE6-8271-CB2D4EFEF197}"/>
                </a:ext>
              </a:extLst>
            </p:cNvPr>
            <p:cNvSpPr/>
            <p:nvPr/>
          </p:nvSpPr>
          <p:spPr>
            <a:xfrm flipV="1">
              <a:off x="3849969" y="22083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0" name="Flowchart: Connector 819">
              <a:extLst>
                <a:ext uri="{FF2B5EF4-FFF2-40B4-BE49-F238E27FC236}">
                  <a16:creationId xmlns:a16="http://schemas.microsoft.com/office/drawing/2014/main" id="{E18A8F67-5365-44CC-A6C3-E2A9BBA24FCE}"/>
                </a:ext>
              </a:extLst>
            </p:cNvPr>
            <p:cNvSpPr/>
            <p:nvPr/>
          </p:nvSpPr>
          <p:spPr>
            <a:xfrm flipV="1">
              <a:off x="3804813" y="24788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1" name="Flowchart: Connector 820">
              <a:extLst>
                <a:ext uri="{FF2B5EF4-FFF2-40B4-BE49-F238E27FC236}">
                  <a16:creationId xmlns:a16="http://schemas.microsoft.com/office/drawing/2014/main" id="{EB82C7DC-18B8-40A8-A206-37FD7A038EE7}"/>
                </a:ext>
              </a:extLst>
            </p:cNvPr>
            <p:cNvSpPr/>
            <p:nvPr/>
          </p:nvSpPr>
          <p:spPr>
            <a:xfrm rot="373853" flipV="1">
              <a:off x="3739503" y="23928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2" name="Flowchart: Connector 821">
              <a:extLst>
                <a:ext uri="{FF2B5EF4-FFF2-40B4-BE49-F238E27FC236}">
                  <a16:creationId xmlns:a16="http://schemas.microsoft.com/office/drawing/2014/main" id="{443C7C14-AB00-4F6C-8001-83EFACF982F7}"/>
                </a:ext>
              </a:extLst>
            </p:cNvPr>
            <p:cNvSpPr/>
            <p:nvPr/>
          </p:nvSpPr>
          <p:spPr>
            <a:xfrm flipV="1">
              <a:off x="3892153" y="228335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4" name="Flowchart: Connector 823">
              <a:extLst>
                <a:ext uri="{FF2B5EF4-FFF2-40B4-BE49-F238E27FC236}">
                  <a16:creationId xmlns:a16="http://schemas.microsoft.com/office/drawing/2014/main" id="{F54332FA-592A-474D-B495-70D50D7189F7}"/>
                </a:ext>
              </a:extLst>
            </p:cNvPr>
            <p:cNvSpPr/>
            <p:nvPr/>
          </p:nvSpPr>
          <p:spPr>
            <a:xfrm flipV="1">
              <a:off x="3701436" y="22602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0" name="Flowchart: Connector 829">
              <a:extLst>
                <a:ext uri="{FF2B5EF4-FFF2-40B4-BE49-F238E27FC236}">
                  <a16:creationId xmlns:a16="http://schemas.microsoft.com/office/drawing/2014/main" id="{40193258-D1B0-4062-A966-B620F45BD761}"/>
                </a:ext>
              </a:extLst>
            </p:cNvPr>
            <p:cNvSpPr/>
            <p:nvPr/>
          </p:nvSpPr>
          <p:spPr>
            <a:xfrm flipV="1">
              <a:off x="3384490" y="26653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1" name="Flowchart: Connector 830">
              <a:extLst>
                <a:ext uri="{FF2B5EF4-FFF2-40B4-BE49-F238E27FC236}">
                  <a16:creationId xmlns:a16="http://schemas.microsoft.com/office/drawing/2014/main" id="{BF009557-CFEB-4777-AB18-53F80E91BD50}"/>
                </a:ext>
              </a:extLst>
            </p:cNvPr>
            <p:cNvSpPr/>
            <p:nvPr/>
          </p:nvSpPr>
          <p:spPr>
            <a:xfrm flipV="1">
              <a:off x="3536890" y="26192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2" name="Flowchart: Connector 831">
              <a:extLst>
                <a:ext uri="{FF2B5EF4-FFF2-40B4-BE49-F238E27FC236}">
                  <a16:creationId xmlns:a16="http://schemas.microsoft.com/office/drawing/2014/main" id="{61E79C25-7F17-470C-AF8A-4CB2A2B17BEB}"/>
                </a:ext>
              </a:extLst>
            </p:cNvPr>
            <p:cNvSpPr/>
            <p:nvPr/>
          </p:nvSpPr>
          <p:spPr>
            <a:xfrm flipV="1">
              <a:off x="3586385" y="24623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3" name="Flowchart: Connector 832">
              <a:extLst>
                <a:ext uri="{FF2B5EF4-FFF2-40B4-BE49-F238E27FC236}">
                  <a16:creationId xmlns:a16="http://schemas.microsoft.com/office/drawing/2014/main" id="{E04F59E2-8238-433A-B8BE-D91399679B48}"/>
                </a:ext>
              </a:extLst>
            </p:cNvPr>
            <p:cNvSpPr/>
            <p:nvPr/>
          </p:nvSpPr>
          <p:spPr>
            <a:xfrm flipV="1">
              <a:off x="3632498" y="25575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5" name="Flowchart: Connector 834">
              <a:extLst>
                <a:ext uri="{FF2B5EF4-FFF2-40B4-BE49-F238E27FC236}">
                  <a16:creationId xmlns:a16="http://schemas.microsoft.com/office/drawing/2014/main" id="{B7C36A44-96AA-421B-9874-58A7AF7AD6E9}"/>
                </a:ext>
              </a:extLst>
            </p:cNvPr>
            <p:cNvSpPr/>
            <p:nvPr/>
          </p:nvSpPr>
          <p:spPr>
            <a:xfrm flipV="1">
              <a:off x="3441781" y="25345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6" name="Flowchart: Connector 835">
              <a:extLst>
                <a:ext uri="{FF2B5EF4-FFF2-40B4-BE49-F238E27FC236}">
                  <a16:creationId xmlns:a16="http://schemas.microsoft.com/office/drawing/2014/main" id="{F45CF2D0-31AE-49A1-9574-EF5B9F448F0A}"/>
                </a:ext>
              </a:extLst>
            </p:cNvPr>
            <p:cNvSpPr/>
            <p:nvPr/>
          </p:nvSpPr>
          <p:spPr>
            <a:xfrm flipV="1">
              <a:off x="3448314" y="24392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8" name="Flowchart: Connector 837">
              <a:extLst>
                <a:ext uri="{FF2B5EF4-FFF2-40B4-BE49-F238E27FC236}">
                  <a16:creationId xmlns:a16="http://schemas.microsoft.com/office/drawing/2014/main" id="{2EAF2B42-90AF-4EB2-A2BC-715925F2E4B5}"/>
                </a:ext>
              </a:extLst>
            </p:cNvPr>
            <p:cNvSpPr/>
            <p:nvPr/>
          </p:nvSpPr>
          <p:spPr>
            <a:xfrm flipV="1">
              <a:off x="3826135" y="21768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9" name="Flowchart: Connector 838">
              <a:extLst>
                <a:ext uri="{FF2B5EF4-FFF2-40B4-BE49-F238E27FC236}">
                  <a16:creationId xmlns:a16="http://schemas.microsoft.com/office/drawing/2014/main" id="{0372E4DB-DFFE-47CD-AE97-51BD62202DF1}"/>
                </a:ext>
              </a:extLst>
            </p:cNvPr>
            <p:cNvSpPr/>
            <p:nvPr/>
          </p:nvSpPr>
          <p:spPr>
            <a:xfrm flipV="1">
              <a:off x="4131141" y="22024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0" name="Flowchart: Connector 839">
              <a:extLst>
                <a:ext uri="{FF2B5EF4-FFF2-40B4-BE49-F238E27FC236}">
                  <a16:creationId xmlns:a16="http://schemas.microsoft.com/office/drawing/2014/main" id="{FEF6ECCD-FE7C-4DDB-B5A5-27BE64D89AE0}"/>
                </a:ext>
              </a:extLst>
            </p:cNvPr>
            <p:cNvSpPr/>
            <p:nvPr/>
          </p:nvSpPr>
          <p:spPr>
            <a:xfrm flipV="1">
              <a:off x="4034536" y="21266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1" name="Flowchart: Connector 840">
              <a:extLst>
                <a:ext uri="{FF2B5EF4-FFF2-40B4-BE49-F238E27FC236}">
                  <a16:creationId xmlns:a16="http://schemas.microsoft.com/office/drawing/2014/main" id="{499C3B10-206E-4E6A-BB11-2A83EA09CF52}"/>
                </a:ext>
              </a:extLst>
            </p:cNvPr>
            <p:cNvSpPr/>
            <p:nvPr/>
          </p:nvSpPr>
          <p:spPr>
            <a:xfrm flipV="1">
              <a:off x="3340624" y="28426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2" name="Flowchart: Connector 841">
              <a:extLst>
                <a:ext uri="{FF2B5EF4-FFF2-40B4-BE49-F238E27FC236}">
                  <a16:creationId xmlns:a16="http://schemas.microsoft.com/office/drawing/2014/main" id="{7EBE39DA-F948-4173-B08B-AB1B8383E2BD}"/>
                </a:ext>
              </a:extLst>
            </p:cNvPr>
            <p:cNvSpPr/>
            <p:nvPr/>
          </p:nvSpPr>
          <p:spPr>
            <a:xfrm flipV="1">
              <a:off x="3493024" y="27965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3" name="Flowchart: Connector 842">
              <a:extLst>
                <a:ext uri="{FF2B5EF4-FFF2-40B4-BE49-F238E27FC236}">
                  <a16:creationId xmlns:a16="http://schemas.microsoft.com/office/drawing/2014/main" id="{C69D58D3-5DA8-4FC8-836E-D77FC8AC7BB2}"/>
                </a:ext>
              </a:extLst>
            </p:cNvPr>
            <p:cNvSpPr/>
            <p:nvPr/>
          </p:nvSpPr>
          <p:spPr>
            <a:xfrm flipV="1">
              <a:off x="3588632" y="27349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4" name="Flowchart: Connector 843">
              <a:extLst>
                <a:ext uri="{FF2B5EF4-FFF2-40B4-BE49-F238E27FC236}">
                  <a16:creationId xmlns:a16="http://schemas.microsoft.com/office/drawing/2014/main" id="{AE6E98C0-02E4-44D3-8970-ECAFC265901F}"/>
                </a:ext>
              </a:extLst>
            </p:cNvPr>
            <p:cNvSpPr/>
            <p:nvPr/>
          </p:nvSpPr>
          <p:spPr>
            <a:xfrm flipV="1">
              <a:off x="3397915" y="271189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5" name="Flowchart: Connector 844">
              <a:extLst>
                <a:ext uri="{FF2B5EF4-FFF2-40B4-BE49-F238E27FC236}">
                  <a16:creationId xmlns:a16="http://schemas.microsoft.com/office/drawing/2014/main" id="{7BEA6549-9EA3-4E78-B844-DC2A366BC5A3}"/>
                </a:ext>
              </a:extLst>
            </p:cNvPr>
            <p:cNvSpPr/>
            <p:nvPr/>
          </p:nvSpPr>
          <p:spPr>
            <a:xfrm flipV="1">
              <a:off x="3655855" y="267649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7" name="Flowchart: Connector 846">
              <a:extLst>
                <a:ext uri="{FF2B5EF4-FFF2-40B4-BE49-F238E27FC236}">
                  <a16:creationId xmlns:a16="http://schemas.microsoft.com/office/drawing/2014/main" id="{3E1AF87E-1EB5-4407-B566-E1C9E8D2D426}"/>
                </a:ext>
              </a:extLst>
            </p:cNvPr>
            <p:cNvSpPr/>
            <p:nvPr/>
          </p:nvSpPr>
          <p:spPr>
            <a:xfrm flipV="1">
              <a:off x="3608038" y="29922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8" name="Flowchart: Connector 847">
              <a:extLst>
                <a:ext uri="{FF2B5EF4-FFF2-40B4-BE49-F238E27FC236}">
                  <a16:creationId xmlns:a16="http://schemas.microsoft.com/office/drawing/2014/main" id="{A25F930E-84D0-4CF5-B961-52715C07B2BA}"/>
                </a:ext>
              </a:extLst>
            </p:cNvPr>
            <p:cNvSpPr/>
            <p:nvPr/>
          </p:nvSpPr>
          <p:spPr>
            <a:xfrm flipV="1">
              <a:off x="3703646" y="29306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9" name="Flowchart: Connector 848">
              <a:extLst>
                <a:ext uri="{FF2B5EF4-FFF2-40B4-BE49-F238E27FC236}">
                  <a16:creationId xmlns:a16="http://schemas.microsoft.com/office/drawing/2014/main" id="{358FCF9A-EC05-4D42-A17A-E02714F0DDD4}"/>
                </a:ext>
              </a:extLst>
            </p:cNvPr>
            <p:cNvSpPr/>
            <p:nvPr/>
          </p:nvSpPr>
          <p:spPr>
            <a:xfrm flipV="1">
              <a:off x="3387392" y="29075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0" name="Flowchart: Connector 849">
              <a:extLst>
                <a:ext uri="{FF2B5EF4-FFF2-40B4-BE49-F238E27FC236}">
                  <a16:creationId xmlns:a16="http://schemas.microsoft.com/office/drawing/2014/main" id="{33515E89-3F5A-4EAB-9E77-C47ACE2D66BD}"/>
                </a:ext>
              </a:extLst>
            </p:cNvPr>
            <p:cNvSpPr/>
            <p:nvPr/>
          </p:nvSpPr>
          <p:spPr>
            <a:xfrm flipV="1">
              <a:off x="3512929" y="290757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1" name="Flowchart: Connector 850">
              <a:extLst>
                <a:ext uri="{FF2B5EF4-FFF2-40B4-BE49-F238E27FC236}">
                  <a16:creationId xmlns:a16="http://schemas.microsoft.com/office/drawing/2014/main" id="{8BA606DA-154A-4299-91C7-09C33C62BBEE}"/>
                </a:ext>
              </a:extLst>
            </p:cNvPr>
            <p:cNvSpPr/>
            <p:nvPr/>
          </p:nvSpPr>
          <p:spPr>
            <a:xfrm flipV="1">
              <a:off x="3359033" y="29625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2" name="Flowchart: Connector 851">
              <a:extLst>
                <a:ext uri="{FF2B5EF4-FFF2-40B4-BE49-F238E27FC236}">
                  <a16:creationId xmlns:a16="http://schemas.microsoft.com/office/drawing/2014/main" id="{B58250A9-04F3-4B65-838A-CA6ED033CC72}"/>
                </a:ext>
              </a:extLst>
            </p:cNvPr>
            <p:cNvSpPr/>
            <p:nvPr/>
          </p:nvSpPr>
          <p:spPr>
            <a:xfrm flipV="1">
              <a:off x="3770869" y="28721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3" name="Flowchart: Connector 852">
              <a:extLst>
                <a:ext uri="{FF2B5EF4-FFF2-40B4-BE49-F238E27FC236}">
                  <a16:creationId xmlns:a16="http://schemas.microsoft.com/office/drawing/2014/main" id="{F81B807D-9485-4129-BC91-A80FACDA6B77}"/>
                </a:ext>
              </a:extLst>
            </p:cNvPr>
            <p:cNvSpPr/>
            <p:nvPr/>
          </p:nvSpPr>
          <p:spPr>
            <a:xfrm flipV="1">
              <a:off x="3736996" y="375591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4" name="Flowchart: Connector 853">
              <a:extLst>
                <a:ext uri="{FF2B5EF4-FFF2-40B4-BE49-F238E27FC236}">
                  <a16:creationId xmlns:a16="http://schemas.microsoft.com/office/drawing/2014/main" id="{067AB7E5-E904-4CC9-82E5-EC8453B9879E}"/>
                </a:ext>
              </a:extLst>
            </p:cNvPr>
            <p:cNvSpPr/>
            <p:nvPr/>
          </p:nvSpPr>
          <p:spPr>
            <a:xfrm flipV="1">
              <a:off x="3783109" y="38511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5" name="Flowchart: Connector 854">
              <a:extLst>
                <a:ext uri="{FF2B5EF4-FFF2-40B4-BE49-F238E27FC236}">
                  <a16:creationId xmlns:a16="http://schemas.microsoft.com/office/drawing/2014/main" id="{DDCFA9D1-20E9-4F6D-A00B-DD743A0C821F}"/>
                </a:ext>
              </a:extLst>
            </p:cNvPr>
            <p:cNvSpPr/>
            <p:nvPr/>
          </p:nvSpPr>
          <p:spPr>
            <a:xfrm flipV="1">
              <a:off x="3466855" y="38281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6" name="Flowchart: Connector 855">
              <a:extLst>
                <a:ext uri="{FF2B5EF4-FFF2-40B4-BE49-F238E27FC236}">
                  <a16:creationId xmlns:a16="http://schemas.microsoft.com/office/drawing/2014/main" id="{FB06816A-87EF-4221-A875-8C2997C50E27}"/>
                </a:ext>
              </a:extLst>
            </p:cNvPr>
            <p:cNvSpPr/>
            <p:nvPr/>
          </p:nvSpPr>
          <p:spPr>
            <a:xfrm flipV="1">
              <a:off x="3592392" y="38281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7" name="Flowchart: Connector 856">
              <a:extLst>
                <a:ext uri="{FF2B5EF4-FFF2-40B4-BE49-F238E27FC236}">
                  <a16:creationId xmlns:a16="http://schemas.microsoft.com/office/drawing/2014/main" id="{C61889A1-B36D-4116-8A96-722B8E698F00}"/>
                </a:ext>
              </a:extLst>
            </p:cNvPr>
            <p:cNvSpPr/>
            <p:nvPr/>
          </p:nvSpPr>
          <p:spPr>
            <a:xfrm flipV="1">
              <a:off x="3438496" y="38831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8" name="Flowchart: Connector 857">
              <a:extLst>
                <a:ext uri="{FF2B5EF4-FFF2-40B4-BE49-F238E27FC236}">
                  <a16:creationId xmlns:a16="http://schemas.microsoft.com/office/drawing/2014/main" id="{6E8F731B-5A25-44B7-AD8B-3525C6CAD59F}"/>
                </a:ext>
              </a:extLst>
            </p:cNvPr>
            <p:cNvSpPr/>
            <p:nvPr/>
          </p:nvSpPr>
          <p:spPr>
            <a:xfrm flipV="1">
              <a:off x="3415440" y="37098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9" name="Flowchart: Connector 858">
              <a:extLst>
                <a:ext uri="{FF2B5EF4-FFF2-40B4-BE49-F238E27FC236}">
                  <a16:creationId xmlns:a16="http://schemas.microsoft.com/office/drawing/2014/main" id="{53332816-7AA7-49CE-917E-76093CE3FB87}"/>
                </a:ext>
              </a:extLst>
            </p:cNvPr>
            <p:cNvSpPr/>
            <p:nvPr/>
          </p:nvSpPr>
          <p:spPr>
            <a:xfrm flipV="1">
              <a:off x="3322251" y="37926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0" name="Flowchart: Connector 859">
              <a:extLst>
                <a:ext uri="{FF2B5EF4-FFF2-40B4-BE49-F238E27FC236}">
                  <a16:creationId xmlns:a16="http://schemas.microsoft.com/office/drawing/2014/main" id="{1A22B216-923F-487F-8478-365A055B4E95}"/>
                </a:ext>
              </a:extLst>
            </p:cNvPr>
            <p:cNvSpPr/>
            <p:nvPr/>
          </p:nvSpPr>
          <p:spPr>
            <a:xfrm flipV="1">
              <a:off x="3308668" y="37098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1" name="Flowchart: Connector 860">
              <a:extLst>
                <a:ext uri="{FF2B5EF4-FFF2-40B4-BE49-F238E27FC236}">
                  <a16:creationId xmlns:a16="http://schemas.microsoft.com/office/drawing/2014/main" id="{6F4CA4F1-91A0-48BA-8039-23A62C69991F}"/>
                </a:ext>
              </a:extLst>
            </p:cNvPr>
            <p:cNvSpPr/>
            <p:nvPr/>
          </p:nvSpPr>
          <p:spPr>
            <a:xfrm flipV="1">
              <a:off x="3598925" y="37328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2" name="Flowchart: Connector 861">
              <a:extLst>
                <a:ext uri="{FF2B5EF4-FFF2-40B4-BE49-F238E27FC236}">
                  <a16:creationId xmlns:a16="http://schemas.microsoft.com/office/drawing/2014/main" id="{E6720C48-E38A-49BD-B860-C34B7C48406F}"/>
                </a:ext>
              </a:extLst>
            </p:cNvPr>
            <p:cNvSpPr/>
            <p:nvPr/>
          </p:nvSpPr>
          <p:spPr>
            <a:xfrm flipV="1">
              <a:off x="3520928" y="36058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3" name="Flowchart: Connector 862">
              <a:extLst>
                <a:ext uri="{FF2B5EF4-FFF2-40B4-BE49-F238E27FC236}">
                  <a16:creationId xmlns:a16="http://schemas.microsoft.com/office/drawing/2014/main" id="{BF87ECB8-5208-45BE-944D-900E14EF50D6}"/>
                </a:ext>
              </a:extLst>
            </p:cNvPr>
            <p:cNvSpPr/>
            <p:nvPr/>
          </p:nvSpPr>
          <p:spPr>
            <a:xfrm flipV="1">
              <a:off x="3369327" y="359978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4" name="Flowchart: Connector 863">
              <a:extLst>
                <a:ext uri="{FF2B5EF4-FFF2-40B4-BE49-F238E27FC236}">
                  <a16:creationId xmlns:a16="http://schemas.microsoft.com/office/drawing/2014/main" id="{BF540405-DBBB-471A-BD6B-B2E2640491B5}"/>
                </a:ext>
              </a:extLst>
            </p:cNvPr>
            <p:cNvSpPr/>
            <p:nvPr/>
          </p:nvSpPr>
          <p:spPr>
            <a:xfrm flipV="1">
              <a:off x="3850332" y="37927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5" name="Flowchart: Connector 864">
              <a:extLst>
                <a:ext uri="{FF2B5EF4-FFF2-40B4-BE49-F238E27FC236}">
                  <a16:creationId xmlns:a16="http://schemas.microsoft.com/office/drawing/2014/main" id="{87455D2C-111F-4FF1-9159-8BFB8E69D9ED}"/>
                </a:ext>
              </a:extLst>
            </p:cNvPr>
            <p:cNvSpPr/>
            <p:nvPr/>
          </p:nvSpPr>
          <p:spPr>
            <a:xfrm flipV="1">
              <a:off x="3782086" y="366195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6" name="Flowchart: Connector 865">
              <a:extLst>
                <a:ext uri="{FF2B5EF4-FFF2-40B4-BE49-F238E27FC236}">
                  <a16:creationId xmlns:a16="http://schemas.microsoft.com/office/drawing/2014/main" id="{36CA59CF-4BF0-4807-B94F-F0D78B652758}"/>
                </a:ext>
              </a:extLst>
            </p:cNvPr>
            <p:cNvSpPr/>
            <p:nvPr/>
          </p:nvSpPr>
          <p:spPr>
            <a:xfrm flipV="1">
              <a:off x="3907623" y="36619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7" name="Flowchart: Connector 866">
              <a:extLst>
                <a:ext uri="{FF2B5EF4-FFF2-40B4-BE49-F238E27FC236}">
                  <a16:creationId xmlns:a16="http://schemas.microsoft.com/office/drawing/2014/main" id="{C51BB064-A35E-429E-AB50-D7C67E62A9F4}"/>
                </a:ext>
              </a:extLst>
            </p:cNvPr>
            <p:cNvSpPr/>
            <p:nvPr/>
          </p:nvSpPr>
          <p:spPr>
            <a:xfrm flipV="1">
              <a:off x="3753727" y="37169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8" name="Flowchart: Connector 867">
              <a:extLst>
                <a:ext uri="{FF2B5EF4-FFF2-40B4-BE49-F238E27FC236}">
                  <a16:creationId xmlns:a16="http://schemas.microsoft.com/office/drawing/2014/main" id="{1258A980-8B55-4E7D-BCCE-96311BE7545E}"/>
                </a:ext>
              </a:extLst>
            </p:cNvPr>
            <p:cNvSpPr/>
            <p:nvPr/>
          </p:nvSpPr>
          <p:spPr>
            <a:xfrm flipV="1">
              <a:off x="3730671" y="35436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9" name="Flowchart: Connector 868">
              <a:extLst>
                <a:ext uri="{FF2B5EF4-FFF2-40B4-BE49-F238E27FC236}">
                  <a16:creationId xmlns:a16="http://schemas.microsoft.com/office/drawing/2014/main" id="{01A7B425-3DFA-4DF7-BCD8-F3241690B647}"/>
                </a:ext>
              </a:extLst>
            </p:cNvPr>
            <p:cNvSpPr/>
            <p:nvPr/>
          </p:nvSpPr>
          <p:spPr>
            <a:xfrm flipV="1">
              <a:off x="3637482" y="36264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0" name="Flowchart: Connector 869">
              <a:extLst>
                <a:ext uri="{FF2B5EF4-FFF2-40B4-BE49-F238E27FC236}">
                  <a16:creationId xmlns:a16="http://schemas.microsoft.com/office/drawing/2014/main" id="{4657FE56-F28E-4F02-AB6F-26F4AD9B7954}"/>
                </a:ext>
              </a:extLst>
            </p:cNvPr>
            <p:cNvSpPr/>
            <p:nvPr/>
          </p:nvSpPr>
          <p:spPr>
            <a:xfrm flipV="1">
              <a:off x="3623899" y="35436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1" name="Flowchart: Connector 870">
              <a:extLst>
                <a:ext uri="{FF2B5EF4-FFF2-40B4-BE49-F238E27FC236}">
                  <a16:creationId xmlns:a16="http://schemas.microsoft.com/office/drawing/2014/main" id="{216796E8-706F-4A2F-B860-E60AF1DC8BDD}"/>
                </a:ext>
              </a:extLst>
            </p:cNvPr>
            <p:cNvSpPr/>
            <p:nvPr/>
          </p:nvSpPr>
          <p:spPr>
            <a:xfrm flipV="1">
              <a:off x="3914156" y="35666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2" name="Flowchart: Connector 871">
              <a:extLst>
                <a:ext uri="{FF2B5EF4-FFF2-40B4-BE49-F238E27FC236}">
                  <a16:creationId xmlns:a16="http://schemas.microsoft.com/office/drawing/2014/main" id="{2EFFCC6A-BE1E-4EED-88A5-431EDE561B99}"/>
                </a:ext>
              </a:extLst>
            </p:cNvPr>
            <p:cNvSpPr/>
            <p:nvPr/>
          </p:nvSpPr>
          <p:spPr>
            <a:xfrm flipV="1">
              <a:off x="3836159" y="34396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3" name="Flowchart: Connector 872">
              <a:extLst>
                <a:ext uri="{FF2B5EF4-FFF2-40B4-BE49-F238E27FC236}">
                  <a16:creationId xmlns:a16="http://schemas.microsoft.com/office/drawing/2014/main" id="{9E247E72-2C4D-45BD-95AC-E15A5380B7AF}"/>
                </a:ext>
              </a:extLst>
            </p:cNvPr>
            <p:cNvSpPr/>
            <p:nvPr/>
          </p:nvSpPr>
          <p:spPr>
            <a:xfrm flipV="1">
              <a:off x="3684558" y="34335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4" name="Flowchart: Connector 873">
              <a:extLst>
                <a:ext uri="{FF2B5EF4-FFF2-40B4-BE49-F238E27FC236}">
                  <a16:creationId xmlns:a16="http://schemas.microsoft.com/office/drawing/2014/main" id="{9B356C6F-36E0-44D3-9918-EF420CD15BFB}"/>
                </a:ext>
              </a:extLst>
            </p:cNvPr>
            <p:cNvSpPr/>
            <p:nvPr/>
          </p:nvSpPr>
          <p:spPr>
            <a:xfrm flipV="1">
              <a:off x="3820742" y="34631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5" name="Flowchart: Connector 874">
              <a:extLst>
                <a:ext uri="{FF2B5EF4-FFF2-40B4-BE49-F238E27FC236}">
                  <a16:creationId xmlns:a16="http://schemas.microsoft.com/office/drawing/2014/main" id="{84D9524E-CDC4-4ADF-ACCF-CEFFA356AA3D}"/>
                </a:ext>
              </a:extLst>
            </p:cNvPr>
            <p:cNvSpPr/>
            <p:nvPr/>
          </p:nvSpPr>
          <p:spPr>
            <a:xfrm flipV="1">
              <a:off x="3752496" y="33323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6" name="Flowchart: Connector 875">
              <a:extLst>
                <a:ext uri="{FF2B5EF4-FFF2-40B4-BE49-F238E27FC236}">
                  <a16:creationId xmlns:a16="http://schemas.microsoft.com/office/drawing/2014/main" id="{49C16728-FFC3-4FDA-8564-A5700EFA4312}"/>
                </a:ext>
              </a:extLst>
            </p:cNvPr>
            <p:cNvSpPr/>
            <p:nvPr/>
          </p:nvSpPr>
          <p:spPr>
            <a:xfrm flipV="1">
              <a:off x="3878033" y="33323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7" name="Flowchart: Connector 876">
              <a:extLst>
                <a:ext uri="{FF2B5EF4-FFF2-40B4-BE49-F238E27FC236}">
                  <a16:creationId xmlns:a16="http://schemas.microsoft.com/office/drawing/2014/main" id="{1AB4BC9A-1F3E-4D44-A949-EBDAE298C719}"/>
                </a:ext>
              </a:extLst>
            </p:cNvPr>
            <p:cNvSpPr/>
            <p:nvPr/>
          </p:nvSpPr>
          <p:spPr>
            <a:xfrm flipV="1">
              <a:off x="3724137" y="33873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8" name="Flowchart: Connector 877">
              <a:extLst>
                <a:ext uri="{FF2B5EF4-FFF2-40B4-BE49-F238E27FC236}">
                  <a16:creationId xmlns:a16="http://schemas.microsoft.com/office/drawing/2014/main" id="{6CC0354E-E675-4461-A233-A9DE353FB048}"/>
                </a:ext>
              </a:extLst>
            </p:cNvPr>
            <p:cNvSpPr/>
            <p:nvPr/>
          </p:nvSpPr>
          <p:spPr>
            <a:xfrm flipV="1">
              <a:off x="3701081" y="32140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9" name="Flowchart: Connector 878">
              <a:extLst>
                <a:ext uri="{FF2B5EF4-FFF2-40B4-BE49-F238E27FC236}">
                  <a16:creationId xmlns:a16="http://schemas.microsoft.com/office/drawing/2014/main" id="{A7D5270B-4FC4-4686-993A-76AAF81A1381}"/>
                </a:ext>
              </a:extLst>
            </p:cNvPr>
            <p:cNvSpPr/>
            <p:nvPr/>
          </p:nvSpPr>
          <p:spPr>
            <a:xfrm flipV="1">
              <a:off x="3528367" y="338706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0" name="Flowchart: Connector 879">
              <a:extLst>
                <a:ext uri="{FF2B5EF4-FFF2-40B4-BE49-F238E27FC236}">
                  <a16:creationId xmlns:a16="http://schemas.microsoft.com/office/drawing/2014/main" id="{2CFF3B03-996F-49D7-BE32-BD2E2B4C1492}"/>
                </a:ext>
              </a:extLst>
            </p:cNvPr>
            <p:cNvSpPr/>
            <p:nvPr/>
          </p:nvSpPr>
          <p:spPr>
            <a:xfrm flipV="1">
              <a:off x="3594309" y="32140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1" name="Flowchart: Connector 880">
              <a:extLst>
                <a:ext uri="{FF2B5EF4-FFF2-40B4-BE49-F238E27FC236}">
                  <a16:creationId xmlns:a16="http://schemas.microsoft.com/office/drawing/2014/main" id="{559D5207-FF75-4B14-8E96-8D1570593545}"/>
                </a:ext>
              </a:extLst>
            </p:cNvPr>
            <p:cNvSpPr/>
            <p:nvPr/>
          </p:nvSpPr>
          <p:spPr>
            <a:xfrm flipV="1">
              <a:off x="3884566" y="32370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2" name="Flowchart: Connector 881">
              <a:extLst>
                <a:ext uri="{FF2B5EF4-FFF2-40B4-BE49-F238E27FC236}">
                  <a16:creationId xmlns:a16="http://schemas.microsoft.com/office/drawing/2014/main" id="{179A7A05-5FE7-4366-B512-3B01AAE8A1A6}"/>
                </a:ext>
              </a:extLst>
            </p:cNvPr>
            <p:cNvSpPr/>
            <p:nvPr/>
          </p:nvSpPr>
          <p:spPr>
            <a:xfrm flipV="1">
              <a:off x="3806569" y="31100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3" name="Flowchart: Connector 882">
              <a:extLst>
                <a:ext uri="{FF2B5EF4-FFF2-40B4-BE49-F238E27FC236}">
                  <a16:creationId xmlns:a16="http://schemas.microsoft.com/office/drawing/2014/main" id="{43494569-240F-48D3-822A-0438EB31CD4F}"/>
                </a:ext>
              </a:extLst>
            </p:cNvPr>
            <p:cNvSpPr/>
            <p:nvPr/>
          </p:nvSpPr>
          <p:spPr>
            <a:xfrm flipV="1">
              <a:off x="3654968" y="310398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4" name="Flowchart: Connector 883">
              <a:extLst>
                <a:ext uri="{FF2B5EF4-FFF2-40B4-BE49-F238E27FC236}">
                  <a16:creationId xmlns:a16="http://schemas.microsoft.com/office/drawing/2014/main" id="{575CAA92-3B21-4550-BD47-59B56B7E79FB}"/>
                </a:ext>
              </a:extLst>
            </p:cNvPr>
            <p:cNvSpPr/>
            <p:nvPr/>
          </p:nvSpPr>
          <p:spPr>
            <a:xfrm flipV="1">
              <a:off x="3449144" y="32867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5" name="Flowchart: Connector 884">
              <a:extLst>
                <a:ext uri="{FF2B5EF4-FFF2-40B4-BE49-F238E27FC236}">
                  <a16:creationId xmlns:a16="http://schemas.microsoft.com/office/drawing/2014/main" id="{9F0FEC89-534A-4F76-8602-FD84A6D96F59}"/>
                </a:ext>
              </a:extLst>
            </p:cNvPr>
            <p:cNvSpPr/>
            <p:nvPr/>
          </p:nvSpPr>
          <p:spPr>
            <a:xfrm flipV="1">
              <a:off x="3609812" y="337456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6" name="Flowchart: Connector 885">
              <a:extLst>
                <a:ext uri="{FF2B5EF4-FFF2-40B4-BE49-F238E27FC236}">
                  <a16:creationId xmlns:a16="http://schemas.microsoft.com/office/drawing/2014/main" id="{AB83A658-6E79-44CF-8DBB-08CD7C6418CB}"/>
                </a:ext>
              </a:extLst>
            </p:cNvPr>
            <p:cNvSpPr/>
            <p:nvPr/>
          </p:nvSpPr>
          <p:spPr>
            <a:xfrm rot="373853" flipV="1">
              <a:off x="3544502" y="32885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7" name="Flowchart: Connector 886">
              <a:extLst>
                <a:ext uri="{FF2B5EF4-FFF2-40B4-BE49-F238E27FC236}">
                  <a16:creationId xmlns:a16="http://schemas.microsoft.com/office/drawing/2014/main" id="{A3459161-86A1-46A0-9BF6-FB80A5FDF206}"/>
                </a:ext>
              </a:extLst>
            </p:cNvPr>
            <p:cNvSpPr/>
            <p:nvPr/>
          </p:nvSpPr>
          <p:spPr>
            <a:xfrm flipV="1">
              <a:off x="3697152" y="31790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8" name="Flowchart: Connector 887">
              <a:extLst>
                <a:ext uri="{FF2B5EF4-FFF2-40B4-BE49-F238E27FC236}">
                  <a16:creationId xmlns:a16="http://schemas.microsoft.com/office/drawing/2014/main" id="{4706E9E6-47BD-43EF-9DB2-F323A23D3A52}"/>
                </a:ext>
              </a:extLst>
            </p:cNvPr>
            <p:cNvSpPr/>
            <p:nvPr/>
          </p:nvSpPr>
          <p:spPr>
            <a:xfrm flipV="1">
              <a:off x="3380898" y="31559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9" name="Flowchart: Connector 888">
              <a:extLst>
                <a:ext uri="{FF2B5EF4-FFF2-40B4-BE49-F238E27FC236}">
                  <a16:creationId xmlns:a16="http://schemas.microsoft.com/office/drawing/2014/main" id="{F037B085-BDC5-4BBD-BA18-5B28C2AC4656}"/>
                </a:ext>
              </a:extLst>
            </p:cNvPr>
            <p:cNvSpPr/>
            <p:nvPr/>
          </p:nvSpPr>
          <p:spPr>
            <a:xfrm flipV="1">
              <a:off x="3506435" y="315597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0" name="Flowchart: Connector 889">
              <a:extLst>
                <a:ext uri="{FF2B5EF4-FFF2-40B4-BE49-F238E27FC236}">
                  <a16:creationId xmlns:a16="http://schemas.microsoft.com/office/drawing/2014/main" id="{7B9B4A8B-1962-40E6-8BFF-C58B5D6393C2}"/>
                </a:ext>
              </a:extLst>
            </p:cNvPr>
            <p:cNvSpPr/>
            <p:nvPr/>
          </p:nvSpPr>
          <p:spPr>
            <a:xfrm flipV="1">
              <a:off x="3352539" y="32109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1" name="Flowchart: Connector 890">
              <a:extLst>
                <a:ext uri="{FF2B5EF4-FFF2-40B4-BE49-F238E27FC236}">
                  <a16:creationId xmlns:a16="http://schemas.microsoft.com/office/drawing/2014/main" id="{18C2D3F7-D8AA-4A06-A890-0E5A7F587F5B}"/>
                </a:ext>
              </a:extLst>
            </p:cNvPr>
            <p:cNvSpPr/>
            <p:nvPr/>
          </p:nvSpPr>
          <p:spPr>
            <a:xfrm flipV="1">
              <a:off x="3329483" y="30376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2" name="Flowchart: Connector 891">
              <a:extLst>
                <a:ext uri="{FF2B5EF4-FFF2-40B4-BE49-F238E27FC236}">
                  <a16:creationId xmlns:a16="http://schemas.microsoft.com/office/drawing/2014/main" id="{9DBF0A5B-9D96-4D66-BB42-EF14B78A59CA}"/>
                </a:ext>
              </a:extLst>
            </p:cNvPr>
            <p:cNvSpPr/>
            <p:nvPr/>
          </p:nvSpPr>
          <p:spPr>
            <a:xfrm flipV="1">
              <a:off x="3236294" y="31204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3" name="Flowchart: Connector 892">
              <a:extLst>
                <a:ext uri="{FF2B5EF4-FFF2-40B4-BE49-F238E27FC236}">
                  <a16:creationId xmlns:a16="http://schemas.microsoft.com/office/drawing/2014/main" id="{9A053EAC-51F6-4B4D-A31F-DFC5F401A64F}"/>
                </a:ext>
              </a:extLst>
            </p:cNvPr>
            <p:cNvSpPr/>
            <p:nvPr/>
          </p:nvSpPr>
          <p:spPr>
            <a:xfrm flipV="1">
              <a:off x="3222711" y="30376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4" name="Flowchart: Connector 893">
              <a:extLst>
                <a:ext uri="{FF2B5EF4-FFF2-40B4-BE49-F238E27FC236}">
                  <a16:creationId xmlns:a16="http://schemas.microsoft.com/office/drawing/2014/main" id="{2530CFF4-1504-4BB5-BA40-19073AA549CB}"/>
                </a:ext>
              </a:extLst>
            </p:cNvPr>
            <p:cNvSpPr/>
            <p:nvPr/>
          </p:nvSpPr>
          <p:spPr>
            <a:xfrm flipV="1">
              <a:off x="3512968" y="30606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5" name="Flowchart: Connector 894">
              <a:extLst>
                <a:ext uri="{FF2B5EF4-FFF2-40B4-BE49-F238E27FC236}">
                  <a16:creationId xmlns:a16="http://schemas.microsoft.com/office/drawing/2014/main" id="{F1B6E66B-02D1-45A7-903D-7F0CE0E8B816}"/>
                </a:ext>
              </a:extLst>
            </p:cNvPr>
            <p:cNvSpPr/>
            <p:nvPr/>
          </p:nvSpPr>
          <p:spPr>
            <a:xfrm flipV="1">
              <a:off x="3189489" y="356100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6" name="Flowchart: Connector 895">
              <a:extLst>
                <a:ext uri="{FF2B5EF4-FFF2-40B4-BE49-F238E27FC236}">
                  <a16:creationId xmlns:a16="http://schemas.microsoft.com/office/drawing/2014/main" id="{7036D84F-13A9-430E-8E29-8D8C4147F057}"/>
                </a:ext>
              </a:extLst>
            </p:cNvPr>
            <p:cNvSpPr/>
            <p:nvPr/>
          </p:nvSpPr>
          <p:spPr>
            <a:xfrm flipV="1">
              <a:off x="3341889" y="35148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7" name="Flowchart: Connector 896">
              <a:extLst>
                <a:ext uri="{FF2B5EF4-FFF2-40B4-BE49-F238E27FC236}">
                  <a16:creationId xmlns:a16="http://schemas.microsoft.com/office/drawing/2014/main" id="{7945B3E8-60B4-49CF-AC45-649EF358CB3F}"/>
                </a:ext>
              </a:extLst>
            </p:cNvPr>
            <p:cNvSpPr/>
            <p:nvPr/>
          </p:nvSpPr>
          <p:spPr>
            <a:xfrm flipV="1">
              <a:off x="3391384" y="335798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8" name="Flowchart: Connector 897">
              <a:extLst>
                <a:ext uri="{FF2B5EF4-FFF2-40B4-BE49-F238E27FC236}">
                  <a16:creationId xmlns:a16="http://schemas.microsoft.com/office/drawing/2014/main" id="{ED85B5E4-45FE-4DAE-A89D-D3236C1D68C2}"/>
                </a:ext>
              </a:extLst>
            </p:cNvPr>
            <p:cNvSpPr/>
            <p:nvPr/>
          </p:nvSpPr>
          <p:spPr>
            <a:xfrm flipV="1">
              <a:off x="3437497" y="34532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9" name="Flowchart: Connector 898">
              <a:extLst>
                <a:ext uri="{FF2B5EF4-FFF2-40B4-BE49-F238E27FC236}">
                  <a16:creationId xmlns:a16="http://schemas.microsoft.com/office/drawing/2014/main" id="{14DE72BD-4C3F-43B8-AE1C-8ACA42A4B5C7}"/>
                </a:ext>
              </a:extLst>
            </p:cNvPr>
            <p:cNvSpPr/>
            <p:nvPr/>
          </p:nvSpPr>
          <p:spPr>
            <a:xfrm flipV="1">
              <a:off x="3121243" y="34302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0" name="Flowchart: Connector 899">
              <a:extLst>
                <a:ext uri="{FF2B5EF4-FFF2-40B4-BE49-F238E27FC236}">
                  <a16:creationId xmlns:a16="http://schemas.microsoft.com/office/drawing/2014/main" id="{F95C812E-4A52-4892-A75E-153DAFB78481}"/>
                </a:ext>
              </a:extLst>
            </p:cNvPr>
            <p:cNvSpPr/>
            <p:nvPr/>
          </p:nvSpPr>
          <p:spPr>
            <a:xfrm flipV="1">
              <a:off x="3246780" y="34302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1" name="Flowchart: Connector 900">
              <a:extLst>
                <a:ext uri="{FF2B5EF4-FFF2-40B4-BE49-F238E27FC236}">
                  <a16:creationId xmlns:a16="http://schemas.microsoft.com/office/drawing/2014/main" id="{A6649FE0-2700-438C-84CD-795EB327DA5E}"/>
                </a:ext>
              </a:extLst>
            </p:cNvPr>
            <p:cNvSpPr/>
            <p:nvPr/>
          </p:nvSpPr>
          <p:spPr>
            <a:xfrm flipV="1">
              <a:off x="3253313" y="33349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2" name="Flowchart: Connector 901">
              <a:extLst>
                <a:ext uri="{FF2B5EF4-FFF2-40B4-BE49-F238E27FC236}">
                  <a16:creationId xmlns:a16="http://schemas.microsoft.com/office/drawing/2014/main" id="{E3972405-003D-4B99-879E-B21A4440123E}"/>
                </a:ext>
              </a:extLst>
            </p:cNvPr>
            <p:cNvSpPr/>
            <p:nvPr/>
          </p:nvSpPr>
          <p:spPr>
            <a:xfrm flipV="1">
              <a:off x="3175316" y="320794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3" name="Flowchart: Connector 902">
              <a:extLst>
                <a:ext uri="{FF2B5EF4-FFF2-40B4-BE49-F238E27FC236}">
                  <a16:creationId xmlns:a16="http://schemas.microsoft.com/office/drawing/2014/main" id="{A8D34837-53D3-46BC-847E-B4F91BB54912}"/>
                </a:ext>
              </a:extLst>
            </p:cNvPr>
            <p:cNvSpPr/>
            <p:nvPr/>
          </p:nvSpPr>
          <p:spPr>
            <a:xfrm flipV="1">
              <a:off x="3631134" y="30725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4" name="Flowchart: Connector 903">
              <a:extLst>
                <a:ext uri="{FF2B5EF4-FFF2-40B4-BE49-F238E27FC236}">
                  <a16:creationId xmlns:a16="http://schemas.microsoft.com/office/drawing/2014/main" id="{B0C240AD-A430-4868-9BE1-A70586EBF63F}"/>
                </a:ext>
              </a:extLst>
            </p:cNvPr>
            <p:cNvSpPr/>
            <p:nvPr/>
          </p:nvSpPr>
          <p:spPr>
            <a:xfrm flipV="1">
              <a:off x="3936140" y="30981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5" name="Flowchart: Connector 904">
              <a:extLst>
                <a:ext uri="{FF2B5EF4-FFF2-40B4-BE49-F238E27FC236}">
                  <a16:creationId xmlns:a16="http://schemas.microsoft.com/office/drawing/2014/main" id="{550B17F5-00C6-41F0-9573-D5BFF0E75794}"/>
                </a:ext>
              </a:extLst>
            </p:cNvPr>
            <p:cNvSpPr/>
            <p:nvPr/>
          </p:nvSpPr>
          <p:spPr>
            <a:xfrm flipV="1">
              <a:off x="3839535" y="30223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6" name="Flowchart: Connector 905">
              <a:extLst>
                <a:ext uri="{FF2B5EF4-FFF2-40B4-BE49-F238E27FC236}">
                  <a16:creationId xmlns:a16="http://schemas.microsoft.com/office/drawing/2014/main" id="{D5A99A36-0EFF-4CB8-AD37-1CAA82736830}"/>
                </a:ext>
              </a:extLst>
            </p:cNvPr>
            <p:cNvSpPr/>
            <p:nvPr/>
          </p:nvSpPr>
          <p:spPr>
            <a:xfrm flipV="1">
              <a:off x="3145623" y="37383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7" name="Flowchart: Connector 906">
              <a:extLst>
                <a:ext uri="{FF2B5EF4-FFF2-40B4-BE49-F238E27FC236}">
                  <a16:creationId xmlns:a16="http://schemas.microsoft.com/office/drawing/2014/main" id="{BA2C493A-A39D-4BCB-876D-BB14E8D57473}"/>
                </a:ext>
              </a:extLst>
            </p:cNvPr>
            <p:cNvSpPr/>
            <p:nvPr/>
          </p:nvSpPr>
          <p:spPr>
            <a:xfrm flipV="1">
              <a:off x="3298023" y="36922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8" name="Flowchart: Connector 907">
              <a:extLst>
                <a:ext uri="{FF2B5EF4-FFF2-40B4-BE49-F238E27FC236}">
                  <a16:creationId xmlns:a16="http://schemas.microsoft.com/office/drawing/2014/main" id="{5E133441-5FFA-46A6-A401-841611629935}"/>
                </a:ext>
              </a:extLst>
            </p:cNvPr>
            <p:cNvSpPr/>
            <p:nvPr/>
          </p:nvSpPr>
          <p:spPr>
            <a:xfrm flipV="1">
              <a:off x="3393631" y="36306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9" name="Flowchart: Connector 908">
              <a:extLst>
                <a:ext uri="{FF2B5EF4-FFF2-40B4-BE49-F238E27FC236}">
                  <a16:creationId xmlns:a16="http://schemas.microsoft.com/office/drawing/2014/main" id="{0A988280-85BB-4D98-BDA2-F14C167DE10D}"/>
                </a:ext>
              </a:extLst>
            </p:cNvPr>
            <p:cNvSpPr/>
            <p:nvPr/>
          </p:nvSpPr>
          <p:spPr>
            <a:xfrm flipV="1">
              <a:off x="3202914" y="36075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0" name="Flowchart: Connector 909">
              <a:extLst>
                <a:ext uri="{FF2B5EF4-FFF2-40B4-BE49-F238E27FC236}">
                  <a16:creationId xmlns:a16="http://schemas.microsoft.com/office/drawing/2014/main" id="{CE86A9A9-8424-4683-8688-CA60E3D90B14}"/>
                </a:ext>
              </a:extLst>
            </p:cNvPr>
            <p:cNvSpPr/>
            <p:nvPr/>
          </p:nvSpPr>
          <p:spPr>
            <a:xfrm flipV="1">
              <a:off x="3460854" y="357218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2" name="Flowchart: Connector 911">
              <a:extLst>
                <a:ext uri="{FF2B5EF4-FFF2-40B4-BE49-F238E27FC236}">
                  <a16:creationId xmlns:a16="http://schemas.microsoft.com/office/drawing/2014/main" id="{49F8495D-E650-445A-B04B-19205E09F44C}"/>
                </a:ext>
              </a:extLst>
            </p:cNvPr>
            <p:cNvSpPr/>
            <p:nvPr/>
          </p:nvSpPr>
          <p:spPr>
            <a:xfrm flipV="1">
              <a:off x="3413037" y="38879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3" name="Flowchart: Connector 912">
              <a:extLst>
                <a:ext uri="{FF2B5EF4-FFF2-40B4-BE49-F238E27FC236}">
                  <a16:creationId xmlns:a16="http://schemas.microsoft.com/office/drawing/2014/main" id="{5F2C93B2-1802-48F8-AF75-3484B42106FF}"/>
                </a:ext>
              </a:extLst>
            </p:cNvPr>
            <p:cNvSpPr/>
            <p:nvPr/>
          </p:nvSpPr>
          <p:spPr>
            <a:xfrm flipV="1">
              <a:off x="3508645" y="38263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4" name="Flowchart: Connector 913">
              <a:extLst>
                <a:ext uri="{FF2B5EF4-FFF2-40B4-BE49-F238E27FC236}">
                  <a16:creationId xmlns:a16="http://schemas.microsoft.com/office/drawing/2014/main" id="{E3C3030A-0424-4EE0-AC3F-ACE53885556D}"/>
                </a:ext>
              </a:extLst>
            </p:cNvPr>
            <p:cNvSpPr/>
            <p:nvPr/>
          </p:nvSpPr>
          <p:spPr>
            <a:xfrm flipV="1">
              <a:off x="3192391" y="38032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5" name="Flowchart: Connector 914">
              <a:extLst>
                <a:ext uri="{FF2B5EF4-FFF2-40B4-BE49-F238E27FC236}">
                  <a16:creationId xmlns:a16="http://schemas.microsoft.com/office/drawing/2014/main" id="{2F124043-E331-4DEF-93E3-A2C05E94DFA5}"/>
                </a:ext>
              </a:extLst>
            </p:cNvPr>
            <p:cNvSpPr/>
            <p:nvPr/>
          </p:nvSpPr>
          <p:spPr>
            <a:xfrm flipV="1">
              <a:off x="3317928" y="38032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6" name="Flowchart: Connector 915">
              <a:extLst>
                <a:ext uri="{FF2B5EF4-FFF2-40B4-BE49-F238E27FC236}">
                  <a16:creationId xmlns:a16="http://schemas.microsoft.com/office/drawing/2014/main" id="{A5F6A12E-2F19-46D2-AFB7-71994301A9ED}"/>
                </a:ext>
              </a:extLst>
            </p:cNvPr>
            <p:cNvSpPr/>
            <p:nvPr/>
          </p:nvSpPr>
          <p:spPr>
            <a:xfrm flipV="1">
              <a:off x="3164032" y="38582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7" name="Flowchart: Connector 916">
              <a:extLst>
                <a:ext uri="{FF2B5EF4-FFF2-40B4-BE49-F238E27FC236}">
                  <a16:creationId xmlns:a16="http://schemas.microsoft.com/office/drawing/2014/main" id="{61628C1F-2C12-4D2E-B262-95D61451FD22}"/>
                </a:ext>
              </a:extLst>
            </p:cNvPr>
            <p:cNvSpPr/>
            <p:nvPr/>
          </p:nvSpPr>
          <p:spPr>
            <a:xfrm flipV="1">
              <a:off x="3575868" y="37678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8" name="Flowchart: Connector 917">
              <a:extLst>
                <a:ext uri="{FF2B5EF4-FFF2-40B4-BE49-F238E27FC236}">
                  <a16:creationId xmlns:a16="http://schemas.microsoft.com/office/drawing/2014/main" id="{F75E81AE-BC47-4244-A2F7-8D69A51EFC44}"/>
                </a:ext>
              </a:extLst>
            </p:cNvPr>
            <p:cNvSpPr/>
            <p:nvPr/>
          </p:nvSpPr>
          <p:spPr>
            <a:xfrm flipV="1">
              <a:off x="5698412" y="37755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9" name="Flowchart: Connector 918">
              <a:extLst>
                <a:ext uri="{FF2B5EF4-FFF2-40B4-BE49-F238E27FC236}">
                  <a16:creationId xmlns:a16="http://schemas.microsoft.com/office/drawing/2014/main" id="{5E91FAA4-DA6D-411F-B279-A4DA5FFE977C}"/>
                </a:ext>
              </a:extLst>
            </p:cNvPr>
            <p:cNvSpPr/>
            <p:nvPr/>
          </p:nvSpPr>
          <p:spPr>
            <a:xfrm flipV="1">
              <a:off x="5744525" y="38708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0" name="Flowchart: Connector 919">
              <a:extLst>
                <a:ext uri="{FF2B5EF4-FFF2-40B4-BE49-F238E27FC236}">
                  <a16:creationId xmlns:a16="http://schemas.microsoft.com/office/drawing/2014/main" id="{6739914A-618D-4F89-80E2-8B0CBC5C8207}"/>
                </a:ext>
              </a:extLst>
            </p:cNvPr>
            <p:cNvSpPr/>
            <p:nvPr/>
          </p:nvSpPr>
          <p:spPr>
            <a:xfrm flipV="1">
              <a:off x="5428271" y="384780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1" name="Flowchart: Connector 920">
              <a:extLst>
                <a:ext uri="{FF2B5EF4-FFF2-40B4-BE49-F238E27FC236}">
                  <a16:creationId xmlns:a16="http://schemas.microsoft.com/office/drawing/2014/main" id="{71C7E7AF-1BDA-43E6-ACBF-A62C07476D28}"/>
                </a:ext>
              </a:extLst>
            </p:cNvPr>
            <p:cNvSpPr/>
            <p:nvPr/>
          </p:nvSpPr>
          <p:spPr>
            <a:xfrm flipV="1">
              <a:off x="5553808" y="38478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2" name="Flowchart: Connector 921">
              <a:extLst>
                <a:ext uri="{FF2B5EF4-FFF2-40B4-BE49-F238E27FC236}">
                  <a16:creationId xmlns:a16="http://schemas.microsoft.com/office/drawing/2014/main" id="{54ED56B4-5F69-43D7-81CE-FA7A02115F37}"/>
                </a:ext>
              </a:extLst>
            </p:cNvPr>
            <p:cNvSpPr/>
            <p:nvPr/>
          </p:nvSpPr>
          <p:spPr>
            <a:xfrm flipV="1">
              <a:off x="5399912" y="39028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3" name="Flowchart: Connector 922">
              <a:extLst>
                <a:ext uri="{FF2B5EF4-FFF2-40B4-BE49-F238E27FC236}">
                  <a16:creationId xmlns:a16="http://schemas.microsoft.com/office/drawing/2014/main" id="{73FF558B-BD60-4D87-9D08-D85A8CCBC665}"/>
                </a:ext>
              </a:extLst>
            </p:cNvPr>
            <p:cNvSpPr/>
            <p:nvPr/>
          </p:nvSpPr>
          <p:spPr>
            <a:xfrm flipV="1">
              <a:off x="5376856" y="37294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4" name="Flowchart: Connector 923">
              <a:extLst>
                <a:ext uri="{FF2B5EF4-FFF2-40B4-BE49-F238E27FC236}">
                  <a16:creationId xmlns:a16="http://schemas.microsoft.com/office/drawing/2014/main" id="{1347A981-FCDC-4E98-B40A-83CE8EA1A12B}"/>
                </a:ext>
              </a:extLst>
            </p:cNvPr>
            <p:cNvSpPr/>
            <p:nvPr/>
          </p:nvSpPr>
          <p:spPr>
            <a:xfrm flipV="1">
              <a:off x="5283667" y="38122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5" name="Flowchart: Connector 924">
              <a:extLst>
                <a:ext uri="{FF2B5EF4-FFF2-40B4-BE49-F238E27FC236}">
                  <a16:creationId xmlns:a16="http://schemas.microsoft.com/office/drawing/2014/main" id="{ABF60459-0DE4-4205-BB7A-9AF4CBBC2069}"/>
                </a:ext>
              </a:extLst>
            </p:cNvPr>
            <p:cNvSpPr/>
            <p:nvPr/>
          </p:nvSpPr>
          <p:spPr>
            <a:xfrm flipV="1">
              <a:off x="5270084" y="37294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6" name="Flowchart: Connector 925">
              <a:extLst>
                <a:ext uri="{FF2B5EF4-FFF2-40B4-BE49-F238E27FC236}">
                  <a16:creationId xmlns:a16="http://schemas.microsoft.com/office/drawing/2014/main" id="{71126E63-FD6A-41C4-8390-CD4FCB3E6924}"/>
                </a:ext>
              </a:extLst>
            </p:cNvPr>
            <p:cNvSpPr/>
            <p:nvPr/>
          </p:nvSpPr>
          <p:spPr>
            <a:xfrm flipV="1">
              <a:off x="5560341" y="37525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7" name="Flowchart: Connector 926">
              <a:extLst>
                <a:ext uri="{FF2B5EF4-FFF2-40B4-BE49-F238E27FC236}">
                  <a16:creationId xmlns:a16="http://schemas.microsoft.com/office/drawing/2014/main" id="{635CD719-296B-4A33-9AD2-66BD8D97BF8D}"/>
                </a:ext>
              </a:extLst>
            </p:cNvPr>
            <p:cNvSpPr/>
            <p:nvPr/>
          </p:nvSpPr>
          <p:spPr>
            <a:xfrm flipV="1">
              <a:off x="5482344" y="36255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8" name="Flowchart: Connector 927">
              <a:extLst>
                <a:ext uri="{FF2B5EF4-FFF2-40B4-BE49-F238E27FC236}">
                  <a16:creationId xmlns:a16="http://schemas.microsoft.com/office/drawing/2014/main" id="{C05305C8-31CF-48B1-9145-6475D0118971}"/>
                </a:ext>
              </a:extLst>
            </p:cNvPr>
            <p:cNvSpPr/>
            <p:nvPr/>
          </p:nvSpPr>
          <p:spPr>
            <a:xfrm flipV="1">
              <a:off x="5330743" y="36194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9" name="Flowchart: Connector 928">
              <a:extLst>
                <a:ext uri="{FF2B5EF4-FFF2-40B4-BE49-F238E27FC236}">
                  <a16:creationId xmlns:a16="http://schemas.microsoft.com/office/drawing/2014/main" id="{E05CC24E-451F-428E-9061-44884B0CC676}"/>
                </a:ext>
              </a:extLst>
            </p:cNvPr>
            <p:cNvSpPr/>
            <p:nvPr/>
          </p:nvSpPr>
          <p:spPr>
            <a:xfrm flipV="1">
              <a:off x="5811748" y="38124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0" name="Flowchart: Connector 929">
              <a:extLst>
                <a:ext uri="{FF2B5EF4-FFF2-40B4-BE49-F238E27FC236}">
                  <a16:creationId xmlns:a16="http://schemas.microsoft.com/office/drawing/2014/main" id="{4D89C521-C86D-44ED-935C-F9971900CAB2}"/>
                </a:ext>
              </a:extLst>
            </p:cNvPr>
            <p:cNvSpPr/>
            <p:nvPr/>
          </p:nvSpPr>
          <p:spPr>
            <a:xfrm flipV="1">
              <a:off x="5743502" y="36816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1" name="Flowchart: Connector 930">
              <a:extLst>
                <a:ext uri="{FF2B5EF4-FFF2-40B4-BE49-F238E27FC236}">
                  <a16:creationId xmlns:a16="http://schemas.microsoft.com/office/drawing/2014/main" id="{6489542E-4740-45FE-A8F0-BD74D752CAAE}"/>
                </a:ext>
              </a:extLst>
            </p:cNvPr>
            <p:cNvSpPr/>
            <p:nvPr/>
          </p:nvSpPr>
          <p:spPr>
            <a:xfrm flipV="1">
              <a:off x="5869039" y="36816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2" name="Flowchart: Connector 931">
              <a:extLst>
                <a:ext uri="{FF2B5EF4-FFF2-40B4-BE49-F238E27FC236}">
                  <a16:creationId xmlns:a16="http://schemas.microsoft.com/office/drawing/2014/main" id="{45A151A1-B895-4F88-9ADF-5BEBB59DFF06}"/>
                </a:ext>
              </a:extLst>
            </p:cNvPr>
            <p:cNvSpPr/>
            <p:nvPr/>
          </p:nvSpPr>
          <p:spPr>
            <a:xfrm flipV="1">
              <a:off x="5715143" y="37366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3" name="Flowchart: Connector 932">
              <a:extLst>
                <a:ext uri="{FF2B5EF4-FFF2-40B4-BE49-F238E27FC236}">
                  <a16:creationId xmlns:a16="http://schemas.microsoft.com/office/drawing/2014/main" id="{1413D698-3C2C-48FF-B531-593F41D399B9}"/>
                </a:ext>
              </a:extLst>
            </p:cNvPr>
            <p:cNvSpPr/>
            <p:nvPr/>
          </p:nvSpPr>
          <p:spPr>
            <a:xfrm flipV="1">
              <a:off x="5692087" y="35632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4" name="Flowchart: Connector 933">
              <a:extLst>
                <a:ext uri="{FF2B5EF4-FFF2-40B4-BE49-F238E27FC236}">
                  <a16:creationId xmlns:a16="http://schemas.microsoft.com/office/drawing/2014/main" id="{75B7EF2D-B603-478D-BCC2-178D91FA4BE6}"/>
                </a:ext>
              </a:extLst>
            </p:cNvPr>
            <p:cNvSpPr/>
            <p:nvPr/>
          </p:nvSpPr>
          <p:spPr>
            <a:xfrm flipV="1">
              <a:off x="5598898" y="364608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5" name="Flowchart: Connector 934">
              <a:extLst>
                <a:ext uri="{FF2B5EF4-FFF2-40B4-BE49-F238E27FC236}">
                  <a16:creationId xmlns:a16="http://schemas.microsoft.com/office/drawing/2014/main" id="{CAA0C107-E707-4D81-8684-2022DAC7CE78}"/>
                </a:ext>
              </a:extLst>
            </p:cNvPr>
            <p:cNvSpPr/>
            <p:nvPr/>
          </p:nvSpPr>
          <p:spPr>
            <a:xfrm flipV="1">
              <a:off x="5585315" y="35632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6" name="Flowchart: Connector 935">
              <a:extLst>
                <a:ext uri="{FF2B5EF4-FFF2-40B4-BE49-F238E27FC236}">
                  <a16:creationId xmlns:a16="http://schemas.microsoft.com/office/drawing/2014/main" id="{B8AE1AEE-D973-45DE-907F-EBDA589FDB92}"/>
                </a:ext>
              </a:extLst>
            </p:cNvPr>
            <p:cNvSpPr/>
            <p:nvPr/>
          </p:nvSpPr>
          <p:spPr>
            <a:xfrm flipV="1">
              <a:off x="5875572" y="35863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7" name="Flowchart: Connector 936">
              <a:extLst>
                <a:ext uri="{FF2B5EF4-FFF2-40B4-BE49-F238E27FC236}">
                  <a16:creationId xmlns:a16="http://schemas.microsoft.com/office/drawing/2014/main" id="{50E43453-ABF1-4DEE-85D1-617C61A56BFD}"/>
                </a:ext>
              </a:extLst>
            </p:cNvPr>
            <p:cNvSpPr/>
            <p:nvPr/>
          </p:nvSpPr>
          <p:spPr>
            <a:xfrm flipV="1">
              <a:off x="5797575" y="34593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8" name="Flowchart: Connector 937">
              <a:extLst>
                <a:ext uri="{FF2B5EF4-FFF2-40B4-BE49-F238E27FC236}">
                  <a16:creationId xmlns:a16="http://schemas.microsoft.com/office/drawing/2014/main" id="{C824828E-6AA8-4FDF-B307-ECBFC62FD402}"/>
                </a:ext>
              </a:extLst>
            </p:cNvPr>
            <p:cNvSpPr/>
            <p:nvPr/>
          </p:nvSpPr>
          <p:spPr>
            <a:xfrm flipV="1">
              <a:off x="5645974" y="345325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9" name="Flowchart: Connector 938">
              <a:extLst>
                <a:ext uri="{FF2B5EF4-FFF2-40B4-BE49-F238E27FC236}">
                  <a16:creationId xmlns:a16="http://schemas.microsoft.com/office/drawing/2014/main" id="{A42CAF41-DB49-41C9-A8C0-8878A8EB1E3B}"/>
                </a:ext>
              </a:extLst>
            </p:cNvPr>
            <p:cNvSpPr/>
            <p:nvPr/>
          </p:nvSpPr>
          <p:spPr>
            <a:xfrm flipV="1">
              <a:off x="5782158" y="34827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0" name="Flowchart: Connector 939">
              <a:extLst>
                <a:ext uri="{FF2B5EF4-FFF2-40B4-BE49-F238E27FC236}">
                  <a16:creationId xmlns:a16="http://schemas.microsoft.com/office/drawing/2014/main" id="{78A3C34C-C9CA-4004-B261-1EC26A84D852}"/>
                </a:ext>
              </a:extLst>
            </p:cNvPr>
            <p:cNvSpPr/>
            <p:nvPr/>
          </p:nvSpPr>
          <p:spPr>
            <a:xfrm flipV="1">
              <a:off x="5713912" y="335200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1" name="Flowchart: Connector 940">
              <a:extLst>
                <a:ext uri="{FF2B5EF4-FFF2-40B4-BE49-F238E27FC236}">
                  <a16:creationId xmlns:a16="http://schemas.microsoft.com/office/drawing/2014/main" id="{9A302401-4686-4791-BD16-7380C410AC5F}"/>
                </a:ext>
              </a:extLst>
            </p:cNvPr>
            <p:cNvSpPr/>
            <p:nvPr/>
          </p:nvSpPr>
          <p:spPr>
            <a:xfrm flipV="1">
              <a:off x="5839449" y="33520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2" name="Flowchart: Connector 941">
              <a:extLst>
                <a:ext uri="{FF2B5EF4-FFF2-40B4-BE49-F238E27FC236}">
                  <a16:creationId xmlns:a16="http://schemas.microsoft.com/office/drawing/2014/main" id="{9EF94BE8-F8CC-4A1F-9FC5-1857D044781E}"/>
                </a:ext>
              </a:extLst>
            </p:cNvPr>
            <p:cNvSpPr/>
            <p:nvPr/>
          </p:nvSpPr>
          <p:spPr>
            <a:xfrm flipV="1">
              <a:off x="5685553" y="34070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3" name="Flowchart: Connector 942">
              <a:extLst>
                <a:ext uri="{FF2B5EF4-FFF2-40B4-BE49-F238E27FC236}">
                  <a16:creationId xmlns:a16="http://schemas.microsoft.com/office/drawing/2014/main" id="{36AD7716-4FED-417B-8D9F-6B57A47F1CA9}"/>
                </a:ext>
              </a:extLst>
            </p:cNvPr>
            <p:cNvSpPr/>
            <p:nvPr/>
          </p:nvSpPr>
          <p:spPr>
            <a:xfrm flipV="1">
              <a:off x="5662497" y="32336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4" name="Flowchart: Connector 943">
              <a:extLst>
                <a:ext uri="{FF2B5EF4-FFF2-40B4-BE49-F238E27FC236}">
                  <a16:creationId xmlns:a16="http://schemas.microsoft.com/office/drawing/2014/main" id="{D3C02483-BE49-4D8D-AE7B-B38D4627599E}"/>
                </a:ext>
              </a:extLst>
            </p:cNvPr>
            <p:cNvSpPr/>
            <p:nvPr/>
          </p:nvSpPr>
          <p:spPr>
            <a:xfrm flipV="1">
              <a:off x="5489783" y="34067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5" name="Flowchart: Connector 944">
              <a:extLst>
                <a:ext uri="{FF2B5EF4-FFF2-40B4-BE49-F238E27FC236}">
                  <a16:creationId xmlns:a16="http://schemas.microsoft.com/office/drawing/2014/main" id="{68AD3CEF-2494-4B38-A17B-E71E8DE5B0B5}"/>
                </a:ext>
              </a:extLst>
            </p:cNvPr>
            <p:cNvSpPr/>
            <p:nvPr/>
          </p:nvSpPr>
          <p:spPr>
            <a:xfrm flipV="1">
              <a:off x="5555725" y="32336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6" name="Flowchart: Connector 945">
              <a:extLst>
                <a:ext uri="{FF2B5EF4-FFF2-40B4-BE49-F238E27FC236}">
                  <a16:creationId xmlns:a16="http://schemas.microsoft.com/office/drawing/2014/main" id="{D39ECA37-4E88-4AA0-A6F8-F8CE03B59073}"/>
                </a:ext>
              </a:extLst>
            </p:cNvPr>
            <p:cNvSpPr/>
            <p:nvPr/>
          </p:nvSpPr>
          <p:spPr>
            <a:xfrm flipV="1">
              <a:off x="5845982" y="32567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7" name="Flowchart: Connector 946">
              <a:extLst>
                <a:ext uri="{FF2B5EF4-FFF2-40B4-BE49-F238E27FC236}">
                  <a16:creationId xmlns:a16="http://schemas.microsoft.com/office/drawing/2014/main" id="{5983E22D-5DA9-4B1E-9305-DBFBD088D187}"/>
                </a:ext>
              </a:extLst>
            </p:cNvPr>
            <p:cNvSpPr/>
            <p:nvPr/>
          </p:nvSpPr>
          <p:spPr>
            <a:xfrm flipV="1">
              <a:off x="5767985" y="31297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8" name="Flowchart: Connector 947">
              <a:extLst>
                <a:ext uri="{FF2B5EF4-FFF2-40B4-BE49-F238E27FC236}">
                  <a16:creationId xmlns:a16="http://schemas.microsoft.com/office/drawing/2014/main" id="{006A6F66-F600-421E-937F-6F7DEE4D806E}"/>
                </a:ext>
              </a:extLst>
            </p:cNvPr>
            <p:cNvSpPr/>
            <p:nvPr/>
          </p:nvSpPr>
          <p:spPr>
            <a:xfrm flipV="1">
              <a:off x="5616384" y="31236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9" name="Flowchart: Connector 948">
              <a:extLst>
                <a:ext uri="{FF2B5EF4-FFF2-40B4-BE49-F238E27FC236}">
                  <a16:creationId xmlns:a16="http://schemas.microsoft.com/office/drawing/2014/main" id="{9AAB72E3-DFF2-48AD-BBCE-DFE0EAF8CFA5}"/>
                </a:ext>
              </a:extLst>
            </p:cNvPr>
            <p:cNvSpPr/>
            <p:nvPr/>
          </p:nvSpPr>
          <p:spPr>
            <a:xfrm flipV="1">
              <a:off x="5410560" y="33064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0" name="Flowchart: Connector 949">
              <a:extLst>
                <a:ext uri="{FF2B5EF4-FFF2-40B4-BE49-F238E27FC236}">
                  <a16:creationId xmlns:a16="http://schemas.microsoft.com/office/drawing/2014/main" id="{8C0417D6-61E7-4FB8-8FFB-FB7E484D50AC}"/>
                </a:ext>
              </a:extLst>
            </p:cNvPr>
            <p:cNvSpPr/>
            <p:nvPr/>
          </p:nvSpPr>
          <p:spPr>
            <a:xfrm flipV="1">
              <a:off x="5571228" y="33942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1" name="Flowchart: Connector 950">
              <a:extLst>
                <a:ext uri="{FF2B5EF4-FFF2-40B4-BE49-F238E27FC236}">
                  <a16:creationId xmlns:a16="http://schemas.microsoft.com/office/drawing/2014/main" id="{4C0AAB3B-6FE1-4CEE-A5F6-A94DC16B8AE7}"/>
                </a:ext>
              </a:extLst>
            </p:cNvPr>
            <p:cNvSpPr/>
            <p:nvPr/>
          </p:nvSpPr>
          <p:spPr>
            <a:xfrm rot="373853" flipV="1">
              <a:off x="5505918" y="33082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2" name="Flowchart: Connector 951">
              <a:extLst>
                <a:ext uri="{FF2B5EF4-FFF2-40B4-BE49-F238E27FC236}">
                  <a16:creationId xmlns:a16="http://schemas.microsoft.com/office/drawing/2014/main" id="{99E50903-3500-4C96-9563-E77140084CBB}"/>
                </a:ext>
              </a:extLst>
            </p:cNvPr>
            <p:cNvSpPr/>
            <p:nvPr/>
          </p:nvSpPr>
          <p:spPr>
            <a:xfrm flipV="1">
              <a:off x="5658568" y="31986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3" name="Flowchart: Connector 952">
              <a:extLst>
                <a:ext uri="{FF2B5EF4-FFF2-40B4-BE49-F238E27FC236}">
                  <a16:creationId xmlns:a16="http://schemas.microsoft.com/office/drawing/2014/main" id="{849C1C66-7D20-4C5B-BDF3-B0AFF648D97B}"/>
                </a:ext>
              </a:extLst>
            </p:cNvPr>
            <p:cNvSpPr/>
            <p:nvPr/>
          </p:nvSpPr>
          <p:spPr>
            <a:xfrm flipV="1">
              <a:off x="5342314" y="317564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4" name="Flowchart: Connector 953">
              <a:extLst>
                <a:ext uri="{FF2B5EF4-FFF2-40B4-BE49-F238E27FC236}">
                  <a16:creationId xmlns:a16="http://schemas.microsoft.com/office/drawing/2014/main" id="{870FE1CF-B387-47F8-87AE-0E2F821E652F}"/>
                </a:ext>
              </a:extLst>
            </p:cNvPr>
            <p:cNvSpPr/>
            <p:nvPr/>
          </p:nvSpPr>
          <p:spPr>
            <a:xfrm flipV="1">
              <a:off x="5467851" y="31756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5" name="Flowchart: Connector 954">
              <a:extLst>
                <a:ext uri="{FF2B5EF4-FFF2-40B4-BE49-F238E27FC236}">
                  <a16:creationId xmlns:a16="http://schemas.microsoft.com/office/drawing/2014/main" id="{EE2214B2-047F-4758-97E2-8533F124BA04}"/>
                </a:ext>
              </a:extLst>
            </p:cNvPr>
            <p:cNvSpPr/>
            <p:nvPr/>
          </p:nvSpPr>
          <p:spPr>
            <a:xfrm flipV="1">
              <a:off x="5313955" y="323065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6" name="Flowchart: Connector 955">
              <a:extLst>
                <a:ext uri="{FF2B5EF4-FFF2-40B4-BE49-F238E27FC236}">
                  <a16:creationId xmlns:a16="http://schemas.microsoft.com/office/drawing/2014/main" id="{A9EA69D0-52AD-433B-B61A-F3B44202CE83}"/>
                </a:ext>
              </a:extLst>
            </p:cNvPr>
            <p:cNvSpPr/>
            <p:nvPr/>
          </p:nvSpPr>
          <p:spPr>
            <a:xfrm flipV="1">
              <a:off x="5290899" y="305730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7" name="Flowchart: Connector 956">
              <a:extLst>
                <a:ext uri="{FF2B5EF4-FFF2-40B4-BE49-F238E27FC236}">
                  <a16:creationId xmlns:a16="http://schemas.microsoft.com/office/drawing/2014/main" id="{D4126E63-8534-4CDC-9D12-12A51B620B31}"/>
                </a:ext>
              </a:extLst>
            </p:cNvPr>
            <p:cNvSpPr/>
            <p:nvPr/>
          </p:nvSpPr>
          <p:spPr>
            <a:xfrm flipV="1">
              <a:off x="5197710" y="31401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8" name="Flowchart: Connector 957">
              <a:extLst>
                <a:ext uri="{FF2B5EF4-FFF2-40B4-BE49-F238E27FC236}">
                  <a16:creationId xmlns:a16="http://schemas.microsoft.com/office/drawing/2014/main" id="{0E5547F7-DD9F-43E3-844B-70A688B5DB1B}"/>
                </a:ext>
              </a:extLst>
            </p:cNvPr>
            <p:cNvSpPr/>
            <p:nvPr/>
          </p:nvSpPr>
          <p:spPr>
            <a:xfrm flipV="1">
              <a:off x="5184127" y="305730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9" name="Flowchart: Connector 958">
              <a:extLst>
                <a:ext uri="{FF2B5EF4-FFF2-40B4-BE49-F238E27FC236}">
                  <a16:creationId xmlns:a16="http://schemas.microsoft.com/office/drawing/2014/main" id="{4FD8B275-8398-41A7-B69A-DC3F8AA3F252}"/>
                </a:ext>
              </a:extLst>
            </p:cNvPr>
            <p:cNvSpPr/>
            <p:nvPr/>
          </p:nvSpPr>
          <p:spPr>
            <a:xfrm flipV="1">
              <a:off x="5474384" y="30803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0" name="Flowchart: Connector 959">
              <a:extLst>
                <a:ext uri="{FF2B5EF4-FFF2-40B4-BE49-F238E27FC236}">
                  <a16:creationId xmlns:a16="http://schemas.microsoft.com/office/drawing/2014/main" id="{98BC2504-632B-442D-B2E0-DCD291421FFE}"/>
                </a:ext>
              </a:extLst>
            </p:cNvPr>
            <p:cNvSpPr/>
            <p:nvPr/>
          </p:nvSpPr>
          <p:spPr>
            <a:xfrm flipV="1">
              <a:off x="5150905" y="358066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1" name="Flowchart: Connector 960">
              <a:extLst>
                <a:ext uri="{FF2B5EF4-FFF2-40B4-BE49-F238E27FC236}">
                  <a16:creationId xmlns:a16="http://schemas.microsoft.com/office/drawing/2014/main" id="{0DF24FBA-4C9C-4029-8E8C-CEA41C14C6A3}"/>
                </a:ext>
              </a:extLst>
            </p:cNvPr>
            <p:cNvSpPr/>
            <p:nvPr/>
          </p:nvSpPr>
          <p:spPr>
            <a:xfrm flipV="1">
              <a:off x="5303305" y="35345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2" name="Flowchart: Connector 961">
              <a:extLst>
                <a:ext uri="{FF2B5EF4-FFF2-40B4-BE49-F238E27FC236}">
                  <a16:creationId xmlns:a16="http://schemas.microsoft.com/office/drawing/2014/main" id="{F17EB0C3-A74D-4DBE-ABC5-239D1D6F953A}"/>
                </a:ext>
              </a:extLst>
            </p:cNvPr>
            <p:cNvSpPr/>
            <p:nvPr/>
          </p:nvSpPr>
          <p:spPr>
            <a:xfrm flipV="1">
              <a:off x="5352800" y="33776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3" name="Flowchart: Connector 962">
              <a:extLst>
                <a:ext uri="{FF2B5EF4-FFF2-40B4-BE49-F238E27FC236}">
                  <a16:creationId xmlns:a16="http://schemas.microsoft.com/office/drawing/2014/main" id="{5412DF81-1A1A-4C3E-8D46-668AE2534E53}"/>
                </a:ext>
              </a:extLst>
            </p:cNvPr>
            <p:cNvSpPr/>
            <p:nvPr/>
          </p:nvSpPr>
          <p:spPr>
            <a:xfrm flipV="1">
              <a:off x="5398913" y="34729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4" name="Flowchart: Connector 963">
              <a:extLst>
                <a:ext uri="{FF2B5EF4-FFF2-40B4-BE49-F238E27FC236}">
                  <a16:creationId xmlns:a16="http://schemas.microsoft.com/office/drawing/2014/main" id="{B58CBB80-5A3F-4279-BA28-0791E717E276}"/>
                </a:ext>
              </a:extLst>
            </p:cNvPr>
            <p:cNvSpPr/>
            <p:nvPr/>
          </p:nvSpPr>
          <p:spPr>
            <a:xfrm flipV="1">
              <a:off x="5082659" y="344987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5" name="Flowchart: Connector 964">
              <a:extLst>
                <a:ext uri="{FF2B5EF4-FFF2-40B4-BE49-F238E27FC236}">
                  <a16:creationId xmlns:a16="http://schemas.microsoft.com/office/drawing/2014/main" id="{148E66C8-D8E8-48F0-BD07-35237E63CF92}"/>
                </a:ext>
              </a:extLst>
            </p:cNvPr>
            <p:cNvSpPr/>
            <p:nvPr/>
          </p:nvSpPr>
          <p:spPr>
            <a:xfrm flipV="1">
              <a:off x="5208196" y="344987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6" name="Flowchart: Connector 965">
              <a:extLst>
                <a:ext uri="{FF2B5EF4-FFF2-40B4-BE49-F238E27FC236}">
                  <a16:creationId xmlns:a16="http://schemas.microsoft.com/office/drawing/2014/main" id="{4EEEDF52-DCD4-4163-A002-C6F21108F5CC}"/>
                </a:ext>
              </a:extLst>
            </p:cNvPr>
            <p:cNvSpPr/>
            <p:nvPr/>
          </p:nvSpPr>
          <p:spPr>
            <a:xfrm flipV="1">
              <a:off x="5214729" y="33545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7" name="Flowchart: Connector 966">
              <a:extLst>
                <a:ext uri="{FF2B5EF4-FFF2-40B4-BE49-F238E27FC236}">
                  <a16:creationId xmlns:a16="http://schemas.microsoft.com/office/drawing/2014/main" id="{995A9F7E-727F-4999-997D-C86CCCFECC19}"/>
                </a:ext>
              </a:extLst>
            </p:cNvPr>
            <p:cNvSpPr/>
            <p:nvPr/>
          </p:nvSpPr>
          <p:spPr>
            <a:xfrm flipV="1">
              <a:off x="5136732" y="32276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8" name="Flowchart: Connector 967">
              <a:extLst>
                <a:ext uri="{FF2B5EF4-FFF2-40B4-BE49-F238E27FC236}">
                  <a16:creationId xmlns:a16="http://schemas.microsoft.com/office/drawing/2014/main" id="{E1DA609E-4CD9-4D3C-A080-A85BC6E53F91}"/>
                </a:ext>
              </a:extLst>
            </p:cNvPr>
            <p:cNvSpPr/>
            <p:nvPr/>
          </p:nvSpPr>
          <p:spPr>
            <a:xfrm flipV="1">
              <a:off x="5592550" y="30921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9" name="Flowchart: Connector 968">
              <a:extLst>
                <a:ext uri="{FF2B5EF4-FFF2-40B4-BE49-F238E27FC236}">
                  <a16:creationId xmlns:a16="http://schemas.microsoft.com/office/drawing/2014/main" id="{94F11968-D60B-4157-A3C0-E7E4FEF8E9E8}"/>
                </a:ext>
              </a:extLst>
            </p:cNvPr>
            <p:cNvSpPr/>
            <p:nvPr/>
          </p:nvSpPr>
          <p:spPr>
            <a:xfrm flipV="1">
              <a:off x="5897556" y="31177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0" name="Flowchart: Connector 969">
              <a:extLst>
                <a:ext uri="{FF2B5EF4-FFF2-40B4-BE49-F238E27FC236}">
                  <a16:creationId xmlns:a16="http://schemas.microsoft.com/office/drawing/2014/main" id="{BB1619BC-3A1D-4D9D-9449-943E61035081}"/>
                </a:ext>
              </a:extLst>
            </p:cNvPr>
            <p:cNvSpPr/>
            <p:nvPr/>
          </p:nvSpPr>
          <p:spPr>
            <a:xfrm flipV="1">
              <a:off x="5800951" y="30420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1" name="Flowchart: Connector 970">
              <a:extLst>
                <a:ext uri="{FF2B5EF4-FFF2-40B4-BE49-F238E27FC236}">
                  <a16:creationId xmlns:a16="http://schemas.microsoft.com/office/drawing/2014/main" id="{6225BEDE-B000-42BB-A9CA-3B01250956FA}"/>
                </a:ext>
              </a:extLst>
            </p:cNvPr>
            <p:cNvSpPr/>
            <p:nvPr/>
          </p:nvSpPr>
          <p:spPr>
            <a:xfrm flipV="1">
              <a:off x="5107039" y="37580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2" name="Flowchart: Connector 971">
              <a:extLst>
                <a:ext uri="{FF2B5EF4-FFF2-40B4-BE49-F238E27FC236}">
                  <a16:creationId xmlns:a16="http://schemas.microsoft.com/office/drawing/2014/main" id="{7C4CF331-6F43-4758-AFC9-CABA7162FF89}"/>
                </a:ext>
              </a:extLst>
            </p:cNvPr>
            <p:cNvSpPr/>
            <p:nvPr/>
          </p:nvSpPr>
          <p:spPr>
            <a:xfrm flipV="1">
              <a:off x="5259439" y="37119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3" name="Flowchart: Connector 972">
              <a:extLst>
                <a:ext uri="{FF2B5EF4-FFF2-40B4-BE49-F238E27FC236}">
                  <a16:creationId xmlns:a16="http://schemas.microsoft.com/office/drawing/2014/main" id="{9E48086D-CE45-4A7E-8403-7EBF7AABB859}"/>
                </a:ext>
              </a:extLst>
            </p:cNvPr>
            <p:cNvSpPr/>
            <p:nvPr/>
          </p:nvSpPr>
          <p:spPr>
            <a:xfrm flipV="1">
              <a:off x="5355047" y="36502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4" name="Flowchart: Connector 973">
              <a:extLst>
                <a:ext uri="{FF2B5EF4-FFF2-40B4-BE49-F238E27FC236}">
                  <a16:creationId xmlns:a16="http://schemas.microsoft.com/office/drawing/2014/main" id="{731605B7-6DD4-41E6-94EB-1243BD1E8B82}"/>
                </a:ext>
              </a:extLst>
            </p:cNvPr>
            <p:cNvSpPr/>
            <p:nvPr/>
          </p:nvSpPr>
          <p:spPr>
            <a:xfrm flipV="1">
              <a:off x="5164330" y="36272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5" name="Flowchart: Connector 974">
              <a:extLst>
                <a:ext uri="{FF2B5EF4-FFF2-40B4-BE49-F238E27FC236}">
                  <a16:creationId xmlns:a16="http://schemas.microsoft.com/office/drawing/2014/main" id="{DECC0776-2147-4C90-AC28-8638E64ADD97}"/>
                </a:ext>
              </a:extLst>
            </p:cNvPr>
            <p:cNvSpPr/>
            <p:nvPr/>
          </p:nvSpPr>
          <p:spPr>
            <a:xfrm flipV="1">
              <a:off x="5422270" y="35918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6" name="Flowchart: Connector 975">
              <a:extLst>
                <a:ext uri="{FF2B5EF4-FFF2-40B4-BE49-F238E27FC236}">
                  <a16:creationId xmlns:a16="http://schemas.microsoft.com/office/drawing/2014/main" id="{C7C8E615-05B1-463F-A71E-E09326CA6440}"/>
                </a:ext>
              </a:extLst>
            </p:cNvPr>
            <p:cNvSpPr/>
            <p:nvPr/>
          </p:nvSpPr>
          <p:spPr>
            <a:xfrm flipV="1">
              <a:off x="5111375" y="30414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7" name="Flowchart: Connector 976">
              <a:extLst>
                <a:ext uri="{FF2B5EF4-FFF2-40B4-BE49-F238E27FC236}">
                  <a16:creationId xmlns:a16="http://schemas.microsoft.com/office/drawing/2014/main" id="{D0509E3B-86C2-43D6-A7CC-1A92B68C3835}"/>
                </a:ext>
              </a:extLst>
            </p:cNvPr>
            <p:cNvSpPr/>
            <p:nvPr/>
          </p:nvSpPr>
          <p:spPr>
            <a:xfrm flipV="1">
              <a:off x="5374453" y="39076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8" name="Flowchart: Connector 977">
              <a:extLst>
                <a:ext uri="{FF2B5EF4-FFF2-40B4-BE49-F238E27FC236}">
                  <a16:creationId xmlns:a16="http://schemas.microsoft.com/office/drawing/2014/main" id="{C817F36D-7B6B-4E34-AA28-18DEC4060232}"/>
                </a:ext>
              </a:extLst>
            </p:cNvPr>
            <p:cNvSpPr/>
            <p:nvPr/>
          </p:nvSpPr>
          <p:spPr>
            <a:xfrm flipV="1">
              <a:off x="5470061" y="38459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9" name="Flowchart: Connector 978">
              <a:extLst>
                <a:ext uri="{FF2B5EF4-FFF2-40B4-BE49-F238E27FC236}">
                  <a16:creationId xmlns:a16="http://schemas.microsoft.com/office/drawing/2014/main" id="{88CA557A-7ACC-4925-9B64-CF89CB56EF0A}"/>
                </a:ext>
              </a:extLst>
            </p:cNvPr>
            <p:cNvSpPr/>
            <p:nvPr/>
          </p:nvSpPr>
          <p:spPr>
            <a:xfrm flipV="1">
              <a:off x="5153807" y="38229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0" name="Flowchart: Connector 979">
              <a:extLst>
                <a:ext uri="{FF2B5EF4-FFF2-40B4-BE49-F238E27FC236}">
                  <a16:creationId xmlns:a16="http://schemas.microsoft.com/office/drawing/2014/main" id="{E7D552C0-4DE7-44A2-BF7B-DD6D2DD21276}"/>
                </a:ext>
              </a:extLst>
            </p:cNvPr>
            <p:cNvSpPr/>
            <p:nvPr/>
          </p:nvSpPr>
          <p:spPr>
            <a:xfrm flipV="1">
              <a:off x="5279344" y="382292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1" name="Flowchart: Connector 980">
              <a:extLst>
                <a:ext uri="{FF2B5EF4-FFF2-40B4-BE49-F238E27FC236}">
                  <a16:creationId xmlns:a16="http://schemas.microsoft.com/office/drawing/2014/main" id="{08C760CD-BE02-464C-AEB8-29F0BC9EF6CA}"/>
                </a:ext>
              </a:extLst>
            </p:cNvPr>
            <p:cNvSpPr/>
            <p:nvPr/>
          </p:nvSpPr>
          <p:spPr>
            <a:xfrm flipV="1">
              <a:off x="5125448" y="38779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2" name="Flowchart: Connector 981">
              <a:extLst>
                <a:ext uri="{FF2B5EF4-FFF2-40B4-BE49-F238E27FC236}">
                  <a16:creationId xmlns:a16="http://schemas.microsoft.com/office/drawing/2014/main" id="{8E1438B3-E088-4AF3-805E-034C446C69C3}"/>
                </a:ext>
              </a:extLst>
            </p:cNvPr>
            <p:cNvSpPr/>
            <p:nvPr/>
          </p:nvSpPr>
          <p:spPr>
            <a:xfrm flipV="1">
              <a:off x="5537284" y="37875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3" name="Flowchart: Connector 982">
              <a:extLst>
                <a:ext uri="{FF2B5EF4-FFF2-40B4-BE49-F238E27FC236}">
                  <a16:creationId xmlns:a16="http://schemas.microsoft.com/office/drawing/2014/main" id="{70539ADA-14AE-40D0-A0AB-F7D12E2C0247}"/>
                </a:ext>
              </a:extLst>
            </p:cNvPr>
            <p:cNvSpPr/>
            <p:nvPr/>
          </p:nvSpPr>
          <p:spPr>
            <a:xfrm flipV="1">
              <a:off x="3950499" y="460904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4" name="Flowchart: Connector 983">
              <a:extLst>
                <a:ext uri="{FF2B5EF4-FFF2-40B4-BE49-F238E27FC236}">
                  <a16:creationId xmlns:a16="http://schemas.microsoft.com/office/drawing/2014/main" id="{C1CC0D7D-DF0C-4FEF-ACEB-AC7B3389F8AD}"/>
                </a:ext>
              </a:extLst>
            </p:cNvPr>
            <p:cNvSpPr/>
            <p:nvPr/>
          </p:nvSpPr>
          <p:spPr>
            <a:xfrm flipV="1">
              <a:off x="3996612" y="47043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5" name="Flowchart: Connector 984">
              <a:extLst>
                <a:ext uri="{FF2B5EF4-FFF2-40B4-BE49-F238E27FC236}">
                  <a16:creationId xmlns:a16="http://schemas.microsoft.com/office/drawing/2014/main" id="{F13DDE5E-104B-4BBE-92F0-784AC76D4044}"/>
                </a:ext>
              </a:extLst>
            </p:cNvPr>
            <p:cNvSpPr/>
            <p:nvPr/>
          </p:nvSpPr>
          <p:spPr>
            <a:xfrm flipV="1">
              <a:off x="3680358" y="468127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6" name="Flowchart: Connector 985">
              <a:extLst>
                <a:ext uri="{FF2B5EF4-FFF2-40B4-BE49-F238E27FC236}">
                  <a16:creationId xmlns:a16="http://schemas.microsoft.com/office/drawing/2014/main" id="{D0DCA556-F60D-47A5-9491-672E9AAAD2B2}"/>
                </a:ext>
              </a:extLst>
            </p:cNvPr>
            <p:cNvSpPr/>
            <p:nvPr/>
          </p:nvSpPr>
          <p:spPr>
            <a:xfrm flipV="1">
              <a:off x="3805895" y="46812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8" name="Flowchart: Connector 987">
              <a:extLst>
                <a:ext uri="{FF2B5EF4-FFF2-40B4-BE49-F238E27FC236}">
                  <a16:creationId xmlns:a16="http://schemas.microsoft.com/office/drawing/2014/main" id="{44940251-A178-4192-B8D2-C5D18C45B8DC}"/>
                </a:ext>
              </a:extLst>
            </p:cNvPr>
            <p:cNvSpPr/>
            <p:nvPr/>
          </p:nvSpPr>
          <p:spPr>
            <a:xfrm flipV="1">
              <a:off x="3628943" y="45629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0" name="Flowchart: Connector 989">
              <a:extLst>
                <a:ext uri="{FF2B5EF4-FFF2-40B4-BE49-F238E27FC236}">
                  <a16:creationId xmlns:a16="http://schemas.microsoft.com/office/drawing/2014/main" id="{01C0B2AC-4846-4F7D-9665-A1F7BC025349}"/>
                </a:ext>
              </a:extLst>
            </p:cNvPr>
            <p:cNvSpPr/>
            <p:nvPr/>
          </p:nvSpPr>
          <p:spPr>
            <a:xfrm flipV="1">
              <a:off x="3398726" y="40039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1" name="Flowchart: Connector 990">
              <a:extLst>
                <a:ext uri="{FF2B5EF4-FFF2-40B4-BE49-F238E27FC236}">
                  <a16:creationId xmlns:a16="http://schemas.microsoft.com/office/drawing/2014/main" id="{BCBE7D0C-4B22-4138-AA9A-B36D927B32C4}"/>
                </a:ext>
              </a:extLst>
            </p:cNvPr>
            <p:cNvSpPr/>
            <p:nvPr/>
          </p:nvSpPr>
          <p:spPr>
            <a:xfrm flipV="1">
              <a:off x="3812428" y="45859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2" name="Flowchart: Connector 991">
              <a:extLst>
                <a:ext uri="{FF2B5EF4-FFF2-40B4-BE49-F238E27FC236}">
                  <a16:creationId xmlns:a16="http://schemas.microsoft.com/office/drawing/2014/main" id="{29983D61-2FB3-4B0C-8EE7-FFE48F1E926A}"/>
                </a:ext>
              </a:extLst>
            </p:cNvPr>
            <p:cNvSpPr/>
            <p:nvPr/>
          </p:nvSpPr>
          <p:spPr>
            <a:xfrm flipV="1">
              <a:off x="3734431" y="44590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3" name="Flowchart: Connector 992">
              <a:extLst>
                <a:ext uri="{FF2B5EF4-FFF2-40B4-BE49-F238E27FC236}">
                  <a16:creationId xmlns:a16="http://schemas.microsoft.com/office/drawing/2014/main" id="{B78E2415-88C4-48B1-A314-491E2238D0EF}"/>
                </a:ext>
              </a:extLst>
            </p:cNvPr>
            <p:cNvSpPr/>
            <p:nvPr/>
          </p:nvSpPr>
          <p:spPr>
            <a:xfrm flipV="1">
              <a:off x="3582830" y="445291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4" name="Flowchart: Connector 993">
              <a:extLst>
                <a:ext uri="{FF2B5EF4-FFF2-40B4-BE49-F238E27FC236}">
                  <a16:creationId xmlns:a16="http://schemas.microsoft.com/office/drawing/2014/main" id="{F4E728B8-4CA0-4D54-8F51-E75477C67999}"/>
                </a:ext>
              </a:extLst>
            </p:cNvPr>
            <p:cNvSpPr/>
            <p:nvPr/>
          </p:nvSpPr>
          <p:spPr>
            <a:xfrm flipV="1">
              <a:off x="4063835" y="46458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5" name="Flowchart: Connector 994">
              <a:extLst>
                <a:ext uri="{FF2B5EF4-FFF2-40B4-BE49-F238E27FC236}">
                  <a16:creationId xmlns:a16="http://schemas.microsoft.com/office/drawing/2014/main" id="{E81CB78F-EFEA-4205-8B84-4BEF98DE2143}"/>
                </a:ext>
              </a:extLst>
            </p:cNvPr>
            <p:cNvSpPr/>
            <p:nvPr/>
          </p:nvSpPr>
          <p:spPr>
            <a:xfrm flipV="1">
              <a:off x="3995589" y="45150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6" name="Flowchart: Connector 995">
              <a:extLst>
                <a:ext uri="{FF2B5EF4-FFF2-40B4-BE49-F238E27FC236}">
                  <a16:creationId xmlns:a16="http://schemas.microsoft.com/office/drawing/2014/main" id="{F27B00E7-EBD7-4A05-AE61-ABD0408C9891}"/>
                </a:ext>
              </a:extLst>
            </p:cNvPr>
            <p:cNvSpPr/>
            <p:nvPr/>
          </p:nvSpPr>
          <p:spPr>
            <a:xfrm flipV="1">
              <a:off x="4121126" y="451507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7" name="Flowchart: Connector 996">
              <a:extLst>
                <a:ext uri="{FF2B5EF4-FFF2-40B4-BE49-F238E27FC236}">
                  <a16:creationId xmlns:a16="http://schemas.microsoft.com/office/drawing/2014/main" id="{DAE72C14-9C6E-467F-8530-59237B6DC07F}"/>
                </a:ext>
              </a:extLst>
            </p:cNvPr>
            <p:cNvSpPr/>
            <p:nvPr/>
          </p:nvSpPr>
          <p:spPr>
            <a:xfrm flipV="1">
              <a:off x="3967230" y="45700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8" name="Flowchart: Connector 997">
              <a:extLst>
                <a:ext uri="{FF2B5EF4-FFF2-40B4-BE49-F238E27FC236}">
                  <a16:creationId xmlns:a16="http://schemas.microsoft.com/office/drawing/2014/main" id="{88567140-E10B-477E-860B-7D2F70741A08}"/>
                </a:ext>
              </a:extLst>
            </p:cNvPr>
            <p:cNvSpPr/>
            <p:nvPr/>
          </p:nvSpPr>
          <p:spPr>
            <a:xfrm flipV="1">
              <a:off x="3944174" y="43967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9" name="Flowchart: Connector 998">
              <a:extLst>
                <a:ext uri="{FF2B5EF4-FFF2-40B4-BE49-F238E27FC236}">
                  <a16:creationId xmlns:a16="http://schemas.microsoft.com/office/drawing/2014/main" id="{8B3F8854-8A3A-4B36-959C-BFF7AA6568F1}"/>
                </a:ext>
              </a:extLst>
            </p:cNvPr>
            <p:cNvSpPr/>
            <p:nvPr/>
          </p:nvSpPr>
          <p:spPr>
            <a:xfrm flipV="1">
              <a:off x="3850985" y="44795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0" name="Flowchart: Connector 999">
              <a:extLst>
                <a:ext uri="{FF2B5EF4-FFF2-40B4-BE49-F238E27FC236}">
                  <a16:creationId xmlns:a16="http://schemas.microsoft.com/office/drawing/2014/main" id="{65E330D3-3373-4A4B-A782-5CBA1F4951D7}"/>
                </a:ext>
              </a:extLst>
            </p:cNvPr>
            <p:cNvSpPr/>
            <p:nvPr/>
          </p:nvSpPr>
          <p:spPr>
            <a:xfrm flipV="1">
              <a:off x="3837402" y="43967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1" name="Flowchart: Connector 1000">
              <a:extLst>
                <a:ext uri="{FF2B5EF4-FFF2-40B4-BE49-F238E27FC236}">
                  <a16:creationId xmlns:a16="http://schemas.microsoft.com/office/drawing/2014/main" id="{F433523F-8659-4B8A-9A03-056A33E66B2E}"/>
                </a:ext>
              </a:extLst>
            </p:cNvPr>
            <p:cNvSpPr/>
            <p:nvPr/>
          </p:nvSpPr>
          <p:spPr>
            <a:xfrm flipV="1">
              <a:off x="4127659" y="44197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2" name="Flowchart: Connector 1001">
              <a:extLst>
                <a:ext uri="{FF2B5EF4-FFF2-40B4-BE49-F238E27FC236}">
                  <a16:creationId xmlns:a16="http://schemas.microsoft.com/office/drawing/2014/main" id="{6795FE65-9CFD-42C3-B919-392D4AC6FC5C}"/>
                </a:ext>
              </a:extLst>
            </p:cNvPr>
            <p:cNvSpPr/>
            <p:nvPr/>
          </p:nvSpPr>
          <p:spPr>
            <a:xfrm flipV="1">
              <a:off x="4049662" y="42928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3" name="Flowchart: Connector 1002">
              <a:extLst>
                <a:ext uri="{FF2B5EF4-FFF2-40B4-BE49-F238E27FC236}">
                  <a16:creationId xmlns:a16="http://schemas.microsoft.com/office/drawing/2014/main" id="{676F623A-D428-440D-8478-2B468F5936EC}"/>
                </a:ext>
              </a:extLst>
            </p:cNvPr>
            <p:cNvSpPr/>
            <p:nvPr/>
          </p:nvSpPr>
          <p:spPr>
            <a:xfrm flipV="1">
              <a:off x="3898061" y="428672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4" name="Flowchart: Connector 1003">
              <a:extLst>
                <a:ext uri="{FF2B5EF4-FFF2-40B4-BE49-F238E27FC236}">
                  <a16:creationId xmlns:a16="http://schemas.microsoft.com/office/drawing/2014/main" id="{086E6CD4-87B1-445A-B763-25003FDC8666}"/>
                </a:ext>
              </a:extLst>
            </p:cNvPr>
            <p:cNvSpPr/>
            <p:nvPr/>
          </p:nvSpPr>
          <p:spPr>
            <a:xfrm flipV="1">
              <a:off x="4034245" y="43162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5" name="Flowchart: Connector 1004">
              <a:extLst>
                <a:ext uri="{FF2B5EF4-FFF2-40B4-BE49-F238E27FC236}">
                  <a16:creationId xmlns:a16="http://schemas.microsoft.com/office/drawing/2014/main" id="{F44C5A7A-5D93-4553-9906-CF7C3E67ABCA}"/>
                </a:ext>
              </a:extLst>
            </p:cNvPr>
            <p:cNvSpPr/>
            <p:nvPr/>
          </p:nvSpPr>
          <p:spPr>
            <a:xfrm flipV="1">
              <a:off x="3965999" y="418547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6" name="Flowchart: Connector 1005">
              <a:extLst>
                <a:ext uri="{FF2B5EF4-FFF2-40B4-BE49-F238E27FC236}">
                  <a16:creationId xmlns:a16="http://schemas.microsoft.com/office/drawing/2014/main" id="{68E5DE97-B63F-4965-8943-FCC2F7E84598}"/>
                </a:ext>
              </a:extLst>
            </p:cNvPr>
            <p:cNvSpPr/>
            <p:nvPr/>
          </p:nvSpPr>
          <p:spPr>
            <a:xfrm flipV="1">
              <a:off x="4091536" y="41854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7" name="Flowchart: Connector 1006">
              <a:extLst>
                <a:ext uri="{FF2B5EF4-FFF2-40B4-BE49-F238E27FC236}">
                  <a16:creationId xmlns:a16="http://schemas.microsoft.com/office/drawing/2014/main" id="{D65B936A-1065-41D5-9101-8D3A833B7E1A}"/>
                </a:ext>
              </a:extLst>
            </p:cNvPr>
            <p:cNvSpPr/>
            <p:nvPr/>
          </p:nvSpPr>
          <p:spPr>
            <a:xfrm flipV="1">
              <a:off x="3937640" y="424047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8" name="Flowchart: Connector 1007">
              <a:extLst>
                <a:ext uri="{FF2B5EF4-FFF2-40B4-BE49-F238E27FC236}">
                  <a16:creationId xmlns:a16="http://schemas.microsoft.com/office/drawing/2014/main" id="{A19A9BC3-FBD9-46BE-8648-A9C31F8FCB36}"/>
                </a:ext>
              </a:extLst>
            </p:cNvPr>
            <p:cNvSpPr/>
            <p:nvPr/>
          </p:nvSpPr>
          <p:spPr>
            <a:xfrm flipV="1">
              <a:off x="3914584" y="40671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9" name="Flowchart: Connector 1008">
              <a:extLst>
                <a:ext uri="{FF2B5EF4-FFF2-40B4-BE49-F238E27FC236}">
                  <a16:creationId xmlns:a16="http://schemas.microsoft.com/office/drawing/2014/main" id="{A000ADE5-D7EB-4019-9B17-CA76252356E5}"/>
                </a:ext>
              </a:extLst>
            </p:cNvPr>
            <p:cNvSpPr/>
            <p:nvPr/>
          </p:nvSpPr>
          <p:spPr>
            <a:xfrm flipV="1">
              <a:off x="3741870" y="42401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0" name="Flowchart: Connector 1009">
              <a:extLst>
                <a:ext uri="{FF2B5EF4-FFF2-40B4-BE49-F238E27FC236}">
                  <a16:creationId xmlns:a16="http://schemas.microsoft.com/office/drawing/2014/main" id="{D67B0D43-C3B1-4835-A0F0-D783A194D6DE}"/>
                </a:ext>
              </a:extLst>
            </p:cNvPr>
            <p:cNvSpPr/>
            <p:nvPr/>
          </p:nvSpPr>
          <p:spPr>
            <a:xfrm flipV="1">
              <a:off x="3807812" y="40671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1" name="Flowchart: Connector 1010">
              <a:extLst>
                <a:ext uri="{FF2B5EF4-FFF2-40B4-BE49-F238E27FC236}">
                  <a16:creationId xmlns:a16="http://schemas.microsoft.com/office/drawing/2014/main" id="{2D6000F9-8471-4D43-B4BB-5DFA1E58D5FF}"/>
                </a:ext>
              </a:extLst>
            </p:cNvPr>
            <p:cNvSpPr/>
            <p:nvPr/>
          </p:nvSpPr>
          <p:spPr>
            <a:xfrm flipV="1">
              <a:off x="4098069" y="40901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2" name="Flowchart: Connector 1011">
              <a:extLst>
                <a:ext uri="{FF2B5EF4-FFF2-40B4-BE49-F238E27FC236}">
                  <a16:creationId xmlns:a16="http://schemas.microsoft.com/office/drawing/2014/main" id="{B3D863B1-D945-4859-BF7D-D89C5C3752AE}"/>
                </a:ext>
              </a:extLst>
            </p:cNvPr>
            <p:cNvSpPr/>
            <p:nvPr/>
          </p:nvSpPr>
          <p:spPr>
            <a:xfrm flipV="1">
              <a:off x="4020072" y="39632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3" name="Flowchart: Connector 1012">
              <a:extLst>
                <a:ext uri="{FF2B5EF4-FFF2-40B4-BE49-F238E27FC236}">
                  <a16:creationId xmlns:a16="http://schemas.microsoft.com/office/drawing/2014/main" id="{CA724F23-3E1D-4896-BA23-055E4BC3A2D7}"/>
                </a:ext>
              </a:extLst>
            </p:cNvPr>
            <p:cNvSpPr/>
            <p:nvPr/>
          </p:nvSpPr>
          <p:spPr>
            <a:xfrm flipV="1">
              <a:off x="3868471" y="395711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4" name="Flowchart: Connector 1013">
              <a:extLst>
                <a:ext uri="{FF2B5EF4-FFF2-40B4-BE49-F238E27FC236}">
                  <a16:creationId xmlns:a16="http://schemas.microsoft.com/office/drawing/2014/main" id="{F0644369-B79F-45C5-8D39-4E79064160A7}"/>
                </a:ext>
              </a:extLst>
            </p:cNvPr>
            <p:cNvSpPr/>
            <p:nvPr/>
          </p:nvSpPr>
          <p:spPr>
            <a:xfrm flipV="1">
              <a:off x="3662647" y="413990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5" name="Flowchart: Connector 1014">
              <a:extLst>
                <a:ext uri="{FF2B5EF4-FFF2-40B4-BE49-F238E27FC236}">
                  <a16:creationId xmlns:a16="http://schemas.microsoft.com/office/drawing/2014/main" id="{E8B77B55-C978-4B8A-AD00-DDA9CFD4A38D}"/>
                </a:ext>
              </a:extLst>
            </p:cNvPr>
            <p:cNvSpPr/>
            <p:nvPr/>
          </p:nvSpPr>
          <p:spPr>
            <a:xfrm flipV="1">
              <a:off x="3823315" y="42276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6" name="Flowchart: Connector 1015">
              <a:extLst>
                <a:ext uri="{FF2B5EF4-FFF2-40B4-BE49-F238E27FC236}">
                  <a16:creationId xmlns:a16="http://schemas.microsoft.com/office/drawing/2014/main" id="{2FC3CECB-1B8B-4D71-AA08-4C9128D1EBEA}"/>
                </a:ext>
              </a:extLst>
            </p:cNvPr>
            <p:cNvSpPr/>
            <p:nvPr/>
          </p:nvSpPr>
          <p:spPr>
            <a:xfrm rot="373853" flipV="1">
              <a:off x="3758005" y="414170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7" name="Flowchart: Connector 1016">
              <a:extLst>
                <a:ext uri="{FF2B5EF4-FFF2-40B4-BE49-F238E27FC236}">
                  <a16:creationId xmlns:a16="http://schemas.microsoft.com/office/drawing/2014/main" id="{2394B27D-3E18-40B1-9B85-B8AB96CBD8C8}"/>
                </a:ext>
              </a:extLst>
            </p:cNvPr>
            <p:cNvSpPr/>
            <p:nvPr/>
          </p:nvSpPr>
          <p:spPr>
            <a:xfrm flipV="1">
              <a:off x="3910655" y="40321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8" name="Flowchart: Connector 1017">
              <a:extLst>
                <a:ext uri="{FF2B5EF4-FFF2-40B4-BE49-F238E27FC236}">
                  <a16:creationId xmlns:a16="http://schemas.microsoft.com/office/drawing/2014/main" id="{A19E4C0F-8B59-4146-B404-D3CA602A27B3}"/>
                </a:ext>
              </a:extLst>
            </p:cNvPr>
            <p:cNvSpPr/>
            <p:nvPr/>
          </p:nvSpPr>
          <p:spPr>
            <a:xfrm flipV="1">
              <a:off x="3594401" y="40091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9" name="Flowchart: Connector 1018">
              <a:extLst>
                <a:ext uri="{FF2B5EF4-FFF2-40B4-BE49-F238E27FC236}">
                  <a16:creationId xmlns:a16="http://schemas.microsoft.com/office/drawing/2014/main" id="{16B139FB-5FF4-4E01-87F0-F69409EB8A75}"/>
                </a:ext>
              </a:extLst>
            </p:cNvPr>
            <p:cNvSpPr/>
            <p:nvPr/>
          </p:nvSpPr>
          <p:spPr>
            <a:xfrm flipV="1">
              <a:off x="3719938" y="40091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0" name="Flowchart: Connector 1019">
              <a:extLst>
                <a:ext uri="{FF2B5EF4-FFF2-40B4-BE49-F238E27FC236}">
                  <a16:creationId xmlns:a16="http://schemas.microsoft.com/office/drawing/2014/main" id="{7AB51B68-FC05-4A75-989D-3CC79699445E}"/>
                </a:ext>
              </a:extLst>
            </p:cNvPr>
            <p:cNvSpPr/>
            <p:nvPr/>
          </p:nvSpPr>
          <p:spPr>
            <a:xfrm flipV="1">
              <a:off x="3566042" y="40641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1" name="Flowchart: Connector 1020">
              <a:extLst>
                <a:ext uri="{FF2B5EF4-FFF2-40B4-BE49-F238E27FC236}">
                  <a16:creationId xmlns:a16="http://schemas.microsoft.com/office/drawing/2014/main" id="{52D28109-FBFB-4E33-A39F-5C36B1DB6115}"/>
                </a:ext>
              </a:extLst>
            </p:cNvPr>
            <p:cNvSpPr/>
            <p:nvPr/>
          </p:nvSpPr>
          <p:spPr>
            <a:xfrm flipV="1">
              <a:off x="3542986" y="38907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2" name="Flowchart: Connector 1021">
              <a:extLst>
                <a:ext uri="{FF2B5EF4-FFF2-40B4-BE49-F238E27FC236}">
                  <a16:creationId xmlns:a16="http://schemas.microsoft.com/office/drawing/2014/main" id="{02830565-CF9D-488E-998A-F010075970A7}"/>
                </a:ext>
              </a:extLst>
            </p:cNvPr>
            <p:cNvSpPr/>
            <p:nvPr/>
          </p:nvSpPr>
          <p:spPr>
            <a:xfrm flipV="1">
              <a:off x="3449797" y="39735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3" name="Flowchart: Connector 1022">
              <a:extLst>
                <a:ext uri="{FF2B5EF4-FFF2-40B4-BE49-F238E27FC236}">
                  <a16:creationId xmlns:a16="http://schemas.microsoft.com/office/drawing/2014/main" id="{AFB46A52-2FC0-40BA-BAE5-E7E2819F0741}"/>
                </a:ext>
              </a:extLst>
            </p:cNvPr>
            <p:cNvSpPr/>
            <p:nvPr/>
          </p:nvSpPr>
          <p:spPr>
            <a:xfrm flipV="1">
              <a:off x="3436214" y="38907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4" name="Flowchart: Connector 1023">
              <a:extLst>
                <a:ext uri="{FF2B5EF4-FFF2-40B4-BE49-F238E27FC236}">
                  <a16:creationId xmlns:a16="http://schemas.microsoft.com/office/drawing/2014/main" id="{CC77E274-8111-4ABD-A767-209895EF8AB0}"/>
                </a:ext>
              </a:extLst>
            </p:cNvPr>
            <p:cNvSpPr/>
            <p:nvPr/>
          </p:nvSpPr>
          <p:spPr>
            <a:xfrm flipV="1">
              <a:off x="3726471" y="39138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5" name="Flowchart: Connector 1024">
              <a:extLst>
                <a:ext uri="{FF2B5EF4-FFF2-40B4-BE49-F238E27FC236}">
                  <a16:creationId xmlns:a16="http://schemas.microsoft.com/office/drawing/2014/main" id="{35DD8CCB-558B-4D60-A877-A9110F79C37B}"/>
                </a:ext>
              </a:extLst>
            </p:cNvPr>
            <p:cNvSpPr/>
            <p:nvPr/>
          </p:nvSpPr>
          <p:spPr>
            <a:xfrm flipV="1">
              <a:off x="3279547" y="38551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6" name="Flowchart: Connector 1025">
              <a:extLst>
                <a:ext uri="{FF2B5EF4-FFF2-40B4-BE49-F238E27FC236}">
                  <a16:creationId xmlns:a16="http://schemas.microsoft.com/office/drawing/2014/main" id="{C98927EA-8EFF-45BC-8D59-CCB88C343354}"/>
                </a:ext>
              </a:extLst>
            </p:cNvPr>
            <p:cNvSpPr/>
            <p:nvPr/>
          </p:nvSpPr>
          <p:spPr>
            <a:xfrm flipV="1">
              <a:off x="3555392" y="43680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7" name="Flowchart: Connector 1026">
              <a:extLst>
                <a:ext uri="{FF2B5EF4-FFF2-40B4-BE49-F238E27FC236}">
                  <a16:creationId xmlns:a16="http://schemas.microsoft.com/office/drawing/2014/main" id="{8286B518-6639-4D2C-9FA1-EED4FC456E2D}"/>
                </a:ext>
              </a:extLst>
            </p:cNvPr>
            <p:cNvSpPr/>
            <p:nvPr/>
          </p:nvSpPr>
          <p:spPr>
            <a:xfrm flipV="1">
              <a:off x="3604887" y="421111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8" name="Flowchart: Connector 1027">
              <a:extLst>
                <a:ext uri="{FF2B5EF4-FFF2-40B4-BE49-F238E27FC236}">
                  <a16:creationId xmlns:a16="http://schemas.microsoft.com/office/drawing/2014/main" id="{732944F6-E38B-49BA-8BE9-10F3AF8723D8}"/>
                </a:ext>
              </a:extLst>
            </p:cNvPr>
            <p:cNvSpPr/>
            <p:nvPr/>
          </p:nvSpPr>
          <p:spPr>
            <a:xfrm flipV="1">
              <a:off x="3651000" y="43063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9" name="Flowchart: Connector 1028">
              <a:extLst>
                <a:ext uri="{FF2B5EF4-FFF2-40B4-BE49-F238E27FC236}">
                  <a16:creationId xmlns:a16="http://schemas.microsoft.com/office/drawing/2014/main" id="{CB6BDEC1-9268-47E8-887C-385ABF74E27D}"/>
                </a:ext>
              </a:extLst>
            </p:cNvPr>
            <p:cNvSpPr/>
            <p:nvPr/>
          </p:nvSpPr>
          <p:spPr>
            <a:xfrm flipV="1">
              <a:off x="3334746" y="42833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0" name="Flowchart: Connector 1029">
              <a:extLst>
                <a:ext uri="{FF2B5EF4-FFF2-40B4-BE49-F238E27FC236}">
                  <a16:creationId xmlns:a16="http://schemas.microsoft.com/office/drawing/2014/main" id="{69E7AFC1-5B40-48D1-926A-60E33D1DF272}"/>
                </a:ext>
              </a:extLst>
            </p:cNvPr>
            <p:cNvSpPr/>
            <p:nvPr/>
          </p:nvSpPr>
          <p:spPr>
            <a:xfrm flipV="1">
              <a:off x="3460283" y="42833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1" name="Flowchart: Connector 1030">
              <a:extLst>
                <a:ext uri="{FF2B5EF4-FFF2-40B4-BE49-F238E27FC236}">
                  <a16:creationId xmlns:a16="http://schemas.microsoft.com/office/drawing/2014/main" id="{1795B2D7-E669-45E9-A528-927870468A23}"/>
                </a:ext>
              </a:extLst>
            </p:cNvPr>
            <p:cNvSpPr/>
            <p:nvPr/>
          </p:nvSpPr>
          <p:spPr>
            <a:xfrm flipV="1">
              <a:off x="3466816" y="41880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2" name="Flowchart: Connector 1031">
              <a:extLst>
                <a:ext uri="{FF2B5EF4-FFF2-40B4-BE49-F238E27FC236}">
                  <a16:creationId xmlns:a16="http://schemas.microsoft.com/office/drawing/2014/main" id="{FDC1476E-A8E0-497B-9C85-F280D47512F5}"/>
                </a:ext>
              </a:extLst>
            </p:cNvPr>
            <p:cNvSpPr/>
            <p:nvPr/>
          </p:nvSpPr>
          <p:spPr>
            <a:xfrm flipV="1">
              <a:off x="3388819" y="40610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3" name="Flowchart: Connector 1032">
              <a:extLst>
                <a:ext uri="{FF2B5EF4-FFF2-40B4-BE49-F238E27FC236}">
                  <a16:creationId xmlns:a16="http://schemas.microsoft.com/office/drawing/2014/main" id="{8D29441D-8662-449E-B6C0-4E9445E9D794}"/>
                </a:ext>
              </a:extLst>
            </p:cNvPr>
            <p:cNvSpPr/>
            <p:nvPr/>
          </p:nvSpPr>
          <p:spPr>
            <a:xfrm flipV="1">
              <a:off x="3844637" y="392566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4" name="Flowchart: Connector 1033">
              <a:extLst>
                <a:ext uri="{FF2B5EF4-FFF2-40B4-BE49-F238E27FC236}">
                  <a16:creationId xmlns:a16="http://schemas.microsoft.com/office/drawing/2014/main" id="{11B43FD9-4EC3-4ABA-B980-96509CAA6B72}"/>
                </a:ext>
              </a:extLst>
            </p:cNvPr>
            <p:cNvSpPr/>
            <p:nvPr/>
          </p:nvSpPr>
          <p:spPr>
            <a:xfrm flipV="1">
              <a:off x="4149643" y="39512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5" name="Flowchart: Connector 1034">
              <a:extLst>
                <a:ext uri="{FF2B5EF4-FFF2-40B4-BE49-F238E27FC236}">
                  <a16:creationId xmlns:a16="http://schemas.microsoft.com/office/drawing/2014/main" id="{1619DE3A-2EE3-40D4-A0A3-D1876F20D81F}"/>
                </a:ext>
              </a:extLst>
            </p:cNvPr>
            <p:cNvSpPr/>
            <p:nvPr/>
          </p:nvSpPr>
          <p:spPr>
            <a:xfrm flipV="1">
              <a:off x="4053038" y="38754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6" name="Flowchart: Connector 1035">
              <a:extLst>
                <a:ext uri="{FF2B5EF4-FFF2-40B4-BE49-F238E27FC236}">
                  <a16:creationId xmlns:a16="http://schemas.microsoft.com/office/drawing/2014/main" id="{6DE6C73A-5B4E-4326-9983-419879A8DEF7}"/>
                </a:ext>
              </a:extLst>
            </p:cNvPr>
            <p:cNvSpPr/>
            <p:nvPr/>
          </p:nvSpPr>
          <p:spPr>
            <a:xfrm flipV="1">
              <a:off x="3235681" y="40325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7" name="Flowchart: Connector 1036">
              <a:extLst>
                <a:ext uri="{FF2B5EF4-FFF2-40B4-BE49-F238E27FC236}">
                  <a16:creationId xmlns:a16="http://schemas.microsoft.com/office/drawing/2014/main" id="{029A6BBC-4CFE-4A46-8569-573588B6934D}"/>
                </a:ext>
              </a:extLst>
            </p:cNvPr>
            <p:cNvSpPr/>
            <p:nvPr/>
          </p:nvSpPr>
          <p:spPr>
            <a:xfrm flipV="1">
              <a:off x="3388081" y="39864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8" name="Flowchart: Connector 1037">
              <a:extLst>
                <a:ext uri="{FF2B5EF4-FFF2-40B4-BE49-F238E27FC236}">
                  <a16:creationId xmlns:a16="http://schemas.microsoft.com/office/drawing/2014/main" id="{F3F0856B-7A46-467E-96D1-06794D20B2AD}"/>
                </a:ext>
              </a:extLst>
            </p:cNvPr>
            <p:cNvSpPr/>
            <p:nvPr/>
          </p:nvSpPr>
          <p:spPr>
            <a:xfrm flipV="1">
              <a:off x="3607134" y="448376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9" name="Flowchart: Connector 1038">
              <a:extLst>
                <a:ext uri="{FF2B5EF4-FFF2-40B4-BE49-F238E27FC236}">
                  <a16:creationId xmlns:a16="http://schemas.microsoft.com/office/drawing/2014/main" id="{3719FE0E-1B56-4361-B5E4-19AE07443FB6}"/>
                </a:ext>
              </a:extLst>
            </p:cNvPr>
            <p:cNvSpPr/>
            <p:nvPr/>
          </p:nvSpPr>
          <p:spPr>
            <a:xfrm flipV="1">
              <a:off x="3292972" y="39017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0" name="Flowchart: Connector 1039">
              <a:extLst>
                <a:ext uri="{FF2B5EF4-FFF2-40B4-BE49-F238E27FC236}">
                  <a16:creationId xmlns:a16="http://schemas.microsoft.com/office/drawing/2014/main" id="{6CD04F4C-DFDA-4EC9-A269-CB52C1CB9F8F}"/>
                </a:ext>
              </a:extLst>
            </p:cNvPr>
            <p:cNvSpPr/>
            <p:nvPr/>
          </p:nvSpPr>
          <p:spPr>
            <a:xfrm flipV="1">
              <a:off x="3674357" y="44253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1" name="Flowchart: Connector 1040">
              <a:extLst>
                <a:ext uri="{FF2B5EF4-FFF2-40B4-BE49-F238E27FC236}">
                  <a16:creationId xmlns:a16="http://schemas.microsoft.com/office/drawing/2014/main" id="{1F8A5CD6-2991-4AAA-B75F-2CEC76CC3DAA}"/>
                </a:ext>
              </a:extLst>
            </p:cNvPr>
            <p:cNvSpPr/>
            <p:nvPr/>
          </p:nvSpPr>
          <p:spPr>
            <a:xfrm flipV="1">
              <a:off x="3363462" y="38749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3" name="Flowchart: Connector 1042">
              <a:extLst>
                <a:ext uri="{FF2B5EF4-FFF2-40B4-BE49-F238E27FC236}">
                  <a16:creationId xmlns:a16="http://schemas.microsoft.com/office/drawing/2014/main" id="{BFCDF9A0-86E9-4BD5-9AE7-F20FEE3B641C}"/>
                </a:ext>
              </a:extLst>
            </p:cNvPr>
            <p:cNvSpPr/>
            <p:nvPr/>
          </p:nvSpPr>
          <p:spPr>
            <a:xfrm flipV="1">
              <a:off x="3722148" y="467945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4" name="Flowchart: Connector 1043">
              <a:extLst>
                <a:ext uri="{FF2B5EF4-FFF2-40B4-BE49-F238E27FC236}">
                  <a16:creationId xmlns:a16="http://schemas.microsoft.com/office/drawing/2014/main" id="{DB28221F-EC07-4716-BA6D-158F71C08363}"/>
                </a:ext>
              </a:extLst>
            </p:cNvPr>
            <p:cNvSpPr/>
            <p:nvPr/>
          </p:nvSpPr>
          <p:spPr>
            <a:xfrm flipV="1">
              <a:off x="3282449" y="40974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6" name="Flowchart: Connector 1045">
              <a:extLst>
                <a:ext uri="{FF2B5EF4-FFF2-40B4-BE49-F238E27FC236}">
                  <a16:creationId xmlns:a16="http://schemas.microsoft.com/office/drawing/2014/main" id="{5193D8C4-9912-4533-B17C-F9739ABE8584}"/>
                </a:ext>
              </a:extLst>
            </p:cNvPr>
            <p:cNvSpPr/>
            <p:nvPr/>
          </p:nvSpPr>
          <p:spPr>
            <a:xfrm flipV="1">
              <a:off x="3254090" y="41524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7" name="Flowchart: Connector 1046">
              <a:extLst>
                <a:ext uri="{FF2B5EF4-FFF2-40B4-BE49-F238E27FC236}">
                  <a16:creationId xmlns:a16="http://schemas.microsoft.com/office/drawing/2014/main" id="{EC485527-9494-4E69-89D2-AC9E813250E2}"/>
                </a:ext>
              </a:extLst>
            </p:cNvPr>
            <p:cNvSpPr/>
            <p:nvPr/>
          </p:nvSpPr>
          <p:spPr>
            <a:xfrm flipV="1">
              <a:off x="3789371" y="46209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8" name="Flowchart: Connector 1047">
              <a:extLst>
                <a:ext uri="{FF2B5EF4-FFF2-40B4-BE49-F238E27FC236}">
                  <a16:creationId xmlns:a16="http://schemas.microsoft.com/office/drawing/2014/main" id="{A220FE66-FC77-4C9E-B217-E76DDE02BE12}"/>
                </a:ext>
              </a:extLst>
            </p:cNvPr>
            <p:cNvSpPr/>
            <p:nvPr/>
          </p:nvSpPr>
          <p:spPr>
            <a:xfrm flipV="1">
              <a:off x="4802430" y="47771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9" name="Flowchart: Connector 1048">
              <a:extLst>
                <a:ext uri="{FF2B5EF4-FFF2-40B4-BE49-F238E27FC236}">
                  <a16:creationId xmlns:a16="http://schemas.microsoft.com/office/drawing/2014/main" id="{83D3C28B-F08A-411E-B065-918578B69A5C}"/>
                </a:ext>
              </a:extLst>
            </p:cNvPr>
            <p:cNvSpPr/>
            <p:nvPr/>
          </p:nvSpPr>
          <p:spPr>
            <a:xfrm flipV="1">
              <a:off x="4848543" y="48724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0" name="Flowchart: Connector 1049">
              <a:extLst>
                <a:ext uri="{FF2B5EF4-FFF2-40B4-BE49-F238E27FC236}">
                  <a16:creationId xmlns:a16="http://schemas.microsoft.com/office/drawing/2014/main" id="{31DB9587-D24A-4318-A4CC-58240B8C712E}"/>
                </a:ext>
              </a:extLst>
            </p:cNvPr>
            <p:cNvSpPr/>
            <p:nvPr/>
          </p:nvSpPr>
          <p:spPr>
            <a:xfrm flipV="1">
              <a:off x="4532289" y="48493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1" name="Flowchart: Connector 1050">
              <a:extLst>
                <a:ext uri="{FF2B5EF4-FFF2-40B4-BE49-F238E27FC236}">
                  <a16:creationId xmlns:a16="http://schemas.microsoft.com/office/drawing/2014/main" id="{9CD7D8DC-23B5-4E31-B92B-F166078B8451}"/>
                </a:ext>
              </a:extLst>
            </p:cNvPr>
            <p:cNvSpPr/>
            <p:nvPr/>
          </p:nvSpPr>
          <p:spPr>
            <a:xfrm flipV="1">
              <a:off x="4657826" y="48493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2" name="Flowchart: Connector 1051">
              <a:extLst>
                <a:ext uri="{FF2B5EF4-FFF2-40B4-BE49-F238E27FC236}">
                  <a16:creationId xmlns:a16="http://schemas.microsoft.com/office/drawing/2014/main" id="{6281A043-BE65-4DC4-8B2D-DBB2C2F2DEC8}"/>
                </a:ext>
              </a:extLst>
            </p:cNvPr>
            <p:cNvSpPr/>
            <p:nvPr/>
          </p:nvSpPr>
          <p:spPr>
            <a:xfrm flipV="1">
              <a:off x="4503930" y="49043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3" name="Flowchart: Connector 1052">
              <a:extLst>
                <a:ext uri="{FF2B5EF4-FFF2-40B4-BE49-F238E27FC236}">
                  <a16:creationId xmlns:a16="http://schemas.microsoft.com/office/drawing/2014/main" id="{C03ACD04-26C9-4BB7-B5DF-752144077030}"/>
                </a:ext>
              </a:extLst>
            </p:cNvPr>
            <p:cNvSpPr/>
            <p:nvPr/>
          </p:nvSpPr>
          <p:spPr>
            <a:xfrm flipV="1">
              <a:off x="4480874" y="47310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4" name="Flowchart: Connector 1053">
              <a:extLst>
                <a:ext uri="{FF2B5EF4-FFF2-40B4-BE49-F238E27FC236}">
                  <a16:creationId xmlns:a16="http://schemas.microsoft.com/office/drawing/2014/main" id="{71AFDFDF-7C09-44D4-9F70-83A3C99FD852}"/>
                </a:ext>
              </a:extLst>
            </p:cNvPr>
            <p:cNvSpPr/>
            <p:nvPr/>
          </p:nvSpPr>
          <p:spPr>
            <a:xfrm flipV="1">
              <a:off x="4387685" y="481386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5" name="Flowchart: Connector 1054">
              <a:extLst>
                <a:ext uri="{FF2B5EF4-FFF2-40B4-BE49-F238E27FC236}">
                  <a16:creationId xmlns:a16="http://schemas.microsoft.com/office/drawing/2014/main" id="{555DC341-56CC-4CC0-9729-FE2D812C4D12}"/>
                </a:ext>
              </a:extLst>
            </p:cNvPr>
            <p:cNvSpPr/>
            <p:nvPr/>
          </p:nvSpPr>
          <p:spPr>
            <a:xfrm flipV="1">
              <a:off x="4374102" y="47310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6" name="Flowchart: Connector 1055">
              <a:extLst>
                <a:ext uri="{FF2B5EF4-FFF2-40B4-BE49-F238E27FC236}">
                  <a16:creationId xmlns:a16="http://schemas.microsoft.com/office/drawing/2014/main" id="{0D0953E8-2840-4273-B1AA-A4F12BFC5D61}"/>
                </a:ext>
              </a:extLst>
            </p:cNvPr>
            <p:cNvSpPr/>
            <p:nvPr/>
          </p:nvSpPr>
          <p:spPr>
            <a:xfrm flipV="1">
              <a:off x="4664359" y="47541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7" name="Flowchart: Connector 1056">
              <a:extLst>
                <a:ext uri="{FF2B5EF4-FFF2-40B4-BE49-F238E27FC236}">
                  <a16:creationId xmlns:a16="http://schemas.microsoft.com/office/drawing/2014/main" id="{40EBBFFD-F56C-4693-B8D3-D10B29B90836}"/>
                </a:ext>
              </a:extLst>
            </p:cNvPr>
            <p:cNvSpPr/>
            <p:nvPr/>
          </p:nvSpPr>
          <p:spPr>
            <a:xfrm flipV="1">
              <a:off x="4586362" y="46271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8" name="Flowchart: Connector 1057">
              <a:extLst>
                <a:ext uri="{FF2B5EF4-FFF2-40B4-BE49-F238E27FC236}">
                  <a16:creationId xmlns:a16="http://schemas.microsoft.com/office/drawing/2014/main" id="{9E0C3D1D-A46D-4C83-BAC8-B53A6A09C8FA}"/>
                </a:ext>
              </a:extLst>
            </p:cNvPr>
            <p:cNvSpPr/>
            <p:nvPr/>
          </p:nvSpPr>
          <p:spPr>
            <a:xfrm flipV="1">
              <a:off x="4434761" y="46210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9" name="Flowchart: Connector 1058">
              <a:extLst>
                <a:ext uri="{FF2B5EF4-FFF2-40B4-BE49-F238E27FC236}">
                  <a16:creationId xmlns:a16="http://schemas.microsoft.com/office/drawing/2014/main" id="{33D89B02-A1D9-4C48-9B38-95F1CD6C90FA}"/>
                </a:ext>
              </a:extLst>
            </p:cNvPr>
            <p:cNvSpPr/>
            <p:nvPr/>
          </p:nvSpPr>
          <p:spPr>
            <a:xfrm flipV="1">
              <a:off x="4915766" y="48139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0" name="Flowchart: Connector 1059">
              <a:extLst>
                <a:ext uri="{FF2B5EF4-FFF2-40B4-BE49-F238E27FC236}">
                  <a16:creationId xmlns:a16="http://schemas.microsoft.com/office/drawing/2014/main" id="{CBF99935-2E07-4BEA-B3E3-F192BD4FA696}"/>
                </a:ext>
              </a:extLst>
            </p:cNvPr>
            <p:cNvSpPr/>
            <p:nvPr/>
          </p:nvSpPr>
          <p:spPr>
            <a:xfrm flipV="1">
              <a:off x="4847520" y="468319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1" name="Flowchart: Connector 1060">
              <a:extLst>
                <a:ext uri="{FF2B5EF4-FFF2-40B4-BE49-F238E27FC236}">
                  <a16:creationId xmlns:a16="http://schemas.microsoft.com/office/drawing/2014/main" id="{B34D967D-FAA5-4AA1-ACCA-A2170B6E28BA}"/>
                </a:ext>
              </a:extLst>
            </p:cNvPr>
            <p:cNvSpPr/>
            <p:nvPr/>
          </p:nvSpPr>
          <p:spPr>
            <a:xfrm flipV="1">
              <a:off x="4973057" y="46831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2" name="Flowchart: Connector 1061">
              <a:extLst>
                <a:ext uri="{FF2B5EF4-FFF2-40B4-BE49-F238E27FC236}">
                  <a16:creationId xmlns:a16="http://schemas.microsoft.com/office/drawing/2014/main" id="{7B4EBDB4-3D76-457C-B79F-6FAE0B0BD517}"/>
                </a:ext>
              </a:extLst>
            </p:cNvPr>
            <p:cNvSpPr/>
            <p:nvPr/>
          </p:nvSpPr>
          <p:spPr>
            <a:xfrm flipV="1">
              <a:off x="4819161" y="47382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3" name="Flowchart: Connector 1062">
              <a:extLst>
                <a:ext uri="{FF2B5EF4-FFF2-40B4-BE49-F238E27FC236}">
                  <a16:creationId xmlns:a16="http://schemas.microsoft.com/office/drawing/2014/main" id="{7C2BC0FE-019A-4023-8233-EAAF7D3811A6}"/>
                </a:ext>
              </a:extLst>
            </p:cNvPr>
            <p:cNvSpPr/>
            <p:nvPr/>
          </p:nvSpPr>
          <p:spPr>
            <a:xfrm flipV="1">
              <a:off x="4796105" y="45648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4" name="Flowchart: Connector 1063">
              <a:extLst>
                <a:ext uri="{FF2B5EF4-FFF2-40B4-BE49-F238E27FC236}">
                  <a16:creationId xmlns:a16="http://schemas.microsoft.com/office/drawing/2014/main" id="{EC325DA8-E8E7-4FBD-96F9-92737EFDB403}"/>
                </a:ext>
              </a:extLst>
            </p:cNvPr>
            <p:cNvSpPr/>
            <p:nvPr/>
          </p:nvSpPr>
          <p:spPr>
            <a:xfrm flipV="1">
              <a:off x="4702916" y="464767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5" name="Flowchart: Connector 1064">
              <a:extLst>
                <a:ext uri="{FF2B5EF4-FFF2-40B4-BE49-F238E27FC236}">
                  <a16:creationId xmlns:a16="http://schemas.microsoft.com/office/drawing/2014/main" id="{E90DF08F-B4D3-4A72-9CC7-F3FB6905E9C6}"/>
                </a:ext>
              </a:extLst>
            </p:cNvPr>
            <p:cNvSpPr/>
            <p:nvPr/>
          </p:nvSpPr>
          <p:spPr>
            <a:xfrm flipV="1">
              <a:off x="4689333" y="45648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6" name="Flowchart: Connector 1065">
              <a:extLst>
                <a:ext uri="{FF2B5EF4-FFF2-40B4-BE49-F238E27FC236}">
                  <a16:creationId xmlns:a16="http://schemas.microsoft.com/office/drawing/2014/main" id="{487019F8-1390-4F77-9E89-C4B7028AF503}"/>
                </a:ext>
              </a:extLst>
            </p:cNvPr>
            <p:cNvSpPr/>
            <p:nvPr/>
          </p:nvSpPr>
          <p:spPr>
            <a:xfrm flipV="1">
              <a:off x="4979590" y="458791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7" name="Flowchart: Connector 1066">
              <a:extLst>
                <a:ext uri="{FF2B5EF4-FFF2-40B4-BE49-F238E27FC236}">
                  <a16:creationId xmlns:a16="http://schemas.microsoft.com/office/drawing/2014/main" id="{E5D604E9-CD4A-4767-BB73-38B97F34A262}"/>
                </a:ext>
              </a:extLst>
            </p:cNvPr>
            <p:cNvSpPr/>
            <p:nvPr/>
          </p:nvSpPr>
          <p:spPr>
            <a:xfrm flipV="1">
              <a:off x="4901593" y="44609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8" name="Flowchart: Connector 1067">
              <a:extLst>
                <a:ext uri="{FF2B5EF4-FFF2-40B4-BE49-F238E27FC236}">
                  <a16:creationId xmlns:a16="http://schemas.microsoft.com/office/drawing/2014/main" id="{95F9701A-35FC-4EAF-876C-5D80CDCE6A28}"/>
                </a:ext>
              </a:extLst>
            </p:cNvPr>
            <p:cNvSpPr/>
            <p:nvPr/>
          </p:nvSpPr>
          <p:spPr>
            <a:xfrm flipV="1">
              <a:off x="4749992" y="44548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9" name="Flowchart: Connector 1068">
              <a:extLst>
                <a:ext uri="{FF2B5EF4-FFF2-40B4-BE49-F238E27FC236}">
                  <a16:creationId xmlns:a16="http://schemas.microsoft.com/office/drawing/2014/main" id="{91D566B6-603B-47DB-9063-A2766FADA09F}"/>
                </a:ext>
              </a:extLst>
            </p:cNvPr>
            <p:cNvSpPr/>
            <p:nvPr/>
          </p:nvSpPr>
          <p:spPr>
            <a:xfrm flipV="1">
              <a:off x="4886176" y="448438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0" name="Flowchart: Connector 1069">
              <a:extLst>
                <a:ext uri="{FF2B5EF4-FFF2-40B4-BE49-F238E27FC236}">
                  <a16:creationId xmlns:a16="http://schemas.microsoft.com/office/drawing/2014/main" id="{197B8513-D43D-4F7F-BD42-D266967B89E8}"/>
                </a:ext>
              </a:extLst>
            </p:cNvPr>
            <p:cNvSpPr/>
            <p:nvPr/>
          </p:nvSpPr>
          <p:spPr>
            <a:xfrm flipV="1">
              <a:off x="4817930" y="43535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1" name="Flowchart: Connector 1070">
              <a:extLst>
                <a:ext uri="{FF2B5EF4-FFF2-40B4-BE49-F238E27FC236}">
                  <a16:creationId xmlns:a16="http://schemas.microsoft.com/office/drawing/2014/main" id="{A0F4D6E2-12D9-4501-98FC-BF3241EE901B}"/>
                </a:ext>
              </a:extLst>
            </p:cNvPr>
            <p:cNvSpPr/>
            <p:nvPr/>
          </p:nvSpPr>
          <p:spPr>
            <a:xfrm flipV="1">
              <a:off x="4943467" y="43535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2" name="Flowchart: Connector 1071">
              <a:extLst>
                <a:ext uri="{FF2B5EF4-FFF2-40B4-BE49-F238E27FC236}">
                  <a16:creationId xmlns:a16="http://schemas.microsoft.com/office/drawing/2014/main" id="{96D01053-E5DA-43ED-A9E0-71EA938CE3CF}"/>
                </a:ext>
              </a:extLst>
            </p:cNvPr>
            <p:cNvSpPr/>
            <p:nvPr/>
          </p:nvSpPr>
          <p:spPr>
            <a:xfrm flipV="1">
              <a:off x="4789571" y="44085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3" name="Flowchart: Connector 1072">
              <a:extLst>
                <a:ext uri="{FF2B5EF4-FFF2-40B4-BE49-F238E27FC236}">
                  <a16:creationId xmlns:a16="http://schemas.microsoft.com/office/drawing/2014/main" id="{5E83CD7D-F26D-4B11-8ED2-67E5EF5038B2}"/>
                </a:ext>
              </a:extLst>
            </p:cNvPr>
            <p:cNvSpPr/>
            <p:nvPr/>
          </p:nvSpPr>
          <p:spPr>
            <a:xfrm flipV="1">
              <a:off x="4766515" y="42352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4" name="Flowchart: Connector 1073">
              <a:extLst>
                <a:ext uri="{FF2B5EF4-FFF2-40B4-BE49-F238E27FC236}">
                  <a16:creationId xmlns:a16="http://schemas.microsoft.com/office/drawing/2014/main" id="{D8912F91-4A76-4CB5-B3B9-17EF2E3AE05D}"/>
                </a:ext>
              </a:extLst>
            </p:cNvPr>
            <p:cNvSpPr/>
            <p:nvPr/>
          </p:nvSpPr>
          <p:spPr>
            <a:xfrm flipV="1">
              <a:off x="4593801" y="44083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5" name="Flowchart: Connector 1074">
              <a:extLst>
                <a:ext uri="{FF2B5EF4-FFF2-40B4-BE49-F238E27FC236}">
                  <a16:creationId xmlns:a16="http://schemas.microsoft.com/office/drawing/2014/main" id="{79AB9F86-D856-4581-92E9-97E93C075E35}"/>
                </a:ext>
              </a:extLst>
            </p:cNvPr>
            <p:cNvSpPr/>
            <p:nvPr/>
          </p:nvSpPr>
          <p:spPr>
            <a:xfrm flipV="1">
              <a:off x="4659743" y="42352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6" name="Flowchart: Connector 1075">
              <a:extLst>
                <a:ext uri="{FF2B5EF4-FFF2-40B4-BE49-F238E27FC236}">
                  <a16:creationId xmlns:a16="http://schemas.microsoft.com/office/drawing/2014/main" id="{E664368B-8B9B-4085-B819-80BF4336F9F1}"/>
                </a:ext>
              </a:extLst>
            </p:cNvPr>
            <p:cNvSpPr/>
            <p:nvPr/>
          </p:nvSpPr>
          <p:spPr>
            <a:xfrm flipV="1">
              <a:off x="4950000" y="42583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7" name="Flowchart: Connector 1076">
              <a:extLst>
                <a:ext uri="{FF2B5EF4-FFF2-40B4-BE49-F238E27FC236}">
                  <a16:creationId xmlns:a16="http://schemas.microsoft.com/office/drawing/2014/main" id="{10C2B76D-8381-4BF3-A6A3-0CDC612686D0}"/>
                </a:ext>
              </a:extLst>
            </p:cNvPr>
            <p:cNvSpPr/>
            <p:nvPr/>
          </p:nvSpPr>
          <p:spPr>
            <a:xfrm flipV="1">
              <a:off x="4872003" y="41313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8" name="Flowchart: Connector 1077">
              <a:extLst>
                <a:ext uri="{FF2B5EF4-FFF2-40B4-BE49-F238E27FC236}">
                  <a16:creationId xmlns:a16="http://schemas.microsoft.com/office/drawing/2014/main" id="{63E2A5EF-669D-4C61-AB43-D45D261FA750}"/>
                </a:ext>
              </a:extLst>
            </p:cNvPr>
            <p:cNvSpPr/>
            <p:nvPr/>
          </p:nvSpPr>
          <p:spPr>
            <a:xfrm flipV="1">
              <a:off x="4720402" y="41252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9" name="Flowchart: Connector 1078">
              <a:extLst>
                <a:ext uri="{FF2B5EF4-FFF2-40B4-BE49-F238E27FC236}">
                  <a16:creationId xmlns:a16="http://schemas.microsoft.com/office/drawing/2014/main" id="{BBCA20D0-CE9C-48B3-A313-028C82AE3293}"/>
                </a:ext>
              </a:extLst>
            </p:cNvPr>
            <p:cNvSpPr/>
            <p:nvPr/>
          </p:nvSpPr>
          <p:spPr>
            <a:xfrm flipV="1">
              <a:off x="4514578" y="430802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0" name="Flowchart: Connector 1079">
              <a:extLst>
                <a:ext uri="{FF2B5EF4-FFF2-40B4-BE49-F238E27FC236}">
                  <a16:creationId xmlns:a16="http://schemas.microsoft.com/office/drawing/2014/main" id="{E396772B-BDF4-4A84-9D06-B3F009C268B1}"/>
                </a:ext>
              </a:extLst>
            </p:cNvPr>
            <p:cNvSpPr/>
            <p:nvPr/>
          </p:nvSpPr>
          <p:spPr>
            <a:xfrm flipV="1">
              <a:off x="4675246" y="43958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1" name="Flowchart: Connector 1080">
              <a:extLst>
                <a:ext uri="{FF2B5EF4-FFF2-40B4-BE49-F238E27FC236}">
                  <a16:creationId xmlns:a16="http://schemas.microsoft.com/office/drawing/2014/main" id="{7C9C4271-01B2-4C14-93C8-7844A559BB8F}"/>
                </a:ext>
              </a:extLst>
            </p:cNvPr>
            <p:cNvSpPr/>
            <p:nvPr/>
          </p:nvSpPr>
          <p:spPr>
            <a:xfrm rot="373853" flipV="1">
              <a:off x="4609936" y="430982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2" name="Flowchart: Connector 1081">
              <a:extLst>
                <a:ext uri="{FF2B5EF4-FFF2-40B4-BE49-F238E27FC236}">
                  <a16:creationId xmlns:a16="http://schemas.microsoft.com/office/drawing/2014/main" id="{B8710E2F-512A-421E-9751-22BECF57869C}"/>
                </a:ext>
              </a:extLst>
            </p:cNvPr>
            <p:cNvSpPr/>
            <p:nvPr/>
          </p:nvSpPr>
          <p:spPr>
            <a:xfrm flipV="1">
              <a:off x="4762586" y="42002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3" name="Flowchart: Connector 1082">
              <a:extLst>
                <a:ext uri="{FF2B5EF4-FFF2-40B4-BE49-F238E27FC236}">
                  <a16:creationId xmlns:a16="http://schemas.microsoft.com/office/drawing/2014/main" id="{6801A495-677D-4475-A340-EA3E6BC267B7}"/>
                </a:ext>
              </a:extLst>
            </p:cNvPr>
            <p:cNvSpPr/>
            <p:nvPr/>
          </p:nvSpPr>
          <p:spPr>
            <a:xfrm flipV="1">
              <a:off x="4446332" y="41772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4" name="Flowchart: Connector 1083">
              <a:extLst>
                <a:ext uri="{FF2B5EF4-FFF2-40B4-BE49-F238E27FC236}">
                  <a16:creationId xmlns:a16="http://schemas.microsoft.com/office/drawing/2014/main" id="{12CFB77A-79FC-4EFB-921D-B3B1C137EC96}"/>
                </a:ext>
              </a:extLst>
            </p:cNvPr>
            <p:cNvSpPr/>
            <p:nvPr/>
          </p:nvSpPr>
          <p:spPr>
            <a:xfrm flipV="1">
              <a:off x="4571869" y="41772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5" name="Flowchart: Connector 1084">
              <a:extLst>
                <a:ext uri="{FF2B5EF4-FFF2-40B4-BE49-F238E27FC236}">
                  <a16:creationId xmlns:a16="http://schemas.microsoft.com/office/drawing/2014/main" id="{161FAD9A-5E34-49A1-B932-55F5C13B103D}"/>
                </a:ext>
              </a:extLst>
            </p:cNvPr>
            <p:cNvSpPr/>
            <p:nvPr/>
          </p:nvSpPr>
          <p:spPr>
            <a:xfrm flipV="1">
              <a:off x="4417973" y="42322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6" name="Flowchart: Connector 1085">
              <a:extLst>
                <a:ext uri="{FF2B5EF4-FFF2-40B4-BE49-F238E27FC236}">
                  <a16:creationId xmlns:a16="http://schemas.microsoft.com/office/drawing/2014/main" id="{4835D526-7FD7-4DAC-BE1D-B0D81DA74B1D}"/>
                </a:ext>
              </a:extLst>
            </p:cNvPr>
            <p:cNvSpPr/>
            <p:nvPr/>
          </p:nvSpPr>
          <p:spPr>
            <a:xfrm flipV="1">
              <a:off x="4394917" y="40588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7" name="Flowchart: Connector 1086">
              <a:extLst>
                <a:ext uri="{FF2B5EF4-FFF2-40B4-BE49-F238E27FC236}">
                  <a16:creationId xmlns:a16="http://schemas.microsoft.com/office/drawing/2014/main" id="{8714DCBE-0174-44F9-8A35-995DB278CC37}"/>
                </a:ext>
              </a:extLst>
            </p:cNvPr>
            <p:cNvSpPr/>
            <p:nvPr/>
          </p:nvSpPr>
          <p:spPr>
            <a:xfrm flipV="1">
              <a:off x="4301728" y="41417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8" name="Flowchart: Connector 1087">
              <a:extLst>
                <a:ext uri="{FF2B5EF4-FFF2-40B4-BE49-F238E27FC236}">
                  <a16:creationId xmlns:a16="http://schemas.microsoft.com/office/drawing/2014/main" id="{6ED3A079-4341-420C-BC17-FA3EBEB66C15}"/>
                </a:ext>
              </a:extLst>
            </p:cNvPr>
            <p:cNvSpPr/>
            <p:nvPr/>
          </p:nvSpPr>
          <p:spPr>
            <a:xfrm flipV="1">
              <a:off x="4288145" y="40588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9" name="Flowchart: Connector 1088">
              <a:extLst>
                <a:ext uri="{FF2B5EF4-FFF2-40B4-BE49-F238E27FC236}">
                  <a16:creationId xmlns:a16="http://schemas.microsoft.com/office/drawing/2014/main" id="{C964B8E1-FBE1-4E9F-84B5-8132678C806E}"/>
                </a:ext>
              </a:extLst>
            </p:cNvPr>
            <p:cNvSpPr/>
            <p:nvPr/>
          </p:nvSpPr>
          <p:spPr>
            <a:xfrm flipV="1">
              <a:off x="4578402" y="40819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0" name="Flowchart: Connector 1089">
              <a:extLst>
                <a:ext uri="{FF2B5EF4-FFF2-40B4-BE49-F238E27FC236}">
                  <a16:creationId xmlns:a16="http://schemas.microsoft.com/office/drawing/2014/main" id="{4892A229-116E-4278-97B9-FB6C1D389BE7}"/>
                </a:ext>
              </a:extLst>
            </p:cNvPr>
            <p:cNvSpPr/>
            <p:nvPr/>
          </p:nvSpPr>
          <p:spPr>
            <a:xfrm flipV="1">
              <a:off x="4254923" y="458225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1" name="Flowchart: Connector 1090">
              <a:extLst>
                <a:ext uri="{FF2B5EF4-FFF2-40B4-BE49-F238E27FC236}">
                  <a16:creationId xmlns:a16="http://schemas.microsoft.com/office/drawing/2014/main" id="{C7ADBEA7-3640-4ED6-BF58-0E954D009585}"/>
                </a:ext>
              </a:extLst>
            </p:cNvPr>
            <p:cNvSpPr/>
            <p:nvPr/>
          </p:nvSpPr>
          <p:spPr>
            <a:xfrm flipV="1">
              <a:off x="4407323" y="45361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2" name="Flowchart: Connector 1091">
              <a:extLst>
                <a:ext uri="{FF2B5EF4-FFF2-40B4-BE49-F238E27FC236}">
                  <a16:creationId xmlns:a16="http://schemas.microsoft.com/office/drawing/2014/main" id="{C9A60592-AFE1-4414-89C7-B73C5C0E8645}"/>
                </a:ext>
              </a:extLst>
            </p:cNvPr>
            <p:cNvSpPr/>
            <p:nvPr/>
          </p:nvSpPr>
          <p:spPr>
            <a:xfrm flipV="1">
              <a:off x="4456818" y="43792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3" name="Flowchart: Connector 1092">
              <a:extLst>
                <a:ext uri="{FF2B5EF4-FFF2-40B4-BE49-F238E27FC236}">
                  <a16:creationId xmlns:a16="http://schemas.microsoft.com/office/drawing/2014/main" id="{2744CBBA-85C9-41BA-BD58-71D124ED5116}"/>
                </a:ext>
              </a:extLst>
            </p:cNvPr>
            <p:cNvSpPr/>
            <p:nvPr/>
          </p:nvSpPr>
          <p:spPr>
            <a:xfrm flipV="1">
              <a:off x="4502931" y="447451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4" name="Flowchart: Connector 1093">
              <a:extLst>
                <a:ext uri="{FF2B5EF4-FFF2-40B4-BE49-F238E27FC236}">
                  <a16:creationId xmlns:a16="http://schemas.microsoft.com/office/drawing/2014/main" id="{60EBB34D-222A-4EC0-A202-C1D4CFDD11D5}"/>
                </a:ext>
              </a:extLst>
            </p:cNvPr>
            <p:cNvSpPr/>
            <p:nvPr/>
          </p:nvSpPr>
          <p:spPr>
            <a:xfrm flipV="1">
              <a:off x="4186677" y="44514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5" name="Flowchart: Connector 1094">
              <a:extLst>
                <a:ext uri="{FF2B5EF4-FFF2-40B4-BE49-F238E27FC236}">
                  <a16:creationId xmlns:a16="http://schemas.microsoft.com/office/drawing/2014/main" id="{51007949-EFCC-42C4-B057-A0B5D1224012}"/>
                </a:ext>
              </a:extLst>
            </p:cNvPr>
            <p:cNvSpPr/>
            <p:nvPr/>
          </p:nvSpPr>
          <p:spPr>
            <a:xfrm flipV="1">
              <a:off x="4312214" y="44514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6" name="Flowchart: Connector 1095">
              <a:extLst>
                <a:ext uri="{FF2B5EF4-FFF2-40B4-BE49-F238E27FC236}">
                  <a16:creationId xmlns:a16="http://schemas.microsoft.com/office/drawing/2014/main" id="{58DA8E57-82B9-4BFB-BBA3-640F8108317C}"/>
                </a:ext>
              </a:extLst>
            </p:cNvPr>
            <p:cNvSpPr/>
            <p:nvPr/>
          </p:nvSpPr>
          <p:spPr>
            <a:xfrm flipV="1">
              <a:off x="4318747" y="43561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7" name="Flowchart: Connector 1096">
              <a:extLst>
                <a:ext uri="{FF2B5EF4-FFF2-40B4-BE49-F238E27FC236}">
                  <a16:creationId xmlns:a16="http://schemas.microsoft.com/office/drawing/2014/main" id="{2910739F-A340-43C0-B5B4-D150E5D17604}"/>
                </a:ext>
              </a:extLst>
            </p:cNvPr>
            <p:cNvSpPr/>
            <p:nvPr/>
          </p:nvSpPr>
          <p:spPr>
            <a:xfrm flipV="1">
              <a:off x="4240750" y="42291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8" name="Flowchart: Connector 1097">
              <a:extLst>
                <a:ext uri="{FF2B5EF4-FFF2-40B4-BE49-F238E27FC236}">
                  <a16:creationId xmlns:a16="http://schemas.microsoft.com/office/drawing/2014/main" id="{D1725CCE-C3EF-45CE-A921-5B58BF12E224}"/>
                </a:ext>
              </a:extLst>
            </p:cNvPr>
            <p:cNvSpPr/>
            <p:nvPr/>
          </p:nvSpPr>
          <p:spPr>
            <a:xfrm flipV="1">
              <a:off x="4696568" y="40937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9" name="Flowchart: Connector 1098">
              <a:extLst>
                <a:ext uri="{FF2B5EF4-FFF2-40B4-BE49-F238E27FC236}">
                  <a16:creationId xmlns:a16="http://schemas.microsoft.com/office/drawing/2014/main" id="{669C3B03-A3A0-4B95-911B-81BC294BC709}"/>
                </a:ext>
              </a:extLst>
            </p:cNvPr>
            <p:cNvSpPr/>
            <p:nvPr/>
          </p:nvSpPr>
          <p:spPr>
            <a:xfrm flipV="1">
              <a:off x="5001574" y="41193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0" name="Flowchart: Connector 1099">
              <a:extLst>
                <a:ext uri="{FF2B5EF4-FFF2-40B4-BE49-F238E27FC236}">
                  <a16:creationId xmlns:a16="http://schemas.microsoft.com/office/drawing/2014/main" id="{70541053-3C56-4926-9DFA-CCACF9BC074D}"/>
                </a:ext>
              </a:extLst>
            </p:cNvPr>
            <p:cNvSpPr/>
            <p:nvPr/>
          </p:nvSpPr>
          <p:spPr>
            <a:xfrm flipV="1">
              <a:off x="4904969" y="40435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1" name="Flowchart: Connector 1100">
              <a:extLst>
                <a:ext uri="{FF2B5EF4-FFF2-40B4-BE49-F238E27FC236}">
                  <a16:creationId xmlns:a16="http://schemas.microsoft.com/office/drawing/2014/main" id="{A70BF291-09CE-44C2-80C0-B95175696117}"/>
                </a:ext>
              </a:extLst>
            </p:cNvPr>
            <p:cNvSpPr/>
            <p:nvPr/>
          </p:nvSpPr>
          <p:spPr>
            <a:xfrm flipV="1">
              <a:off x="4211057" y="47596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2" name="Flowchart: Connector 1101">
              <a:extLst>
                <a:ext uri="{FF2B5EF4-FFF2-40B4-BE49-F238E27FC236}">
                  <a16:creationId xmlns:a16="http://schemas.microsoft.com/office/drawing/2014/main" id="{5427DF41-35E4-407F-A606-051A458E2184}"/>
                </a:ext>
              </a:extLst>
            </p:cNvPr>
            <p:cNvSpPr/>
            <p:nvPr/>
          </p:nvSpPr>
          <p:spPr>
            <a:xfrm flipV="1">
              <a:off x="4363457" y="47135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3" name="Flowchart: Connector 1102">
              <a:extLst>
                <a:ext uri="{FF2B5EF4-FFF2-40B4-BE49-F238E27FC236}">
                  <a16:creationId xmlns:a16="http://schemas.microsoft.com/office/drawing/2014/main" id="{0129CD66-114E-44FD-B0E0-4E9D15FDA7F9}"/>
                </a:ext>
              </a:extLst>
            </p:cNvPr>
            <p:cNvSpPr/>
            <p:nvPr/>
          </p:nvSpPr>
          <p:spPr>
            <a:xfrm flipV="1">
              <a:off x="4459065" y="46518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4" name="Flowchart: Connector 1103">
              <a:extLst>
                <a:ext uri="{FF2B5EF4-FFF2-40B4-BE49-F238E27FC236}">
                  <a16:creationId xmlns:a16="http://schemas.microsoft.com/office/drawing/2014/main" id="{F64A8954-8AA0-4132-8CE7-9EAA9EEDFD09}"/>
                </a:ext>
              </a:extLst>
            </p:cNvPr>
            <p:cNvSpPr/>
            <p:nvPr/>
          </p:nvSpPr>
          <p:spPr>
            <a:xfrm flipV="1">
              <a:off x="4268348" y="46288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5" name="Flowchart: Connector 1104">
              <a:extLst>
                <a:ext uri="{FF2B5EF4-FFF2-40B4-BE49-F238E27FC236}">
                  <a16:creationId xmlns:a16="http://schemas.microsoft.com/office/drawing/2014/main" id="{EC3D74C0-88E8-40E0-BB4C-298D3A0DD786}"/>
                </a:ext>
              </a:extLst>
            </p:cNvPr>
            <p:cNvSpPr/>
            <p:nvPr/>
          </p:nvSpPr>
          <p:spPr>
            <a:xfrm flipV="1">
              <a:off x="4526288" y="459343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6" name="Flowchart: Connector 1105">
              <a:extLst>
                <a:ext uri="{FF2B5EF4-FFF2-40B4-BE49-F238E27FC236}">
                  <a16:creationId xmlns:a16="http://schemas.microsoft.com/office/drawing/2014/main" id="{1AE54DE1-1C1E-46CB-8976-490FBC107549}"/>
                </a:ext>
              </a:extLst>
            </p:cNvPr>
            <p:cNvSpPr/>
            <p:nvPr/>
          </p:nvSpPr>
          <p:spPr>
            <a:xfrm flipV="1">
              <a:off x="4215393" y="40430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7" name="Flowchart: Connector 1106">
              <a:extLst>
                <a:ext uri="{FF2B5EF4-FFF2-40B4-BE49-F238E27FC236}">
                  <a16:creationId xmlns:a16="http://schemas.microsoft.com/office/drawing/2014/main" id="{9C516A10-D9E6-48C5-AAF1-B658143BABAC}"/>
                </a:ext>
              </a:extLst>
            </p:cNvPr>
            <p:cNvSpPr/>
            <p:nvPr/>
          </p:nvSpPr>
          <p:spPr>
            <a:xfrm flipV="1">
              <a:off x="4478471" y="49091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8" name="Flowchart: Connector 1107">
              <a:extLst>
                <a:ext uri="{FF2B5EF4-FFF2-40B4-BE49-F238E27FC236}">
                  <a16:creationId xmlns:a16="http://schemas.microsoft.com/office/drawing/2014/main" id="{86AD3A3E-AACE-4B21-8A92-461A1B69F029}"/>
                </a:ext>
              </a:extLst>
            </p:cNvPr>
            <p:cNvSpPr/>
            <p:nvPr/>
          </p:nvSpPr>
          <p:spPr>
            <a:xfrm flipV="1">
              <a:off x="4574079" y="48475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9" name="Flowchart: Connector 1108">
              <a:extLst>
                <a:ext uri="{FF2B5EF4-FFF2-40B4-BE49-F238E27FC236}">
                  <a16:creationId xmlns:a16="http://schemas.microsoft.com/office/drawing/2014/main" id="{256D0F93-8623-4005-AC03-51A9A931D24D}"/>
                </a:ext>
              </a:extLst>
            </p:cNvPr>
            <p:cNvSpPr/>
            <p:nvPr/>
          </p:nvSpPr>
          <p:spPr>
            <a:xfrm flipV="1">
              <a:off x="4257825" y="48245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0" name="Flowchart: Connector 1109">
              <a:extLst>
                <a:ext uri="{FF2B5EF4-FFF2-40B4-BE49-F238E27FC236}">
                  <a16:creationId xmlns:a16="http://schemas.microsoft.com/office/drawing/2014/main" id="{4E04CF26-5904-4F08-9AD1-F59F63E94B7B}"/>
                </a:ext>
              </a:extLst>
            </p:cNvPr>
            <p:cNvSpPr/>
            <p:nvPr/>
          </p:nvSpPr>
          <p:spPr>
            <a:xfrm flipV="1">
              <a:off x="4383362" y="48245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2" name="Flowchart: Connector 1111">
              <a:extLst>
                <a:ext uri="{FF2B5EF4-FFF2-40B4-BE49-F238E27FC236}">
                  <a16:creationId xmlns:a16="http://schemas.microsoft.com/office/drawing/2014/main" id="{D6E4146E-4C33-495F-B195-B1F47F61082A}"/>
                </a:ext>
              </a:extLst>
            </p:cNvPr>
            <p:cNvSpPr/>
            <p:nvPr/>
          </p:nvSpPr>
          <p:spPr>
            <a:xfrm flipV="1">
              <a:off x="4641302" y="478911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5" name="Flowchart: Connector 1114">
              <a:extLst>
                <a:ext uri="{FF2B5EF4-FFF2-40B4-BE49-F238E27FC236}">
                  <a16:creationId xmlns:a16="http://schemas.microsoft.com/office/drawing/2014/main" id="{F2568E81-1505-41E0-B954-C3C96F94E9A0}"/>
                </a:ext>
              </a:extLst>
            </p:cNvPr>
            <p:cNvSpPr/>
            <p:nvPr/>
          </p:nvSpPr>
          <p:spPr>
            <a:xfrm flipV="1">
              <a:off x="5358692" y="47514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7" name="Flowchart: Connector 1116">
              <a:extLst>
                <a:ext uri="{FF2B5EF4-FFF2-40B4-BE49-F238E27FC236}">
                  <a16:creationId xmlns:a16="http://schemas.microsoft.com/office/drawing/2014/main" id="{AEF56574-85FE-4A56-AACE-E61739340795}"/>
                </a:ext>
              </a:extLst>
            </p:cNvPr>
            <p:cNvSpPr/>
            <p:nvPr/>
          </p:nvSpPr>
          <p:spPr>
            <a:xfrm flipV="1">
              <a:off x="5330333" y="48064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8" name="Flowchart: Connector 1117">
              <a:extLst>
                <a:ext uri="{FF2B5EF4-FFF2-40B4-BE49-F238E27FC236}">
                  <a16:creationId xmlns:a16="http://schemas.microsoft.com/office/drawing/2014/main" id="{6C06C9EA-446F-4736-A9C6-02A2F5C8F082}"/>
                </a:ext>
              </a:extLst>
            </p:cNvPr>
            <p:cNvSpPr/>
            <p:nvPr/>
          </p:nvSpPr>
          <p:spPr>
            <a:xfrm flipV="1">
              <a:off x="5307277" y="46330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9" name="Flowchart: Connector 1118">
              <a:extLst>
                <a:ext uri="{FF2B5EF4-FFF2-40B4-BE49-F238E27FC236}">
                  <a16:creationId xmlns:a16="http://schemas.microsoft.com/office/drawing/2014/main" id="{D3CF9606-5BE7-4976-9EA2-313795A2C961}"/>
                </a:ext>
              </a:extLst>
            </p:cNvPr>
            <p:cNvSpPr/>
            <p:nvPr/>
          </p:nvSpPr>
          <p:spPr>
            <a:xfrm flipV="1">
              <a:off x="5214088" y="47158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0" name="Flowchart: Connector 1119">
              <a:extLst>
                <a:ext uri="{FF2B5EF4-FFF2-40B4-BE49-F238E27FC236}">
                  <a16:creationId xmlns:a16="http://schemas.microsoft.com/office/drawing/2014/main" id="{9B4CE9AD-8FFC-4576-9D1F-E9A2890E2525}"/>
                </a:ext>
              </a:extLst>
            </p:cNvPr>
            <p:cNvSpPr/>
            <p:nvPr/>
          </p:nvSpPr>
          <p:spPr>
            <a:xfrm flipV="1">
              <a:off x="5200505" y="46330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1" name="Flowchart: Connector 1120">
              <a:extLst>
                <a:ext uri="{FF2B5EF4-FFF2-40B4-BE49-F238E27FC236}">
                  <a16:creationId xmlns:a16="http://schemas.microsoft.com/office/drawing/2014/main" id="{EB5DE3DF-90A9-41E0-9731-0368783AFDDF}"/>
                </a:ext>
              </a:extLst>
            </p:cNvPr>
            <p:cNvSpPr/>
            <p:nvPr/>
          </p:nvSpPr>
          <p:spPr>
            <a:xfrm flipV="1">
              <a:off x="5490762" y="465614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2" name="Flowchart: Connector 1121">
              <a:extLst>
                <a:ext uri="{FF2B5EF4-FFF2-40B4-BE49-F238E27FC236}">
                  <a16:creationId xmlns:a16="http://schemas.microsoft.com/office/drawing/2014/main" id="{0DF3A507-A15E-4DCE-A4AC-BBC81547E8EF}"/>
                </a:ext>
              </a:extLst>
            </p:cNvPr>
            <p:cNvSpPr/>
            <p:nvPr/>
          </p:nvSpPr>
          <p:spPr>
            <a:xfrm flipV="1">
              <a:off x="5412765" y="45291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3" name="Flowchart: Connector 1122">
              <a:extLst>
                <a:ext uri="{FF2B5EF4-FFF2-40B4-BE49-F238E27FC236}">
                  <a16:creationId xmlns:a16="http://schemas.microsoft.com/office/drawing/2014/main" id="{D417EE01-FB79-4BBE-9EF0-F8153244BB64}"/>
                </a:ext>
              </a:extLst>
            </p:cNvPr>
            <p:cNvSpPr/>
            <p:nvPr/>
          </p:nvSpPr>
          <p:spPr>
            <a:xfrm flipV="1">
              <a:off x="5261164" y="45230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8" name="Flowchart: Connector 1127">
              <a:extLst>
                <a:ext uri="{FF2B5EF4-FFF2-40B4-BE49-F238E27FC236}">
                  <a16:creationId xmlns:a16="http://schemas.microsoft.com/office/drawing/2014/main" id="{523E1398-176A-40F5-B7D3-4CA8D342757B}"/>
                </a:ext>
              </a:extLst>
            </p:cNvPr>
            <p:cNvSpPr/>
            <p:nvPr/>
          </p:nvSpPr>
          <p:spPr>
            <a:xfrm flipV="1">
              <a:off x="5622508" y="44668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9" name="Flowchart: Connector 1128">
              <a:extLst>
                <a:ext uri="{FF2B5EF4-FFF2-40B4-BE49-F238E27FC236}">
                  <a16:creationId xmlns:a16="http://schemas.microsoft.com/office/drawing/2014/main" id="{E2DB1B03-5714-4062-943E-2CF5152C51E3}"/>
                </a:ext>
              </a:extLst>
            </p:cNvPr>
            <p:cNvSpPr/>
            <p:nvPr/>
          </p:nvSpPr>
          <p:spPr>
            <a:xfrm flipV="1">
              <a:off x="5529319" y="45497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0" name="Flowchart: Connector 1129">
              <a:extLst>
                <a:ext uri="{FF2B5EF4-FFF2-40B4-BE49-F238E27FC236}">
                  <a16:creationId xmlns:a16="http://schemas.microsoft.com/office/drawing/2014/main" id="{C8789943-CB33-4876-8B58-2B35E7CEF3E6}"/>
                </a:ext>
              </a:extLst>
            </p:cNvPr>
            <p:cNvSpPr/>
            <p:nvPr/>
          </p:nvSpPr>
          <p:spPr>
            <a:xfrm flipV="1">
              <a:off x="5515736" y="44668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2" name="Flowchart: Connector 1131">
              <a:extLst>
                <a:ext uri="{FF2B5EF4-FFF2-40B4-BE49-F238E27FC236}">
                  <a16:creationId xmlns:a16="http://schemas.microsoft.com/office/drawing/2014/main" id="{66817463-4AFF-49F1-94AA-AF3D6DACE36C}"/>
                </a:ext>
              </a:extLst>
            </p:cNvPr>
            <p:cNvSpPr/>
            <p:nvPr/>
          </p:nvSpPr>
          <p:spPr>
            <a:xfrm flipV="1">
              <a:off x="5727996" y="43629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3" name="Flowchart: Connector 1132">
              <a:extLst>
                <a:ext uri="{FF2B5EF4-FFF2-40B4-BE49-F238E27FC236}">
                  <a16:creationId xmlns:a16="http://schemas.microsoft.com/office/drawing/2014/main" id="{9B570A5D-3FE4-4171-B26C-3CC1B853511D}"/>
                </a:ext>
              </a:extLst>
            </p:cNvPr>
            <p:cNvSpPr/>
            <p:nvPr/>
          </p:nvSpPr>
          <p:spPr>
            <a:xfrm flipV="1">
              <a:off x="5576395" y="43568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4" name="Flowchart: Connector 1133">
              <a:extLst>
                <a:ext uri="{FF2B5EF4-FFF2-40B4-BE49-F238E27FC236}">
                  <a16:creationId xmlns:a16="http://schemas.microsoft.com/office/drawing/2014/main" id="{ECF53609-4096-4E77-B648-6A4B576499E7}"/>
                </a:ext>
              </a:extLst>
            </p:cNvPr>
            <p:cNvSpPr/>
            <p:nvPr/>
          </p:nvSpPr>
          <p:spPr>
            <a:xfrm flipV="1">
              <a:off x="5712579" y="43864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5" name="Flowchart: Connector 1134">
              <a:extLst>
                <a:ext uri="{FF2B5EF4-FFF2-40B4-BE49-F238E27FC236}">
                  <a16:creationId xmlns:a16="http://schemas.microsoft.com/office/drawing/2014/main" id="{93FC5C71-3985-4F54-AC4D-408B0AC8146E}"/>
                </a:ext>
              </a:extLst>
            </p:cNvPr>
            <p:cNvSpPr/>
            <p:nvPr/>
          </p:nvSpPr>
          <p:spPr>
            <a:xfrm flipV="1">
              <a:off x="5644333" y="42556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6" name="Flowchart: Connector 1135">
              <a:extLst>
                <a:ext uri="{FF2B5EF4-FFF2-40B4-BE49-F238E27FC236}">
                  <a16:creationId xmlns:a16="http://schemas.microsoft.com/office/drawing/2014/main" id="{09D011A3-6D16-48E0-9EDA-89C12D0326EC}"/>
                </a:ext>
              </a:extLst>
            </p:cNvPr>
            <p:cNvSpPr/>
            <p:nvPr/>
          </p:nvSpPr>
          <p:spPr>
            <a:xfrm flipV="1">
              <a:off x="5769870" y="425562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7" name="Flowchart: Connector 1136">
              <a:extLst>
                <a:ext uri="{FF2B5EF4-FFF2-40B4-BE49-F238E27FC236}">
                  <a16:creationId xmlns:a16="http://schemas.microsoft.com/office/drawing/2014/main" id="{ECC449CC-459B-4372-9A89-291EB3DBA4FC}"/>
                </a:ext>
              </a:extLst>
            </p:cNvPr>
            <p:cNvSpPr/>
            <p:nvPr/>
          </p:nvSpPr>
          <p:spPr>
            <a:xfrm flipV="1">
              <a:off x="5615974" y="43106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8" name="Flowchart: Connector 1137">
              <a:extLst>
                <a:ext uri="{FF2B5EF4-FFF2-40B4-BE49-F238E27FC236}">
                  <a16:creationId xmlns:a16="http://schemas.microsoft.com/office/drawing/2014/main" id="{35CB76E1-D127-4DD7-994D-B58FF9428E9C}"/>
                </a:ext>
              </a:extLst>
            </p:cNvPr>
            <p:cNvSpPr/>
            <p:nvPr/>
          </p:nvSpPr>
          <p:spPr>
            <a:xfrm flipV="1">
              <a:off x="5592918" y="41372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9" name="Flowchart: Connector 1138">
              <a:extLst>
                <a:ext uri="{FF2B5EF4-FFF2-40B4-BE49-F238E27FC236}">
                  <a16:creationId xmlns:a16="http://schemas.microsoft.com/office/drawing/2014/main" id="{83F61791-2864-4ED3-BDD1-1BA41E4D96AB}"/>
                </a:ext>
              </a:extLst>
            </p:cNvPr>
            <p:cNvSpPr/>
            <p:nvPr/>
          </p:nvSpPr>
          <p:spPr>
            <a:xfrm flipV="1">
              <a:off x="5420204" y="43103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0" name="Flowchart: Connector 1139">
              <a:extLst>
                <a:ext uri="{FF2B5EF4-FFF2-40B4-BE49-F238E27FC236}">
                  <a16:creationId xmlns:a16="http://schemas.microsoft.com/office/drawing/2014/main" id="{7227EAF7-67D3-4861-9A26-8FA1A396EDAA}"/>
                </a:ext>
              </a:extLst>
            </p:cNvPr>
            <p:cNvSpPr/>
            <p:nvPr/>
          </p:nvSpPr>
          <p:spPr>
            <a:xfrm flipV="1">
              <a:off x="5486146" y="41372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1" name="Flowchart: Connector 1140">
              <a:extLst>
                <a:ext uri="{FF2B5EF4-FFF2-40B4-BE49-F238E27FC236}">
                  <a16:creationId xmlns:a16="http://schemas.microsoft.com/office/drawing/2014/main" id="{DE9CFC09-D3C7-4FF6-9EEE-14A29A2DCB91}"/>
                </a:ext>
              </a:extLst>
            </p:cNvPr>
            <p:cNvSpPr/>
            <p:nvPr/>
          </p:nvSpPr>
          <p:spPr>
            <a:xfrm flipV="1">
              <a:off x="5776403" y="416034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2" name="Flowchart: Connector 1141">
              <a:extLst>
                <a:ext uri="{FF2B5EF4-FFF2-40B4-BE49-F238E27FC236}">
                  <a16:creationId xmlns:a16="http://schemas.microsoft.com/office/drawing/2014/main" id="{AF4EA097-9145-4B54-8802-A2CE4105ECEB}"/>
                </a:ext>
              </a:extLst>
            </p:cNvPr>
            <p:cNvSpPr/>
            <p:nvPr/>
          </p:nvSpPr>
          <p:spPr>
            <a:xfrm flipV="1">
              <a:off x="5698406" y="40333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3" name="Flowchart: Connector 1142">
              <a:extLst>
                <a:ext uri="{FF2B5EF4-FFF2-40B4-BE49-F238E27FC236}">
                  <a16:creationId xmlns:a16="http://schemas.microsoft.com/office/drawing/2014/main" id="{16B1DF86-A759-4BF9-87A7-18E54E9904DC}"/>
                </a:ext>
              </a:extLst>
            </p:cNvPr>
            <p:cNvSpPr/>
            <p:nvPr/>
          </p:nvSpPr>
          <p:spPr>
            <a:xfrm flipV="1">
              <a:off x="5546805" y="40272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4" name="Flowchart: Connector 1143">
              <a:extLst>
                <a:ext uri="{FF2B5EF4-FFF2-40B4-BE49-F238E27FC236}">
                  <a16:creationId xmlns:a16="http://schemas.microsoft.com/office/drawing/2014/main" id="{8090AB0C-FFF2-4398-8F0B-4B80C3DF2F84}"/>
                </a:ext>
              </a:extLst>
            </p:cNvPr>
            <p:cNvSpPr/>
            <p:nvPr/>
          </p:nvSpPr>
          <p:spPr>
            <a:xfrm flipV="1">
              <a:off x="5340981" y="42100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5" name="Flowchart: Connector 1144">
              <a:extLst>
                <a:ext uri="{FF2B5EF4-FFF2-40B4-BE49-F238E27FC236}">
                  <a16:creationId xmlns:a16="http://schemas.microsoft.com/office/drawing/2014/main" id="{4B0A8E4B-FDCC-4EB3-9C7D-BE12F8465865}"/>
                </a:ext>
              </a:extLst>
            </p:cNvPr>
            <p:cNvSpPr/>
            <p:nvPr/>
          </p:nvSpPr>
          <p:spPr>
            <a:xfrm flipV="1">
              <a:off x="5501649" y="42978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6" name="Flowchart: Connector 1145">
              <a:extLst>
                <a:ext uri="{FF2B5EF4-FFF2-40B4-BE49-F238E27FC236}">
                  <a16:creationId xmlns:a16="http://schemas.microsoft.com/office/drawing/2014/main" id="{4ECD2EAD-063D-4A65-9DFA-BFC73F721175}"/>
                </a:ext>
              </a:extLst>
            </p:cNvPr>
            <p:cNvSpPr/>
            <p:nvPr/>
          </p:nvSpPr>
          <p:spPr>
            <a:xfrm rot="373853" flipV="1">
              <a:off x="5436339" y="42118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7" name="Flowchart: Connector 1146">
              <a:extLst>
                <a:ext uri="{FF2B5EF4-FFF2-40B4-BE49-F238E27FC236}">
                  <a16:creationId xmlns:a16="http://schemas.microsoft.com/office/drawing/2014/main" id="{A8340DEF-287C-4070-BE3B-913F613CCB62}"/>
                </a:ext>
              </a:extLst>
            </p:cNvPr>
            <p:cNvSpPr/>
            <p:nvPr/>
          </p:nvSpPr>
          <p:spPr>
            <a:xfrm flipV="1">
              <a:off x="5588989" y="41023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8" name="Flowchart: Connector 1147">
              <a:extLst>
                <a:ext uri="{FF2B5EF4-FFF2-40B4-BE49-F238E27FC236}">
                  <a16:creationId xmlns:a16="http://schemas.microsoft.com/office/drawing/2014/main" id="{E4FC9A07-E0CF-449E-AB86-7111823516A2}"/>
                </a:ext>
              </a:extLst>
            </p:cNvPr>
            <p:cNvSpPr/>
            <p:nvPr/>
          </p:nvSpPr>
          <p:spPr>
            <a:xfrm flipV="1">
              <a:off x="5272735" y="40792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9" name="Flowchart: Connector 1148">
              <a:extLst>
                <a:ext uri="{FF2B5EF4-FFF2-40B4-BE49-F238E27FC236}">
                  <a16:creationId xmlns:a16="http://schemas.microsoft.com/office/drawing/2014/main" id="{216A0C80-2F2E-4367-85A1-B6604D586084}"/>
                </a:ext>
              </a:extLst>
            </p:cNvPr>
            <p:cNvSpPr/>
            <p:nvPr/>
          </p:nvSpPr>
          <p:spPr>
            <a:xfrm flipV="1">
              <a:off x="5398272" y="40792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0" name="Flowchart: Connector 1149">
              <a:extLst>
                <a:ext uri="{FF2B5EF4-FFF2-40B4-BE49-F238E27FC236}">
                  <a16:creationId xmlns:a16="http://schemas.microsoft.com/office/drawing/2014/main" id="{3B6DCBE1-4642-4FDC-AF58-E58F8618966B}"/>
                </a:ext>
              </a:extLst>
            </p:cNvPr>
            <p:cNvSpPr/>
            <p:nvPr/>
          </p:nvSpPr>
          <p:spPr>
            <a:xfrm flipV="1">
              <a:off x="5244376" y="41342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1" name="Flowchart: Connector 1150">
              <a:extLst>
                <a:ext uri="{FF2B5EF4-FFF2-40B4-BE49-F238E27FC236}">
                  <a16:creationId xmlns:a16="http://schemas.microsoft.com/office/drawing/2014/main" id="{5EA435EC-EB42-44BE-B709-C0FB53792EAF}"/>
                </a:ext>
              </a:extLst>
            </p:cNvPr>
            <p:cNvSpPr/>
            <p:nvPr/>
          </p:nvSpPr>
          <p:spPr>
            <a:xfrm flipV="1">
              <a:off x="5221320" y="39609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2" name="Flowchart: Connector 1151">
              <a:extLst>
                <a:ext uri="{FF2B5EF4-FFF2-40B4-BE49-F238E27FC236}">
                  <a16:creationId xmlns:a16="http://schemas.microsoft.com/office/drawing/2014/main" id="{AFB91128-2107-45A3-9CEF-8BD4F362A793}"/>
                </a:ext>
              </a:extLst>
            </p:cNvPr>
            <p:cNvSpPr/>
            <p:nvPr/>
          </p:nvSpPr>
          <p:spPr>
            <a:xfrm flipV="1">
              <a:off x="5128131" y="40437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3" name="Flowchart: Connector 1152">
              <a:extLst>
                <a:ext uri="{FF2B5EF4-FFF2-40B4-BE49-F238E27FC236}">
                  <a16:creationId xmlns:a16="http://schemas.microsoft.com/office/drawing/2014/main" id="{B947ADEC-6F13-4B20-A39D-B3BADA034030}"/>
                </a:ext>
              </a:extLst>
            </p:cNvPr>
            <p:cNvSpPr/>
            <p:nvPr/>
          </p:nvSpPr>
          <p:spPr>
            <a:xfrm flipV="1">
              <a:off x="5114548" y="39609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4" name="Flowchart: Connector 1153">
              <a:extLst>
                <a:ext uri="{FF2B5EF4-FFF2-40B4-BE49-F238E27FC236}">
                  <a16:creationId xmlns:a16="http://schemas.microsoft.com/office/drawing/2014/main" id="{8ED9C0DE-D60B-4773-ABF8-D37D693A85BD}"/>
                </a:ext>
              </a:extLst>
            </p:cNvPr>
            <p:cNvSpPr/>
            <p:nvPr/>
          </p:nvSpPr>
          <p:spPr>
            <a:xfrm flipV="1">
              <a:off x="5404805" y="39839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5" name="Flowchart: Connector 1154">
              <a:extLst>
                <a:ext uri="{FF2B5EF4-FFF2-40B4-BE49-F238E27FC236}">
                  <a16:creationId xmlns:a16="http://schemas.microsoft.com/office/drawing/2014/main" id="{54E20EF4-3CB7-47A4-B446-18356649902A}"/>
                </a:ext>
              </a:extLst>
            </p:cNvPr>
            <p:cNvSpPr/>
            <p:nvPr/>
          </p:nvSpPr>
          <p:spPr>
            <a:xfrm flipV="1">
              <a:off x="5081326" y="44842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6" name="Flowchart: Connector 1155">
              <a:extLst>
                <a:ext uri="{FF2B5EF4-FFF2-40B4-BE49-F238E27FC236}">
                  <a16:creationId xmlns:a16="http://schemas.microsoft.com/office/drawing/2014/main" id="{AC5D6304-EC18-46F0-B179-401C0E05F738}"/>
                </a:ext>
              </a:extLst>
            </p:cNvPr>
            <p:cNvSpPr/>
            <p:nvPr/>
          </p:nvSpPr>
          <p:spPr>
            <a:xfrm flipV="1">
              <a:off x="5233726" y="443817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7" name="Flowchart: Connector 1156">
              <a:extLst>
                <a:ext uri="{FF2B5EF4-FFF2-40B4-BE49-F238E27FC236}">
                  <a16:creationId xmlns:a16="http://schemas.microsoft.com/office/drawing/2014/main" id="{E0F7A04C-F963-4F9E-AB67-E9C6A1470BFF}"/>
                </a:ext>
              </a:extLst>
            </p:cNvPr>
            <p:cNvSpPr/>
            <p:nvPr/>
          </p:nvSpPr>
          <p:spPr>
            <a:xfrm flipV="1">
              <a:off x="5283221" y="42812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8" name="Flowchart: Connector 1157">
              <a:extLst>
                <a:ext uri="{FF2B5EF4-FFF2-40B4-BE49-F238E27FC236}">
                  <a16:creationId xmlns:a16="http://schemas.microsoft.com/office/drawing/2014/main" id="{B49129D9-195F-44E1-90A0-1F393917AA0B}"/>
                </a:ext>
              </a:extLst>
            </p:cNvPr>
            <p:cNvSpPr/>
            <p:nvPr/>
          </p:nvSpPr>
          <p:spPr>
            <a:xfrm flipV="1">
              <a:off x="5329334" y="43765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9" name="Flowchart: Connector 1158">
              <a:extLst>
                <a:ext uri="{FF2B5EF4-FFF2-40B4-BE49-F238E27FC236}">
                  <a16:creationId xmlns:a16="http://schemas.microsoft.com/office/drawing/2014/main" id="{F5F21357-24F6-4750-A1FE-C726273DC2BE}"/>
                </a:ext>
              </a:extLst>
            </p:cNvPr>
            <p:cNvSpPr/>
            <p:nvPr/>
          </p:nvSpPr>
          <p:spPr>
            <a:xfrm flipV="1">
              <a:off x="5013080" y="435349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0" name="Flowchart: Connector 1159">
              <a:extLst>
                <a:ext uri="{FF2B5EF4-FFF2-40B4-BE49-F238E27FC236}">
                  <a16:creationId xmlns:a16="http://schemas.microsoft.com/office/drawing/2014/main" id="{0CFD219C-0D4D-4522-9660-54A9E9562E78}"/>
                </a:ext>
              </a:extLst>
            </p:cNvPr>
            <p:cNvSpPr/>
            <p:nvPr/>
          </p:nvSpPr>
          <p:spPr>
            <a:xfrm flipV="1">
              <a:off x="5138617" y="43534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1" name="Flowchart: Connector 1160">
              <a:extLst>
                <a:ext uri="{FF2B5EF4-FFF2-40B4-BE49-F238E27FC236}">
                  <a16:creationId xmlns:a16="http://schemas.microsoft.com/office/drawing/2014/main" id="{7CA99CB4-5EDE-4FE0-8D43-C72C57BFB6A2}"/>
                </a:ext>
              </a:extLst>
            </p:cNvPr>
            <p:cNvSpPr/>
            <p:nvPr/>
          </p:nvSpPr>
          <p:spPr>
            <a:xfrm flipV="1">
              <a:off x="5145150" y="42582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2" name="Flowchart: Connector 1161">
              <a:extLst>
                <a:ext uri="{FF2B5EF4-FFF2-40B4-BE49-F238E27FC236}">
                  <a16:creationId xmlns:a16="http://schemas.microsoft.com/office/drawing/2014/main" id="{B70042BE-D325-4CAF-BADB-5B11CFEBDF32}"/>
                </a:ext>
              </a:extLst>
            </p:cNvPr>
            <p:cNvSpPr/>
            <p:nvPr/>
          </p:nvSpPr>
          <p:spPr>
            <a:xfrm flipV="1">
              <a:off x="5067153" y="41312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3" name="Flowchart: Connector 1162">
              <a:extLst>
                <a:ext uri="{FF2B5EF4-FFF2-40B4-BE49-F238E27FC236}">
                  <a16:creationId xmlns:a16="http://schemas.microsoft.com/office/drawing/2014/main" id="{D93C5426-70CA-49F9-A317-ABD6461D4A12}"/>
                </a:ext>
              </a:extLst>
            </p:cNvPr>
            <p:cNvSpPr/>
            <p:nvPr/>
          </p:nvSpPr>
          <p:spPr>
            <a:xfrm flipV="1">
              <a:off x="5522971" y="39958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4" name="Flowchart: Connector 1163">
              <a:extLst>
                <a:ext uri="{FF2B5EF4-FFF2-40B4-BE49-F238E27FC236}">
                  <a16:creationId xmlns:a16="http://schemas.microsoft.com/office/drawing/2014/main" id="{4D743C19-12B3-44BA-BD72-6FD1931459D9}"/>
                </a:ext>
              </a:extLst>
            </p:cNvPr>
            <p:cNvSpPr/>
            <p:nvPr/>
          </p:nvSpPr>
          <p:spPr>
            <a:xfrm flipV="1">
              <a:off x="5827977" y="402141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5" name="Flowchart: Connector 1164">
              <a:extLst>
                <a:ext uri="{FF2B5EF4-FFF2-40B4-BE49-F238E27FC236}">
                  <a16:creationId xmlns:a16="http://schemas.microsoft.com/office/drawing/2014/main" id="{35985CA9-C45C-4176-8119-5E2576F9E21A}"/>
                </a:ext>
              </a:extLst>
            </p:cNvPr>
            <p:cNvSpPr/>
            <p:nvPr/>
          </p:nvSpPr>
          <p:spPr>
            <a:xfrm flipV="1">
              <a:off x="5731372" y="39456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6" name="Flowchart: Connector 1165">
              <a:extLst>
                <a:ext uri="{FF2B5EF4-FFF2-40B4-BE49-F238E27FC236}">
                  <a16:creationId xmlns:a16="http://schemas.microsoft.com/office/drawing/2014/main" id="{83700447-ECC1-43C7-BAEC-3DC7B37A97AB}"/>
                </a:ext>
              </a:extLst>
            </p:cNvPr>
            <p:cNvSpPr/>
            <p:nvPr/>
          </p:nvSpPr>
          <p:spPr>
            <a:xfrm flipV="1">
              <a:off x="5037460" y="46616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7" name="Flowchart: Connector 1166">
              <a:extLst>
                <a:ext uri="{FF2B5EF4-FFF2-40B4-BE49-F238E27FC236}">
                  <a16:creationId xmlns:a16="http://schemas.microsoft.com/office/drawing/2014/main" id="{6AA7C172-EC70-4269-9E6E-C9EACD7B7165}"/>
                </a:ext>
              </a:extLst>
            </p:cNvPr>
            <p:cNvSpPr/>
            <p:nvPr/>
          </p:nvSpPr>
          <p:spPr>
            <a:xfrm flipV="1">
              <a:off x="5189860" y="46155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8" name="Flowchart: Connector 1167">
              <a:extLst>
                <a:ext uri="{FF2B5EF4-FFF2-40B4-BE49-F238E27FC236}">
                  <a16:creationId xmlns:a16="http://schemas.microsoft.com/office/drawing/2014/main" id="{47174B1F-29AB-4284-99B8-0E03136949A5}"/>
                </a:ext>
              </a:extLst>
            </p:cNvPr>
            <p:cNvSpPr/>
            <p:nvPr/>
          </p:nvSpPr>
          <p:spPr>
            <a:xfrm flipV="1">
              <a:off x="5285468" y="45539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9" name="Flowchart: Connector 1168">
              <a:extLst>
                <a:ext uri="{FF2B5EF4-FFF2-40B4-BE49-F238E27FC236}">
                  <a16:creationId xmlns:a16="http://schemas.microsoft.com/office/drawing/2014/main" id="{3721351E-E82A-4511-99D2-E90D4C0581A9}"/>
                </a:ext>
              </a:extLst>
            </p:cNvPr>
            <p:cNvSpPr/>
            <p:nvPr/>
          </p:nvSpPr>
          <p:spPr>
            <a:xfrm flipV="1">
              <a:off x="5094751" y="45308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0" name="Flowchart: Connector 1169">
              <a:extLst>
                <a:ext uri="{FF2B5EF4-FFF2-40B4-BE49-F238E27FC236}">
                  <a16:creationId xmlns:a16="http://schemas.microsoft.com/office/drawing/2014/main" id="{79527BAA-B643-4253-A4A2-95FAFCEF2B5A}"/>
                </a:ext>
              </a:extLst>
            </p:cNvPr>
            <p:cNvSpPr/>
            <p:nvPr/>
          </p:nvSpPr>
          <p:spPr>
            <a:xfrm flipV="1">
              <a:off x="5352691" y="44954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1" name="Flowchart: Connector 1170">
              <a:extLst>
                <a:ext uri="{FF2B5EF4-FFF2-40B4-BE49-F238E27FC236}">
                  <a16:creationId xmlns:a16="http://schemas.microsoft.com/office/drawing/2014/main" id="{762F51D5-75FA-4523-9069-36B753393278}"/>
                </a:ext>
              </a:extLst>
            </p:cNvPr>
            <p:cNvSpPr/>
            <p:nvPr/>
          </p:nvSpPr>
          <p:spPr>
            <a:xfrm flipV="1">
              <a:off x="5041796" y="39450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2" name="Flowchart: Connector 1171">
              <a:extLst>
                <a:ext uri="{FF2B5EF4-FFF2-40B4-BE49-F238E27FC236}">
                  <a16:creationId xmlns:a16="http://schemas.microsoft.com/office/drawing/2014/main" id="{9E27C802-CB79-4562-987B-EEF79E2A64B7}"/>
                </a:ext>
              </a:extLst>
            </p:cNvPr>
            <p:cNvSpPr/>
            <p:nvPr/>
          </p:nvSpPr>
          <p:spPr>
            <a:xfrm flipV="1">
              <a:off x="5304874" y="48112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4" name="Flowchart: Connector 1173">
              <a:extLst>
                <a:ext uri="{FF2B5EF4-FFF2-40B4-BE49-F238E27FC236}">
                  <a16:creationId xmlns:a16="http://schemas.microsoft.com/office/drawing/2014/main" id="{10E5D5C8-E41E-427E-A225-AFB10B4CC2D7}"/>
                </a:ext>
              </a:extLst>
            </p:cNvPr>
            <p:cNvSpPr/>
            <p:nvPr/>
          </p:nvSpPr>
          <p:spPr>
            <a:xfrm flipV="1">
              <a:off x="5084228" y="472654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5" name="Flowchart: Connector 1174">
              <a:extLst>
                <a:ext uri="{FF2B5EF4-FFF2-40B4-BE49-F238E27FC236}">
                  <a16:creationId xmlns:a16="http://schemas.microsoft.com/office/drawing/2014/main" id="{A4B75C40-114B-4AEE-BD91-D7E7384640B2}"/>
                </a:ext>
              </a:extLst>
            </p:cNvPr>
            <p:cNvSpPr/>
            <p:nvPr/>
          </p:nvSpPr>
          <p:spPr>
            <a:xfrm flipV="1">
              <a:off x="5209765" y="47265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6" name="Flowchart: Connector 1175">
              <a:extLst>
                <a:ext uri="{FF2B5EF4-FFF2-40B4-BE49-F238E27FC236}">
                  <a16:creationId xmlns:a16="http://schemas.microsoft.com/office/drawing/2014/main" id="{759AC51D-82E7-4E0D-B0D3-5D933D2279A4}"/>
                </a:ext>
              </a:extLst>
            </p:cNvPr>
            <p:cNvSpPr/>
            <p:nvPr/>
          </p:nvSpPr>
          <p:spPr>
            <a:xfrm flipV="1">
              <a:off x="5055869" y="47815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grpSp>
      <p:cxnSp>
        <p:nvCxnSpPr>
          <p:cNvPr id="584" name="Straight Arrow Connector 583">
            <a:extLst>
              <a:ext uri="{FF2B5EF4-FFF2-40B4-BE49-F238E27FC236}">
                <a16:creationId xmlns:a16="http://schemas.microsoft.com/office/drawing/2014/main" id="{A501F396-CDE3-4AEB-B743-DD9431154A8B}"/>
              </a:ext>
            </a:extLst>
          </p:cNvPr>
          <p:cNvCxnSpPr>
            <a:cxnSpLocks/>
          </p:cNvCxnSpPr>
          <p:nvPr/>
        </p:nvCxnSpPr>
        <p:spPr>
          <a:xfrm flipH="1">
            <a:off x="2611976" y="3542226"/>
            <a:ext cx="1756604" cy="41551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775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36AFF-5C07-4DEF-ABAF-1241EAD46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750" y="2248766"/>
            <a:ext cx="3132500" cy="3704665"/>
          </a:xfrm>
          <a:prstGeom prst="rect">
            <a:avLst/>
          </a:prstGeom>
        </p:spPr>
      </p:pic>
      <p:sp>
        <p:nvSpPr>
          <p:cNvPr id="4" name="Oval 3">
            <a:extLst>
              <a:ext uri="{FF2B5EF4-FFF2-40B4-BE49-F238E27FC236}">
                <a16:creationId xmlns:a16="http://schemas.microsoft.com/office/drawing/2014/main" id="{632D7890-8117-43FF-9B07-4FB93F16337B}"/>
              </a:ext>
            </a:extLst>
          </p:cNvPr>
          <p:cNvSpPr/>
          <p:nvPr/>
        </p:nvSpPr>
        <p:spPr>
          <a:xfrm>
            <a:off x="3509950" y="2248766"/>
            <a:ext cx="574837" cy="5748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a</a:t>
            </a:r>
          </a:p>
        </p:txBody>
      </p:sp>
      <p:sp>
        <p:nvSpPr>
          <p:cNvPr id="21" name="Oval 20">
            <a:extLst>
              <a:ext uri="{FF2B5EF4-FFF2-40B4-BE49-F238E27FC236}">
                <a16:creationId xmlns:a16="http://schemas.microsoft.com/office/drawing/2014/main" id="{CA34FA7F-2ADC-4CFE-BEE8-C9FC169C0CD0}"/>
              </a:ext>
            </a:extLst>
          </p:cNvPr>
          <p:cNvSpPr/>
          <p:nvPr/>
        </p:nvSpPr>
        <p:spPr>
          <a:xfrm>
            <a:off x="4467979" y="1849574"/>
            <a:ext cx="574837" cy="5748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s</a:t>
            </a:r>
          </a:p>
        </p:txBody>
      </p:sp>
      <p:cxnSp>
        <p:nvCxnSpPr>
          <p:cNvPr id="5" name="Straight Arrow Connector 4">
            <a:extLst>
              <a:ext uri="{FF2B5EF4-FFF2-40B4-BE49-F238E27FC236}">
                <a16:creationId xmlns:a16="http://schemas.microsoft.com/office/drawing/2014/main" id="{BEB65EE8-E360-44C4-B6E6-B3E7D836CD83}"/>
              </a:ext>
            </a:extLst>
          </p:cNvPr>
          <p:cNvCxnSpPr>
            <a:cxnSpLocks/>
          </p:cNvCxnSpPr>
          <p:nvPr/>
        </p:nvCxnSpPr>
        <p:spPr>
          <a:xfrm>
            <a:off x="3800148" y="807868"/>
            <a:ext cx="0" cy="14408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995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Trials look like this</a:t>
            </a:r>
            <a:endParaRPr lang="en-GB" dirty="0"/>
          </a:p>
        </p:txBody>
      </p:sp>
      <p:sp>
        <p:nvSpPr>
          <p:cNvPr id="3" name="Subtitle 2"/>
          <p:cNvSpPr>
            <a:spLocks noGrp="1"/>
          </p:cNvSpPr>
          <p:nvPr>
            <p:ph type="subTitle" idx="1"/>
          </p:nvPr>
        </p:nvSpPr>
        <p:spPr/>
        <p:txBody>
          <a:bodyPr>
            <a:normAutofit lnSpcReduction="10000"/>
          </a:bodyPr>
          <a:lstStyle/>
          <a:p>
            <a:pPr marL="342900" indent="-342900">
              <a:buAutoNum type="arabicPeriod"/>
            </a:pPr>
            <a:r>
              <a:rPr lang="en-US" dirty="0" smtClean="0"/>
              <a:t>A cue appears</a:t>
            </a:r>
          </a:p>
          <a:p>
            <a:pPr marL="342900" indent="-342900">
              <a:buAutoNum type="arabicPeriod"/>
            </a:pPr>
            <a:r>
              <a:rPr lang="en-US" dirty="0" smtClean="0"/>
              <a:t>You will see some moving dots on the screen</a:t>
            </a:r>
          </a:p>
          <a:p>
            <a:pPr marL="342900" indent="-342900">
              <a:buAutoNum type="arabicPeriod"/>
            </a:pPr>
            <a:r>
              <a:rPr lang="en-US" dirty="0" smtClean="0"/>
              <a:t>You will press a button based on the cue and the moving dots</a:t>
            </a:r>
          </a:p>
          <a:p>
            <a:endParaRPr lang="en-US" dirty="0" smtClean="0"/>
          </a:p>
          <a:p>
            <a:r>
              <a:rPr lang="en-US" dirty="0" smtClean="0"/>
              <a:t>Advance through the next three slides to see how that looks.</a:t>
            </a:r>
            <a:endParaRPr lang="en-GB" dirty="0"/>
          </a:p>
        </p:txBody>
      </p:sp>
    </p:spTree>
    <p:extLst>
      <p:ext uri="{BB962C8B-B14F-4D97-AF65-F5344CB8AC3E}">
        <p14:creationId xmlns:p14="http://schemas.microsoft.com/office/powerpoint/2010/main" val="38193829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EFC9-24DD-4DEF-9576-5A761B315497}"/>
              </a:ext>
            </a:extLst>
          </p:cNvPr>
          <p:cNvSpPr>
            <a:spLocks noGrp="1"/>
          </p:cNvSpPr>
          <p:nvPr>
            <p:ph type="ctrTitle"/>
          </p:nvPr>
        </p:nvSpPr>
        <p:spPr/>
        <p:txBody>
          <a:bodyPr/>
          <a:lstStyle/>
          <a:p>
            <a:r>
              <a:rPr lang="en-AU" dirty="0"/>
              <a:t>Some final points</a:t>
            </a:r>
          </a:p>
        </p:txBody>
      </p:sp>
      <p:sp>
        <p:nvSpPr>
          <p:cNvPr id="3" name="Subtitle 2">
            <a:extLst>
              <a:ext uri="{FF2B5EF4-FFF2-40B4-BE49-F238E27FC236}">
                <a16:creationId xmlns:a16="http://schemas.microsoft.com/office/drawing/2014/main" id="{6A92333F-7DD6-4575-BA04-324F6289FB3C}"/>
              </a:ext>
            </a:extLst>
          </p:cNvPr>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918845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EFC9-24DD-4DEF-9576-5A761B315497}"/>
              </a:ext>
            </a:extLst>
          </p:cNvPr>
          <p:cNvSpPr>
            <a:spLocks noGrp="1"/>
          </p:cNvSpPr>
          <p:nvPr>
            <p:ph type="ctrTitle"/>
          </p:nvPr>
        </p:nvSpPr>
        <p:spPr/>
        <p:txBody>
          <a:bodyPr/>
          <a:lstStyle/>
          <a:p>
            <a:r>
              <a:rPr lang="en-AU" dirty="0" smtClean="0"/>
              <a:t>The cue can change</a:t>
            </a:r>
            <a:endParaRPr lang="en-AU" dirty="0"/>
          </a:p>
        </p:txBody>
      </p:sp>
      <p:sp>
        <p:nvSpPr>
          <p:cNvPr id="3" name="Subtitle 2">
            <a:extLst>
              <a:ext uri="{FF2B5EF4-FFF2-40B4-BE49-F238E27FC236}">
                <a16:creationId xmlns:a16="http://schemas.microsoft.com/office/drawing/2014/main" id="{6A92333F-7DD6-4575-BA04-324F6289FB3C}"/>
              </a:ext>
            </a:extLst>
          </p:cNvPr>
          <p:cNvSpPr>
            <a:spLocks noGrp="1"/>
          </p:cNvSpPr>
          <p:nvPr>
            <p:ph type="subTitle" idx="1"/>
          </p:nvPr>
        </p:nvSpPr>
        <p:spPr/>
        <p:txBody>
          <a:bodyPr/>
          <a:lstStyle/>
          <a:p>
            <a:r>
              <a:rPr lang="en-AU" dirty="0" smtClean="0"/>
              <a:t>The cue will only appear every once in a while, to remind you of what the rule is. Also, the cue might change from time to time, to tell you that different directions are important, so please pay attention! See the next slide for an example of a different variation of the cue.</a:t>
            </a:r>
            <a:endParaRPr lang="en-AU" dirty="0"/>
          </a:p>
        </p:txBody>
      </p:sp>
    </p:spTree>
    <p:extLst>
      <p:ext uri="{BB962C8B-B14F-4D97-AF65-F5344CB8AC3E}">
        <p14:creationId xmlns:p14="http://schemas.microsoft.com/office/powerpoint/2010/main" val="30969670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FD5203-4F40-425F-AEC3-329C3C3902F0}"/>
              </a:ext>
            </a:extLst>
          </p:cNvPr>
          <p:cNvSpPr/>
          <p:nvPr/>
        </p:nvSpPr>
        <p:spPr>
          <a:xfrm>
            <a:off x="-213064" y="-177553"/>
            <a:ext cx="9514670" cy="72086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a:solidFill>
                  <a:srgbClr val="F0B579"/>
                </a:solidFill>
              </a:rPr>
              <a:t>a</a:t>
            </a:r>
            <a:endParaRPr lang="en-AU" sz="1350" dirty="0"/>
          </a:p>
        </p:txBody>
      </p:sp>
      <p:pic>
        <p:nvPicPr>
          <p:cNvPr id="4" name="Picture 3">
            <a:extLst>
              <a:ext uri="{FF2B5EF4-FFF2-40B4-BE49-F238E27FC236}">
                <a16:creationId xmlns:a16="http://schemas.microsoft.com/office/drawing/2014/main" id="{06C7312F-0722-4AAF-A3BF-A523187DA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935869">
            <a:off x="2444688" y="1301688"/>
            <a:ext cx="4254623" cy="4254623"/>
          </a:xfrm>
          <a:prstGeom prst="rect">
            <a:avLst/>
          </a:prstGeom>
        </p:spPr>
      </p:pic>
      <p:sp>
        <p:nvSpPr>
          <p:cNvPr id="6" name="Rectangle 5">
            <a:extLst>
              <a:ext uri="{FF2B5EF4-FFF2-40B4-BE49-F238E27FC236}">
                <a16:creationId xmlns:a16="http://schemas.microsoft.com/office/drawing/2014/main" id="{A964B513-940C-497C-849F-4A9B96C92DF0}"/>
              </a:ext>
            </a:extLst>
          </p:cNvPr>
          <p:cNvSpPr/>
          <p:nvPr/>
        </p:nvSpPr>
        <p:spPr>
          <a:xfrm>
            <a:off x="370660" y="1369889"/>
            <a:ext cx="4572000" cy="553998"/>
          </a:xfrm>
          <a:prstGeom prst="rect">
            <a:avLst/>
          </a:prstGeom>
        </p:spPr>
        <p:txBody>
          <a:bodyPr>
            <a:spAutoFit/>
          </a:bodyPr>
          <a:lstStyle/>
          <a:p>
            <a:pPr algn="ctr"/>
            <a:r>
              <a:rPr lang="en-AU" sz="3000" dirty="0">
                <a:solidFill>
                  <a:schemeClr val="bg2"/>
                </a:solidFill>
              </a:rPr>
              <a:t>s</a:t>
            </a:r>
          </a:p>
        </p:txBody>
      </p:sp>
      <p:sp>
        <p:nvSpPr>
          <p:cNvPr id="7" name="Rectangle 6">
            <a:extLst>
              <a:ext uri="{FF2B5EF4-FFF2-40B4-BE49-F238E27FC236}">
                <a16:creationId xmlns:a16="http://schemas.microsoft.com/office/drawing/2014/main" id="{CEAEC682-1EBF-4A00-80A4-94BB0A4008FC}"/>
              </a:ext>
            </a:extLst>
          </p:cNvPr>
          <p:cNvSpPr/>
          <p:nvPr/>
        </p:nvSpPr>
        <p:spPr>
          <a:xfrm>
            <a:off x="4280852" y="4823566"/>
            <a:ext cx="4572000" cy="553998"/>
          </a:xfrm>
          <a:prstGeom prst="rect">
            <a:avLst/>
          </a:prstGeom>
        </p:spPr>
        <p:txBody>
          <a:bodyPr>
            <a:spAutoFit/>
          </a:bodyPr>
          <a:lstStyle/>
          <a:p>
            <a:pPr algn="ctr"/>
            <a:r>
              <a:rPr lang="en-AU" sz="3000" dirty="0">
                <a:solidFill>
                  <a:schemeClr val="bg2"/>
                </a:solidFill>
              </a:rPr>
              <a:t>a</a:t>
            </a:r>
          </a:p>
        </p:txBody>
      </p:sp>
      <p:sp>
        <p:nvSpPr>
          <p:cNvPr id="8" name="Rectangle 7">
            <a:extLst>
              <a:ext uri="{FF2B5EF4-FFF2-40B4-BE49-F238E27FC236}">
                <a16:creationId xmlns:a16="http://schemas.microsoft.com/office/drawing/2014/main" id="{C5EB9D10-502B-470A-B996-1E44AA69D084}"/>
              </a:ext>
            </a:extLst>
          </p:cNvPr>
          <p:cNvSpPr/>
          <p:nvPr/>
        </p:nvSpPr>
        <p:spPr>
          <a:xfrm>
            <a:off x="2285999" y="6505269"/>
            <a:ext cx="4572000" cy="369332"/>
          </a:xfrm>
          <a:prstGeom prst="rect">
            <a:avLst/>
          </a:prstGeom>
        </p:spPr>
        <p:txBody>
          <a:bodyPr>
            <a:spAutoFit/>
          </a:bodyPr>
          <a:lstStyle/>
          <a:p>
            <a:pPr algn="ctr"/>
            <a:r>
              <a:rPr lang="en-AU" dirty="0">
                <a:solidFill>
                  <a:schemeClr val="bg2"/>
                </a:solidFill>
              </a:rPr>
              <a:t>Press either key to continue</a:t>
            </a:r>
          </a:p>
        </p:txBody>
      </p:sp>
    </p:spTree>
    <p:extLst>
      <p:ext uri="{BB962C8B-B14F-4D97-AF65-F5344CB8AC3E}">
        <p14:creationId xmlns:p14="http://schemas.microsoft.com/office/powerpoint/2010/main" val="16965478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EFC9-24DD-4DEF-9576-5A761B315497}"/>
              </a:ext>
            </a:extLst>
          </p:cNvPr>
          <p:cNvSpPr>
            <a:spLocks noGrp="1"/>
          </p:cNvSpPr>
          <p:nvPr>
            <p:ph type="ctrTitle"/>
          </p:nvPr>
        </p:nvSpPr>
        <p:spPr/>
        <p:txBody>
          <a:bodyPr/>
          <a:lstStyle/>
          <a:p>
            <a:r>
              <a:rPr lang="en-AU" dirty="0" smtClean="0"/>
              <a:t>Be careful about which dots are ‘coherent’</a:t>
            </a:r>
            <a:endParaRPr lang="en-AU" dirty="0"/>
          </a:p>
        </p:txBody>
      </p:sp>
      <p:sp>
        <p:nvSpPr>
          <p:cNvPr id="3" name="Subtitle 2">
            <a:extLst>
              <a:ext uri="{FF2B5EF4-FFF2-40B4-BE49-F238E27FC236}">
                <a16:creationId xmlns:a16="http://schemas.microsoft.com/office/drawing/2014/main" id="{6A92333F-7DD6-4575-BA04-324F6289FB3C}"/>
              </a:ext>
            </a:extLst>
          </p:cNvPr>
          <p:cNvSpPr>
            <a:spLocks noGrp="1"/>
          </p:cNvSpPr>
          <p:nvPr>
            <p:ph type="subTitle" idx="1"/>
          </p:nvPr>
        </p:nvSpPr>
        <p:spPr>
          <a:xfrm>
            <a:off x="1143000" y="3602037"/>
            <a:ext cx="6858000" cy="1876411"/>
          </a:xfrm>
        </p:spPr>
        <p:txBody>
          <a:bodyPr>
            <a:normAutofit lnSpcReduction="10000"/>
          </a:bodyPr>
          <a:lstStyle/>
          <a:p>
            <a:r>
              <a:rPr lang="en-AU" dirty="0" smtClean="0"/>
              <a:t>Because some of the dots are moving randomly, you might occasionally see a couple of random dots ‘kind of’ moving in the same direction. That doesn’t count as coherent. You only care about the dots that are definitely moving all together in one single direction. See the next slide for an example: here the coherent dots are moving to the top right, but you occasionally get two or three that look like they are kind of moving together downward, or to the bottom left</a:t>
            </a:r>
            <a:r>
              <a:rPr lang="en-AU" dirty="0" smtClean="0"/>
              <a:t>. Ignore those!</a:t>
            </a:r>
            <a:endParaRPr lang="en-AU" dirty="0"/>
          </a:p>
        </p:txBody>
      </p:sp>
    </p:spTree>
    <p:extLst>
      <p:ext uri="{BB962C8B-B14F-4D97-AF65-F5344CB8AC3E}">
        <p14:creationId xmlns:p14="http://schemas.microsoft.com/office/powerpoint/2010/main" val="21016065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a:hlinkClick r:id="" action="ppaction://media"/>
            <a:extLst>
              <a:ext uri="{FF2B5EF4-FFF2-40B4-BE49-F238E27FC236}">
                <a16:creationId xmlns:a16="http://schemas.microsoft.com/office/drawing/2014/main" id="{766BA577-12F6-433F-8E1C-8FDC25E334E3}"/>
              </a:ext>
            </a:extLst>
          </p:cNvPr>
          <p:cNvPicPr>
            <a:picLocks noRot="1" noChangeAspect="1"/>
          </p:cNvPicPr>
          <p:nvPr>
            <a:videoFile r:link="rId1"/>
          </p:nvPr>
        </p:nvPicPr>
        <p:blipFill>
          <a:blip r:embed="rId3"/>
          <a:stretch>
            <a:fillRect/>
          </a:stretch>
        </p:blipFill>
        <p:spPr>
          <a:xfrm>
            <a:off x="1843103" y="1893995"/>
            <a:ext cx="5457794" cy="3070009"/>
          </a:xfrm>
          <a:prstGeom prst="rect">
            <a:avLst/>
          </a:prstGeom>
        </p:spPr>
      </p:pic>
    </p:spTree>
    <p:extLst>
      <p:ext uri="{BB962C8B-B14F-4D97-AF65-F5344CB8AC3E}">
        <p14:creationId xmlns:p14="http://schemas.microsoft.com/office/powerpoint/2010/main" val="3512609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EFC9-24DD-4DEF-9576-5A761B315497}"/>
              </a:ext>
            </a:extLst>
          </p:cNvPr>
          <p:cNvSpPr>
            <a:spLocks noGrp="1"/>
          </p:cNvSpPr>
          <p:nvPr>
            <p:ph type="ctrTitle"/>
          </p:nvPr>
        </p:nvSpPr>
        <p:spPr/>
        <p:txBody>
          <a:bodyPr/>
          <a:lstStyle/>
          <a:p>
            <a:r>
              <a:rPr lang="en-AU" dirty="0" smtClean="0"/>
              <a:t>Some trials are easy, some are hard</a:t>
            </a:r>
            <a:endParaRPr lang="en-AU" dirty="0"/>
          </a:p>
        </p:txBody>
      </p:sp>
      <p:sp>
        <p:nvSpPr>
          <p:cNvPr id="3" name="Subtitle 2">
            <a:extLst>
              <a:ext uri="{FF2B5EF4-FFF2-40B4-BE49-F238E27FC236}">
                <a16:creationId xmlns:a16="http://schemas.microsoft.com/office/drawing/2014/main" id="{6A92333F-7DD6-4575-BA04-324F6289FB3C}"/>
              </a:ext>
            </a:extLst>
          </p:cNvPr>
          <p:cNvSpPr>
            <a:spLocks noGrp="1"/>
          </p:cNvSpPr>
          <p:nvPr>
            <p:ph type="subTitle" idx="1"/>
          </p:nvPr>
        </p:nvSpPr>
        <p:spPr>
          <a:xfrm>
            <a:off x="1143000" y="3602037"/>
            <a:ext cx="6858000" cy="2146755"/>
          </a:xfrm>
        </p:spPr>
        <p:txBody>
          <a:bodyPr>
            <a:normAutofit/>
          </a:bodyPr>
          <a:lstStyle/>
          <a:p>
            <a:r>
              <a:rPr lang="en-AU" dirty="0" smtClean="0"/>
              <a:t>Sometimes it will be easy to see what direction the dots are moving in, because there will be lots of coherent dots. Sometimes there will be less coherent dots and it will be harder to see. Also, sometimes the dots will be moving in a direction where it’s hard to tell whether it should be an ‘a’ or ‘s’ direction. This is all part of the experiment. Just do your best! I’m just as interested in mistakes as I am in correct answers. Which brings me to the last and most important point:</a:t>
            </a:r>
            <a:endParaRPr lang="en-AU" dirty="0"/>
          </a:p>
        </p:txBody>
      </p:sp>
    </p:spTree>
    <p:extLst>
      <p:ext uri="{BB962C8B-B14F-4D97-AF65-F5344CB8AC3E}">
        <p14:creationId xmlns:p14="http://schemas.microsoft.com/office/powerpoint/2010/main" val="10618605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EFC9-24DD-4DEF-9576-5A761B315497}"/>
              </a:ext>
            </a:extLst>
          </p:cNvPr>
          <p:cNvSpPr>
            <a:spLocks noGrp="1"/>
          </p:cNvSpPr>
          <p:nvPr>
            <p:ph type="ctrTitle"/>
          </p:nvPr>
        </p:nvSpPr>
        <p:spPr/>
        <p:txBody>
          <a:bodyPr/>
          <a:lstStyle/>
          <a:p>
            <a:r>
              <a:rPr lang="en-AU" dirty="0"/>
              <a:t>Always answer!</a:t>
            </a:r>
          </a:p>
        </p:txBody>
      </p:sp>
      <p:sp>
        <p:nvSpPr>
          <p:cNvPr id="3" name="Subtitle 2">
            <a:extLst>
              <a:ext uri="{FF2B5EF4-FFF2-40B4-BE49-F238E27FC236}">
                <a16:creationId xmlns:a16="http://schemas.microsoft.com/office/drawing/2014/main" id="{6A92333F-7DD6-4575-BA04-324F6289FB3C}"/>
              </a:ext>
            </a:extLst>
          </p:cNvPr>
          <p:cNvSpPr>
            <a:spLocks noGrp="1"/>
          </p:cNvSpPr>
          <p:nvPr>
            <p:ph type="subTitle" idx="1"/>
          </p:nvPr>
        </p:nvSpPr>
        <p:spPr/>
        <p:txBody>
          <a:bodyPr/>
          <a:lstStyle/>
          <a:p>
            <a:r>
              <a:rPr lang="en-AU" dirty="0"/>
              <a:t>(even if you aren’t sure)</a:t>
            </a:r>
          </a:p>
          <a:p>
            <a:endParaRPr lang="en-AU" dirty="0"/>
          </a:p>
          <a:p>
            <a:r>
              <a:rPr lang="en-AU" dirty="0"/>
              <a:t>try to be as </a:t>
            </a:r>
            <a:r>
              <a:rPr lang="en-AU" b="1" dirty="0"/>
              <a:t>accurate</a:t>
            </a:r>
            <a:r>
              <a:rPr lang="en-AU" dirty="0"/>
              <a:t> and as </a:t>
            </a:r>
            <a:r>
              <a:rPr lang="en-AU" b="1" dirty="0"/>
              <a:t>fast</a:t>
            </a:r>
            <a:r>
              <a:rPr lang="en-AU" dirty="0"/>
              <a:t> as possible but </a:t>
            </a:r>
          </a:p>
          <a:p>
            <a:r>
              <a:rPr lang="en-AU" b="1" dirty="0"/>
              <a:t>always answer</a:t>
            </a:r>
          </a:p>
        </p:txBody>
      </p:sp>
    </p:spTree>
    <p:extLst>
      <p:ext uri="{BB962C8B-B14F-4D97-AF65-F5344CB8AC3E}">
        <p14:creationId xmlns:p14="http://schemas.microsoft.com/office/powerpoint/2010/main" val="25102722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EFC9-24DD-4DEF-9576-5A761B315497}"/>
              </a:ext>
            </a:extLst>
          </p:cNvPr>
          <p:cNvSpPr>
            <a:spLocks noGrp="1"/>
          </p:cNvSpPr>
          <p:nvPr>
            <p:ph type="ctrTitle"/>
          </p:nvPr>
        </p:nvSpPr>
        <p:spPr/>
        <p:txBody>
          <a:bodyPr/>
          <a:lstStyle/>
          <a:p>
            <a:r>
              <a:rPr lang="en-AU" dirty="0"/>
              <a:t>Ready?</a:t>
            </a:r>
          </a:p>
        </p:txBody>
      </p:sp>
      <p:sp>
        <p:nvSpPr>
          <p:cNvPr id="3" name="Subtitle 2">
            <a:extLst>
              <a:ext uri="{FF2B5EF4-FFF2-40B4-BE49-F238E27FC236}">
                <a16:creationId xmlns:a16="http://schemas.microsoft.com/office/drawing/2014/main" id="{6A92333F-7DD6-4575-BA04-324F6289FB3C}"/>
              </a:ext>
            </a:extLst>
          </p:cNvPr>
          <p:cNvSpPr>
            <a:spLocks noGrp="1"/>
          </p:cNvSpPr>
          <p:nvPr>
            <p:ph type="subTitle" idx="1"/>
          </p:nvPr>
        </p:nvSpPr>
        <p:spPr/>
        <p:txBody>
          <a:bodyPr/>
          <a:lstStyle/>
          <a:p>
            <a:r>
              <a:rPr lang="en-AU" smtClean="0"/>
              <a:t>Great</a:t>
            </a:r>
            <a:r>
              <a:rPr lang="en-AU"/>
              <a:t>!</a:t>
            </a:r>
            <a:r>
              <a:rPr lang="en-AU" smtClean="0"/>
              <a:t> </a:t>
            </a:r>
            <a:r>
              <a:rPr lang="en-AU" dirty="0" smtClean="0"/>
              <a:t>See the instructions text file for your next steps!</a:t>
            </a:r>
            <a:endParaRPr lang="en-AU" dirty="0"/>
          </a:p>
        </p:txBody>
      </p:sp>
    </p:spTree>
    <p:extLst>
      <p:ext uri="{BB962C8B-B14F-4D97-AF65-F5344CB8AC3E}">
        <p14:creationId xmlns:p14="http://schemas.microsoft.com/office/powerpoint/2010/main" val="4242122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FD5203-4F40-425F-AEC3-329C3C3902F0}"/>
              </a:ext>
            </a:extLst>
          </p:cNvPr>
          <p:cNvSpPr/>
          <p:nvPr/>
        </p:nvSpPr>
        <p:spPr>
          <a:xfrm>
            <a:off x="-213064" y="-177553"/>
            <a:ext cx="9514670" cy="72086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a:solidFill>
                  <a:srgbClr val="F0B579"/>
                </a:solidFill>
              </a:rPr>
              <a:t>a</a:t>
            </a:r>
            <a:endParaRPr lang="en-AU" sz="1350" dirty="0"/>
          </a:p>
        </p:txBody>
      </p:sp>
      <p:pic>
        <p:nvPicPr>
          <p:cNvPr id="4" name="Picture 3">
            <a:extLst>
              <a:ext uri="{FF2B5EF4-FFF2-40B4-BE49-F238E27FC236}">
                <a16:creationId xmlns:a16="http://schemas.microsoft.com/office/drawing/2014/main" id="{06C7312F-0722-4AAF-A3BF-A523187DA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608728">
            <a:off x="2444688" y="1301688"/>
            <a:ext cx="4254623" cy="4254623"/>
          </a:xfrm>
          <a:prstGeom prst="rect">
            <a:avLst/>
          </a:prstGeom>
        </p:spPr>
      </p:pic>
      <p:sp>
        <p:nvSpPr>
          <p:cNvPr id="6" name="Rectangle 5">
            <a:extLst>
              <a:ext uri="{FF2B5EF4-FFF2-40B4-BE49-F238E27FC236}">
                <a16:creationId xmlns:a16="http://schemas.microsoft.com/office/drawing/2014/main" id="{A964B513-940C-497C-849F-4A9B96C92DF0}"/>
              </a:ext>
            </a:extLst>
          </p:cNvPr>
          <p:cNvSpPr/>
          <p:nvPr/>
        </p:nvSpPr>
        <p:spPr>
          <a:xfrm>
            <a:off x="4123676" y="1242668"/>
            <a:ext cx="4572000" cy="553998"/>
          </a:xfrm>
          <a:prstGeom prst="rect">
            <a:avLst/>
          </a:prstGeom>
        </p:spPr>
        <p:txBody>
          <a:bodyPr>
            <a:spAutoFit/>
          </a:bodyPr>
          <a:lstStyle/>
          <a:p>
            <a:pPr algn="ctr"/>
            <a:r>
              <a:rPr lang="en-AU" sz="3000" dirty="0">
                <a:solidFill>
                  <a:schemeClr val="bg2"/>
                </a:solidFill>
              </a:rPr>
              <a:t>s</a:t>
            </a:r>
          </a:p>
        </p:txBody>
      </p:sp>
      <p:sp>
        <p:nvSpPr>
          <p:cNvPr id="7" name="Rectangle 6">
            <a:extLst>
              <a:ext uri="{FF2B5EF4-FFF2-40B4-BE49-F238E27FC236}">
                <a16:creationId xmlns:a16="http://schemas.microsoft.com/office/drawing/2014/main" id="{CEAEC682-1EBF-4A00-80A4-94BB0A4008FC}"/>
              </a:ext>
            </a:extLst>
          </p:cNvPr>
          <p:cNvSpPr/>
          <p:nvPr/>
        </p:nvSpPr>
        <p:spPr>
          <a:xfrm>
            <a:off x="448323" y="5221131"/>
            <a:ext cx="4572000" cy="553998"/>
          </a:xfrm>
          <a:prstGeom prst="rect">
            <a:avLst/>
          </a:prstGeom>
        </p:spPr>
        <p:txBody>
          <a:bodyPr>
            <a:spAutoFit/>
          </a:bodyPr>
          <a:lstStyle/>
          <a:p>
            <a:pPr algn="ctr"/>
            <a:r>
              <a:rPr lang="en-AU" sz="3000" dirty="0">
                <a:solidFill>
                  <a:schemeClr val="bg2"/>
                </a:solidFill>
              </a:rPr>
              <a:t>a</a:t>
            </a:r>
          </a:p>
        </p:txBody>
      </p:sp>
      <p:sp>
        <p:nvSpPr>
          <p:cNvPr id="8" name="Rectangle 7">
            <a:extLst>
              <a:ext uri="{FF2B5EF4-FFF2-40B4-BE49-F238E27FC236}">
                <a16:creationId xmlns:a16="http://schemas.microsoft.com/office/drawing/2014/main" id="{C5EB9D10-502B-470A-B996-1E44AA69D084}"/>
              </a:ext>
            </a:extLst>
          </p:cNvPr>
          <p:cNvSpPr/>
          <p:nvPr/>
        </p:nvSpPr>
        <p:spPr>
          <a:xfrm>
            <a:off x="2285999" y="6505269"/>
            <a:ext cx="4572000" cy="369332"/>
          </a:xfrm>
          <a:prstGeom prst="rect">
            <a:avLst/>
          </a:prstGeom>
        </p:spPr>
        <p:txBody>
          <a:bodyPr>
            <a:spAutoFit/>
          </a:bodyPr>
          <a:lstStyle/>
          <a:p>
            <a:pPr algn="ctr"/>
            <a:r>
              <a:rPr lang="en-AU" dirty="0">
                <a:solidFill>
                  <a:schemeClr val="bg2"/>
                </a:solidFill>
              </a:rPr>
              <a:t>Press either key to continue</a:t>
            </a:r>
          </a:p>
        </p:txBody>
      </p:sp>
    </p:spTree>
    <p:extLst>
      <p:ext uri="{BB962C8B-B14F-4D97-AF65-F5344CB8AC3E}">
        <p14:creationId xmlns:p14="http://schemas.microsoft.com/office/powerpoint/2010/main" val="2794220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a:hlinkClick r:id="" action="ppaction://media"/>
            <a:extLst>
              <a:ext uri="{FF2B5EF4-FFF2-40B4-BE49-F238E27FC236}">
                <a16:creationId xmlns:a16="http://schemas.microsoft.com/office/drawing/2014/main" id="{53047FEB-1763-4489-B2DE-AA97ACCFC510}"/>
              </a:ext>
            </a:extLst>
          </p:cNvPr>
          <p:cNvPicPr>
            <a:picLocks noRot="1" noChangeAspect="1"/>
          </p:cNvPicPr>
          <p:nvPr>
            <a:videoFile r:link="rId1"/>
          </p:nvPr>
        </p:nvPicPr>
        <p:blipFill>
          <a:blip r:embed="rId3"/>
          <a:stretch>
            <a:fillRect/>
          </a:stretch>
        </p:blipFill>
        <p:spPr>
          <a:xfrm>
            <a:off x="1614256" y="1765269"/>
            <a:ext cx="5915488" cy="3327462"/>
          </a:xfrm>
          <a:prstGeom prst="rect">
            <a:avLst/>
          </a:prstGeom>
        </p:spPr>
      </p:pic>
      <p:sp>
        <p:nvSpPr>
          <p:cNvPr id="4" name="TextBox 3"/>
          <p:cNvSpPr txBox="1"/>
          <p:nvPr/>
        </p:nvSpPr>
        <p:spPr>
          <a:xfrm>
            <a:off x="1614256" y="5442140"/>
            <a:ext cx="4998332" cy="646331"/>
          </a:xfrm>
          <a:prstGeom prst="rect">
            <a:avLst/>
          </a:prstGeom>
          <a:noFill/>
        </p:spPr>
        <p:txBody>
          <a:bodyPr wrap="square" rtlCol="0">
            <a:spAutoFit/>
          </a:bodyPr>
          <a:lstStyle/>
          <a:p>
            <a:r>
              <a:rPr lang="en-US" dirty="0" smtClean="0"/>
              <a:t>This is an embedded </a:t>
            </a:r>
            <a:r>
              <a:rPr lang="en-US" dirty="0" err="1" smtClean="0"/>
              <a:t>youtube</a:t>
            </a:r>
            <a:r>
              <a:rPr lang="en-US" dirty="0" smtClean="0"/>
              <a:t> video: in the experiment, this will be </a:t>
            </a:r>
            <a:r>
              <a:rPr lang="en-US" dirty="0" err="1" smtClean="0"/>
              <a:t>fullscreen</a:t>
            </a:r>
            <a:r>
              <a:rPr lang="en-US" dirty="0" smtClean="0"/>
              <a:t>.</a:t>
            </a:r>
            <a:endParaRPr lang="en-GB" dirty="0"/>
          </a:p>
        </p:txBody>
      </p:sp>
    </p:spTree>
    <p:extLst>
      <p:ext uri="{BB962C8B-B14F-4D97-AF65-F5344CB8AC3E}">
        <p14:creationId xmlns:p14="http://schemas.microsoft.com/office/powerpoint/2010/main" val="3222359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36AFF-5C07-4DEF-ABAF-1241EAD46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750" y="2248766"/>
            <a:ext cx="3132500" cy="3704665"/>
          </a:xfrm>
          <a:prstGeom prst="rect">
            <a:avLst/>
          </a:prstGeom>
        </p:spPr>
      </p:pic>
      <p:sp>
        <p:nvSpPr>
          <p:cNvPr id="4" name="Oval 3">
            <a:extLst>
              <a:ext uri="{FF2B5EF4-FFF2-40B4-BE49-F238E27FC236}">
                <a16:creationId xmlns:a16="http://schemas.microsoft.com/office/drawing/2014/main" id="{632D7890-8117-43FF-9B07-4FB93F16337B}"/>
              </a:ext>
            </a:extLst>
          </p:cNvPr>
          <p:cNvSpPr/>
          <p:nvPr/>
        </p:nvSpPr>
        <p:spPr>
          <a:xfrm>
            <a:off x="3509950" y="2248766"/>
            <a:ext cx="574837" cy="5748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a</a:t>
            </a:r>
          </a:p>
        </p:txBody>
      </p:sp>
      <p:sp>
        <p:nvSpPr>
          <p:cNvPr id="6" name="TextBox 5">
            <a:extLst>
              <a:ext uri="{FF2B5EF4-FFF2-40B4-BE49-F238E27FC236}">
                <a16:creationId xmlns:a16="http://schemas.microsoft.com/office/drawing/2014/main" id="{9697D2BE-CD31-436B-A383-CD8703185C34}"/>
              </a:ext>
            </a:extLst>
          </p:cNvPr>
          <p:cNvSpPr txBox="1"/>
          <p:nvPr/>
        </p:nvSpPr>
        <p:spPr>
          <a:xfrm>
            <a:off x="1428539" y="529741"/>
            <a:ext cx="2051509" cy="338554"/>
          </a:xfrm>
          <a:prstGeom prst="rect">
            <a:avLst/>
          </a:prstGeom>
          <a:noFill/>
        </p:spPr>
        <p:txBody>
          <a:bodyPr wrap="square" numCol="1" rtlCol="0">
            <a:spAutoFit/>
          </a:bodyPr>
          <a:lstStyle/>
          <a:p>
            <a:pPr algn="ctr"/>
            <a:r>
              <a:rPr lang="en-US" sz="1600" dirty="0"/>
              <a:t>Button 1</a:t>
            </a:r>
          </a:p>
        </p:txBody>
      </p:sp>
      <p:sp>
        <p:nvSpPr>
          <p:cNvPr id="7" name="TextBox 6">
            <a:extLst>
              <a:ext uri="{FF2B5EF4-FFF2-40B4-BE49-F238E27FC236}">
                <a16:creationId xmlns:a16="http://schemas.microsoft.com/office/drawing/2014/main" id="{A2919044-C038-4117-87FA-C99B1CF3868F}"/>
              </a:ext>
            </a:extLst>
          </p:cNvPr>
          <p:cNvSpPr txBox="1"/>
          <p:nvPr/>
        </p:nvSpPr>
        <p:spPr>
          <a:xfrm>
            <a:off x="5663953" y="529742"/>
            <a:ext cx="1906563" cy="338554"/>
          </a:xfrm>
          <a:prstGeom prst="rect">
            <a:avLst/>
          </a:prstGeom>
          <a:noFill/>
        </p:spPr>
        <p:txBody>
          <a:bodyPr wrap="square" numCol="1" rtlCol="0">
            <a:spAutoFit/>
          </a:bodyPr>
          <a:lstStyle/>
          <a:p>
            <a:pPr algn="ctr"/>
            <a:r>
              <a:rPr lang="en-US" sz="1600" dirty="0"/>
              <a:t>Button 2</a:t>
            </a:r>
          </a:p>
        </p:txBody>
      </p:sp>
      <p:cxnSp>
        <p:nvCxnSpPr>
          <p:cNvPr id="9" name="Connector: Elbow 8">
            <a:extLst>
              <a:ext uri="{FF2B5EF4-FFF2-40B4-BE49-F238E27FC236}">
                <a16:creationId xmlns:a16="http://schemas.microsoft.com/office/drawing/2014/main" id="{08C58FF5-C81E-4E85-8858-11E4B1963985}"/>
              </a:ext>
            </a:extLst>
          </p:cNvPr>
          <p:cNvCxnSpPr>
            <a:cxnSpLocks/>
            <a:stCxn id="7" idx="2"/>
            <a:endCxn id="21" idx="6"/>
          </p:cNvCxnSpPr>
          <p:nvPr/>
        </p:nvCxnSpPr>
        <p:spPr>
          <a:xfrm rot="5400000">
            <a:off x="5195678" y="715435"/>
            <a:ext cx="1268697" cy="157441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CA34FA7F-2ADC-4CFE-BEE8-C9FC169C0CD0}"/>
              </a:ext>
            </a:extLst>
          </p:cNvPr>
          <p:cNvSpPr/>
          <p:nvPr/>
        </p:nvSpPr>
        <p:spPr>
          <a:xfrm>
            <a:off x="4467979" y="1849574"/>
            <a:ext cx="574837" cy="5748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s</a:t>
            </a:r>
          </a:p>
        </p:txBody>
      </p:sp>
      <p:cxnSp>
        <p:nvCxnSpPr>
          <p:cNvPr id="26" name="Connector: Elbow 25">
            <a:extLst>
              <a:ext uri="{FF2B5EF4-FFF2-40B4-BE49-F238E27FC236}">
                <a16:creationId xmlns:a16="http://schemas.microsoft.com/office/drawing/2014/main" id="{1A8E0DB1-A585-4046-BC7D-9897B507AB2D}"/>
              </a:ext>
            </a:extLst>
          </p:cNvPr>
          <p:cNvCxnSpPr>
            <a:cxnSpLocks/>
            <a:stCxn id="6" idx="2"/>
            <a:endCxn id="4" idx="2"/>
          </p:cNvCxnSpPr>
          <p:nvPr/>
        </p:nvCxnSpPr>
        <p:spPr>
          <a:xfrm rot="16200000" flipH="1">
            <a:off x="2148177" y="1174412"/>
            <a:ext cx="1667890" cy="105565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4031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EFC9-24DD-4DEF-9576-5A761B315497}"/>
              </a:ext>
            </a:extLst>
          </p:cNvPr>
          <p:cNvSpPr>
            <a:spLocks noGrp="1"/>
          </p:cNvSpPr>
          <p:nvPr>
            <p:ph type="ctrTitle"/>
          </p:nvPr>
        </p:nvSpPr>
        <p:spPr/>
        <p:txBody>
          <a:bodyPr/>
          <a:lstStyle/>
          <a:p>
            <a:r>
              <a:rPr lang="en-AU" dirty="0"/>
              <a:t>Detail</a:t>
            </a:r>
          </a:p>
        </p:txBody>
      </p:sp>
      <p:sp>
        <p:nvSpPr>
          <p:cNvPr id="3" name="Subtitle 2">
            <a:extLst>
              <a:ext uri="{FF2B5EF4-FFF2-40B4-BE49-F238E27FC236}">
                <a16:creationId xmlns:a16="http://schemas.microsoft.com/office/drawing/2014/main" id="{6A92333F-7DD6-4575-BA04-324F6289FB3C}"/>
              </a:ext>
            </a:extLst>
          </p:cNvPr>
          <p:cNvSpPr>
            <a:spLocks noGrp="1"/>
          </p:cNvSpPr>
          <p:nvPr>
            <p:ph type="subTitle" idx="1"/>
          </p:nvPr>
        </p:nvSpPr>
        <p:spPr/>
        <p:txBody>
          <a:bodyPr/>
          <a:lstStyle/>
          <a:p>
            <a:r>
              <a:rPr lang="en-AU" dirty="0" smtClean="0"/>
              <a:t>Let me explain the task in a bit more detail. In each trial, some of the dots are moving randomly and the rest are moving all together in one (coherent) direction. The cue lets you know which button to press depending on what direction the coherent dots are moving in on that trial. Advance through the next three slides to see how that would play out.</a:t>
            </a:r>
            <a:endParaRPr lang="en-AU" dirty="0"/>
          </a:p>
        </p:txBody>
      </p:sp>
    </p:spTree>
    <p:extLst>
      <p:ext uri="{BB962C8B-B14F-4D97-AF65-F5344CB8AC3E}">
        <p14:creationId xmlns:p14="http://schemas.microsoft.com/office/powerpoint/2010/main" val="1785982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FD5203-4F40-425F-AEC3-329C3C3902F0}"/>
              </a:ext>
            </a:extLst>
          </p:cNvPr>
          <p:cNvSpPr/>
          <p:nvPr/>
        </p:nvSpPr>
        <p:spPr>
          <a:xfrm>
            <a:off x="-213064" y="-177553"/>
            <a:ext cx="9514670" cy="72086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a:solidFill>
                  <a:srgbClr val="F0B579"/>
                </a:solidFill>
              </a:rPr>
              <a:t>a</a:t>
            </a:r>
            <a:endParaRPr lang="en-AU" sz="1350" dirty="0"/>
          </a:p>
        </p:txBody>
      </p:sp>
      <p:pic>
        <p:nvPicPr>
          <p:cNvPr id="4" name="Picture 3">
            <a:extLst>
              <a:ext uri="{FF2B5EF4-FFF2-40B4-BE49-F238E27FC236}">
                <a16:creationId xmlns:a16="http://schemas.microsoft.com/office/drawing/2014/main" id="{06C7312F-0722-4AAF-A3BF-A523187DA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608728">
            <a:off x="2444688" y="1301688"/>
            <a:ext cx="4254623" cy="4254623"/>
          </a:xfrm>
          <a:prstGeom prst="rect">
            <a:avLst/>
          </a:prstGeom>
        </p:spPr>
      </p:pic>
      <p:sp>
        <p:nvSpPr>
          <p:cNvPr id="6" name="Rectangle 5">
            <a:extLst>
              <a:ext uri="{FF2B5EF4-FFF2-40B4-BE49-F238E27FC236}">
                <a16:creationId xmlns:a16="http://schemas.microsoft.com/office/drawing/2014/main" id="{A964B513-940C-497C-849F-4A9B96C92DF0}"/>
              </a:ext>
            </a:extLst>
          </p:cNvPr>
          <p:cNvSpPr/>
          <p:nvPr/>
        </p:nvSpPr>
        <p:spPr>
          <a:xfrm>
            <a:off x="4123676" y="1242668"/>
            <a:ext cx="4572000" cy="553998"/>
          </a:xfrm>
          <a:prstGeom prst="rect">
            <a:avLst/>
          </a:prstGeom>
        </p:spPr>
        <p:txBody>
          <a:bodyPr>
            <a:spAutoFit/>
          </a:bodyPr>
          <a:lstStyle/>
          <a:p>
            <a:pPr algn="ctr"/>
            <a:r>
              <a:rPr lang="en-AU" sz="3000" dirty="0">
                <a:solidFill>
                  <a:schemeClr val="bg2"/>
                </a:solidFill>
              </a:rPr>
              <a:t>s</a:t>
            </a:r>
          </a:p>
        </p:txBody>
      </p:sp>
      <p:sp>
        <p:nvSpPr>
          <p:cNvPr id="7" name="Rectangle 6">
            <a:extLst>
              <a:ext uri="{FF2B5EF4-FFF2-40B4-BE49-F238E27FC236}">
                <a16:creationId xmlns:a16="http://schemas.microsoft.com/office/drawing/2014/main" id="{CEAEC682-1EBF-4A00-80A4-94BB0A4008FC}"/>
              </a:ext>
            </a:extLst>
          </p:cNvPr>
          <p:cNvSpPr/>
          <p:nvPr/>
        </p:nvSpPr>
        <p:spPr>
          <a:xfrm>
            <a:off x="448323" y="5221131"/>
            <a:ext cx="4572000" cy="553998"/>
          </a:xfrm>
          <a:prstGeom prst="rect">
            <a:avLst/>
          </a:prstGeom>
        </p:spPr>
        <p:txBody>
          <a:bodyPr>
            <a:spAutoFit/>
          </a:bodyPr>
          <a:lstStyle/>
          <a:p>
            <a:pPr algn="ctr"/>
            <a:r>
              <a:rPr lang="en-AU" sz="3000" dirty="0">
                <a:solidFill>
                  <a:schemeClr val="bg2"/>
                </a:solidFill>
              </a:rPr>
              <a:t>a</a:t>
            </a:r>
          </a:p>
        </p:txBody>
      </p:sp>
      <p:sp>
        <p:nvSpPr>
          <p:cNvPr id="8" name="Rectangle 7">
            <a:extLst>
              <a:ext uri="{FF2B5EF4-FFF2-40B4-BE49-F238E27FC236}">
                <a16:creationId xmlns:a16="http://schemas.microsoft.com/office/drawing/2014/main" id="{C5EB9D10-502B-470A-B996-1E44AA69D084}"/>
              </a:ext>
            </a:extLst>
          </p:cNvPr>
          <p:cNvSpPr/>
          <p:nvPr/>
        </p:nvSpPr>
        <p:spPr>
          <a:xfrm>
            <a:off x="2285999" y="6505269"/>
            <a:ext cx="4572000" cy="369332"/>
          </a:xfrm>
          <a:prstGeom prst="rect">
            <a:avLst/>
          </a:prstGeom>
        </p:spPr>
        <p:txBody>
          <a:bodyPr>
            <a:spAutoFit/>
          </a:bodyPr>
          <a:lstStyle/>
          <a:p>
            <a:pPr algn="ctr"/>
            <a:r>
              <a:rPr lang="en-AU" dirty="0">
                <a:solidFill>
                  <a:schemeClr val="bg2"/>
                </a:solidFill>
              </a:rPr>
              <a:t>Press either key to continue</a:t>
            </a:r>
          </a:p>
        </p:txBody>
      </p:sp>
    </p:spTree>
    <p:extLst>
      <p:ext uri="{BB962C8B-B14F-4D97-AF65-F5344CB8AC3E}">
        <p14:creationId xmlns:p14="http://schemas.microsoft.com/office/powerpoint/2010/main" val="2495257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FD5203-4F40-425F-AEC3-329C3C3902F0}"/>
              </a:ext>
            </a:extLst>
          </p:cNvPr>
          <p:cNvSpPr/>
          <p:nvPr/>
        </p:nvSpPr>
        <p:spPr>
          <a:xfrm>
            <a:off x="-213064" y="-177553"/>
            <a:ext cx="9514670" cy="72086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grpSp>
        <p:nvGrpSpPr>
          <p:cNvPr id="2" name="Group 1">
            <a:extLst>
              <a:ext uri="{FF2B5EF4-FFF2-40B4-BE49-F238E27FC236}">
                <a16:creationId xmlns:a16="http://schemas.microsoft.com/office/drawing/2014/main" id="{FD84DDAF-B4F5-48D8-BDD3-FEBEBCE9792E}"/>
              </a:ext>
            </a:extLst>
          </p:cNvPr>
          <p:cNvGrpSpPr/>
          <p:nvPr/>
        </p:nvGrpSpPr>
        <p:grpSpPr>
          <a:xfrm rot="2696382">
            <a:off x="3053687" y="1996587"/>
            <a:ext cx="2822426" cy="2902969"/>
            <a:chOff x="3121243" y="2052337"/>
            <a:chExt cx="2822426" cy="2902969"/>
          </a:xfrm>
        </p:grpSpPr>
        <p:sp>
          <p:nvSpPr>
            <p:cNvPr id="91" name="Rectangle 90">
              <a:extLst>
                <a:ext uri="{FF2B5EF4-FFF2-40B4-BE49-F238E27FC236}">
                  <a16:creationId xmlns:a16="http://schemas.microsoft.com/office/drawing/2014/main" id="{8C39FEBD-3A03-4FC4-BF02-F23CED9F1EC6}"/>
                </a:ext>
              </a:extLst>
            </p:cNvPr>
            <p:cNvSpPr/>
            <p:nvPr/>
          </p:nvSpPr>
          <p:spPr>
            <a:xfrm>
              <a:off x="4492104" y="3375986"/>
              <a:ext cx="133363" cy="14306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Flowchart: Connector 91">
              <a:extLst>
                <a:ext uri="{FF2B5EF4-FFF2-40B4-BE49-F238E27FC236}">
                  <a16:creationId xmlns:a16="http://schemas.microsoft.com/office/drawing/2014/main" id="{DF3EB93F-B2E3-4A97-A2F2-C834409E352E}"/>
                </a:ext>
              </a:extLst>
            </p:cNvPr>
            <p:cNvSpPr/>
            <p:nvPr/>
          </p:nvSpPr>
          <p:spPr>
            <a:xfrm flipV="1">
              <a:off x="4554422" y="40021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 name="Flowchart: Connector 92">
              <a:extLst>
                <a:ext uri="{FF2B5EF4-FFF2-40B4-BE49-F238E27FC236}">
                  <a16:creationId xmlns:a16="http://schemas.microsoft.com/office/drawing/2014/main" id="{30D30F38-8AD4-4433-807F-7D4F792BA698}"/>
                </a:ext>
              </a:extLst>
            </p:cNvPr>
            <p:cNvSpPr/>
            <p:nvPr/>
          </p:nvSpPr>
          <p:spPr>
            <a:xfrm flipV="1">
              <a:off x="4706822" y="39560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 name="Flowchart: Connector 93">
              <a:extLst>
                <a:ext uri="{FF2B5EF4-FFF2-40B4-BE49-F238E27FC236}">
                  <a16:creationId xmlns:a16="http://schemas.microsoft.com/office/drawing/2014/main" id="{314343E9-99C1-438B-8967-459EEC84A1E8}"/>
                </a:ext>
              </a:extLst>
            </p:cNvPr>
            <p:cNvSpPr/>
            <p:nvPr/>
          </p:nvSpPr>
          <p:spPr>
            <a:xfrm flipV="1">
              <a:off x="4756317" y="37991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 name="Flowchart: Connector 94">
              <a:extLst>
                <a:ext uri="{FF2B5EF4-FFF2-40B4-BE49-F238E27FC236}">
                  <a16:creationId xmlns:a16="http://schemas.microsoft.com/office/drawing/2014/main" id="{D8A3634B-24C7-4498-B540-45C51552F6AE}"/>
                </a:ext>
              </a:extLst>
            </p:cNvPr>
            <p:cNvSpPr/>
            <p:nvPr/>
          </p:nvSpPr>
          <p:spPr>
            <a:xfrm flipV="1">
              <a:off x="4802430" y="38944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 name="Flowchart: Connector 95">
              <a:extLst>
                <a:ext uri="{FF2B5EF4-FFF2-40B4-BE49-F238E27FC236}">
                  <a16:creationId xmlns:a16="http://schemas.microsoft.com/office/drawing/2014/main" id="{C24D35DF-DB72-4CDE-A84C-0407897B5E54}"/>
                </a:ext>
              </a:extLst>
            </p:cNvPr>
            <p:cNvSpPr/>
            <p:nvPr/>
          </p:nvSpPr>
          <p:spPr>
            <a:xfrm flipV="1">
              <a:off x="4486176" y="38713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 name="Flowchart: Connector 96">
              <a:extLst>
                <a:ext uri="{FF2B5EF4-FFF2-40B4-BE49-F238E27FC236}">
                  <a16:creationId xmlns:a16="http://schemas.microsoft.com/office/drawing/2014/main" id="{135DF0EB-4783-4A69-8A9C-EC6DFB72DA78}"/>
                </a:ext>
              </a:extLst>
            </p:cNvPr>
            <p:cNvSpPr/>
            <p:nvPr/>
          </p:nvSpPr>
          <p:spPr>
            <a:xfrm flipV="1">
              <a:off x="4611713" y="387134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 name="Flowchart: Connector 97">
              <a:extLst>
                <a:ext uri="{FF2B5EF4-FFF2-40B4-BE49-F238E27FC236}">
                  <a16:creationId xmlns:a16="http://schemas.microsoft.com/office/drawing/2014/main" id="{C8A50EF3-FFE5-4D43-B4EB-058617D82185}"/>
                </a:ext>
              </a:extLst>
            </p:cNvPr>
            <p:cNvSpPr/>
            <p:nvPr/>
          </p:nvSpPr>
          <p:spPr>
            <a:xfrm flipV="1">
              <a:off x="4457817" y="39263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 name="Flowchart: Connector 98">
              <a:extLst>
                <a:ext uri="{FF2B5EF4-FFF2-40B4-BE49-F238E27FC236}">
                  <a16:creationId xmlns:a16="http://schemas.microsoft.com/office/drawing/2014/main" id="{94463EDB-587E-4E53-A34F-684ACB909B4A}"/>
                </a:ext>
              </a:extLst>
            </p:cNvPr>
            <p:cNvSpPr/>
            <p:nvPr/>
          </p:nvSpPr>
          <p:spPr>
            <a:xfrm flipV="1">
              <a:off x="4434761" y="37530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 name="Flowchart: Connector 99">
              <a:extLst>
                <a:ext uri="{FF2B5EF4-FFF2-40B4-BE49-F238E27FC236}">
                  <a16:creationId xmlns:a16="http://schemas.microsoft.com/office/drawing/2014/main" id="{F7A7CCB1-52AF-47E1-891B-4F2325A72E73}"/>
                </a:ext>
              </a:extLst>
            </p:cNvPr>
            <p:cNvSpPr/>
            <p:nvPr/>
          </p:nvSpPr>
          <p:spPr>
            <a:xfrm flipV="1">
              <a:off x="4341572" y="38358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 name="Flowchart: Connector 100">
              <a:extLst>
                <a:ext uri="{FF2B5EF4-FFF2-40B4-BE49-F238E27FC236}">
                  <a16:creationId xmlns:a16="http://schemas.microsoft.com/office/drawing/2014/main" id="{51174584-2942-46F8-871A-86B3EE80B744}"/>
                </a:ext>
              </a:extLst>
            </p:cNvPr>
            <p:cNvSpPr/>
            <p:nvPr/>
          </p:nvSpPr>
          <p:spPr>
            <a:xfrm flipV="1">
              <a:off x="4327989" y="37530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 name="Flowchart: Connector 101">
              <a:extLst>
                <a:ext uri="{FF2B5EF4-FFF2-40B4-BE49-F238E27FC236}">
                  <a16:creationId xmlns:a16="http://schemas.microsoft.com/office/drawing/2014/main" id="{A11C0916-DD26-4874-983E-5230900B50E7}"/>
                </a:ext>
              </a:extLst>
            </p:cNvPr>
            <p:cNvSpPr/>
            <p:nvPr/>
          </p:nvSpPr>
          <p:spPr>
            <a:xfrm flipV="1">
              <a:off x="4618246" y="37760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 name="Flowchart: Connector 102">
              <a:extLst>
                <a:ext uri="{FF2B5EF4-FFF2-40B4-BE49-F238E27FC236}">
                  <a16:creationId xmlns:a16="http://schemas.microsoft.com/office/drawing/2014/main" id="{D6200B92-A919-4A28-914B-22FA701F24EE}"/>
                </a:ext>
              </a:extLst>
            </p:cNvPr>
            <p:cNvSpPr/>
            <p:nvPr/>
          </p:nvSpPr>
          <p:spPr>
            <a:xfrm flipV="1">
              <a:off x="4540249" y="36490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 name="Flowchart: Connector 103">
              <a:extLst>
                <a:ext uri="{FF2B5EF4-FFF2-40B4-BE49-F238E27FC236}">
                  <a16:creationId xmlns:a16="http://schemas.microsoft.com/office/drawing/2014/main" id="{709A6425-723A-4B85-B9A3-0BFEE944A303}"/>
                </a:ext>
              </a:extLst>
            </p:cNvPr>
            <p:cNvSpPr/>
            <p:nvPr/>
          </p:nvSpPr>
          <p:spPr>
            <a:xfrm flipV="1">
              <a:off x="4388648" y="364299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 name="Flowchart: Connector 104">
              <a:extLst>
                <a:ext uri="{FF2B5EF4-FFF2-40B4-BE49-F238E27FC236}">
                  <a16:creationId xmlns:a16="http://schemas.microsoft.com/office/drawing/2014/main" id="{256B747E-8298-4419-A2D1-E3E3CEE7BE6F}"/>
                </a:ext>
              </a:extLst>
            </p:cNvPr>
            <p:cNvSpPr/>
            <p:nvPr/>
          </p:nvSpPr>
          <p:spPr>
            <a:xfrm flipV="1">
              <a:off x="4869653" y="383595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 name="Flowchart: Connector 105">
              <a:extLst>
                <a:ext uri="{FF2B5EF4-FFF2-40B4-BE49-F238E27FC236}">
                  <a16:creationId xmlns:a16="http://schemas.microsoft.com/office/drawing/2014/main" id="{05924AEA-30EE-4F12-A3A4-733763909B0A}"/>
                </a:ext>
              </a:extLst>
            </p:cNvPr>
            <p:cNvSpPr/>
            <p:nvPr/>
          </p:nvSpPr>
          <p:spPr>
            <a:xfrm flipV="1">
              <a:off x="5022053" y="37898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 name="Flowchart: Connector 106">
              <a:extLst>
                <a:ext uri="{FF2B5EF4-FFF2-40B4-BE49-F238E27FC236}">
                  <a16:creationId xmlns:a16="http://schemas.microsoft.com/office/drawing/2014/main" id="{51FB3213-D21A-4ED1-9D54-A5BF5AE99E31}"/>
                </a:ext>
              </a:extLst>
            </p:cNvPr>
            <p:cNvSpPr/>
            <p:nvPr/>
          </p:nvSpPr>
          <p:spPr>
            <a:xfrm flipV="1">
              <a:off x="5071548" y="36329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 name="Flowchart: Connector 107">
              <a:extLst>
                <a:ext uri="{FF2B5EF4-FFF2-40B4-BE49-F238E27FC236}">
                  <a16:creationId xmlns:a16="http://schemas.microsoft.com/office/drawing/2014/main" id="{CE93A6AA-275B-40D1-80DC-F4593EF895BD}"/>
                </a:ext>
              </a:extLst>
            </p:cNvPr>
            <p:cNvSpPr/>
            <p:nvPr/>
          </p:nvSpPr>
          <p:spPr>
            <a:xfrm flipV="1">
              <a:off x="4801407" y="37051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 name="Flowchart: Connector 108">
              <a:extLst>
                <a:ext uri="{FF2B5EF4-FFF2-40B4-BE49-F238E27FC236}">
                  <a16:creationId xmlns:a16="http://schemas.microsoft.com/office/drawing/2014/main" id="{464CC463-122C-4BDD-A5DD-BF1D5E9D9255}"/>
                </a:ext>
              </a:extLst>
            </p:cNvPr>
            <p:cNvSpPr/>
            <p:nvPr/>
          </p:nvSpPr>
          <p:spPr>
            <a:xfrm flipV="1">
              <a:off x="4926944" y="37051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 name="Flowchart: Connector 109">
              <a:extLst>
                <a:ext uri="{FF2B5EF4-FFF2-40B4-BE49-F238E27FC236}">
                  <a16:creationId xmlns:a16="http://schemas.microsoft.com/office/drawing/2014/main" id="{F5B07DF7-EB39-4F68-BFEB-9837DA640C97}"/>
                </a:ext>
              </a:extLst>
            </p:cNvPr>
            <p:cNvSpPr/>
            <p:nvPr/>
          </p:nvSpPr>
          <p:spPr>
            <a:xfrm flipV="1">
              <a:off x="4773048" y="376016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 name="Flowchart: Connector 110">
              <a:extLst>
                <a:ext uri="{FF2B5EF4-FFF2-40B4-BE49-F238E27FC236}">
                  <a16:creationId xmlns:a16="http://schemas.microsoft.com/office/drawing/2014/main" id="{82150AB4-4FFC-4E05-B3AE-1DA730EB1C7A}"/>
                </a:ext>
              </a:extLst>
            </p:cNvPr>
            <p:cNvSpPr/>
            <p:nvPr/>
          </p:nvSpPr>
          <p:spPr>
            <a:xfrm flipV="1">
              <a:off x="4749992" y="35868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 name="Flowchart: Connector 111">
              <a:extLst>
                <a:ext uri="{FF2B5EF4-FFF2-40B4-BE49-F238E27FC236}">
                  <a16:creationId xmlns:a16="http://schemas.microsoft.com/office/drawing/2014/main" id="{87329633-FCDD-4C4D-B40A-15A6467AB856}"/>
                </a:ext>
              </a:extLst>
            </p:cNvPr>
            <p:cNvSpPr/>
            <p:nvPr/>
          </p:nvSpPr>
          <p:spPr>
            <a:xfrm flipV="1">
              <a:off x="4656803" y="36696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 name="Flowchart: Connector 112">
              <a:extLst>
                <a:ext uri="{FF2B5EF4-FFF2-40B4-BE49-F238E27FC236}">
                  <a16:creationId xmlns:a16="http://schemas.microsoft.com/office/drawing/2014/main" id="{C5EE2E21-F073-4D69-A95F-C38090B35F03}"/>
                </a:ext>
              </a:extLst>
            </p:cNvPr>
            <p:cNvSpPr/>
            <p:nvPr/>
          </p:nvSpPr>
          <p:spPr>
            <a:xfrm flipV="1">
              <a:off x="4643220" y="35868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 name="Flowchart: Connector 113">
              <a:extLst>
                <a:ext uri="{FF2B5EF4-FFF2-40B4-BE49-F238E27FC236}">
                  <a16:creationId xmlns:a16="http://schemas.microsoft.com/office/drawing/2014/main" id="{D8782FEA-453C-4AB1-A085-D3027BD79E1E}"/>
                </a:ext>
              </a:extLst>
            </p:cNvPr>
            <p:cNvSpPr/>
            <p:nvPr/>
          </p:nvSpPr>
          <p:spPr>
            <a:xfrm flipV="1">
              <a:off x="4933477" y="36098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 name="Flowchart: Connector 114">
              <a:extLst>
                <a:ext uri="{FF2B5EF4-FFF2-40B4-BE49-F238E27FC236}">
                  <a16:creationId xmlns:a16="http://schemas.microsoft.com/office/drawing/2014/main" id="{746C5F56-82CD-411E-AE84-587BFDD2B40F}"/>
                </a:ext>
              </a:extLst>
            </p:cNvPr>
            <p:cNvSpPr/>
            <p:nvPr/>
          </p:nvSpPr>
          <p:spPr>
            <a:xfrm flipV="1">
              <a:off x="4855480" y="34828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 name="Flowchart: Connector 115">
              <a:extLst>
                <a:ext uri="{FF2B5EF4-FFF2-40B4-BE49-F238E27FC236}">
                  <a16:creationId xmlns:a16="http://schemas.microsoft.com/office/drawing/2014/main" id="{0E5C3EDA-2B24-46F8-BC66-9AD4C3F8431F}"/>
                </a:ext>
              </a:extLst>
            </p:cNvPr>
            <p:cNvSpPr/>
            <p:nvPr/>
          </p:nvSpPr>
          <p:spPr>
            <a:xfrm flipV="1">
              <a:off x="4703879" y="34768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 name="Flowchart: Connector 116">
              <a:extLst>
                <a:ext uri="{FF2B5EF4-FFF2-40B4-BE49-F238E27FC236}">
                  <a16:creationId xmlns:a16="http://schemas.microsoft.com/office/drawing/2014/main" id="{40D9D90C-B6D8-4DB4-B465-986F1A21372D}"/>
                </a:ext>
              </a:extLst>
            </p:cNvPr>
            <p:cNvSpPr/>
            <p:nvPr/>
          </p:nvSpPr>
          <p:spPr>
            <a:xfrm flipV="1">
              <a:off x="4840063" y="35063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8" name="Flowchart: Connector 117">
              <a:extLst>
                <a:ext uri="{FF2B5EF4-FFF2-40B4-BE49-F238E27FC236}">
                  <a16:creationId xmlns:a16="http://schemas.microsoft.com/office/drawing/2014/main" id="{9FAF3AAB-4814-4EFD-866B-8A9154814F2B}"/>
                </a:ext>
              </a:extLst>
            </p:cNvPr>
            <p:cNvSpPr/>
            <p:nvPr/>
          </p:nvSpPr>
          <p:spPr>
            <a:xfrm flipV="1">
              <a:off x="4992463" y="34602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9" name="Flowchart: Connector 118">
              <a:extLst>
                <a:ext uri="{FF2B5EF4-FFF2-40B4-BE49-F238E27FC236}">
                  <a16:creationId xmlns:a16="http://schemas.microsoft.com/office/drawing/2014/main" id="{4C85FCE6-CDFE-4992-B235-56AFACE80A15}"/>
                </a:ext>
              </a:extLst>
            </p:cNvPr>
            <p:cNvSpPr/>
            <p:nvPr/>
          </p:nvSpPr>
          <p:spPr>
            <a:xfrm flipV="1">
              <a:off x="5041958" y="33033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0" name="Flowchart: Connector 119">
              <a:extLst>
                <a:ext uri="{FF2B5EF4-FFF2-40B4-BE49-F238E27FC236}">
                  <a16:creationId xmlns:a16="http://schemas.microsoft.com/office/drawing/2014/main" id="{643921C3-81E7-49BF-8995-7C94FFB4C565}"/>
                </a:ext>
              </a:extLst>
            </p:cNvPr>
            <p:cNvSpPr/>
            <p:nvPr/>
          </p:nvSpPr>
          <p:spPr>
            <a:xfrm flipV="1">
              <a:off x="5088071" y="33986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1" name="Flowchart: Connector 120">
              <a:extLst>
                <a:ext uri="{FF2B5EF4-FFF2-40B4-BE49-F238E27FC236}">
                  <a16:creationId xmlns:a16="http://schemas.microsoft.com/office/drawing/2014/main" id="{22A97625-FDB0-4FAC-B1E4-8C6A79A05657}"/>
                </a:ext>
              </a:extLst>
            </p:cNvPr>
            <p:cNvSpPr/>
            <p:nvPr/>
          </p:nvSpPr>
          <p:spPr>
            <a:xfrm flipV="1">
              <a:off x="4771817" y="33755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2" name="Flowchart: Connector 121">
              <a:extLst>
                <a:ext uri="{FF2B5EF4-FFF2-40B4-BE49-F238E27FC236}">
                  <a16:creationId xmlns:a16="http://schemas.microsoft.com/office/drawing/2014/main" id="{AE62D200-2866-4BC3-B78A-41005BD9AA6A}"/>
                </a:ext>
              </a:extLst>
            </p:cNvPr>
            <p:cNvSpPr/>
            <p:nvPr/>
          </p:nvSpPr>
          <p:spPr>
            <a:xfrm flipV="1">
              <a:off x="4897354" y="337554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3" name="Flowchart: Connector 122">
              <a:extLst>
                <a:ext uri="{FF2B5EF4-FFF2-40B4-BE49-F238E27FC236}">
                  <a16:creationId xmlns:a16="http://schemas.microsoft.com/office/drawing/2014/main" id="{EF071BD0-6FFE-47E0-97F1-7CDAF82237E2}"/>
                </a:ext>
              </a:extLst>
            </p:cNvPr>
            <p:cNvSpPr/>
            <p:nvPr/>
          </p:nvSpPr>
          <p:spPr>
            <a:xfrm flipV="1">
              <a:off x="4743458" y="34305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4" name="Flowchart: Connector 123">
              <a:extLst>
                <a:ext uri="{FF2B5EF4-FFF2-40B4-BE49-F238E27FC236}">
                  <a16:creationId xmlns:a16="http://schemas.microsoft.com/office/drawing/2014/main" id="{C40A1274-6346-41BD-9D54-1E656E066F59}"/>
                </a:ext>
              </a:extLst>
            </p:cNvPr>
            <p:cNvSpPr/>
            <p:nvPr/>
          </p:nvSpPr>
          <p:spPr>
            <a:xfrm flipV="1">
              <a:off x="4720402" y="32572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6" name="Flowchart: Connector 125">
              <a:extLst>
                <a:ext uri="{FF2B5EF4-FFF2-40B4-BE49-F238E27FC236}">
                  <a16:creationId xmlns:a16="http://schemas.microsoft.com/office/drawing/2014/main" id="{7C20C3D9-3C9A-4F26-BBF0-681F1C94529F}"/>
                </a:ext>
              </a:extLst>
            </p:cNvPr>
            <p:cNvSpPr/>
            <p:nvPr/>
          </p:nvSpPr>
          <p:spPr>
            <a:xfrm flipV="1">
              <a:off x="4613630" y="32572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7" name="Flowchart: Connector 126">
              <a:extLst>
                <a:ext uri="{FF2B5EF4-FFF2-40B4-BE49-F238E27FC236}">
                  <a16:creationId xmlns:a16="http://schemas.microsoft.com/office/drawing/2014/main" id="{AB495374-DFD2-48EB-AFF2-3244E075F3A6}"/>
                </a:ext>
              </a:extLst>
            </p:cNvPr>
            <p:cNvSpPr/>
            <p:nvPr/>
          </p:nvSpPr>
          <p:spPr>
            <a:xfrm flipV="1">
              <a:off x="4903887" y="32802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8" name="Flowchart: Connector 127">
              <a:extLst>
                <a:ext uri="{FF2B5EF4-FFF2-40B4-BE49-F238E27FC236}">
                  <a16:creationId xmlns:a16="http://schemas.microsoft.com/office/drawing/2014/main" id="{C091D164-7191-429C-8F62-F41B001DEE5A}"/>
                </a:ext>
              </a:extLst>
            </p:cNvPr>
            <p:cNvSpPr/>
            <p:nvPr/>
          </p:nvSpPr>
          <p:spPr>
            <a:xfrm flipV="1">
              <a:off x="4825890" y="31532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9" name="Flowchart: Connector 128">
              <a:extLst>
                <a:ext uri="{FF2B5EF4-FFF2-40B4-BE49-F238E27FC236}">
                  <a16:creationId xmlns:a16="http://schemas.microsoft.com/office/drawing/2014/main" id="{832D2F14-55D9-46A5-91AE-EA3F0839AA28}"/>
                </a:ext>
              </a:extLst>
            </p:cNvPr>
            <p:cNvSpPr/>
            <p:nvPr/>
          </p:nvSpPr>
          <p:spPr>
            <a:xfrm flipV="1">
              <a:off x="4674289" y="314719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2" name="Flowchart: Connector 131">
              <a:extLst>
                <a:ext uri="{FF2B5EF4-FFF2-40B4-BE49-F238E27FC236}">
                  <a16:creationId xmlns:a16="http://schemas.microsoft.com/office/drawing/2014/main" id="{E936FCB8-AE44-40E7-89E4-00D3C34A2748}"/>
                </a:ext>
              </a:extLst>
            </p:cNvPr>
            <p:cNvSpPr/>
            <p:nvPr/>
          </p:nvSpPr>
          <p:spPr>
            <a:xfrm flipV="1">
              <a:off x="4670360" y="31269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3" name="Flowchart: Connector 132">
              <a:extLst>
                <a:ext uri="{FF2B5EF4-FFF2-40B4-BE49-F238E27FC236}">
                  <a16:creationId xmlns:a16="http://schemas.microsoft.com/office/drawing/2014/main" id="{53345EA2-5A4A-4692-B061-B1C7F7D9285F}"/>
                </a:ext>
              </a:extLst>
            </p:cNvPr>
            <p:cNvSpPr/>
            <p:nvPr/>
          </p:nvSpPr>
          <p:spPr>
            <a:xfrm flipV="1">
              <a:off x="4716473" y="32222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4" name="Flowchart: Connector 133">
              <a:extLst>
                <a:ext uri="{FF2B5EF4-FFF2-40B4-BE49-F238E27FC236}">
                  <a16:creationId xmlns:a16="http://schemas.microsoft.com/office/drawing/2014/main" id="{E797F357-6651-4E18-B315-467F03893162}"/>
                </a:ext>
              </a:extLst>
            </p:cNvPr>
            <p:cNvSpPr/>
            <p:nvPr/>
          </p:nvSpPr>
          <p:spPr>
            <a:xfrm flipV="1">
              <a:off x="4400219" y="31991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5" name="Flowchart: Connector 134">
              <a:extLst>
                <a:ext uri="{FF2B5EF4-FFF2-40B4-BE49-F238E27FC236}">
                  <a16:creationId xmlns:a16="http://schemas.microsoft.com/office/drawing/2014/main" id="{86F6C8CD-CBAD-4B6B-9039-C219C05B92FC}"/>
                </a:ext>
              </a:extLst>
            </p:cNvPr>
            <p:cNvSpPr/>
            <p:nvPr/>
          </p:nvSpPr>
          <p:spPr>
            <a:xfrm flipV="1">
              <a:off x="4525756" y="31991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6" name="Flowchart: Connector 135">
              <a:extLst>
                <a:ext uri="{FF2B5EF4-FFF2-40B4-BE49-F238E27FC236}">
                  <a16:creationId xmlns:a16="http://schemas.microsoft.com/office/drawing/2014/main" id="{721C6880-20ED-4A57-9793-1BDE42DE709E}"/>
                </a:ext>
              </a:extLst>
            </p:cNvPr>
            <p:cNvSpPr/>
            <p:nvPr/>
          </p:nvSpPr>
          <p:spPr>
            <a:xfrm flipV="1">
              <a:off x="4371860" y="32541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7" name="Flowchart: Connector 136">
              <a:extLst>
                <a:ext uri="{FF2B5EF4-FFF2-40B4-BE49-F238E27FC236}">
                  <a16:creationId xmlns:a16="http://schemas.microsoft.com/office/drawing/2014/main" id="{2C46AEC7-72E5-4C46-9602-04C861903C01}"/>
                </a:ext>
              </a:extLst>
            </p:cNvPr>
            <p:cNvSpPr/>
            <p:nvPr/>
          </p:nvSpPr>
          <p:spPr>
            <a:xfrm flipV="1">
              <a:off x="4348804" y="30808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8" name="Flowchart: Connector 137">
              <a:extLst>
                <a:ext uri="{FF2B5EF4-FFF2-40B4-BE49-F238E27FC236}">
                  <a16:creationId xmlns:a16="http://schemas.microsoft.com/office/drawing/2014/main" id="{F02E9E49-6E50-42C5-86D2-9237A269D41A}"/>
                </a:ext>
              </a:extLst>
            </p:cNvPr>
            <p:cNvSpPr/>
            <p:nvPr/>
          </p:nvSpPr>
          <p:spPr>
            <a:xfrm flipV="1">
              <a:off x="4255615" y="316366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9" name="Flowchart: Connector 138">
              <a:extLst>
                <a:ext uri="{FF2B5EF4-FFF2-40B4-BE49-F238E27FC236}">
                  <a16:creationId xmlns:a16="http://schemas.microsoft.com/office/drawing/2014/main" id="{AFFAE972-BF54-4900-B914-706B8F1E56C1}"/>
                </a:ext>
              </a:extLst>
            </p:cNvPr>
            <p:cNvSpPr/>
            <p:nvPr/>
          </p:nvSpPr>
          <p:spPr>
            <a:xfrm flipV="1">
              <a:off x="4242032" y="30808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0" name="Flowchart: Connector 139">
              <a:extLst>
                <a:ext uri="{FF2B5EF4-FFF2-40B4-BE49-F238E27FC236}">
                  <a16:creationId xmlns:a16="http://schemas.microsoft.com/office/drawing/2014/main" id="{4E8FD887-7E44-4CE0-AEC6-134E259E5A08}"/>
                </a:ext>
              </a:extLst>
            </p:cNvPr>
            <p:cNvSpPr/>
            <p:nvPr/>
          </p:nvSpPr>
          <p:spPr>
            <a:xfrm flipV="1">
              <a:off x="4532289" y="31039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1" name="Flowchart: Connector 140">
              <a:extLst>
                <a:ext uri="{FF2B5EF4-FFF2-40B4-BE49-F238E27FC236}">
                  <a16:creationId xmlns:a16="http://schemas.microsoft.com/office/drawing/2014/main" id="{E5D48C82-A115-4A9F-88DD-C1FC2026491A}"/>
                </a:ext>
              </a:extLst>
            </p:cNvPr>
            <p:cNvSpPr/>
            <p:nvPr/>
          </p:nvSpPr>
          <p:spPr>
            <a:xfrm flipV="1">
              <a:off x="4454292" y="29769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2" name="Flowchart: Connector 141">
              <a:extLst>
                <a:ext uri="{FF2B5EF4-FFF2-40B4-BE49-F238E27FC236}">
                  <a16:creationId xmlns:a16="http://schemas.microsoft.com/office/drawing/2014/main" id="{CCB3B3DF-7943-4BD9-AC7C-3AFE16E13500}"/>
                </a:ext>
              </a:extLst>
            </p:cNvPr>
            <p:cNvSpPr/>
            <p:nvPr/>
          </p:nvSpPr>
          <p:spPr>
            <a:xfrm flipV="1">
              <a:off x="4302691" y="29708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3" name="Flowchart: Connector 142">
              <a:extLst>
                <a:ext uri="{FF2B5EF4-FFF2-40B4-BE49-F238E27FC236}">
                  <a16:creationId xmlns:a16="http://schemas.microsoft.com/office/drawing/2014/main" id="{B0EDDE45-8DB9-4B69-BE8D-A540EDE3FA09}"/>
                </a:ext>
              </a:extLst>
            </p:cNvPr>
            <p:cNvSpPr/>
            <p:nvPr/>
          </p:nvSpPr>
          <p:spPr>
            <a:xfrm flipV="1">
              <a:off x="4208810" y="360421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4" name="Flowchart: Connector 143">
              <a:extLst>
                <a:ext uri="{FF2B5EF4-FFF2-40B4-BE49-F238E27FC236}">
                  <a16:creationId xmlns:a16="http://schemas.microsoft.com/office/drawing/2014/main" id="{AECAB35D-77B6-489F-823D-BE5514E69C3F}"/>
                </a:ext>
              </a:extLst>
            </p:cNvPr>
            <p:cNvSpPr/>
            <p:nvPr/>
          </p:nvSpPr>
          <p:spPr>
            <a:xfrm flipV="1">
              <a:off x="4361210" y="35581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6" name="Flowchart: Connector 145">
              <a:extLst>
                <a:ext uri="{FF2B5EF4-FFF2-40B4-BE49-F238E27FC236}">
                  <a16:creationId xmlns:a16="http://schemas.microsoft.com/office/drawing/2014/main" id="{AB3245F3-0AE6-44DC-8500-43DE9466BDE8}"/>
                </a:ext>
              </a:extLst>
            </p:cNvPr>
            <p:cNvSpPr/>
            <p:nvPr/>
          </p:nvSpPr>
          <p:spPr>
            <a:xfrm flipV="1">
              <a:off x="4367896" y="34335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7" name="Flowchart: Connector 146">
              <a:extLst>
                <a:ext uri="{FF2B5EF4-FFF2-40B4-BE49-F238E27FC236}">
                  <a16:creationId xmlns:a16="http://schemas.microsoft.com/office/drawing/2014/main" id="{50C3F105-E83C-4FE9-82D2-9FF381D7CD4A}"/>
                </a:ext>
              </a:extLst>
            </p:cNvPr>
            <p:cNvSpPr/>
            <p:nvPr/>
          </p:nvSpPr>
          <p:spPr>
            <a:xfrm flipV="1">
              <a:off x="4140564" y="34734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8" name="Flowchart: Connector 147">
              <a:extLst>
                <a:ext uri="{FF2B5EF4-FFF2-40B4-BE49-F238E27FC236}">
                  <a16:creationId xmlns:a16="http://schemas.microsoft.com/office/drawing/2014/main" id="{3814DAD5-899A-4820-A81C-350766441F4F}"/>
                </a:ext>
              </a:extLst>
            </p:cNvPr>
            <p:cNvSpPr/>
            <p:nvPr/>
          </p:nvSpPr>
          <p:spPr>
            <a:xfrm flipV="1">
              <a:off x="4266101" y="34734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9" name="Flowchart: Connector 148">
              <a:extLst>
                <a:ext uri="{FF2B5EF4-FFF2-40B4-BE49-F238E27FC236}">
                  <a16:creationId xmlns:a16="http://schemas.microsoft.com/office/drawing/2014/main" id="{5E763BB9-8015-4EE5-BC8B-28E5CC7D1E8C}"/>
                </a:ext>
              </a:extLst>
            </p:cNvPr>
            <p:cNvSpPr/>
            <p:nvPr/>
          </p:nvSpPr>
          <p:spPr>
            <a:xfrm flipV="1">
              <a:off x="4112205" y="35284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0" name="Flowchart: Connector 149">
              <a:extLst>
                <a:ext uri="{FF2B5EF4-FFF2-40B4-BE49-F238E27FC236}">
                  <a16:creationId xmlns:a16="http://schemas.microsoft.com/office/drawing/2014/main" id="{CD5E4F61-B18A-45FF-BF71-A94D3118FB9B}"/>
                </a:ext>
              </a:extLst>
            </p:cNvPr>
            <p:cNvSpPr/>
            <p:nvPr/>
          </p:nvSpPr>
          <p:spPr>
            <a:xfrm flipV="1">
              <a:off x="4089149" y="33550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1" name="Flowchart: Connector 150">
              <a:extLst>
                <a:ext uri="{FF2B5EF4-FFF2-40B4-BE49-F238E27FC236}">
                  <a16:creationId xmlns:a16="http://schemas.microsoft.com/office/drawing/2014/main" id="{DD07EA6C-78A8-4856-BA42-60A713ADBB81}"/>
                </a:ext>
              </a:extLst>
            </p:cNvPr>
            <p:cNvSpPr/>
            <p:nvPr/>
          </p:nvSpPr>
          <p:spPr>
            <a:xfrm flipV="1">
              <a:off x="3995960" y="34378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2" name="Flowchart: Connector 151">
              <a:extLst>
                <a:ext uri="{FF2B5EF4-FFF2-40B4-BE49-F238E27FC236}">
                  <a16:creationId xmlns:a16="http://schemas.microsoft.com/office/drawing/2014/main" id="{99E0F8CA-2D1D-47A0-9249-861B32DEF66F}"/>
                </a:ext>
              </a:extLst>
            </p:cNvPr>
            <p:cNvSpPr/>
            <p:nvPr/>
          </p:nvSpPr>
          <p:spPr>
            <a:xfrm flipV="1">
              <a:off x="3982377" y="33550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3" name="Flowchart: Connector 152">
              <a:extLst>
                <a:ext uri="{FF2B5EF4-FFF2-40B4-BE49-F238E27FC236}">
                  <a16:creationId xmlns:a16="http://schemas.microsoft.com/office/drawing/2014/main" id="{688B2F4A-4C41-4F74-8614-F707BDFE0DA9}"/>
                </a:ext>
              </a:extLst>
            </p:cNvPr>
            <p:cNvSpPr/>
            <p:nvPr/>
          </p:nvSpPr>
          <p:spPr>
            <a:xfrm flipV="1">
              <a:off x="4272634" y="337813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4" name="Flowchart: Connector 153">
              <a:extLst>
                <a:ext uri="{FF2B5EF4-FFF2-40B4-BE49-F238E27FC236}">
                  <a16:creationId xmlns:a16="http://schemas.microsoft.com/office/drawing/2014/main" id="{883FC24D-130D-4B7B-9D5A-C09F7385AC42}"/>
                </a:ext>
              </a:extLst>
            </p:cNvPr>
            <p:cNvSpPr/>
            <p:nvPr/>
          </p:nvSpPr>
          <p:spPr>
            <a:xfrm flipV="1">
              <a:off x="4194637" y="32511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5" name="Flowchart: Connector 154">
              <a:extLst>
                <a:ext uri="{FF2B5EF4-FFF2-40B4-BE49-F238E27FC236}">
                  <a16:creationId xmlns:a16="http://schemas.microsoft.com/office/drawing/2014/main" id="{D4E16AE4-DA51-48C3-BF29-78F2F1F94ABC}"/>
                </a:ext>
              </a:extLst>
            </p:cNvPr>
            <p:cNvSpPr/>
            <p:nvPr/>
          </p:nvSpPr>
          <p:spPr>
            <a:xfrm flipV="1">
              <a:off x="4043036" y="32450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6" name="Flowchart: Connector 155">
              <a:extLst>
                <a:ext uri="{FF2B5EF4-FFF2-40B4-BE49-F238E27FC236}">
                  <a16:creationId xmlns:a16="http://schemas.microsoft.com/office/drawing/2014/main" id="{E0DE82FD-80B7-4C69-AFD8-65DE7BA187A0}"/>
                </a:ext>
              </a:extLst>
            </p:cNvPr>
            <p:cNvSpPr/>
            <p:nvPr/>
          </p:nvSpPr>
          <p:spPr>
            <a:xfrm flipV="1">
              <a:off x="4650455" y="31157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7" name="Flowchart: Connector 156">
              <a:extLst>
                <a:ext uri="{FF2B5EF4-FFF2-40B4-BE49-F238E27FC236}">
                  <a16:creationId xmlns:a16="http://schemas.microsoft.com/office/drawing/2014/main" id="{B611BE67-97DA-4747-BDE4-858530994201}"/>
                </a:ext>
              </a:extLst>
            </p:cNvPr>
            <p:cNvSpPr/>
            <p:nvPr/>
          </p:nvSpPr>
          <p:spPr>
            <a:xfrm flipV="1">
              <a:off x="4699950" y="29588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8" name="Flowchart: Connector 157">
              <a:extLst>
                <a:ext uri="{FF2B5EF4-FFF2-40B4-BE49-F238E27FC236}">
                  <a16:creationId xmlns:a16="http://schemas.microsoft.com/office/drawing/2014/main" id="{215F96B7-EE54-4789-AE8A-933DB748965F}"/>
                </a:ext>
              </a:extLst>
            </p:cNvPr>
            <p:cNvSpPr/>
            <p:nvPr/>
          </p:nvSpPr>
          <p:spPr>
            <a:xfrm flipV="1">
              <a:off x="4746063" y="30541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9" name="Flowchart: Connector 158">
              <a:extLst>
                <a:ext uri="{FF2B5EF4-FFF2-40B4-BE49-F238E27FC236}">
                  <a16:creationId xmlns:a16="http://schemas.microsoft.com/office/drawing/2014/main" id="{3D813CD0-8A1F-4F2F-A37C-A7C24AC91AAB}"/>
                </a:ext>
              </a:extLst>
            </p:cNvPr>
            <p:cNvSpPr/>
            <p:nvPr/>
          </p:nvSpPr>
          <p:spPr>
            <a:xfrm flipV="1">
              <a:off x="4555346" y="30310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0" name="Flowchart: Connector 159">
              <a:extLst>
                <a:ext uri="{FF2B5EF4-FFF2-40B4-BE49-F238E27FC236}">
                  <a16:creationId xmlns:a16="http://schemas.microsoft.com/office/drawing/2014/main" id="{30FAFF2A-778C-4426-9301-B9B61343662A}"/>
                </a:ext>
              </a:extLst>
            </p:cNvPr>
            <p:cNvSpPr/>
            <p:nvPr/>
          </p:nvSpPr>
          <p:spPr>
            <a:xfrm flipV="1">
              <a:off x="4561879" y="29357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1" name="Flowchart: Connector 160">
              <a:extLst>
                <a:ext uri="{FF2B5EF4-FFF2-40B4-BE49-F238E27FC236}">
                  <a16:creationId xmlns:a16="http://schemas.microsoft.com/office/drawing/2014/main" id="{64DB5B89-F05F-4B5E-818A-DD7805D33445}"/>
                </a:ext>
              </a:extLst>
            </p:cNvPr>
            <p:cNvSpPr/>
            <p:nvPr/>
          </p:nvSpPr>
          <p:spPr>
            <a:xfrm flipV="1">
              <a:off x="4955461" y="31413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2" name="Flowchart: Connector 161">
              <a:extLst>
                <a:ext uri="{FF2B5EF4-FFF2-40B4-BE49-F238E27FC236}">
                  <a16:creationId xmlns:a16="http://schemas.microsoft.com/office/drawing/2014/main" id="{A0010FC9-1B07-413E-AA7F-D38EEE52C9F5}"/>
                </a:ext>
              </a:extLst>
            </p:cNvPr>
            <p:cNvSpPr/>
            <p:nvPr/>
          </p:nvSpPr>
          <p:spPr>
            <a:xfrm flipV="1">
              <a:off x="4887215" y="30105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3" name="Flowchart: Connector 162">
              <a:extLst>
                <a:ext uri="{FF2B5EF4-FFF2-40B4-BE49-F238E27FC236}">
                  <a16:creationId xmlns:a16="http://schemas.microsoft.com/office/drawing/2014/main" id="{76C00914-9D2C-4344-99F5-B74618F7AC71}"/>
                </a:ext>
              </a:extLst>
            </p:cNvPr>
            <p:cNvSpPr/>
            <p:nvPr/>
          </p:nvSpPr>
          <p:spPr>
            <a:xfrm flipV="1">
              <a:off x="5011972" y="31969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4" name="Flowchart: Connector 163">
              <a:extLst>
                <a:ext uri="{FF2B5EF4-FFF2-40B4-BE49-F238E27FC236}">
                  <a16:creationId xmlns:a16="http://schemas.microsoft.com/office/drawing/2014/main" id="{8EABB64A-E032-4B03-AB3F-3DC83BD3D768}"/>
                </a:ext>
              </a:extLst>
            </p:cNvPr>
            <p:cNvSpPr/>
            <p:nvPr/>
          </p:nvSpPr>
          <p:spPr>
            <a:xfrm flipV="1">
              <a:off x="4858856" y="306555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5" name="Flowchart: Connector 164">
              <a:extLst>
                <a:ext uri="{FF2B5EF4-FFF2-40B4-BE49-F238E27FC236}">
                  <a16:creationId xmlns:a16="http://schemas.microsoft.com/office/drawing/2014/main" id="{10FBAACD-E3EC-423B-B526-4B557DE93970}"/>
                </a:ext>
              </a:extLst>
            </p:cNvPr>
            <p:cNvSpPr/>
            <p:nvPr/>
          </p:nvSpPr>
          <p:spPr>
            <a:xfrm flipV="1">
              <a:off x="4164944" y="37815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6" name="Flowchart: Connector 165">
              <a:extLst>
                <a:ext uri="{FF2B5EF4-FFF2-40B4-BE49-F238E27FC236}">
                  <a16:creationId xmlns:a16="http://schemas.microsoft.com/office/drawing/2014/main" id="{BD4AE1A6-B597-418A-92C2-C72E2A6EAABF}"/>
                </a:ext>
              </a:extLst>
            </p:cNvPr>
            <p:cNvSpPr/>
            <p:nvPr/>
          </p:nvSpPr>
          <p:spPr>
            <a:xfrm flipV="1">
              <a:off x="4317344" y="373546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7" name="Flowchart: Connector 166">
              <a:extLst>
                <a:ext uri="{FF2B5EF4-FFF2-40B4-BE49-F238E27FC236}">
                  <a16:creationId xmlns:a16="http://schemas.microsoft.com/office/drawing/2014/main" id="{E9A46DDC-36A9-4066-AC9C-C9528A9CDAED}"/>
                </a:ext>
              </a:extLst>
            </p:cNvPr>
            <p:cNvSpPr/>
            <p:nvPr/>
          </p:nvSpPr>
          <p:spPr>
            <a:xfrm flipV="1">
              <a:off x="4412952" y="36738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8" name="Flowchart: Connector 167">
              <a:extLst>
                <a:ext uri="{FF2B5EF4-FFF2-40B4-BE49-F238E27FC236}">
                  <a16:creationId xmlns:a16="http://schemas.microsoft.com/office/drawing/2014/main" id="{EB06C70D-DDB1-4009-8A15-BB9D18C789AF}"/>
                </a:ext>
              </a:extLst>
            </p:cNvPr>
            <p:cNvSpPr/>
            <p:nvPr/>
          </p:nvSpPr>
          <p:spPr>
            <a:xfrm flipV="1">
              <a:off x="4096698" y="36507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9" name="Flowchart: Connector 168">
              <a:extLst>
                <a:ext uri="{FF2B5EF4-FFF2-40B4-BE49-F238E27FC236}">
                  <a16:creationId xmlns:a16="http://schemas.microsoft.com/office/drawing/2014/main" id="{717A4A24-F50C-4687-8F13-D949DE50EBBB}"/>
                </a:ext>
              </a:extLst>
            </p:cNvPr>
            <p:cNvSpPr/>
            <p:nvPr/>
          </p:nvSpPr>
          <p:spPr>
            <a:xfrm flipV="1">
              <a:off x="4222235" y="36507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0" name="Flowchart: Connector 169">
              <a:extLst>
                <a:ext uri="{FF2B5EF4-FFF2-40B4-BE49-F238E27FC236}">
                  <a16:creationId xmlns:a16="http://schemas.microsoft.com/office/drawing/2014/main" id="{DA4B5F33-4235-4EFB-9445-AC36CBB396F5}"/>
                </a:ext>
              </a:extLst>
            </p:cNvPr>
            <p:cNvSpPr/>
            <p:nvPr/>
          </p:nvSpPr>
          <p:spPr>
            <a:xfrm flipV="1">
              <a:off x="4068339" y="37057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1" name="Flowchart: Connector 170">
              <a:extLst>
                <a:ext uri="{FF2B5EF4-FFF2-40B4-BE49-F238E27FC236}">
                  <a16:creationId xmlns:a16="http://schemas.microsoft.com/office/drawing/2014/main" id="{C550E1B8-0B22-4C6A-9052-87D1BC2E9A6F}"/>
                </a:ext>
              </a:extLst>
            </p:cNvPr>
            <p:cNvSpPr/>
            <p:nvPr/>
          </p:nvSpPr>
          <p:spPr>
            <a:xfrm flipV="1">
              <a:off x="4480175" y="36153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2" name="Flowchart: Connector 171">
              <a:extLst>
                <a:ext uri="{FF2B5EF4-FFF2-40B4-BE49-F238E27FC236}">
                  <a16:creationId xmlns:a16="http://schemas.microsoft.com/office/drawing/2014/main" id="{B8DBDF54-615A-449D-99DC-E995299B425E}"/>
                </a:ext>
              </a:extLst>
            </p:cNvPr>
            <p:cNvSpPr/>
            <p:nvPr/>
          </p:nvSpPr>
          <p:spPr>
            <a:xfrm flipV="1">
              <a:off x="4006449" y="31850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3" name="Flowchart: Connector 172">
              <a:extLst>
                <a:ext uri="{FF2B5EF4-FFF2-40B4-BE49-F238E27FC236}">
                  <a16:creationId xmlns:a16="http://schemas.microsoft.com/office/drawing/2014/main" id="{013AEA9C-73A8-4B36-BE8B-FAD2FF9803A5}"/>
                </a:ext>
              </a:extLst>
            </p:cNvPr>
            <p:cNvSpPr/>
            <p:nvPr/>
          </p:nvSpPr>
          <p:spPr>
            <a:xfrm flipV="1">
              <a:off x="4102057" y="312346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4" name="Flowchart: Connector 173">
              <a:extLst>
                <a:ext uri="{FF2B5EF4-FFF2-40B4-BE49-F238E27FC236}">
                  <a16:creationId xmlns:a16="http://schemas.microsoft.com/office/drawing/2014/main" id="{FB179463-0BFB-4F14-A1CD-B98F627C1F09}"/>
                </a:ext>
              </a:extLst>
            </p:cNvPr>
            <p:cNvSpPr/>
            <p:nvPr/>
          </p:nvSpPr>
          <p:spPr>
            <a:xfrm flipV="1">
              <a:off x="4169280" y="30650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5" name="Flowchart: Connector 174">
              <a:extLst>
                <a:ext uri="{FF2B5EF4-FFF2-40B4-BE49-F238E27FC236}">
                  <a16:creationId xmlns:a16="http://schemas.microsoft.com/office/drawing/2014/main" id="{E565B43E-4B4F-46CA-862C-9EACC1B250E9}"/>
                </a:ext>
              </a:extLst>
            </p:cNvPr>
            <p:cNvSpPr/>
            <p:nvPr/>
          </p:nvSpPr>
          <p:spPr>
            <a:xfrm flipV="1">
              <a:off x="4279958" y="39772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6" name="Flowchart: Connector 175">
              <a:extLst>
                <a:ext uri="{FF2B5EF4-FFF2-40B4-BE49-F238E27FC236}">
                  <a16:creationId xmlns:a16="http://schemas.microsoft.com/office/drawing/2014/main" id="{A9FFFAD5-201D-4D4E-B261-24D055DC1D34}"/>
                </a:ext>
              </a:extLst>
            </p:cNvPr>
            <p:cNvSpPr/>
            <p:nvPr/>
          </p:nvSpPr>
          <p:spPr>
            <a:xfrm flipV="1">
              <a:off x="4432358" y="393115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7" name="Flowchart: Connector 176">
              <a:extLst>
                <a:ext uri="{FF2B5EF4-FFF2-40B4-BE49-F238E27FC236}">
                  <a16:creationId xmlns:a16="http://schemas.microsoft.com/office/drawing/2014/main" id="{766BE832-E0EB-419F-9758-38601B0DDBB3}"/>
                </a:ext>
              </a:extLst>
            </p:cNvPr>
            <p:cNvSpPr/>
            <p:nvPr/>
          </p:nvSpPr>
          <p:spPr>
            <a:xfrm flipV="1">
              <a:off x="4527966" y="38695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8" name="Flowchart: Connector 177">
              <a:extLst>
                <a:ext uri="{FF2B5EF4-FFF2-40B4-BE49-F238E27FC236}">
                  <a16:creationId xmlns:a16="http://schemas.microsoft.com/office/drawing/2014/main" id="{89D2D5B1-E6E9-4800-BB4B-69B9F3AFDF49}"/>
                </a:ext>
              </a:extLst>
            </p:cNvPr>
            <p:cNvSpPr/>
            <p:nvPr/>
          </p:nvSpPr>
          <p:spPr>
            <a:xfrm flipV="1">
              <a:off x="4211712" y="38464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9" name="Flowchart: Connector 178">
              <a:extLst>
                <a:ext uri="{FF2B5EF4-FFF2-40B4-BE49-F238E27FC236}">
                  <a16:creationId xmlns:a16="http://schemas.microsoft.com/office/drawing/2014/main" id="{F0821FA3-10F4-44B3-9C55-44780201BFC6}"/>
                </a:ext>
              </a:extLst>
            </p:cNvPr>
            <p:cNvSpPr/>
            <p:nvPr/>
          </p:nvSpPr>
          <p:spPr>
            <a:xfrm flipV="1">
              <a:off x="4337249" y="384647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0" name="Flowchart: Connector 179">
              <a:extLst>
                <a:ext uri="{FF2B5EF4-FFF2-40B4-BE49-F238E27FC236}">
                  <a16:creationId xmlns:a16="http://schemas.microsoft.com/office/drawing/2014/main" id="{C65EE4AF-EB0C-4935-9105-93ECD9909123}"/>
                </a:ext>
              </a:extLst>
            </p:cNvPr>
            <p:cNvSpPr/>
            <p:nvPr/>
          </p:nvSpPr>
          <p:spPr>
            <a:xfrm flipV="1">
              <a:off x="4183353" y="39014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1" name="Flowchart: Connector 180">
              <a:extLst>
                <a:ext uri="{FF2B5EF4-FFF2-40B4-BE49-F238E27FC236}">
                  <a16:creationId xmlns:a16="http://schemas.microsoft.com/office/drawing/2014/main" id="{4E42235B-923F-438B-A106-1AC99150B4C6}"/>
                </a:ext>
              </a:extLst>
            </p:cNvPr>
            <p:cNvSpPr/>
            <p:nvPr/>
          </p:nvSpPr>
          <p:spPr>
            <a:xfrm flipV="1">
              <a:off x="4595189" y="38110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5" name="Flowchart: Connector 184">
              <a:extLst>
                <a:ext uri="{FF2B5EF4-FFF2-40B4-BE49-F238E27FC236}">
                  <a16:creationId xmlns:a16="http://schemas.microsoft.com/office/drawing/2014/main" id="{37BA3C2B-9873-4F46-AADA-E5551F859B4D}"/>
                </a:ext>
              </a:extLst>
            </p:cNvPr>
            <p:cNvSpPr/>
            <p:nvPr/>
          </p:nvSpPr>
          <p:spPr>
            <a:xfrm flipV="1">
              <a:off x="4740631" y="27706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6" name="Flowchart: Connector 185">
              <a:extLst>
                <a:ext uri="{FF2B5EF4-FFF2-40B4-BE49-F238E27FC236}">
                  <a16:creationId xmlns:a16="http://schemas.microsoft.com/office/drawing/2014/main" id="{766F079D-7C12-4A4A-A059-915A73704109}"/>
                </a:ext>
              </a:extLst>
            </p:cNvPr>
            <p:cNvSpPr/>
            <p:nvPr/>
          </p:nvSpPr>
          <p:spPr>
            <a:xfrm flipV="1">
              <a:off x="4786744" y="286589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7" name="Flowchart: Connector 186">
              <a:extLst>
                <a:ext uri="{FF2B5EF4-FFF2-40B4-BE49-F238E27FC236}">
                  <a16:creationId xmlns:a16="http://schemas.microsoft.com/office/drawing/2014/main" id="{158D9D4C-6668-452A-B6CE-59A90E65EC88}"/>
                </a:ext>
              </a:extLst>
            </p:cNvPr>
            <p:cNvSpPr/>
            <p:nvPr/>
          </p:nvSpPr>
          <p:spPr>
            <a:xfrm flipV="1">
              <a:off x="4470490" y="28428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8" name="Flowchart: Connector 187">
              <a:extLst>
                <a:ext uri="{FF2B5EF4-FFF2-40B4-BE49-F238E27FC236}">
                  <a16:creationId xmlns:a16="http://schemas.microsoft.com/office/drawing/2014/main" id="{C7567FBC-675C-46EF-A61C-00B8FD937C13}"/>
                </a:ext>
              </a:extLst>
            </p:cNvPr>
            <p:cNvSpPr/>
            <p:nvPr/>
          </p:nvSpPr>
          <p:spPr>
            <a:xfrm flipV="1">
              <a:off x="4596027" y="28428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9" name="Flowchart: Connector 188">
              <a:extLst>
                <a:ext uri="{FF2B5EF4-FFF2-40B4-BE49-F238E27FC236}">
                  <a16:creationId xmlns:a16="http://schemas.microsoft.com/office/drawing/2014/main" id="{2551BE70-B30A-4557-B58E-6DC1A8831AD4}"/>
                </a:ext>
              </a:extLst>
            </p:cNvPr>
            <p:cNvSpPr/>
            <p:nvPr/>
          </p:nvSpPr>
          <p:spPr>
            <a:xfrm flipV="1">
              <a:off x="4442131" y="28978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0" name="Flowchart: Connector 189">
              <a:extLst>
                <a:ext uri="{FF2B5EF4-FFF2-40B4-BE49-F238E27FC236}">
                  <a16:creationId xmlns:a16="http://schemas.microsoft.com/office/drawing/2014/main" id="{EFDCA48E-370A-423B-81AC-F80EC71A5AEB}"/>
                </a:ext>
              </a:extLst>
            </p:cNvPr>
            <p:cNvSpPr/>
            <p:nvPr/>
          </p:nvSpPr>
          <p:spPr>
            <a:xfrm flipV="1">
              <a:off x="4419075" y="27244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1" name="Flowchart: Connector 190">
              <a:extLst>
                <a:ext uri="{FF2B5EF4-FFF2-40B4-BE49-F238E27FC236}">
                  <a16:creationId xmlns:a16="http://schemas.microsoft.com/office/drawing/2014/main" id="{CE58E0D6-05BA-4EFB-8D7F-92475A07CE4B}"/>
                </a:ext>
              </a:extLst>
            </p:cNvPr>
            <p:cNvSpPr/>
            <p:nvPr/>
          </p:nvSpPr>
          <p:spPr>
            <a:xfrm flipV="1">
              <a:off x="4325886" y="28073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2" name="Flowchart: Connector 191">
              <a:extLst>
                <a:ext uri="{FF2B5EF4-FFF2-40B4-BE49-F238E27FC236}">
                  <a16:creationId xmlns:a16="http://schemas.microsoft.com/office/drawing/2014/main" id="{15BCEFE7-DD31-4284-A0C5-1E7AE527A79F}"/>
                </a:ext>
              </a:extLst>
            </p:cNvPr>
            <p:cNvSpPr/>
            <p:nvPr/>
          </p:nvSpPr>
          <p:spPr>
            <a:xfrm flipV="1">
              <a:off x="4312303" y="27244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3" name="Flowchart: Connector 192">
              <a:extLst>
                <a:ext uri="{FF2B5EF4-FFF2-40B4-BE49-F238E27FC236}">
                  <a16:creationId xmlns:a16="http://schemas.microsoft.com/office/drawing/2014/main" id="{09F0D09F-DBB7-400E-AB4D-C2A982B8095D}"/>
                </a:ext>
              </a:extLst>
            </p:cNvPr>
            <p:cNvSpPr/>
            <p:nvPr/>
          </p:nvSpPr>
          <p:spPr>
            <a:xfrm flipV="1">
              <a:off x="4602560" y="27475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4" name="Flowchart: Connector 193">
              <a:extLst>
                <a:ext uri="{FF2B5EF4-FFF2-40B4-BE49-F238E27FC236}">
                  <a16:creationId xmlns:a16="http://schemas.microsoft.com/office/drawing/2014/main" id="{62B1238A-B3BB-4272-B934-FAE5BF665E37}"/>
                </a:ext>
              </a:extLst>
            </p:cNvPr>
            <p:cNvSpPr/>
            <p:nvPr/>
          </p:nvSpPr>
          <p:spPr>
            <a:xfrm flipV="1">
              <a:off x="4524563" y="26205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5" name="Flowchart: Connector 194">
              <a:extLst>
                <a:ext uri="{FF2B5EF4-FFF2-40B4-BE49-F238E27FC236}">
                  <a16:creationId xmlns:a16="http://schemas.microsoft.com/office/drawing/2014/main" id="{9376997E-A0A4-4F5B-A4BD-2556697A4C2F}"/>
                </a:ext>
              </a:extLst>
            </p:cNvPr>
            <p:cNvSpPr/>
            <p:nvPr/>
          </p:nvSpPr>
          <p:spPr>
            <a:xfrm flipV="1">
              <a:off x="4372962" y="26144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6" name="Flowchart: Connector 195">
              <a:extLst>
                <a:ext uri="{FF2B5EF4-FFF2-40B4-BE49-F238E27FC236}">
                  <a16:creationId xmlns:a16="http://schemas.microsoft.com/office/drawing/2014/main" id="{D3B72FAC-9DBE-42BC-A703-1CF7DF1D60E2}"/>
                </a:ext>
              </a:extLst>
            </p:cNvPr>
            <p:cNvSpPr/>
            <p:nvPr/>
          </p:nvSpPr>
          <p:spPr>
            <a:xfrm flipV="1">
              <a:off x="4853967" y="28074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9" name="Flowchart: Connector 198">
              <a:extLst>
                <a:ext uri="{FF2B5EF4-FFF2-40B4-BE49-F238E27FC236}">
                  <a16:creationId xmlns:a16="http://schemas.microsoft.com/office/drawing/2014/main" id="{063EE802-00A2-4D84-93E2-793484FF51DE}"/>
                </a:ext>
              </a:extLst>
            </p:cNvPr>
            <p:cNvSpPr/>
            <p:nvPr/>
          </p:nvSpPr>
          <p:spPr>
            <a:xfrm flipV="1">
              <a:off x="4785721" y="267664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0" name="Flowchart: Connector 199">
              <a:extLst>
                <a:ext uri="{FF2B5EF4-FFF2-40B4-BE49-F238E27FC236}">
                  <a16:creationId xmlns:a16="http://schemas.microsoft.com/office/drawing/2014/main" id="{DC16855D-6712-4654-9DAF-D6913599F804}"/>
                </a:ext>
              </a:extLst>
            </p:cNvPr>
            <p:cNvSpPr/>
            <p:nvPr/>
          </p:nvSpPr>
          <p:spPr>
            <a:xfrm flipV="1">
              <a:off x="4911258" y="26766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1" name="Flowchart: Connector 200">
              <a:extLst>
                <a:ext uri="{FF2B5EF4-FFF2-40B4-BE49-F238E27FC236}">
                  <a16:creationId xmlns:a16="http://schemas.microsoft.com/office/drawing/2014/main" id="{AFE231DC-0B7E-4AFE-8DA5-6BB499616AF9}"/>
                </a:ext>
              </a:extLst>
            </p:cNvPr>
            <p:cNvSpPr/>
            <p:nvPr/>
          </p:nvSpPr>
          <p:spPr>
            <a:xfrm flipV="1">
              <a:off x="4757362" y="273165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2" name="Flowchart: Connector 201">
              <a:extLst>
                <a:ext uri="{FF2B5EF4-FFF2-40B4-BE49-F238E27FC236}">
                  <a16:creationId xmlns:a16="http://schemas.microsoft.com/office/drawing/2014/main" id="{25E168DD-F656-4FDD-8898-A003B9B95322}"/>
                </a:ext>
              </a:extLst>
            </p:cNvPr>
            <p:cNvSpPr/>
            <p:nvPr/>
          </p:nvSpPr>
          <p:spPr>
            <a:xfrm flipV="1">
              <a:off x="4734306" y="255830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3" name="Flowchart: Connector 202">
              <a:extLst>
                <a:ext uri="{FF2B5EF4-FFF2-40B4-BE49-F238E27FC236}">
                  <a16:creationId xmlns:a16="http://schemas.microsoft.com/office/drawing/2014/main" id="{E611AA4C-842A-4B93-8D21-2C3896380FDA}"/>
                </a:ext>
              </a:extLst>
            </p:cNvPr>
            <p:cNvSpPr/>
            <p:nvPr/>
          </p:nvSpPr>
          <p:spPr>
            <a:xfrm flipV="1">
              <a:off x="4641117" y="264111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4" name="Flowchart: Connector 203">
              <a:extLst>
                <a:ext uri="{FF2B5EF4-FFF2-40B4-BE49-F238E27FC236}">
                  <a16:creationId xmlns:a16="http://schemas.microsoft.com/office/drawing/2014/main" id="{0822DAAD-B110-4B49-8DAF-281F705526C7}"/>
                </a:ext>
              </a:extLst>
            </p:cNvPr>
            <p:cNvSpPr/>
            <p:nvPr/>
          </p:nvSpPr>
          <p:spPr>
            <a:xfrm flipV="1">
              <a:off x="4627534" y="255830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5" name="Flowchart: Connector 204">
              <a:extLst>
                <a:ext uri="{FF2B5EF4-FFF2-40B4-BE49-F238E27FC236}">
                  <a16:creationId xmlns:a16="http://schemas.microsoft.com/office/drawing/2014/main" id="{3EFAC83E-FECF-4622-8831-0B68E98DE180}"/>
                </a:ext>
              </a:extLst>
            </p:cNvPr>
            <p:cNvSpPr/>
            <p:nvPr/>
          </p:nvSpPr>
          <p:spPr>
            <a:xfrm flipV="1">
              <a:off x="4917791" y="25813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6" name="Flowchart: Connector 205">
              <a:extLst>
                <a:ext uri="{FF2B5EF4-FFF2-40B4-BE49-F238E27FC236}">
                  <a16:creationId xmlns:a16="http://schemas.microsoft.com/office/drawing/2014/main" id="{8FCFB42E-99ED-43B9-AF0A-16ABD2843D1C}"/>
                </a:ext>
              </a:extLst>
            </p:cNvPr>
            <p:cNvSpPr/>
            <p:nvPr/>
          </p:nvSpPr>
          <p:spPr>
            <a:xfrm flipV="1">
              <a:off x="4839794" y="245438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7" name="Flowchart: Connector 206">
              <a:extLst>
                <a:ext uri="{FF2B5EF4-FFF2-40B4-BE49-F238E27FC236}">
                  <a16:creationId xmlns:a16="http://schemas.microsoft.com/office/drawing/2014/main" id="{363CCF17-7E69-4FB3-A066-D5F1021AB528}"/>
                </a:ext>
              </a:extLst>
            </p:cNvPr>
            <p:cNvSpPr/>
            <p:nvPr/>
          </p:nvSpPr>
          <p:spPr>
            <a:xfrm flipV="1">
              <a:off x="4688193" y="24482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8" name="Flowchart: Connector 207">
              <a:extLst>
                <a:ext uri="{FF2B5EF4-FFF2-40B4-BE49-F238E27FC236}">
                  <a16:creationId xmlns:a16="http://schemas.microsoft.com/office/drawing/2014/main" id="{4F8E2AA8-02D4-4562-B2A7-590B8326A74B}"/>
                </a:ext>
              </a:extLst>
            </p:cNvPr>
            <p:cNvSpPr/>
            <p:nvPr/>
          </p:nvSpPr>
          <p:spPr>
            <a:xfrm flipV="1">
              <a:off x="4824377" y="24778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2" name="Flowchart: Connector 211">
              <a:extLst>
                <a:ext uri="{FF2B5EF4-FFF2-40B4-BE49-F238E27FC236}">
                  <a16:creationId xmlns:a16="http://schemas.microsoft.com/office/drawing/2014/main" id="{D49AFCCC-A449-4AEB-A00B-ADBD0123F912}"/>
                </a:ext>
              </a:extLst>
            </p:cNvPr>
            <p:cNvSpPr/>
            <p:nvPr/>
          </p:nvSpPr>
          <p:spPr>
            <a:xfrm flipV="1">
              <a:off x="4756131" y="23470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3" name="Flowchart: Connector 212">
              <a:extLst>
                <a:ext uri="{FF2B5EF4-FFF2-40B4-BE49-F238E27FC236}">
                  <a16:creationId xmlns:a16="http://schemas.microsoft.com/office/drawing/2014/main" id="{2A668E96-3CC6-4935-9CA4-597297239893}"/>
                </a:ext>
              </a:extLst>
            </p:cNvPr>
            <p:cNvSpPr/>
            <p:nvPr/>
          </p:nvSpPr>
          <p:spPr>
            <a:xfrm flipV="1">
              <a:off x="4881668" y="23470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4" name="Flowchart: Connector 213">
              <a:extLst>
                <a:ext uri="{FF2B5EF4-FFF2-40B4-BE49-F238E27FC236}">
                  <a16:creationId xmlns:a16="http://schemas.microsoft.com/office/drawing/2014/main" id="{89E2ADD9-7799-4B0D-B51B-532100240673}"/>
                </a:ext>
              </a:extLst>
            </p:cNvPr>
            <p:cNvSpPr/>
            <p:nvPr/>
          </p:nvSpPr>
          <p:spPr>
            <a:xfrm flipV="1">
              <a:off x="4727772" y="24020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5" name="Flowchart: Connector 214">
              <a:extLst>
                <a:ext uri="{FF2B5EF4-FFF2-40B4-BE49-F238E27FC236}">
                  <a16:creationId xmlns:a16="http://schemas.microsoft.com/office/drawing/2014/main" id="{DCA63AF0-AF5A-40A9-AA9D-3D2B80ADC11D}"/>
                </a:ext>
              </a:extLst>
            </p:cNvPr>
            <p:cNvSpPr/>
            <p:nvPr/>
          </p:nvSpPr>
          <p:spPr>
            <a:xfrm flipV="1">
              <a:off x="4704716" y="22286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6" name="Flowchart: Connector 215">
              <a:extLst>
                <a:ext uri="{FF2B5EF4-FFF2-40B4-BE49-F238E27FC236}">
                  <a16:creationId xmlns:a16="http://schemas.microsoft.com/office/drawing/2014/main" id="{EEE42153-B717-43A0-95B8-907B422665D5}"/>
                </a:ext>
              </a:extLst>
            </p:cNvPr>
            <p:cNvSpPr/>
            <p:nvPr/>
          </p:nvSpPr>
          <p:spPr>
            <a:xfrm flipV="1">
              <a:off x="4532002" y="240175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7" name="Flowchart: Connector 216">
              <a:extLst>
                <a:ext uri="{FF2B5EF4-FFF2-40B4-BE49-F238E27FC236}">
                  <a16:creationId xmlns:a16="http://schemas.microsoft.com/office/drawing/2014/main" id="{FBD870D0-943F-4F2F-9415-C9D03B82BCC7}"/>
                </a:ext>
              </a:extLst>
            </p:cNvPr>
            <p:cNvSpPr/>
            <p:nvPr/>
          </p:nvSpPr>
          <p:spPr>
            <a:xfrm flipV="1">
              <a:off x="4597944" y="22286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8" name="Flowchart: Connector 217">
              <a:extLst>
                <a:ext uri="{FF2B5EF4-FFF2-40B4-BE49-F238E27FC236}">
                  <a16:creationId xmlns:a16="http://schemas.microsoft.com/office/drawing/2014/main" id="{ABCD8DC6-FDA0-47FB-A275-6316E9A681A8}"/>
                </a:ext>
              </a:extLst>
            </p:cNvPr>
            <p:cNvSpPr/>
            <p:nvPr/>
          </p:nvSpPr>
          <p:spPr>
            <a:xfrm flipV="1">
              <a:off x="4888201" y="22517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9" name="Flowchart: Connector 218">
              <a:extLst>
                <a:ext uri="{FF2B5EF4-FFF2-40B4-BE49-F238E27FC236}">
                  <a16:creationId xmlns:a16="http://schemas.microsoft.com/office/drawing/2014/main" id="{59D14F30-D137-4D39-8C37-34DD79D64EB4}"/>
                </a:ext>
              </a:extLst>
            </p:cNvPr>
            <p:cNvSpPr/>
            <p:nvPr/>
          </p:nvSpPr>
          <p:spPr>
            <a:xfrm flipV="1">
              <a:off x="4810204" y="21247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0" name="Flowchart: Connector 219">
              <a:extLst>
                <a:ext uri="{FF2B5EF4-FFF2-40B4-BE49-F238E27FC236}">
                  <a16:creationId xmlns:a16="http://schemas.microsoft.com/office/drawing/2014/main" id="{EA0C2677-4869-4F2F-8AAE-53FB968D137F}"/>
                </a:ext>
              </a:extLst>
            </p:cNvPr>
            <p:cNvSpPr/>
            <p:nvPr/>
          </p:nvSpPr>
          <p:spPr>
            <a:xfrm flipV="1">
              <a:off x="4658603" y="21186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1" name="Flowchart: Connector 220">
              <a:extLst>
                <a:ext uri="{FF2B5EF4-FFF2-40B4-BE49-F238E27FC236}">
                  <a16:creationId xmlns:a16="http://schemas.microsoft.com/office/drawing/2014/main" id="{2EC09B31-A539-48FC-8E99-EB0D3826EFBC}"/>
                </a:ext>
              </a:extLst>
            </p:cNvPr>
            <p:cNvSpPr/>
            <p:nvPr/>
          </p:nvSpPr>
          <p:spPr>
            <a:xfrm flipV="1">
              <a:off x="4452779" y="23014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2" name="Flowchart: Connector 221">
              <a:extLst>
                <a:ext uri="{FF2B5EF4-FFF2-40B4-BE49-F238E27FC236}">
                  <a16:creationId xmlns:a16="http://schemas.microsoft.com/office/drawing/2014/main" id="{01122237-DE7D-4F1C-9ACA-BA1FEBD6C56F}"/>
                </a:ext>
              </a:extLst>
            </p:cNvPr>
            <p:cNvSpPr/>
            <p:nvPr/>
          </p:nvSpPr>
          <p:spPr>
            <a:xfrm flipV="1">
              <a:off x="4613447" y="238925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3" name="Flowchart: Connector 222">
              <a:extLst>
                <a:ext uri="{FF2B5EF4-FFF2-40B4-BE49-F238E27FC236}">
                  <a16:creationId xmlns:a16="http://schemas.microsoft.com/office/drawing/2014/main" id="{502E82E7-76E9-4E46-9B64-C45BC6034342}"/>
                </a:ext>
              </a:extLst>
            </p:cNvPr>
            <p:cNvSpPr/>
            <p:nvPr/>
          </p:nvSpPr>
          <p:spPr>
            <a:xfrm rot="373853" flipV="1">
              <a:off x="4548137" y="230326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4" name="Flowchart: Connector 223">
              <a:extLst>
                <a:ext uri="{FF2B5EF4-FFF2-40B4-BE49-F238E27FC236}">
                  <a16:creationId xmlns:a16="http://schemas.microsoft.com/office/drawing/2014/main" id="{3693B438-DDB1-4D0D-AB74-33F929585ABC}"/>
                </a:ext>
              </a:extLst>
            </p:cNvPr>
            <p:cNvSpPr/>
            <p:nvPr/>
          </p:nvSpPr>
          <p:spPr>
            <a:xfrm flipV="1">
              <a:off x="4700787" y="21937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5" name="Flowchart: Connector 224">
              <a:extLst>
                <a:ext uri="{FF2B5EF4-FFF2-40B4-BE49-F238E27FC236}">
                  <a16:creationId xmlns:a16="http://schemas.microsoft.com/office/drawing/2014/main" id="{36646B4D-9917-4F54-A860-7963A2F4FC65}"/>
                </a:ext>
              </a:extLst>
            </p:cNvPr>
            <p:cNvSpPr/>
            <p:nvPr/>
          </p:nvSpPr>
          <p:spPr>
            <a:xfrm flipV="1">
              <a:off x="4384533" y="217067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6" name="Flowchart: Connector 225">
              <a:extLst>
                <a:ext uri="{FF2B5EF4-FFF2-40B4-BE49-F238E27FC236}">
                  <a16:creationId xmlns:a16="http://schemas.microsoft.com/office/drawing/2014/main" id="{55C30A9A-1373-4AC7-B8DE-D2A1108913A8}"/>
                </a:ext>
              </a:extLst>
            </p:cNvPr>
            <p:cNvSpPr/>
            <p:nvPr/>
          </p:nvSpPr>
          <p:spPr>
            <a:xfrm flipV="1">
              <a:off x="4510070" y="21706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7" name="Flowchart: Connector 226">
              <a:extLst>
                <a:ext uri="{FF2B5EF4-FFF2-40B4-BE49-F238E27FC236}">
                  <a16:creationId xmlns:a16="http://schemas.microsoft.com/office/drawing/2014/main" id="{4560A14D-6D5E-492E-B171-E441C7432072}"/>
                </a:ext>
              </a:extLst>
            </p:cNvPr>
            <p:cNvSpPr/>
            <p:nvPr/>
          </p:nvSpPr>
          <p:spPr>
            <a:xfrm flipV="1">
              <a:off x="4356174" y="22256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8" name="Flowchart: Connector 227">
              <a:extLst>
                <a:ext uri="{FF2B5EF4-FFF2-40B4-BE49-F238E27FC236}">
                  <a16:creationId xmlns:a16="http://schemas.microsoft.com/office/drawing/2014/main" id="{374236B5-314F-4C18-8D32-019D2483CDAB}"/>
                </a:ext>
              </a:extLst>
            </p:cNvPr>
            <p:cNvSpPr/>
            <p:nvPr/>
          </p:nvSpPr>
          <p:spPr>
            <a:xfrm flipV="1">
              <a:off x="4333118" y="20523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9" name="Flowchart: Connector 228">
              <a:extLst>
                <a:ext uri="{FF2B5EF4-FFF2-40B4-BE49-F238E27FC236}">
                  <a16:creationId xmlns:a16="http://schemas.microsoft.com/office/drawing/2014/main" id="{C35BDCAF-2045-488D-8572-1FEAEDA24947}"/>
                </a:ext>
              </a:extLst>
            </p:cNvPr>
            <p:cNvSpPr/>
            <p:nvPr/>
          </p:nvSpPr>
          <p:spPr>
            <a:xfrm flipV="1">
              <a:off x="4239929" y="21351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0" name="Flowchart: Connector 229">
              <a:extLst>
                <a:ext uri="{FF2B5EF4-FFF2-40B4-BE49-F238E27FC236}">
                  <a16:creationId xmlns:a16="http://schemas.microsoft.com/office/drawing/2014/main" id="{7787A725-07FF-47AA-9541-74CD6DAD88F1}"/>
                </a:ext>
              </a:extLst>
            </p:cNvPr>
            <p:cNvSpPr/>
            <p:nvPr/>
          </p:nvSpPr>
          <p:spPr>
            <a:xfrm flipV="1">
              <a:off x="4226346" y="20523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1" name="Flowchart: Connector 230">
              <a:extLst>
                <a:ext uri="{FF2B5EF4-FFF2-40B4-BE49-F238E27FC236}">
                  <a16:creationId xmlns:a16="http://schemas.microsoft.com/office/drawing/2014/main" id="{06F65508-AD98-47CC-8636-4F773CEC44C0}"/>
                </a:ext>
              </a:extLst>
            </p:cNvPr>
            <p:cNvSpPr/>
            <p:nvPr/>
          </p:nvSpPr>
          <p:spPr>
            <a:xfrm flipV="1">
              <a:off x="4516603" y="207539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4" name="Flowchart: Connector 233">
              <a:extLst>
                <a:ext uri="{FF2B5EF4-FFF2-40B4-BE49-F238E27FC236}">
                  <a16:creationId xmlns:a16="http://schemas.microsoft.com/office/drawing/2014/main" id="{49571B83-6381-4D3C-824C-C571E2CF4683}"/>
                </a:ext>
              </a:extLst>
            </p:cNvPr>
            <p:cNvSpPr/>
            <p:nvPr/>
          </p:nvSpPr>
          <p:spPr>
            <a:xfrm flipV="1">
              <a:off x="4193124" y="257569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5" name="Flowchart: Connector 234">
              <a:extLst>
                <a:ext uri="{FF2B5EF4-FFF2-40B4-BE49-F238E27FC236}">
                  <a16:creationId xmlns:a16="http://schemas.microsoft.com/office/drawing/2014/main" id="{DE120811-B310-41DE-AE38-0B854695B2C5}"/>
                </a:ext>
              </a:extLst>
            </p:cNvPr>
            <p:cNvSpPr/>
            <p:nvPr/>
          </p:nvSpPr>
          <p:spPr>
            <a:xfrm flipV="1">
              <a:off x="4345524" y="25295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6" name="Flowchart: Connector 235">
              <a:extLst>
                <a:ext uri="{FF2B5EF4-FFF2-40B4-BE49-F238E27FC236}">
                  <a16:creationId xmlns:a16="http://schemas.microsoft.com/office/drawing/2014/main" id="{CD17E955-DB68-4EB4-A3D6-79598977A3AD}"/>
                </a:ext>
              </a:extLst>
            </p:cNvPr>
            <p:cNvSpPr/>
            <p:nvPr/>
          </p:nvSpPr>
          <p:spPr>
            <a:xfrm flipV="1">
              <a:off x="4395019" y="23726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7" name="Flowchart: Connector 236">
              <a:extLst>
                <a:ext uri="{FF2B5EF4-FFF2-40B4-BE49-F238E27FC236}">
                  <a16:creationId xmlns:a16="http://schemas.microsoft.com/office/drawing/2014/main" id="{5377419E-1697-4EBD-A0D9-861F4F651B05}"/>
                </a:ext>
              </a:extLst>
            </p:cNvPr>
            <p:cNvSpPr/>
            <p:nvPr/>
          </p:nvSpPr>
          <p:spPr>
            <a:xfrm flipV="1">
              <a:off x="4441132" y="24679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8" name="Flowchart: Connector 237">
              <a:extLst>
                <a:ext uri="{FF2B5EF4-FFF2-40B4-BE49-F238E27FC236}">
                  <a16:creationId xmlns:a16="http://schemas.microsoft.com/office/drawing/2014/main" id="{85E70479-7A7B-42A5-95FC-76368F99A5BD}"/>
                </a:ext>
              </a:extLst>
            </p:cNvPr>
            <p:cNvSpPr/>
            <p:nvPr/>
          </p:nvSpPr>
          <p:spPr>
            <a:xfrm flipV="1">
              <a:off x="4124878" y="24449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9" name="Flowchart: Connector 238">
              <a:extLst>
                <a:ext uri="{FF2B5EF4-FFF2-40B4-BE49-F238E27FC236}">
                  <a16:creationId xmlns:a16="http://schemas.microsoft.com/office/drawing/2014/main" id="{803B9009-13A8-40B5-899E-648B0480884E}"/>
                </a:ext>
              </a:extLst>
            </p:cNvPr>
            <p:cNvSpPr/>
            <p:nvPr/>
          </p:nvSpPr>
          <p:spPr>
            <a:xfrm flipV="1">
              <a:off x="4250415" y="244490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44" name="Flowchart: Connector 243">
              <a:extLst>
                <a:ext uri="{FF2B5EF4-FFF2-40B4-BE49-F238E27FC236}">
                  <a16:creationId xmlns:a16="http://schemas.microsoft.com/office/drawing/2014/main" id="{BFAE27CE-155A-406F-AC0C-6F0B3FF4CD5C}"/>
                </a:ext>
              </a:extLst>
            </p:cNvPr>
            <p:cNvSpPr/>
            <p:nvPr/>
          </p:nvSpPr>
          <p:spPr>
            <a:xfrm flipV="1">
              <a:off x="4256948" y="234962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45" name="Flowchart: Connector 244">
              <a:extLst>
                <a:ext uri="{FF2B5EF4-FFF2-40B4-BE49-F238E27FC236}">
                  <a16:creationId xmlns:a16="http://schemas.microsoft.com/office/drawing/2014/main" id="{E99819F3-8213-460C-A34D-0A935FB38649}"/>
                </a:ext>
              </a:extLst>
            </p:cNvPr>
            <p:cNvSpPr/>
            <p:nvPr/>
          </p:nvSpPr>
          <p:spPr>
            <a:xfrm flipV="1">
              <a:off x="4178951" y="22226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47" name="Flowchart: Connector 246">
              <a:extLst>
                <a:ext uri="{FF2B5EF4-FFF2-40B4-BE49-F238E27FC236}">
                  <a16:creationId xmlns:a16="http://schemas.microsoft.com/office/drawing/2014/main" id="{B825D0E5-9EDF-4737-A83D-1E03B0CC9291}"/>
                </a:ext>
              </a:extLst>
            </p:cNvPr>
            <p:cNvSpPr/>
            <p:nvPr/>
          </p:nvSpPr>
          <p:spPr>
            <a:xfrm flipV="1">
              <a:off x="4634769" y="20872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2" name="Flowchart: Connector 251">
              <a:extLst>
                <a:ext uri="{FF2B5EF4-FFF2-40B4-BE49-F238E27FC236}">
                  <a16:creationId xmlns:a16="http://schemas.microsoft.com/office/drawing/2014/main" id="{0380422B-6E2C-4A63-B3DC-71D95161A6F0}"/>
                </a:ext>
              </a:extLst>
            </p:cNvPr>
            <p:cNvSpPr/>
            <p:nvPr/>
          </p:nvSpPr>
          <p:spPr>
            <a:xfrm flipV="1">
              <a:off x="4939775" y="21128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6" name="Flowchart: Connector 255">
              <a:extLst>
                <a:ext uri="{FF2B5EF4-FFF2-40B4-BE49-F238E27FC236}">
                  <a16:creationId xmlns:a16="http://schemas.microsoft.com/office/drawing/2014/main" id="{7A5E8118-1E39-4AB8-8574-9640927AB5A0}"/>
                </a:ext>
              </a:extLst>
            </p:cNvPr>
            <p:cNvSpPr/>
            <p:nvPr/>
          </p:nvSpPr>
          <p:spPr>
            <a:xfrm flipV="1">
              <a:off x="4149258" y="27530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7" name="Flowchart: Connector 256">
              <a:extLst>
                <a:ext uri="{FF2B5EF4-FFF2-40B4-BE49-F238E27FC236}">
                  <a16:creationId xmlns:a16="http://schemas.microsoft.com/office/drawing/2014/main" id="{4FAC861E-B7F6-48DD-84AF-A33F46670E89}"/>
                </a:ext>
              </a:extLst>
            </p:cNvPr>
            <p:cNvSpPr/>
            <p:nvPr/>
          </p:nvSpPr>
          <p:spPr>
            <a:xfrm flipV="1">
              <a:off x="4301658" y="270695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8" name="Flowchart: Connector 257">
              <a:extLst>
                <a:ext uri="{FF2B5EF4-FFF2-40B4-BE49-F238E27FC236}">
                  <a16:creationId xmlns:a16="http://schemas.microsoft.com/office/drawing/2014/main" id="{C1DC7758-C719-4686-A94E-E8BEBCAD2245}"/>
                </a:ext>
              </a:extLst>
            </p:cNvPr>
            <p:cNvSpPr/>
            <p:nvPr/>
          </p:nvSpPr>
          <p:spPr>
            <a:xfrm flipV="1">
              <a:off x="4397266" y="26453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0" name="Flowchart: Connector 259">
              <a:extLst>
                <a:ext uri="{FF2B5EF4-FFF2-40B4-BE49-F238E27FC236}">
                  <a16:creationId xmlns:a16="http://schemas.microsoft.com/office/drawing/2014/main" id="{044D59B7-FE4F-4E61-B38C-BB3F09396B52}"/>
                </a:ext>
              </a:extLst>
            </p:cNvPr>
            <p:cNvSpPr/>
            <p:nvPr/>
          </p:nvSpPr>
          <p:spPr>
            <a:xfrm flipV="1">
              <a:off x="4206549" y="26222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2" name="Flowchart: Connector 261">
              <a:extLst>
                <a:ext uri="{FF2B5EF4-FFF2-40B4-BE49-F238E27FC236}">
                  <a16:creationId xmlns:a16="http://schemas.microsoft.com/office/drawing/2014/main" id="{686F1D09-C5EA-4BCD-83B3-DC7644475961}"/>
                </a:ext>
              </a:extLst>
            </p:cNvPr>
            <p:cNvSpPr/>
            <p:nvPr/>
          </p:nvSpPr>
          <p:spPr>
            <a:xfrm flipV="1">
              <a:off x="4464489" y="25868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7" name="Flowchart: Connector 266">
              <a:extLst>
                <a:ext uri="{FF2B5EF4-FFF2-40B4-BE49-F238E27FC236}">
                  <a16:creationId xmlns:a16="http://schemas.microsoft.com/office/drawing/2014/main" id="{D090EED3-0CFF-4CF1-BD1D-5D6226B683C8}"/>
                </a:ext>
              </a:extLst>
            </p:cNvPr>
            <p:cNvSpPr/>
            <p:nvPr/>
          </p:nvSpPr>
          <p:spPr>
            <a:xfrm flipV="1">
              <a:off x="4416672" y="29026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8" name="Flowchart: Connector 267">
              <a:extLst>
                <a:ext uri="{FF2B5EF4-FFF2-40B4-BE49-F238E27FC236}">
                  <a16:creationId xmlns:a16="http://schemas.microsoft.com/office/drawing/2014/main" id="{3947ABB0-5882-465B-BB2C-89147B23C573}"/>
                </a:ext>
              </a:extLst>
            </p:cNvPr>
            <p:cNvSpPr/>
            <p:nvPr/>
          </p:nvSpPr>
          <p:spPr>
            <a:xfrm flipV="1">
              <a:off x="4512280" y="284101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9" name="Flowchart: Connector 268">
              <a:extLst>
                <a:ext uri="{FF2B5EF4-FFF2-40B4-BE49-F238E27FC236}">
                  <a16:creationId xmlns:a16="http://schemas.microsoft.com/office/drawing/2014/main" id="{E8A7A04C-9B9E-4BA0-A5CB-CDF810DC911C}"/>
                </a:ext>
              </a:extLst>
            </p:cNvPr>
            <p:cNvSpPr/>
            <p:nvPr/>
          </p:nvSpPr>
          <p:spPr>
            <a:xfrm flipV="1">
              <a:off x="4196026" y="28179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70" name="Flowchart: Connector 269">
              <a:extLst>
                <a:ext uri="{FF2B5EF4-FFF2-40B4-BE49-F238E27FC236}">
                  <a16:creationId xmlns:a16="http://schemas.microsoft.com/office/drawing/2014/main" id="{E3FD2E46-42E7-4298-A32D-3DA189899CE4}"/>
                </a:ext>
              </a:extLst>
            </p:cNvPr>
            <p:cNvSpPr/>
            <p:nvPr/>
          </p:nvSpPr>
          <p:spPr>
            <a:xfrm flipV="1">
              <a:off x="4321563" y="28179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71" name="Flowchart: Connector 270">
              <a:extLst>
                <a:ext uri="{FF2B5EF4-FFF2-40B4-BE49-F238E27FC236}">
                  <a16:creationId xmlns:a16="http://schemas.microsoft.com/office/drawing/2014/main" id="{9E966ED4-446D-4837-B5DF-EEB857C0DBE6}"/>
                </a:ext>
              </a:extLst>
            </p:cNvPr>
            <p:cNvSpPr/>
            <p:nvPr/>
          </p:nvSpPr>
          <p:spPr>
            <a:xfrm flipV="1">
              <a:off x="4167667" y="28729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72" name="Flowchart: Connector 271">
              <a:extLst>
                <a:ext uri="{FF2B5EF4-FFF2-40B4-BE49-F238E27FC236}">
                  <a16:creationId xmlns:a16="http://schemas.microsoft.com/office/drawing/2014/main" id="{C74181A8-C5BA-483C-9F46-C8C3DBB55031}"/>
                </a:ext>
              </a:extLst>
            </p:cNvPr>
            <p:cNvSpPr/>
            <p:nvPr/>
          </p:nvSpPr>
          <p:spPr>
            <a:xfrm flipV="1">
              <a:off x="4579503" y="27825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3" name="Flowchart: Connector 722">
              <a:extLst>
                <a:ext uri="{FF2B5EF4-FFF2-40B4-BE49-F238E27FC236}">
                  <a16:creationId xmlns:a16="http://schemas.microsoft.com/office/drawing/2014/main" id="{A8B28EBE-1519-4193-AF05-3131061499EF}"/>
                </a:ext>
              </a:extLst>
            </p:cNvPr>
            <p:cNvSpPr/>
            <p:nvPr/>
          </p:nvSpPr>
          <p:spPr>
            <a:xfrm flipV="1">
              <a:off x="5600833" y="28325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4" name="Flowchart: Connector 723">
              <a:extLst>
                <a:ext uri="{FF2B5EF4-FFF2-40B4-BE49-F238E27FC236}">
                  <a16:creationId xmlns:a16="http://schemas.microsoft.com/office/drawing/2014/main" id="{C6E6AFE7-96B6-4C27-896A-B11291BEACBC}"/>
                </a:ext>
              </a:extLst>
            </p:cNvPr>
            <p:cNvSpPr/>
            <p:nvPr/>
          </p:nvSpPr>
          <p:spPr>
            <a:xfrm flipV="1">
              <a:off x="5646946" y="29278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5" name="Flowchart: Connector 724">
              <a:extLst>
                <a:ext uri="{FF2B5EF4-FFF2-40B4-BE49-F238E27FC236}">
                  <a16:creationId xmlns:a16="http://schemas.microsoft.com/office/drawing/2014/main" id="{8EC492CB-6600-4266-B698-26AA51669646}"/>
                </a:ext>
              </a:extLst>
            </p:cNvPr>
            <p:cNvSpPr/>
            <p:nvPr/>
          </p:nvSpPr>
          <p:spPr>
            <a:xfrm flipV="1">
              <a:off x="5330692" y="29047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6" name="Flowchart: Connector 725">
              <a:extLst>
                <a:ext uri="{FF2B5EF4-FFF2-40B4-BE49-F238E27FC236}">
                  <a16:creationId xmlns:a16="http://schemas.microsoft.com/office/drawing/2014/main" id="{C6818D32-0CBE-4039-96B5-94CE981AA31A}"/>
                </a:ext>
              </a:extLst>
            </p:cNvPr>
            <p:cNvSpPr/>
            <p:nvPr/>
          </p:nvSpPr>
          <p:spPr>
            <a:xfrm flipV="1">
              <a:off x="5456229" y="29047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7" name="Flowchart: Connector 726">
              <a:extLst>
                <a:ext uri="{FF2B5EF4-FFF2-40B4-BE49-F238E27FC236}">
                  <a16:creationId xmlns:a16="http://schemas.microsoft.com/office/drawing/2014/main" id="{D92F6D04-E6BA-47CC-928B-57CD280C883D}"/>
                </a:ext>
              </a:extLst>
            </p:cNvPr>
            <p:cNvSpPr/>
            <p:nvPr/>
          </p:nvSpPr>
          <p:spPr>
            <a:xfrm flipV="1">
              <a:off x="5302333" y="29597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8" name="Flowchart: Connector 727">
              <a:extLst>
                <a:ext uri="{FF2B5EF4-FFF2-40B4-BE49-F238E27FC236}">
                  <a16:creationId xmlns:a16="http://schemas.microsoft.com/office/drawing/2014/main" id="{17A3B180-7289-4A1B-92B2-80A5766B2C0B}"/>
                </a:ext>
              </a:extLst>
            </p:cNvPr>
            <p:cNvSpPr/>
            <p:nvPr/>
          </p:nvSpPr>
          <p:spPr>
            <a:xfrm flipV="1">
              <a:off x="5279277" y="27864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9" name="Flowchart: Connector 728">
              <a:extLst>
                <a:ext uri="{FF2B5EF4-FFF2-40B4-BE49-F238E27FC236}">
                  <a16:creationId xmlns:a16="http://schemas.microsoft.com/office/drawing/2014/main" id="{C8D8169A-1FB2-4659-BC3C-9669453F6460}"/>
                </a:ext>
              </a:extLst>
            </p:cNvPr>
            <p:cNvSpPr/>
            <p:nvPr/>
          </p:nvSpPr>
          <p:spPr>
            <a:xfrm flipV="1">
              <a:off x="5186088" y="28692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0" name="Flowchart: Connector 729">
              <a:extLst>
                <a:ext uri="{FF2B5EF4-FFF2-40B4-BE49-F238E27FC236}">
                  <a16:creationId xmlns:a16="http://schemas.microsoft.com/office/drawing/2014/main" id="{0B290D25-D2CE-4F17-9925-3155F026DC60}"/>
                </a:ext>
              </a:extLst>
            </p:cNvPr>
            <p:cNvSpPr/>
            <p:nvPr/>
          </p:nvSpPr>
          <p:spPr>
            <a:xfrm flipV="1">
              <a:off x="5172505" y="27864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1" name="Flowchart: Connector 730">
              <a:extLst>
                <a:ext uri="{FF2B5EF4-FFF2-40B4-BE49-F238E27FC236}">
                  <a16:creationId xmlns:a16="http://schemas.microsoft.com/office/drawing/2014/main" id="{EE6E42FC-0469-4538-9587-F879162F1BA0}"/>
                </a:ext>
              </a:extLst>
            </p:cNvPr>
            <p:cNvSpPr/>
            <p:nvPr/>
          </p:nvSpPr>
          <p:spPr>
            <a:xfrm flipV="1">
              <a:off x="5462762" y="280950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2" name="Flowchart: Connector 731">
              <a:extLst>
                <a:ext uri="{FF2B5EF4-FFF2-40B4-BE49-F238E27FC236}">
                  <a16:creationId xmlns:a16="http://schemas.microsoft.com/office/drawing/2014/main" id="{2F96913C-4507-4536-B5DE-C77D076B8784}"/>
                </a:ext>
              </a:extLst>
            </p:cNvPr>
            <p:cNvSpPr/>
            <p:nvPr/>
          </p:nvSpPr>
          <p:spPr>
            <a:xfrm flipV="1">
              <a:off x="5384765" y="268252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3" name="Flowchart: Connector 732">
              <a:extLst>
                <a:ext uri="{FF2B5EF4-FFF2-40B4-BE49-F238E27FC236}">
                  <a16:creationId xmlns:a16="http://schemas.microsoft.com/office/drawing/2014/main" id="{3DB91863-7583-456F-AC78-5E4E0C5E8B61}"/>
                </a:ext>
              </a:extLst>
            </p:cNvPr>
            <p:cNvSpPr/>
            <p:nvPr/>
          </p:nvSpPr>
          <p:spPr>
            <a:xfrm flipV="1">
              <a:off x="5233164" y="26764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4" name="Flowchart: Connector 733">
              <a:extLst>
                <a:ext uri="{FF2B5EF4-FFF2-40B4-BE49-F238E27FC236}">
                  <a16:creationId xmlns:a16="http://schemas.microsoft.com/office/drawing/2014/main" id="{E053AEAC-88B3-48F8-A927-A85C633CDC17}"/>
                </a:ext>
              </a:extLst>
            </p:cNvPr>
            <p:cNvSpPr/>
            <p:nvPr/>
          </p:nvSpPr>
          <p:spPr>
            <a:xfrm flipV="1">
              <a:off x="5714169" y="28693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5" name="Flowchart: Connector 734">
              <a:extLst>
                <a:ext uri="{FF2B5EF4-FFF2-40B4-BE49-F238E27FC236}">
                  <a16:creationId xmlns:a16="http://schemas.microsoft.com/office/drawing/2014/main" id="{3DBDABC3-5523-4687-8FFD-D219E82E1D5B}"/>
                </a:ext>
              </a:extLst>
            </p:cNvPr>
            <p:cNvSpPr/>
            <p:nvPr/>
          </p:nvSpPr>
          <p:spPr>
            <a:xfrm flipV="1">
              <a:off x="5645923" y="27385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6" name="Flowchart: Connector 735">
              <a:extLst>
                <a:ext uri="{FF2B5EF4-FFF2-40B4-BE49-F238E27FC236}">
                  <a16:creationId xmlns:a16="http://schemas.microsoft.com/office/drawing/2014/main" id="{8FD89C45-7B5A-4FED-9E0F-1081D4B483C8}"/>
                </a:ext>
              </a:extLst>
            </p:cNvPr>
            <p:cNvSpPr/>
            <p:nvPr/>
          </p:nvSpPr>
          <p:spPr>
            <a:xfrm flipV="1">
              <a:off x="5771460" y="27385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7" name="Flowchart: Connector 736">
              <a:extLst>
                <a:ext uri="{FF2B5EF4-FFF2-40B4-BE49-F238E27FC236}">
                  <a16:creationId xmlns:a16="http://schemas.microsoft.com/office/drawing/2014/main" id="{590363DC-A699-46D7-8635-DFCC10484E69}"/>
                </a:ext>
              </a:extLst>
            </p:cNvPr>
            <p:cNvSpPr/>
            <p:nvPr/>
          </p:nvSpPr>
          <p:spPr>
            <a:xfrm flipV="1">
              <a:off x="5617564" y="27936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8" name="Flowchart: Connector 737">
              <a:extLst>
                <a:ext uri="{FF2B5EF4-FFF2-40B4-BE49-F238E27FC236}">
                  <a16:creationId xmlns:a16="http://schemas.microsoft.com/office/drawing/2014/main" id="{D600A4C2-9BF8-4812-A151-155F5266A436}"/>
                </a:ext>
              </a:extLst>
            </p:cNvPr>
            <p:cNvSpPr/>
            <p:nvPr/>
          </p:nvSpPr>
          <p:spPr>
            <a:xfrm flipV="1">
              <a:off x="5594508" y="26202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9" name="Flowchart: Connector 738">
              <a:extLst>
                <a:ext uri="{FF2B5EF4-FFF2-40B4-BE49-F238E27FC236}">
                  <a16:creationId xmlns:a16="http://schemas.microsoft.com/office/drawing/2014/main" id="{98C0F6EA-0647-4AE8-A1D4-5344BB09A432}"/>
                </a:ext>
              </a:extLst>
            </p:cNvPr>
            <p:cNvSpPr/>
            <p:nvPr/>
          </p:nvSpPr>
          <p:spPr>
            <a:xfrm flipV="1">
              <a:off x="5501319" y="270306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40" name="Flowchart: Connector 739">
              <a:extLst>
                <a:ext uri="{FF2B5EF4-FFF2-40B4-BE49-F238E27FC236}">
                  <a16:creationId xmlns:a16="http://schemas.microsoft.com/office/drawing/2014/main" id="{736AB91E-5082-4669-8D49-A72C5F34EA79}"/>
                </a:ext>
              </a:extLst>
            </p:cNvPr>
            <p:cNvSpPr/>
            <p:nvPr/>
          </p:nvSpPr>
          <p:spPr>
            <a:xfrm flipV="1">
              <a:off x="5487736" y="26202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41" name="Flowchart: Connector 740">
              <a:extLst>
                <a:ext uri="{FF2B5EF4-FFF2-40B4-BE49-F238E27FC236}">
                  <a16:creationId xmlns:a16="http://schemas.microsoft.com/office/drawing/2014/main" id="{A840DCC8-4D04-4271-9805-C55887D4A96D}"/>
                </a:ext>
              </a:extLst>
            </p:cNvPr>
            <p:cNvSpPr/>
            <p:nvPr/>
          </p:nvSpPr>
          <p:spPr>
            <a:xfrm flipV="1">
              <a:off x="5575619" y="24747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49" name="Flowchart: Connector 748">
              <a:extLst>
                <a:ext uri="{FF2B5EF4-FFF2-40B4-BE49-F238E27FC236}">
                  <a16:creationId xmlns:a16="http://schemas.microsoft.com/office/drawing/2014/main" id="{1F14EDDD-CE9E-460D-9068-CE496861F02C}"/>
                </a:ext>
              </a:extLst>
            </p:cNvPr>
            <p:cNvSpPr/>
            <p:nvPr/>
          </p:nvSpPr>
          <p:spPr>
            <a:xfrm flipV="1">
              <a:off x="5392204" y="246370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54" name="Flowchart: Connector 753">
              <a:extLst>
                <a:ext uri="{FF2B5EF4-FFF2-40B4-BE49-F238E27FC236}">
                  <a16:creationId xmlns:a16="http://schemas.microsoft.com/office/drawing/2014/main" id="{5BCDE6F3-D597-4931-A282-4DF7D0D42BD0}"/>
                </a:ext>
              </a:extLst>
            </p:cNvPr>
            <p:cNvSpPr/>
            <p:nvPr/>
          </p:nvSpPr>
          <p:spPr>
            <a:xfrm flipV="1">
              <a:off x="5312981" y="23634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56" name="Flowchart: Connector 755">
              <a:extLst>
                <a:ext uri="{FF2B5EF4-FFF2-40B4-BE49-F238E27FC236}">
                  <a16:creationId xmlns:a16="http://schemas.microsoft.com/office/drawing/2014/main" id="{B7F3E471-DCFF-4B87-A007-3CF092B11824}"/>
                </a:ext>
              </a:extLst>
            </p:cNvPr>
            <p:cNvSpPr/>
            <p:nvPr/>
          </p:nvSpPr>
          <p:spPr>
            <a:xfrm rot="373853" flipV="1">
              <a:off x="5408339" y="23652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58" name="Flowchart: Connector 757">
              <a:extLst>
                <a:ext uri="{FF2B5EF4-FFF2-40B4-BE49-F238E27FC236}">
                  <a16:creationId xmlns:a16="http://schemas.microsoft.com/office/drawing/2014/main" id="{387AB6DC-C131-4D9D-93F3-0987090E0A75}"/>
                </a:ext>
              </a:extLst>
            </p:cNvPr>
            <p:cNvSpPr/>
            <p:nvPr/>
          </p:nvSpPr>
          <p:spPr>
            <a:xfrm flipV="1">
              <a:off x="5244735" y="22326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59" name="Flowchart: Connector 758">
              <a:extLst>
                <a:ext uri="{FF2B5EF4-FFF2-40B4-BE49-F238E27FC236}">
                  <a16:creationId xmlns:a16="http://schemas.microsoft.com/office/drawing/2014/main" id="{A705F149-7908-4D00-8BB0-918489A16B0B}"/>
                </a:ext>
              </a:extLst>
            </p:cNvPr>
            <p:cNvSpPr/>
            <p:nvPr/>
          </p:nvSpPr>
          <p:spPr>
            <a:xfrm flipV="1">
              <a:off x="5370272" y="22326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0" name="Flowchart: Connector 759">
              <a:extLst>
                <a:ext uri="{FF2B5EF4-FFF2-40B4-BE49-F238E27FC236}">
                  <a16:creationId xmlns:a16="http://schemas.microsoft.com/office/drawing/2014/main" id="{4E18BC9A-9B0F-4E50-8ABB-EDDB5409CEC2}"/>
                </a:ext>
              </a:extLst>
            </p:cNvPr>
            <p:cNvSpPr/>
            <p:nvPr/>
          </p:nvSpPr>
          <p:spPr>
            <a:xfrm flipV="1">
              <a:off x="5216376" y="228763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1" name="Flowchart: Connector 760">
              <a:extLst>
                <a:ext uri="{FF2B5EF4-FFF2-40B4-BE49-F238E27FC236}">
                  <a16:creationId xmlns:a16="http://schemas.microsoft.com/office/drawing/2014/main" id="{C213EAA6-F00F-4035-9009-84856D3C8CAE}"/>
                </a:ext>
              </a:extLst>
            </p:cNvPr>
            <p:cNvSpPr/>
            <p:nvPr/>
          </p:nvSpPr>
          <p:spPr>
            <a:xfrm flipV="1">
              <a:off x="5193320" y="21142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2" name="Flowchart: Connector 761">
              <a:extLst>
                <a:ext uri="{FF2B5EF4-FFF2-40B4-BE49-F238E27FC236}">
                  <a16:creationId xmlns:a16="http://schemas.microsoft.com/office/drawing/2014/main" id="{AD8FE887-CAE7-46B7-B76E-25DB4C89B485}"/>
                </a:ext>
              </a:extLst>
            </p:cNvPr>
            <p:cNvSpPr/>
            <p:nvPr/>
          </p:nvSpPr>
          <p:spPr>
            <a:xfrm flipV="1">
              <a:off x="5100131" y="21970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3" name="Flowchart: Connector 762">
              <a:extLst>
                <a:ext uri="{FF2B5EF4-FFF2-40B4-BE49-F238E27FC236}">
                  <a16:creationId xmlns:a16="http://schemas.microsoft.com/office/drawing/2014/main" id="{3AB19BA0-D70B-4A3B-B495-5F588A3C72CD}"/>
                </a:ext>
              </a:extLst>
            </p:cNvPr>
            <p:cNvSpPr/>
            <p:nvPr/>
          </p:nvSpPr>
          <p:spPr>
            <a:xfrm flipV="1">
              <a:off x="5086548" y="21142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5" name="Flowchart: Connector 764">
              <a:extLst>
                <a:ext uri="{FF2B5EF4-FFF2-40B4-BE49-F238E27FC236}">
                  <a16:creationId xmlns:a16="http://schemas.microsoft.com/office/drawing/2014/main" id="{E7A6CC99-20AB-4AD5-9206-E21048348740}"/>
                </a:ext>
              </a:extLst>
            </p:cNvPr>
            <p:cNvSpPr/>
            <p:nvPr/>
          </p:nvSpPr>
          <p:spPr>
            <a:xfrm flipV="1">
              <a:off x="5053326" y="26376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6" name="Flowchart: Connector 765">
              <a:extLst>
                <a:ext uri="{FF2B5EF4-FFF2-40B4-BE49-F238E27FC236}">
                  <a16:creationId xmlns:a16="http://schemas.microsoft.com/office/drawing/2014/main" id="{6B7B80C0-DB05-43D7-A3E3-A56C2BC8C592}"/>
                </a:ext>
              </a:extLst>
            </p:cNvPr>
            <p:cNvSpPr/>
            <p:nvPr/>
          </p:nvSpPr>
          <p:spPr>
            <a:xfrm flipV="1">
              <a:off x="5205726" y="25915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7" name="Flowchart: Connector 766">
              <a:extLst>
                <a:ext uri="{FF2B5EF4-FFF2-40B4-BE49-F238E27FC236}">
                  <a16:creationId xmlns:a16="http://schemas.microsoft.com/office/drawing/2014/main" id="{A34BB9CC-05A6-4F01-BF3F-CD0D8885B0F7}"/>
                </a:ext>
              </a:extLst>
            </p:cNvPr>
            <p:cNvSpPr/>
            <p:nvPr/>
          </p:nvSpPr>
          <p:spPr>
            <a:xfrm flipV="1">
              <a:off x="5255221" y="24346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8" name="Flowchart: Connector 767">
              <a:extLst>
                <a:ext uri="{FF2B5EF4-FFF2-40B4-BE49-F238E27FC236}">
                  <a16:creationId xmlns:a16="http://schemas.microsoft.com/office/drawing/2014/main" id="{CE5172B3-0F8C-4DD2-A912-7CA6AA366A55}"/>
                </a:ext>
              </a:extLst>
            </p:cNvPr>
            <p:cNvSpPr/>
            <p:nvPr/>
          </p:nvSpPr>
          <p:spPr>
            <a:xfrm flipV="1">
              <a:off x="5301334" y="252991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9" name="Flowchart: Connector 768">
              <a:extLst>
                <a:ext uri="{FF2B5EF4-FFF2-40B4-BE49-F238E27FC236}">
                  <a16:creationId xmlns:a16="http://schemas.microsoft.com/office/drawing/2014/main" id="{BFBCCCB0-3BCF-4F80-A971-991FE0920D1B}"/>
                </a:ext>
              </a:extLst>
            </p:cNvPr>
            <p:cNvSpPr/>
            <p:nvPr/>
          </p:nvSpPr>
          <p:spPr>
            <a:xfrm flipV="1">
              <a:off x="4985080" y="25068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0" name="Flowchart: Connector 769">
              <a:extLst>
                <a:ext uri="{FF2B5EF4-FFF2-40B4-BE49-F238E27FC236}">
                  <a16:creationId xmlns:a16="http://schemas.microsoft.com/office/drawing/2014/main" id="{356E99B6-06D1-4FD5-8A21-CEE1F17916C1}"/>
                </a:ext>
              </a:extLst>
            </p:cNvPr>
            <p:cNvSpPr/>
            <p:nvPr/>
          </p:nvSpPr>
          <p:spPr>
            <a:xfrm flipV="1">
              <a:off x="5110617" y="25068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1" name="Flowchart: Connector 770">
              <a:extLst>
                <a:ext uri="{FF2B5EF4-FFF2-40B4-BE49-F238E27FC236}">
                  <a16:creationId xmlns:a16="http://schemas.microsoft.com/office/drawing/2014/main" id="{2F13CDD0-7A23-4ABF-A368-F05BB74C5C57}"/>
                </a:ext>
              </a:extLst>
            </p:cNvPr>
            <p:cNvSpPr/>
            <p:nvPr/>
          </p:nvSpPr>
          <p:spPr>
            <a:xfrm flipV="1">
              <a:off x="5117150" y="24115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2" name="Flowchart: Connector 771">
              <a:extLst>
                <a:ext uri="{FF2B5EF4-FFF2-40B4-BE49-F238E27FC236}">
                  <a16:creationId xmlns:a16="http://schemas.microsoft.com/office/drawing/2014/main" id="{BB8A5BCB-F119-4D9E-A11D-1A5721521013}"/>
                </a:ext>
              </a:extLst>
            </p:cNvPr>
            <p:cNvSpPr/>
            <p:nvPr/>
          </p:nvSpPr>
          <p:spPr>
            <a:xfrm flipV="1">
              <a:off x="5039153" y="22845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6" name="Flowchart: Connector 775">
              <a:extLst>
                <a:ext uri="{FF2B5EF4-FFF2-40B4-BE49-F238E27FC236}">
                  <a16:creationId xmlns:a16="http://schemas.microsoft.com/office/drawing/2014/main" id="{E2E0CEDC-4643-42BC-80E5-C6561D71290E}"/>
                </a:ext>
              </a:extLst>
            </p:cNvPr>
            <p:cNvSpPr/>
            <p:nvPr/>
          </p:nvSpPr>
          <p:spPr>
            <a:xfrm flipV="1">
              <a:off x="5009460" y="28150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7" name="Flowchart: Connector 776">
              <a:extLst>
                <a:ext uri="{FF2B5EF4-FFF2-40B4-BE49-F238E27FC236}">
                  <a16:creationId xmlns:a16="http://schemas.microsoft.com/office/drawing/2014/main" id="{41A66754-E7F8-4410-B92C-4769AAD82405}"/>
                </a:ext>
              </a:extLst>
            </p:cNvPr>
            <p:cNvSpPr/>
            <p:nvPr/>
          </p:nvSpPr>
          <p:spPr>
            <a:xfrm flipV="1">
              <a:off x="5161860" y="27689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8" name="Flowchart: Connector 777">
              <a:extLst>
                <a:ext uri="{FF2B5EF4-FFF2-40B4-BE49-F238E27FC236}">
                  <a16:creationId xmlns:a16="http://schemas.microsoft.com/office/drawing/2014/main" id="{BDEF9E3C-22D1-4E39-9017-5C9393A808A2}"/>
                </a:ext>
              </a:extLst>
            </p:cNvPr>
            <p:cNvSpPr/>
            <p:nvPr/>
          </p:nvSpPr>
          <p:spPr>
            <a:xfrm flipV="1">
              <a:off x="5257468" y="270728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9" name="Flowchart: Connector 778">
              <a:extLst>
                <a:ext uri="{FF2B5EF4-FFF2-40B4-BE49-F238E27FC236}">
                  <a16:creationId xmlns:a16="http://schemas.microsoft.com/office/drawing/2014/main" id="{B2B69E79-883A-493C-A1F4-F919161D1FF4}"/>
                </a:ext>
              </a:extLst>
            </p:cNvPr>
            <p:cNvSpPr/>
            <p:nvPr/>
          </p:nvSpPr>
          <p:spPr>
            <a:xfrm flipV="1">
              <a:off x="5066751" y="26842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0" name="Flowchart: Connector 779">
              <a:extLst>
                <a:ext uri="{FF2B5EF4-FFF2-40B4-BE49-F238E27FC236}">
                  <a16:creationId xmlns:a16="http://schemas.microsoft.com/office/drawing/2014/main" id="{FDCACD76-3331-48F0-8723-24FF01F35633}"/>
                </a:ext>
              </a:extLst>
            </p:cNvPr>
            <p:cNvSpPr/>
            <p:nvPr/>
          </p:nvSpPr>
          <p:spPr>
            <a:xfrm flipV="1">
              <a:off x="5324691" y="26488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1" name="Flowchart: Connector 780">
              <a:extLst>
                <a:ext uri="{FF2B5EF4-FFF2-40B4-BE49-F238E27FC236}">
                  <a16:creationId xmlns:a16="http://schemas.microsoft.com/office/drawing/2014/main" id="{B3C0BA61-AD6B-4F9E-A298-7B582271E187}"/>
                </a:ext>
              </a:extLst>
            </p:cNvPr>
            <p:cNvSpPr/>
            <p:nvPr/>
          </p:nvSpPr>
          <p:spPr>
            <a:xfrm flipV="1">
              <a:off x="5013796" y="209845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2" name="Flowchart: Connector 781">
              <a:extLst>
                <a:ext uri="{FF2B5EF4-FFF2-40B4-BE49-F238E27FC236}">
                  <a16:creationId xmlns:a16="http://schemas.microsoft.com/office/drawing/2014/main" id="{D64C43E9-838B-495D-8CAF-AC6BD08E064C}"/>
                </a:ext>
              </a:extLst>
            </p:cNvPr>
            <p:cNvSpPr/>
            <p:nvPr/>
          </p:nvSpPr>
          <p:spPr>
            <a:xfrm flipV="1">
              <a:off x="5276874" y="29645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3" name="Flowchart: Connector 782">
              <a:extLst>
                <a:ext uri="{FF2B5EF4-FFF2-40B4-BE49-F238E27FC236}">
                  <a16:creationId xmlns:a16="http://schemas.microsoft.com/office/drawing/2014/main" id="{019D4D28-3D84-41EA-9622-2874DE7C7E22}"/>
                </a:ext>
              </a:extLst>
            </p:cNvPr>
            <p:cNvSpPr/>
            <p:nvPr/>
          </p:nvSpPr>
          <p:spPr>
            <a:xfrm flipV="1">
              <a:off x="5372482" y="29029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4" name="Flowchart: Connector 783">
              <a:extLst>
                <a:ext uri="{FF2B5EF4-FFF2-40B4-BE49-F238E27FC236}">
                  <a16:creationId xmlns:a16="http://schemas.microsoft.com/office/drawing/2014/main" id="{6FC03ECA-D0D2-4246-AA7E-BFF69A43A11D}"/>
                </a:ext>
              </a:extLst>
            </p:cNvPr>
            <p:cNvSpPr/>
            <p:nvPr/>
          </p:nvSpPr>
          <p:spPr>
            <a:xfrm flipV="1">
              <a:off x="5056228" y="28799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5" name="Flowchart: Connector 784">
              <a:extLst>
                <a:ext uri="{FF2B5EF4-FFF2-40B4-BE49-F238E27FC236}">
                  <a16:creationId xmlns:a16="http://schemas.microsoft.com/office/drawing/2014/main" id="{2EE9A35F-45EE-4429-A25C-D53DF1521033}"/>
                </a:ext>
              </a:extLst>
            </p:cNvPr>
            <p:cNvSpPr/>
            <p:nvPr/>
          </p:nvSpPr>
          <p:spPr>
            <a:xfrm flipV="1">
              <a:off x="5181765" y="28799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6" name="Flowchart: Connector 785">
              <a:extLst>
                <a:ext uri="{FF2B5EF4-FFF2-40B4-BE49-F238E27FC236}">
                  <a16:creationId xmlns:a16="http://schemas.microsoft.com/office/drawing/2014/main" id="{2B9C50F8-F929-4353-9F5F-5F4122F6B699}"/>
                </a:ext>
              </a:extLst>
            </p:cNvPr>
            <p:cNvSpPr/>
            <p:nvPr/>
          </p:nvSpPr>
          <p:spPr>
            <a:xfrm flipV="1">
              <a:off x="5027869" y="29349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7" name="Flowchart: Connector 786">
              <a:extLst>
                <a:ext uri="{FF2B5EF4-FFF2-40B4-BE49-F238E27FC236}">
                  <a16:creationId xmlns:a16="http://schemas.microsoft.com/office/drawing/2014/main" id="{116137FF-0DE6-4CE1-AC7F-14A0A8D94973}"/>
                </a:ext>
              </a:extLst>
            </p:cNvPr>
            <p:cNvSpPr/>
            <p:nvPr/>
          </p:nvSpPr>
          <p:spPr>
            <a:xfrm flipV="1">
              <a:off x="5439705" y="284451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8" name="Flowchart: Connector 787">
              <a:extLst>
                <a:ext uri="{FF2B5EF4-FFF2-40B4-BE49-F238E27FC236}">
                  <a16:creationId xmlns:a16="http://schemas.microsoft.com/office/drawing/2014/main" id="{082BB2B2-DB02-44B2-BCA4-3D82178B2CFF}"/>
                </a:ext>
              </a:extLst>
            </p:cNvPr>
            <p:cNvSpPr/>
            <p:nvPr/>
          </p:nvSpPr>
          <p:spPr>
            <a:xfrm flipV="1">
              <a:off x="3931997" y="28602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9" name="Flowchart: Connector 788">
              <a:extLst>
                <a:ext uri="{FF2B5EF4-FFF2-40B4-BE49-F238E27FC236}">
                  <a16:creationId xmlns:a16="http://schemas.microsoft.com/office/drawing/2014/main" id="{AC192FDB-3CCE-4984-8813-DE2E71EAFAC4}"/>
                </a:ext>
              </a:extLst>
            </p:cNvPr>
            <p:cNvSpPr/>
            <p:nvPr/>
          </p:nvSpPr>
          <p:spPr>
            <a:xfrm flipV="1">
              <a:off x="3978110" y="295551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0" name="Flowchart: Connector 789">
              <a:extLst>
                <a:ext uri="{FF2B5EF4-FFF2-40B4-BE49-F238E27FC236}">
                  <a16:creationId xmlns:a16="http://schemas.microsoft.com/office/drawing/2014/main" id="{301FBADB-597C-4402-9F21-BEEB36793773}"/>
                </a:ext>
              </a:extLst>
            </p:cNvPr>
            <p:cNvSpPr/>
            <p:nvPr/>
          </p:nvSpPr>
          <p:spPr>
            <a:xfrm flipV="1">
              <a:off x="3661856" y="29324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1" name="Flowchart: Connector 790">
              <a:extLst>
                <a:ext uri="{FF2B5EF4-FFF2-40B4-BE49-F238E27FC236}">
                  <a16:creationId xmlns:a16="http://schemas.microsoft.com/office/drawing/2014/main" id="{1E9C6057-3B5E-486B-B660-43FD5F9C8DF5}"/>
                </a:ext>
              </a:extLst>
            </p:cNvPr>
            <p:cNvSpPr/>
            <p:nvPr/>
          </p:nvSpPr>
          <p:spPr>
            <a:xfrm flipV="1">
              <a:off x="3787393" y="29324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2" name="Flowchart: Connector 791">
              <a:extLst>
                <a:ext uri="{FF2B5EF4-FFF2-40B4-BE49-F238E27FC236}">
                  <a16:creationId xmlns:a16="http://schemas.microsoft.com/office/drawing/2014/main" id="{5866FFC4-91CB-4AF7-860F-636635342879}"/>
                </a:ext>
              </a:extLst>
            </p:cNvPr>
            <p:cNvSpPr/>
            <p:nvPr/>
          </p:nvSpPr>
          <p:spPr>
            <a:xfrm flipV="1">
              <a:off x="3633497" y="29874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3" name="Flowchart: Connector 792">
              <a:extLst>
                <a:ext uri="{FF2B5EF4-FFF2-40B4-BE49-F238E27FC236}">
                  <a16:creationId xmlns:a16="http://schemas.microsoft.com/office/drawing/2014/main" id="{74BAF781-1A3E-4274-A605-369ED29A75E9}"/>
                </a:ext>
              </a:extLst>
            </p:cNvPr>
            <p:cNvSpPr/>
            <p:nvPr/>
          </p:nvSpPr>
          <p:spPr>
            <a:xfrm flipV="1">
              <a:off x="3610441" y="28141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4" name="Flowchart: Connector 793">
              <a:extLst>
                <a:ext uri="{FF2B5EF4-FFF2-40B4-BE49-F238E27FC236}">
                  <a16:creationId xmlns:a16="http://schemas.microsoft.com/office/drawing/2014/main" id="{24781651-656F-4FB7-84AE-A11DBC99B354}"/>
                </a:ext>
              </a:extLst>
            </p:cNvPr>
            <p:cNvSpPr/>
            <p:nvPr/>
          </p:nvSpPr>
          <p:spPr>
            <a:xfrm flipV="1">
              <a:off x="3517252" y="28969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5" name="Flowchart: Connector 794">
              <a:extLst>
                <a:ext uri="{FF2B5EF4-FFF2-40B4-BE49-F238E27FC236}">
                  <a16:creationId xmlns:a16="http://schemas.microsoft.com/office/drawing/2014/main" id="{A7F4A159-93BC-4DD3-BD6C-D1517C00F795}"/>
                </a:ext>
              </a:extLst>
            </p:cNvPr>
            <p:cNvSpPr/>
            <p:nvPr/>
          </p:nvSpPr>
          <p:spPr>
            <a:xfrm flipV="1">
              <a:off x="3503669" y="28141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6" name="Flowchart: Connector 795">
              <a:extLst>
                <a:ext uri="{FF2B5EF4-FFF2-40B4-BE49-F238E27FC236}">
                  <a16:creationId xmlns:a16="http://schemas.microsoft.com/office/drawing/2014/main" id="{7480B801-ECD6-4E4B-937D-4603C051C7D1}"/>
                </a:ext>
              </a:extLst>
            </p:cNvPr>
            <p:cNvSpPr/>
            <p:nvPr/>
          </p:nvSpPr>
          <p:spPr>
            <a:xfrm flipV="1">
              <a:off x="3793926" y="28371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7" name="Flowchart: Connector 796">
              <a:extLst>
                <a:ext uri="{FF2B5EF4-FFF2-40B4-BE49-F238E27FC236}">
                  <a16:creationId xmlns:a16="http://schemas.microsoft.com/office/drawing/2014/main" id="{BD22304B-AC21-4D69-98C2-5409BE0FCE85}"/>
                </a:ext>
              </a:extLst>
            </p:cNvPr>
            <p:cNvSpPr/>
            <p:nvPr/>
          </p:nvSpPr>
          <p:spPr>
            <a:xfrm flipV="1">
              <a:off x="3715929" y="27101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8" name="Flowchart: Connector 797">
              <a:extLst>
                <a:ext uri="{FF2B5EF4-FFF2-40B4-BE49-F238E27FC236}">
                  <a16:creationId xmlns:a16="http://schemas.microsoft.com/office/drawing/2014/main" id="{8145E801-02A2-4848-9D97-047E444E639D}"/>
                </a:ext>
              </a:extLst>
            </p:cNvPr>
            <p:cNvSpPr/>
            <p:nvPr/>
          </p:nvSpPr>
          <p:spPr>
            <a:xfrm flipV="1">
              <a:off x="3564328" y="27041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9" name="Flowchart: Connector 798">
              <a:extLst>
                <a:ext uri="{FF2B5EF4-FFF2-40B4-BE49-F238E27FC236}">
                  <a16:creationId xmlns:a16="http://schemas.microsoft.com/office/drawing/2014/main" id="{8644B885-EE74-4960-90D4-61F1FB2025E4}"/>
                </a:ext>
              </a:extLst>
            </p:cNvPr>
            <p:cNvSpPr/>
            <p:nvPr/>
          </p:nvSpPr>
          <p:spPr>
            <a:xfrm flipV="1">
              <a:off x="4045333" y="28970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0" name="Flowchart: Connector 799">
              <a:extLst>
                <a:ext uri="{FF2B5EF4-FFF2-40B4-BE49-F238E27FC236}">
                  <a16:creationId xmlns:a16="http://schemas.microsoft.com/office/drawing/2014/main" id="{AA11D9C6-DED9-4132-BB8E-B27BF1E64A77}"/>
                </a:ext>
              </a:extLst>
            </p:cNvPr>
            <p:cNvSpPr/>
            <p:nvPr/>
          </p:nvSpPr>
          <p:spPr>
            <a:xfrm flipV="1">
              <a:off x="3977087" y="27662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1" name="Flowchart: Connector 800">
              <a:extLst>
                <a:ext uri="{FF2B5EF4-FFF2-40B4-BE49-F238E27FC236}">
                  <a16:creationId xmlns:a16="http://schemas.microsoft.com/office/drawing/2014/main" id="{48C47A8D-71B0-4CB5-A31B-DD3B739411A9}"/>
                </a:ext>
              </a:extLst>
            </p:cNvPr>
            <p:cNvSpPr/>
            <p:nvPr/>
          </p:nvSpPr>
          <p:spPr>
            <a:xfrm flipV="1">
              <a:off x="4102624" y="27662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2" name="Flowchart: Connector 801">
              <a:extLst>
                <a:ext uri="{FF2B5EF4-FFF2-40B4-BE49-F238E27FC236}">
                  <a16:creationId xmlns:a16="http://schemas.microsoft.com/office/drawing/2014/main" id="{109DE90D-9180-461A-9969-0BFEC0EC5E1C}"/>
                </a:ext>
              </a:extLst>
            </p:cNvPr>
            <p:cNvSpPr/>
            <p:nvPr/>
          </p:nvSpPr>
          <p:spPr>
            <a:xfrm flipV="1">
              <a:off x="3948728" y="28212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3" name="Flowchart: Connector 802">
              <a:extLst>
                <a:ext uri="{FF2B5EF4-FFF2-40B4-BE49-F238E27FC236}">
                  <a16:creationId xmlns:a16="http://schemas.microsoft.com/office/drawing/2014/main" id="{654F34E7-3E49-43F5-BE40-6F6668B9FEE1}"/>
                </a:ext>
              </a:extLst>
            </p:cNvPr>
            <p:cNvSpPr/>
            <p:nvPr/>
          </p:nvSpPr>
          <p:spPr>
            <a:xfrm flipV="1">
              <a:off x="3925672" y="26479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4" name="Flowchart: Connector 803">
              <a:extLst>
                <a:ext uri="{FF2B5EF4-FFF2-40B4-BE49-F238E27FC236}">
                  <a16:creationId xmlns:a16="http://schemas.microsoft.com/office/drawing/2014/main" id="{681DF703-3621-433A-A6D2-CA0A81BE3A34}"/>
                </a:ext>
              </a:extLst>
            </p:cNvPr>
            <p:cNvSpPr/>
            <p:nvPr/>
          </p:nvSpPr>
          <p:spPr>
            <a:xfrm flipV="1">
              <a:off x="3832483" y="27307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5" name="Flowchart: Connector 804">
              <a:extLst>
                <a:ext uri="{FF2B5EF4-FFF2-40B4-BE49-F238E27FC236}">
                  <a16:creationId xmlns:a16="http://schemas.microsoft.com/office/drawing/2014/main" id="{BAE3E723-0CB5-47D9-9385-129E92BED0E2}"/>
                </a:ext>
              </a:extLst>
            </p:cNvPr>
            <p:cNvSpPr/>
            <p:nvPr/>
          </p:nvSpPr>
          <p:spPr>
            <a:xfrm flipV="1">
              <a:off x="3818900" y="26479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6" name="Flowchart: Connector 805">
              <a:extLst>
                <a:ext uri="{FF2B5EF4-FFF2-40B4-BE49-F238E27FC236}">
                  <a16:creationId xmlns:a16="http://schemas.microsoft.com/office/drawing/2014/main" id="{D8EC358A-F99D-4905-A98A-7FB3DB389AF3}"/>
                </a:ext>
              </a:extLst>
            </p:cNvPr>
            <p:cNvSpPr/>
            <p:nvPr/>
          </p:nvSpPr>
          <p:spPr>
            <a:xfrm flipV="1">
              <a:off x="4109157" y="26709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7" name="Flowchart: Connector 806">
              <a:extLst>
                <a:ext uri="{FF2B5EF4-FFF2-40B4-BE49-F238E27FC236}">
                  <a16:creationId xmlns:a16="http://schemas.microsoft.com/office/drawing/2014/main" id="{99C0FC01-C756-447B-8CAD-69DC2FA6C974}"/>
                </a:ext>
              </a:extLst>
            </p:cNvPr>
            <p:cNvSpPr/>
            <p:nvPr/>
          </p:nvSpPr>
          <p:spPr>
            <a:xfrm flipV="1">
              <a:off x="4031160" y="25440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8" name="Flowchart: Connector 807">
              <a:extLst>
                <a:ext uri="{FF2B5EF4-FFF2-40B4-BE49-F238E27FC236}">
                  <a16:creationId xmlns:a16="http://schemas.microsoft.com/office/drawing/2014/main" id="{9A74E8AE-92CE-4F37-AAC5-1C11DACA0395}"/>
                </a:ext>
              </a:extLst>
            </p:cNvPr>
            <p:cNvSpPr/>
            <p:nvPr/>
          </p:nvSpPr>
          <p:spPr>
            <a:xfrm flipV="1">
              <a:off x="3879559" y="25379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9" name="Flowchart: Connector 808">
              <a:extLst>
                <a:ext uri="{FF2B5EF4-FFF2-40B4-BE49-F238E27FC236}">
                  <a16:creationId xmlns:a16="http://schemas.microsoft.com/office/drawing/2014/main" id="{1DA16EDA-5A95-463B-90C2-1590C82A2CEF}"/>
                </a:ext>
              </a:extLst>
            </p:cNvPr>
            <p:cNvSpPr/>
            <p:nvPr/>
          </p:nvSpPr>
          <p:spPr>
            <a:xfrm flipV="1">
              <a:off x="4015743" y="25674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0" name="Flowchart: Connector 809">
              <a:extLst>
                <a:ext uri="{FF2B5EF4-FFF2-40B4-BE49-F238E27FC236}">
                  <a16:creationId xmlns:a16="http://schemas.microsoft.com/office/drawing/2014/main" id="{BFEB8501-6EFD-456F-9FB4-043518E31805}"/>
                </a:ext>
              </a:extLst>
            </p:cNvPr>
            <p:cNvSpPr/>
            <p:nvPr/>
          </p:nvSpPr>
          <p:spPr>
            <a:xfrm flipV="1">
              <a:off x="3947497" y="24366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1" name="Flowchart: Connector 810">
              <a:extLst>
                <a:ext uri="{FF2B5EF4-FFF2-40B4-BE49-F238E27FC236}">
                  <a16:creationId xmlns:a16="http://schemas.microsoft.com/office/drawing/2014/main" id="{0D3AD1C0-408B-4226-BB60-7E5705104540}"/>
                </a:ext>
              </a:extLst>
            </p:cNvPr>
            <p:cNvSpPr/>
            <p:nvPr/>
          </p:nvSpPr>
          <p:spPr>
            <a:xfrm flipV="1">
              <a:off x="4073034" y="24366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2" name="Flowchart: Connector 811">
              <a:extLst>
                <a:ext uri="{FF2B5EF4-FFF2-40B4-BE49-F238E27FC236}">
                  <a16:creationId xmlns:a16="http://schemas.microsoft.com/office/drawing/2014/main" id="{1589A61B-FB3B-4A8B-AF6B-1F1F56D7C26C}"/>
                </a:ext>
              </a:extLst>
            </p:cNvPr>
            <p:cNvSpPr/>
            <p:nvPr/>
          </p:nvSpPr>
          <p:spPr>
            <a:xfrm flipV="1">
              <a:off x="3919138" y="24916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3" name="Flowchart: Connector 812">
              <a:extLst>
                <a:ext uri="{FF2B5EF4-FFF2-40B4-BE49-F238E27FC236}">
                  <a16:creationId xmlns:a16="http://schemas.microsoft.com/office/drawing/2014/main" id="{7C7330AC-1457-4A52-AD5A-A0C03FB15E6D}"/>
                </a:ext>
              </a:extLst>
            </p:cNvPr>
            <p:cNvSpPr/>
            <p:nvPr/>
          </p:nvSpPr>
          <p:spPr>
            <a:xfrm flipV="1">
              <a:off x="3896082" y="23183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4" name="Flowchart: Connector 813">
              <a:extLst>
                <a:ext uri="{FF2B5EF4-FFF2-40B4-BE49-F238E27FC236}">
                  <a16:creationId xmlns:a16="http://schemas.microsoft.com/office/drawing/2014/main" id="{555302BF-27D7-49CD-A16C-862C71EE4587}"/>
                </a:ext>
              </a:extLst>
            </p:cNvPr>
            <p:cNvSpPr/>
            <p:nvPr/>
          </p:nvSpPr>
          <p:spPr>
            <a:xfrm flipV="1">
              <a:off x="3723368" y="24913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5" name="Flowchart: Connector 814">
              <a:extLst>
                <a:ext uri="{FF2B5EF4-FFF2-40B4-BE49-F238E27FC236}">
                  <a16:creationId xmlns:a16="http://schemas.microsoft.com/office/drawing/2014/main" id="{B8FB415E-E2B0-4B96-9A64-0B4DA4665386}"/>
                </a:ext>
              </a:extLst>
            </p:cNvPr>
            <p:cNvSpPr/>
            <p:nvPr/>
          </p:nvSpPr>
          <p:spPr>
            <a:xfrm flipV="1">
              <a:off x="3789310" y="23183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6" name="Flowchart: Connector 815">
              <a:extLst>
                <a:ext uri="{FF2B5EF4-FFF2-40B4-BE49-F238E27FC236}">
                  <a16:creationId xmlns:a16="http://schemas.microsoft.com/office/drawing/2014/main" id="{0E0ADD87-EF70-43B7-BDC2-059FFA2ECB88}"/>
                </a:ext>
              </a:extLst>
            </p:cNvPr>
            <p:cNvSpPr/>
            <p:nvPr/>
          </p:nvSpPr>
          <p:spPr>
            <a:xfrm flipV="1">
              <a:off x="4079567" y="23413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7" name="Flowchart: Connector 816">
              <a:extLst>
                <a:ext uri="{FF2B5EF4-FFF2-40B4-BE49-F238E27FC236}">
                  <a16:creationId xmlns:a16="http://schemas.microsoft.com/office/drawing/2014/main" id="{6204A1E2-EA53-430E-8102-273EE1E98EEC}"/>
                </a:ext>
              </a:extLst>
            </p:cNvPr>
            <p:cNvSpPr/>
            <p:nvPr/>
          </p:nvSpPr>
          <p:spPr>
            <a:xfrm flipV="1">
              <a:off x="4001570" y="22143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8" name="Flowchart: Connector 817">
              <a:extLst>
                <a:ext uri="{FF2B5EF4-FFF2-40B4-BE49-F238E27FC236}">
                  <a16:creationId xmlns:a16="http://schemas.microsoft.com/office/drawing/2014/main" id="{6E79A476-8341-4CE6-8271-CB2D4EFEF197}"/>
                </a:ext>
              </a:extLst>
            </p:cNvPr>
            <p:cNvSpPr/>
            <p:nvPr/>
          </p:nvSpPr>
          <p:spPr>
            <a:xfrm flipV="1">
              <a:off x="3849969" y="22083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0" name="Flowchart: Connector 819">
              <a:extLst>
                <a:ext uri="{FF2B5EF4-FFF2-40B4-BE49-F238E27FC236}">
                  <a16:creationId xmlns:a16="http://schemas.microsoft.com/office/drawing/2014/main" id="{E18A8F67-5365-44CC-A6C3-E2A9BBA24FCE}"/>
                </a:ext>
              </a:extLst>
            </p:cNvPr>
            <p:cNvSpPr/>
            <p:nvPr/>
          </p:nvSpPr>
          <p:spPr>
            <a:xfrm flipV="1">
              <a:off x="3804813" y="24788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1" name="Flowchart: Connector 820">
              <a:extLst>
                <a:ext uri="{FF2B5EF4-FFF2-40B4-BE49-F238E27FC236}">
                  <a16:creationId xmlns:a16="http://schemas.microsoft.com/office/drawing/2014/main" id="{EB82C7DC-18B8-40A8-A206-37FD7A038EE7}"/>
                </a:ext>
              </a:extLst>
            </p:cNvPr>
            <p:cNvSpPr/>
            <p:nvPr/>
          </p:nvSpPr>
          <p:spPr>
            <a:xfrm rot="373853" flipV="1">
              <a:off x="3739503" y="23928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2" name="Flowchart: Connector 821">
              <a:extLst>
                <a:ext uri="{FF2B5EF4-FFF2-40B4-BE49-F238E27FC236}">
                  <a16:creationId xmlns:a16="http://schemas.microsoft.com/office/drawing/2014/main" id="{443C7C14-AB00-4F6C-8001-83EFACF982F7}"/>
                </a:ext>
              </a:extLst>
            </p:cNvPr>
            <p:cNvSpPr/>
            <p:nvPr/>
          </p:nvSpPr>
          <p:spPr>
            <a:xfrm flipV="1">
              <a:off x="3892153" y="228335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4" name="Flowchart: Connector 823">
              <a:extLst>
                <a:ext uri="{FF2B5EF4-FFF2-40B4-BE49-F238E27FC236}">
                  <a16:creationId xmlns:a16="http://schemas.microsoft.com/office/drawing/2014/main" id="{F54332FA-592A-474D-B495-70D50D7189F7}"/>
                </a:ext>
              </a:extLst>
            </p:cNvPr>
            <p:cNvSpPr/>
            <p:nvPr/>
          </p:nvSpPr>
          <p:spPr>
            <a:xfrm flipV="1">
              <a:off x="3701436" y="22602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0" name="Flowchart: Connector 829">
              <a:extLst>
                <a:ext uri="{FF2B5EF4-FFF2-40B4-BE49-F238E27FC236}">
                  <a16:creationId xmlns:a16="http://schemas.microsoft.com/office/drawing/2014/main" id="{40193258-D1B0-4062-A966-B620F45BD761}"/>
                </a:ext>
              </a:extLst>
            </p:cNvPr>
            <p:cNvSpPr/>
            <p:nvPr/>
          </p:nvSpPr>
          <p:spPr>
            <a:xfrm flipV="1">
              <a:off x="3384490" y="26653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1" name="Flowchart: Connector 830">
              <a:extLst>
                <a:ext uri="{FF2B5EF4-FFF2-40B4-BE49-F238E27FC236}">
                  <a16:creationId xmlns:a16="http://schemas.microsoft.com/office/drawing/2014/main" id="{BF009557-CFEB-4777-AB18-53F80E91BD50}"/>
                </a:ext>
              </a:extLst>
            </p:cNvPr>
            <p:cNvSpPr/>
            <p:nvPr/>
          </p:nvSpPr>
          <p:spPr>
            <a:xfrm flipV="1">
              <a:off x="3536890" y="26192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2" name="Flowchart: Connector 831">
              <a:extLst>
                <a:ext uri="{FF2B5EF4-FFF2-40B4-BE49-F238E27FC236}">
                  <a16:creationId xmlns:a16="http://schemas.microsoft.com/office/drawing/2014/main" id="{61E79C25-7F17-470C-AF8A-4CB2A2B17BEB}"/>
                </a:ext>
              </a:extLst>
            </p:cNvPr>
            <p:cNvSpPr/>
            <p:nvPr/>
          </p:nvSpPr>
          <p:spPr>
            <a:xfrm flipV="1">
              <a:off x="3586385" y="24623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3" name="Flowchart: Connector 832">
              <a:extLst>
                <a:ext uri="{FF2B5EF4-FFF2-40B4-BE49-F238E27FC236}">
                  <a16:creationId xmlns:a16="http://schemas.microsoft.com/office/drawing/2014/main" id="{E04F59E2-8238-433A-B8BE-D91399679B48}"/>
                </a:ext>
              </a:extLst>
            </p:cNvPr>
            <p:cNvSpPr/>
            <p:nvPr/>
          </p:nvSpPr>
          <p:spPr>
            <a:xfrm flipV="1">
              <a:off x="3632498" y="25575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5" name="Flowchart: Connector 834">
              <a:extLst>
                <a:ext uri="{FF2B5EF4-FFF2-40B4-BE49-F238E27FC236}">
                  <a16:creationId xmlns:a16="http://schemas.microsoft.com/office/drawing/2014/main" id="{B7C36A44-96AA-421B-9874-58A7AF7AD6E9}"/>
                </a:ext>
              </a:extLst>
            </p:cNvPr>
            <p:cNvSpPr/>
            <p:nvPr/>
          </p:nvSpPr>
          <p:spPr>
            <a:xfrm flipV="1">
              <a:off x="3441781" y="25345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6" name="Flowchart: Connector 835">
              <a:extLst>
                <a:ext uri="{FF2B5EF4-FFF2-40B4-BE49-F238E27FC236}">
                  <a16:creationId xmlns:a16="http://schemas.microsoft.com/office/drawing/2014/main" id="{F45CF2D0-31AE-49A1-9574-EF5B9F448F0A}"/>
                </a:ext>
              </a:extLst>
            </p:cNvPr>
            <p:cNvSpPr/>
            <p:nvPr/>
          </p:nvSpPr>
          <p:spPr>
            <a:xfrm flipV="1">
              <a:off x="3448314" y="24392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8" name="Flowchart: Connector 837">
              <a:extLst>
                <a:ext uri="{FF2B5EF4-FFF2-40B4-BE49-F238E27FC236}">
                  <a16:creationId xmlns:a16="http://schemas.microsoft.com/office/drawing/2014/main" id="{2EAF2B42-90AF-4EB2-A2BC-715925F2E4B5}"/>
                </a:ext>
              </a:extLst>
            </p:cNvPr>
            <p:cNvSpPr/>
            <p:nvPr/>
          </p:nvSpPr>
          <p:spPr>
            <a:xfrm flipV="1">
              <a:off x="3826135" y="21768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9" name="Flowchart: Connector 838">
              <a:extLst>
                <a:ext uri="{FF2B5EF4-FFF2-40B4-BE49-F238E27FC236}">
                  <a16:creationId xmlns:a16="http://schemas.microsoft.com/office/drawing/2014/main" id="{0372E4DB-DFFE-47CD-AE97-51BD62202DF1}"/>
                </a:ext>
              </a:extLst>
            </p:cNvPr>
            <p:cNvSpPr/>
            <p:nvPr/>
          </p:nvSpPr>
          <p:spPr>
            <a:xfrm flipV="1">
              <a:off x="4131141" y="22024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0" name="Flowchart: Connector 839">
              <a:extLst>
                <a:ext uri="{FF2B5EF4-FFF2-40B4-BE49-F238E27FC236}">
                  <a16:creationId xmlns:a16="http://schemas.microsoft.com/office/drawing/2014/main" id="{FEF6ECCD-FE7C-4DDB-B5A5-27BE64D89AE0}"/>
                </a:ext>
              </a:extLst>
            </p:cNvPr>
            <p:cNvSpPr/>
            <p:nvPr/>
          </p:nvSpPr>
          <p:spPr>
            <a:xfrm flipV="1">
              <a:off x="4034536" y="21266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1" name="Flowchart: Connector 840">
              <a:extLst>
                <a:ext uri="{FF2B5EF4-FFF2-40B4-BE49-F238E27FC236}">
                  <a16:creationId xmlns:a16="http://schemas.microsoft.com/office/drawing/2014/main" id="{499C3B10-206E-4E6A-BB11-2A83EA09CF52}"/>
                </a:ext>
              </a:extLst>
            </p:cNvPr>
            <p:cNvSpPr/>
            <p:nvPr/>
          </p:nvSpPr>
          <p:spPr>
            <a:xfrm flipV="1">
              <a:off x="3340624" y="28426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2" name="Flowchart: Connector 841">
              <a:extLst>
                <a:ext uri="{FF2B5EF4-FFF2-40B4-BE49-F238E27FC236}">
                  <a16:creationId xmlns:a16="http://schemas.microsoft.com/office/drawing/2014/main" id="{7EBE39DA-F948-4173-B08B-AB1B8383E2BD}"/>
                </a:ext>
              </a:extLst>
            </p:cNvPr>
            <p:cNvSpPr/>
            <p:nvPr/>
          </p:nvSpPr>
          <p:spPr>
            <a:xfrm flipV="1">
              <a:off x="3493024" y="27965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3" name="Flowchart: Connector 842">
              <a:extLst>
                <a:ext uri="{FF2B5EF4-FFF2-40B4-BE49-F238E27FC236}">
                  <a16:creationId xmlns:a16="http://schemas.microsoft.com/office/drawing/2014/main" id="{C69D58D3-5DA8-4FC8-836E-D77FC8AC7BB2}"/>
                </a:ext>
              </a:extLst>
            </p:cNvPr>
            <p:cNvSpPr/>
            <p:nvPr/>
          </p:nvSpPr>
          <p:spPr>
            <a:xfrm flipV="1">
              <a:off x="3588632" y="27349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4" name="Flowchart: Connector 843">
              <a:extLst>
                <a:ext uri="{FF2B5EF4-FFF2-40B4-BE49-F238E27FC236}">
                  <a16:creationId xmlns:a16="http://schemas.microsoft.com/office/drawing/2014/main" id="{AE6E98C0-02E4-44D3-8970-ECAFC265901F}"/>
                </a:ext>
              </a:extLst>
            </p:cNvPr>
            <p:cNvSpPr/>
            <p:nvPr/>
          </p:nvSpPr>
          <p:spPr>
            <a:xfrm flipV="1">
              <a:off x="3397915" y="271189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5" name="Flowchart: Connector 844">
              <a:extLst>
                <a:ext uri="{FF2B5EF4-FFF2-40B4-BE49-F238E27FC236}">
                  <a16:creationId xmlns:a16="http://schemas.microsoft.com/office/drawing/2014/main" id="{7BEA6549-9EA3-4E78-B844-DC2A366BC5A3}"/>
                </a:ext>
              </a:extLst>
            </p:cNvPr>
            <p:cNvSpPr/>
            <p:nvPr/>
          </p:nvSpPr>
          <p:spPr>
            <a:xfrm flipV="1">
              <a:off x="3655855" y="267649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7" name="Flowchart: Connector 846">
              <a:extLst>
                <a:ext uri="{FF2B5EF4-FFF2-40B4-BE49-F238E27FC236}">
                  <a16:creationId xmlns:a16="http://schemas.microsoft.com/office/drawing/2014/main" id="{3E1AF87E-1EB5-4407-B566-E1C9E8D2D426}"/>
                </a:ext>
              </a:extLst>
            </p:cNvPr>
            <p:cNvSpPr/>
            <p:nvPr/>
          </p:nvSpPr>
          <p:spPr>
            <a:xfrm flipV="1">
              <a:off x="3608038" y="29922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8" name="Flowchart: Connector 847">
              <a:extLst>
                <a:ext uri="{FF2B5EF4-FFF2-40B4-BE49-F238E27FC236}">
                  <a16:creationId xmlns:a16="http://schemas.microsoft.com/office/drawing/2014/main" id="{A25F930E-84D0-4CF5-B961-52715C07B2BA}"/>
                </a:ext>
              </a:extLst>
            </p:cNvPr>
            <p:cNvSpPr/>
            <p:nvPr/>
          </p:nvSpPr>
          <p:spPr>
            <a:xfrm flipV="1">
              <a:off x="3703646" y="29306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9" name="Flowchart: Connector 848">
              <a:extLst>
                <a:ext uri="{FF2B5EF4-FFF2-40B4-BE49-F238E27FC236}">
                  <a16:creationId xmlns:a16="http://schemas.microsoft.com/office/drawing/2014/main" id="{358FCF9A-EC05-4D42-A17A-E02714F0DDD4}"/>
                </a:ext>
              </a:extLst>
            </p:cNvPr>
            <p:cNvSpPr/>
            <p:nvPr/>
          </p:nvSpPr>
          <p:spPr>
            <a:xfrm flipV="1">
              <a:off x="3387392" y="29075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0" name="Flowchart: Connector 849">
              <a:extLst>
                <a:ext uri="{FF2B5EF4-FFF2-40B4-BE49-F238E27FC236}">
                  <a16:creationId xmlns:a16="http://schemas.microsoft.com/office/drawing/2014/main" id="{33515E89-3F5A-4EAB-9E77-C47ACE2D66BD}"/>
                </a:ext>
              </a:extLst>
            </p:cNvPr>
            <p:cNvSpPr/>
            <p:nvPr/>
          </p:nvSpPr>
          <p:spPr>
            <a:xfrm flipV="1">
              <a:off x="3512929" y="290757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1" name="Flowchart: Connector 850">
              <a:extLst>
                <a:ext uri="{FF2B5EF4-FFF2-40B4-BE49-F238E27FC236}">
                  <a16:creationId xmlns:a16="http://schemas.microsoft.com/office/drawing/2014/main" id="{8BA606DA-154A-4299-91C7-09C33C62BBEE}"/>
                </a:ext>
              </a:extLst>
            </p:cNvPr>
            <p:cNvSpPr/>
            <p:nvPr/>
          </p:nvSpPr>
          <p:spPr>
            <a:xfrm flipV="1">
              <a:off x="3359033" y="29625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2" name="Flowchart: Connector 851">
              <a:extLst>
                <a:ext uri="{FF2B5EF4-FFF2-40B4-BE49-F238E27FC236}">
                  <a16:creationId xmlns:a16="http://schemas.microsoft.com/office/drawing/2014/main" id="{B58250A9-04F3-4B65-838A-CA6ED033CC72}"/>
                </a:ext>
              </a:extLst>
            </p:cNvPr>
            <p:cNvSpPr/>
            <p:nvPr/>
          </p:nvSpPr>
          <p:spPr>
            <a:xfrm flipV="1">
              <a:off x="3770869" y="28721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3" name="Flowchart: Connector 852">
              <a:extLst>
                <a:ext uri="{FF2B5EF4-FFF2-40B4-BE49-F238E27FC236}">
                  <a16:creationId xmlns:a16="http://schemas.microsoft.com/office/drawing/2014/main" id="{F81B807D-9485-4129-BC91-A80FACDA6B77}"/>
                </a:ext>
              </a:extLst>
            </p:cNvPr>
            <p:cNvSpPr/>
            <p:nvPr/>
          </p:nvSpPr>
          <p:spPr>
            <a:xfrm flipV="1">
              <a:off x="3736996" y="375591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4" name="Flowchart: Connector 853">
              <a:extLst>
                <a:ext uri="{FF2B5EF4-FFF2-40B4-BE49-F238E27FC236}">
                  <a16:creationId xmlns:a16="http://schemas.microsoft.com/office/drawing/2014/main" id="{067AB7E5-E904-4CC9-82E5-EC8453B9879E}"/>
                </a:ext>
              </a:extLst>
            </p:cNvPr>
            <p:cNvSpPr/>
            <p:nvPr/>
          </p:nvSpPr>
          <p:spPr>
            <a:xfrm flipV="1">
              <a:off x="3783109" y="38511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5" name="Flowchart: Connector 854">
              <a:extLst>
                <a:ext uri="{FF2B5EF4-FFF2-40B4-BE49-F238E27FC236}">
                  <a16:creationId xmlns:a16="http://schemas.microsoft.com/office/drawing/2014/main" id="{DDCFA9D1-20E9-4F6D-A00B-DD743A0C821F}"/>
                </a:ext>
              </a:extLst>
            </p:cNvPr>
            <p:cNvSpPr/>
            <p:nvPr/>
          </p:nvSpPr>
          <p:spPr>
            <a:xfrm flipV="1">
              <a:off x="3466855" y="38281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6" name="Flowchart: Connector 855">
              <a:extLst>
                <a:ext uri="{FF2B5EF4-FFF2-40B4-BE49-F238E27FC236}">
                  <a16:creationId xmlns:a16="http://schemas.microsoft.com/office/drawing/2014/main" id="{FB06816A-87EF-4221-A875-8C2997C50E27}"/>
                </a:ext>
              </a:extLst>
            </p:cNvPr>
            <p:cNvSpPr/>
            <p:nvPr/>
          </p:nvSpPr>
          <p:spPr>
            <a:xfrm flipV="1">
              <a:off x="3592392" y="38281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7" name="Flowchart: Connector 856">
              <a:extLst>
                <a:ext uri="{FF2B5EF4-FFF2-40B4-BE49-F238E27FC236}">
                  <a16:creationId xmlns:a16="http://schemas.microsoft.com/office/drawing/2014/main" id="{C61889A1-B36D-4116-8A96-722B8E698F00}"/>
                </a:ext>
              </a:extLst>
            </p:cNvPr>
            <p:cNvSpPr/>
            <p:nvPr/>
          </p:nvSpPr>
          <p:spPr>
            <a:xfrm flipV="1">
              <a:off x="3438496" y="38831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8" name="Flowchart: Connector 857">
              <a:extLst>
                <a:ext uri="{FF2B5EF4-FFF2-40B4-BE49-F238E27FC236}">
                  <a16:creationId xmlns:a16="http://schemas.microsoft.com/office/drawing/2014/main" id="{6E8F731B-5A25-44B7-AD8B-3525C6CAD59F}"/>
                </a:ext>
              </a:extLst>
            </p:cNvPr>
            <p:cNvSpPr/>
            <p:nvPr/>
          </p:nvSpPr>
          <p:spPr>
            <a:xfrm flipV="1">
              <a:off x="3415440" y="37098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9" name="Flowchart: Connector 858">
              <a:extLst>
                <a:ext uri="{FF2B5EF4-FFF2-40B4-BE49-F238E27FC236}">
                  <a16:creationId xmlns:a16="http://schemas.microsoft.com/office/drawing/2014/main" id="{53332816-7AA7-49CE-917E-76093CE3FB87}"/>
                </a:ext>
              </a:extLst>
            </p:cNvPr>
            <p:cNvSpPr/>
            <p:nvPr/>
          </p:nvSpPr>
          <p:spPr>
            <a:xfrm flipV="1">
              <a:off x="3322251" y="37926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0" name="Flowchart: Connector 859">
              <a:extLst>
                <a:ext uri="{FF2B5EF4-FFF2-40B4-BE49-F238E27FC236}">
                  <a16:creationId xmlns:a16="http://schemas.microsoft.com/office/drawing/2014/main" id="{1A22B216-923F-487F-8478-365A055B4E95}"/>
                </a:ext>
              </a:extLst>
            </p:cNvPr>
            <p:cNvSpPr/>
            <p:nvPr/>
          </p:nvSpPr>
          <p:spPr>
            <a:xfrm flipV="1">
              <a:off x="3308668" y="37098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1" name="Flowchart: Connector 860">
              <a:extLst>
                <a:ext uri="{FF2B5EF4-FFF2-40B4-BE49-F238E27FC236}">
                  <a16:creationId xmlns:a16="http://schemas.microsoft.com/office/drawing/2014/main" id="{6F4CA4F1-91A0-48BA-8039-23A62C69991F}"/>
                </a:ext>
              </a:extLst>
            </p:cNvPr>
            <p:cNvSpPr/>
            <p:nvPr/>
          </p:nvSpPr>
          <p:spPr>
            <a:xfrm flipV="1">
              <a:off x="3598925" y="37328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2" name="Flowchart: Connector 861">
              <a:extLst>
                <a:ext uri="{FF2B5EF4-FFF2-40B4-BE49-F238E27FC236}">
                  <a16:creationId xmlns:a16="http://schemas.microsoft.com/office/drawing/2014/main" id="{E6720C48-E38A-49BD-B860-C34B7C48406F}"/>
                </a:ext>
              </a:extLst>
            </p:cNvPr>
            <p:cNvSpPr/>
            <p:nvPr/>
          </p:nvSpPr>
          <p:spPr>
            <a:xfrm flipV="1">
              <a:off x="3520928" y="36058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3" name="Flowchart: Connector 862">
              <a:extLst>
                <a:ext uri="{FF2B5EF4-FFF2-40B4-BE49-F238E27FC236}">
                  <a16:creationId xmlns:a16="http://schemas.microsoft.com/office/drawing/2014/main" id="{BF87ECB8-5208-45BE-944D-900E14EF50D6}"/>
                </a:ext>
              </a:extLst>
            </p:cNvPr>
            <p:cNvSpPr/>
            <p:nvPr/>
          </p:nvSpPr>
          <p:spPr>
            <a:xfrm flipV="1">
              <a:off x="3369327" y="359978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4" name="Flowchart: Connector 863">
              <a:extLst>
                <a:ext uri="{FF2B5EF4-FFF2-40B4-BE49-F238E27FC236}">
                  <a16:creationId xmlns:a16="http://schemas.microsoft.com/office/drawing/2014/main" id="{BF540405-DBBB-471A-BD6B-B2E2640491B5}"/>
                </a:ext>
              </a:extLst>
            </p:cNvPr>
            <p:cNvSpPr/>
            <p:nvPr/>
          </p:nvSpPr>
          <p:spPr>
            <a:xfrm flipV="1">
              <a:off x="3850332" y="37927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5" name="Flowchart: Connector 864">
              <a:extLst>
                <a:ext uri="{FF2B5EF4-FFF2-40B4-BE49-F238E27FC236}">
                  <a16:creationId xmlns:a16="http://schemas.microsoft.com/office/drawing/2014/main" id="{87455D2C-111F-4FF1-9159-8BFB8E69D9ED}"/>
                </a:ext>
              </a:extLst>
            </p:cNvPr>
            <p:cNvSpPr/>
            <p:nvPr/>
          </p:nvSpPr>
          <p:spPr>
            <a:xfrm flipV="1">
              <a:off x="3782086" y="366195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6" name="Flowchart: Connector 865">
              <a:extLst>
                <a:ext uri="{FF2B5EF4-FFF2-40B4-BE49-F238E27FC236}">
                  <a16:creationId xmlns:a16="http://schemas.microsoft.com/office/drawing/2014/main" id="{36CA59CF-4BF0-4807-B94F-F0D78B652758}"/>
                </a:ext>
              </a:extLst>
            </p:cNvPr>
            <p:cNvSpPr/>
            <p:nvPr/>
          </p:nvSpPr>
          <p:spPr>
            <a:xfrm flipV="1">
              <a:off x="3907623" y="36619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7" name="Flowchart: Connector 866">
              <a:extLst>
                <a:ext uri="{FF2B5EF4-FFF2-40B4-BE49-F238E27FC236}">
                  <a16:creationId xmlns:a16="http://schemas.microsoft.com/office/drawing/2014/main" id="{C51BB064-A35E-429E-AB50-D7C67E62A9F4}"/>
                </a:ext>
              </a:extLst>
            </p:cNvPr>
            <p:cNvSpPr/>
            <p:nvPr/>
          </p:nvSpPr>
          <p:spPr>
            <a:xfrm flipV="1">
              <a:off x="3753727" y="37169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8" name="Flowchart: Connector 867">
              <a:extLst>
                <a:ext uri="{FF2B5EF4-FFF2-40B4-BE49-F238E27FC236}">
                  <a16:creationId xmlns:a16="http://schemas.microsoft.com/office/drawing/2014/main" id="{1258A980-8B55-4E7D-BCCE-96311BE7545E}"/>
                </a:ext>
              </a:extLst>
            </p:cNvPr>
            <p:cNvSpPr/>
            <p:nvPr/>
          </p:nvSpPr>
          <p:spPr>
            <a:xfrm flipV="1">
              <a:off x="3730671" y="35436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9" name="Flowchart: Connector 868">
              <a:extLst>
                <a:ext uri="{FF2B5EF4-FFF2-40B4-BE49-F238E27FC236}">
                  <a16:creationId xmlns:a16="http://schemas.microsoft.com/office/drawing/2014/main" id="{01A7B425-3DFA-4DF7-BCD8-F3241690B647}"/>
                </a:ext>
              </a:extLst>
            </p:cNvPr>
            <p:cNvSpPr/>
            <p:nvPr/>
          </p:nvSpPr>
          <p:spPr>
            <a:xfrm flipV="1">
              <a:off x="3637482" y="36264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0" name="Flowchart: Connector 869">
              <a:extLst>
                <a:ext uri="{FF2B5EF4-FFF2-40B4-BE49-F238E27FC236}">
                  <a16:creationId xmlns:a16="http://schemas.microsoft.com/office/drawing/2014/main" id="{4657FE56-F28E-4F02-AB6F-26F4AD9B7954}"/>
                </a:ext>
              </a:extLst>
            </p:cNvPr>
            <p:cNvSpPr/>
            <p:nvPr/>
          </p:nvSpPr>
          <p:spPr>
            <a:xfrm flipV="1">
              <a:off x="3623899" y="35436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1" name="Flowchart: Connector 870">
              <a:extLst>
                <a:ext uri="{FF2B5EF4-FFF2-40B4-BE49-F238E27FC236}">
                  <a16:creationId xmlns:a16="http://schemas.microsoft.com/office/drawing/2014/main" id="{216796E8-706F-4A2F-B860-E60AF1DC8BDD}"/>
                </a:ext>
              </a:extLst>
            </p:cNvPr>
            <p:cNvSpPr/>
            <p:nvPr/>
          </p:nvSpPr>
          <p:spPr>
            <a:xfrm flipV="1">
              <a:off x="3914156" y="35666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2" name="Flowchart: Connector 871">
              <a:extLst>
                <a:ext uri="{FF2B5EF4-FFF2-40B4-BE49-F238E27FC236}">
                  <a16:creationId xmlns:a16="http://schemas.microsoft.com/office/drawing/2014/main" id="{2EFFCC6A-BE1E-4EED-88A5-431EDE561B99}"/>
                </a:ext>
              </a:extLst>
            </p:cNvPr>
            <p:cNvSpPr/>
            <p:nvPr/>
          </p:nvSpPr>
          <p:spPr>
            <a:xfrm flipV="1">
              <a:off x="3836159" y="34396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3" name="Flowchart: Connector 872">
              <a:extLst>
                <a:ext uri="{FF2B5EF4-FFF2-40B4-BE49-F238E27FC236}">
                  <a16:creationId xmlns:a16="http://schemas.microsoft.com/office/drawing/2014/main" id="{9E247E72-2C4D-45BD-95AC-E15A5380B7AF}"/>
                </a:ext>
              </a:extLst>
            </p:cNvPr>
            <p:cNvSpPr/>
            <p:nvPr/>
          </p:nvSpPr>
          <p:spPr>
            <a:xfrm flipV="1">
              <a:off x="3684558" y="34335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4" name="Flowchart: Connector 873">
              <a:extLst>
                <a:ext uri="{FF2B5EF4-FFF2-40B4-BE49-F238E27FC236}">
                  <a16:creationId xmlns:a16="http://schemas.microsoft.com/office/drawing/2014/main" id="{9B356C6F-36E0-44D3-9918-EF420CD15BFB}"/>
                </a:ext>
              </a:extLst>
            </p:cNvPr>
            <p:cNvSpPr/>
            <p:nvPr/>
          </p:nvSpPr>
          <p:spPr>
            <a:xfrm flipV="1">
              <a:off x="3820742" y="34631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5" name="Flowchart: Connector 874">
              <a:extLst>
                <a:ext uri="{FF2B5EF4-FFF2-40B4-BE49-F238E27FC236}">
                  <a16:creationId xmlns:a16="http://schemas.microsoft.com/office/drawing/2014/main" id="{84D9524E-CDC4-4ADF-ACCF-CEFFA356AA3D}"/>
                </a:ext>
              </a:extLst>
            </p:cNvPr>
            <p:cNvSpPr/>
            <p:nvPr/>
          </p:nvSpPr>
          <p:spPr>
            <a:xfrm flipV="1">
              <a:off x="3752496" y="33323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6" name="Flowchart: Connector 875">
              <a:extLst>
                <a:ext uri="{FF2B5EF4-FFF2-40B4-BE49-F238E27FC236}">
                  <a16:creationId xmlns:a16="http://schemas.microsoft.com/office/drawing/2014/main" id="{49C16728-FFC3-4FDA-8564-A5700EFA4312}"/>
                </a:ext>
              </a:extLst>
            </p:cNvPr>
            <p:cNvSpPr/>
            <p:nvPr/>
          </p:nvSpPr>
          <p:spPr>
            <a:xfrm flipV="1">
              <a:off x="3878033" y="33323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7" name="Flowchart: Connector 876">
              <a:extLst>
                <a:ext uri="{FF2B5EF4-FFF2-40B4-BE49-F238E27FC236}">
                  <a16:creationId xmlns:a16="http://schemas.microsoft.com/office/drawing/2014/main" id="{1AB4BC9A-1F3E-4D44-A949-EBDAE298C719}"/>
                </a:ext>
              </a:extLst>
            </p:cNvPr>
            <p:cNvSpPr/>
            <p:nvPr/>
          </p:nvSpPr>
          <p:spPr>
            <a:xfrm flipV="1">
              <a:off x="3724137" y="33873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8" name="Flowchart: Connector 877">
              <a:extLst>
                <a:ext uri="{FF2B5EF4-FFF2-40B4-BE49-F238E27FC236}">
                  <a16:creationId xmlns:a16="http://schemas.microsoft.com/office/drawing/2014/main" id="{6CC0354E-E675-4461-A233-A9DE353FB048}"/>
                </a:ext>
              </a:extLst>
            </p:cNvPr>
            <p:cNvSpPr/>
            <p:nvPr/>
          </p:nvSpPr>
          <p:spPr>
            <a:xfrm flipV="1">
              <a:off x="3701081" y="32140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9" name="Flowchart: Connector 878">
              <a:extLst>
                <a:ext uri="{FF2B5EF4-FFF2-40B4-BE49-F238E27FC236}">
                  <a16:creationId xmlns:a16="http://schemas.microsoft.com/office/drawing/2014/main" id="{A7D5270B-4FC4-4686-993A-76AAF81A1381}"/>
                </a:ext>
              </a:extLst>
            </p:cNvPr>
            <p:cNvSpPr/>
            <p:nvPr/>
          </p:nvSpPr>
          <p:spPr>
            <a:xfrm flipV="1">
              <a:off x="3528367" y="338706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0" name="Flowchart: Connector 879">
              <a:extLst>
                <a:ext uri="{FF2B5EF4-FFF2-40B4-BE49-F238E27FC236}">
                  <a16:creationId xmlns:a16="http://schemas.microsoft.com/office/drawing/2014/main" id="{2CFF3B03-996F-49D7-BE32-BD2E2B4C1492}"/>
                </a:ext>
              </a:extLst>
            </p:cNvPr>
            <p:cNvSpPr/>
            <p:nvPr/>
          </p:nvSpPr>
          <p:spPr>
            <a:xfrm flipV="1">
              <a:off x="3594309" y="32140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1" name="Flowchart: Connector 880">
              <a:extLst>
                <a:ext uri="{FF2B5EF4-FFF2-40B4-BE49-F238E27FC236}">
                  <a16:creationId xmlns:a16="http://schemas.microsoft.com/office/drawing/2014/main" id="{559D5207-FF75-4B14-8E96-8D1570593545}"/>
                </a:ext>
              </a:extLst>
            </p:cNvPr>
            <p:cNvSpPr/>
            <p:nvPr/>
          </p:nvSpPr>
          <p:spPr>
            <a:xfrm flipV="1">
              <a:off x="3884566" y="32370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2" name="Flowchart: Connector 881">
              <a:extLst>
                <a:ext uri="{FF2B5EF4-FFF2-40B4-BE49-F238E27FC236}">
                  <a16:creationId xmlns:a16="http://schemas.microsoft.com/office/drawing/2014/main" id="{179A7A05-5FE7-4366-B512-3B01AAE8A1A6}"/>
                </a:ext>
              </a:extLst>
            </p:cNvPr>
            <p:cNvSpPr/>
            <p:nvPr/>
          </p:nvSpPr>
          <p:spPr>
            <a:xfrm flipV="1">
              <a:off x="3806569" y="31100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3" name="Flowchart: Connector 882">
              <a:extLst>
                <a:ext uri="{FF2B5EF4-FFF2-40B4-BE49-F238E27FC236}">
                  <a16:creationId xmlns:a16="http://schemas.microsoft.com/office/drawing/2014/main" id="{43494569-240F-48D3-822A-0438EB31CD4F}"/>
                </a:ext>
              </a:extLst>
            </p:cNvPr>
            <p:cNvSpPr/>
            <p:nvPr/>
          </p:nvSpPr>
          <p:spPr>
            <a:xfrm flipV="1">
              <a:off x="3654968" y="310398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4" name="Flowchart: Connector 883">
              <a:extLst>
                <a:ext uri="{FF2B5EF4-FFF2-40B4-BE49-F238E27FC236}">
                  <a16:creationId xmlns:a16="http://schemas.microsoft.com/office/drawing/2014/main" id="{575CAA92-3B21-4550-BD47-59B56B7E79FB}"/>
                </a:ext>
              </a:extLst>
            </p:cNvPr>
            <p:cNvSpPr/>
            <p:nvPr/>
          </p:nvSpPr>
          <p:spPr>
            <a:xfrm flipV="1">
              <a:off x="3449144" y="32867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5" name="Flowchart: Connector 884">
              <a:extLst>
                <a:ext uri="{FF2B5EF4-FFF2-40B4-BE49-F238E27FC236}">
                  <a16:creationId xmlns:a16="http://schemas.microsoft.com/office/drawing/2014/main" id="{9F0FEC89-534A-4F76-8602-FD84A6D96F59}"/>
                </a:ext>
              </a:extLst>
            </p:cNvPr>
            <p:cNvSpPr/>
            <p:nvPr/>
          </p:nvSpPr>
          <p:spPr>
            <a:xfrm flipV="1">
              <a:off x="3609812" y="337456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6" name="Flowchart: Connector 885">
              <a:extLst>
                <a:ext uri="{FF2B5EF4-FFF2-40B4-BE49-F238E27FC236}">
                  <a16:creationId xmlns:a16="http://schemas.microsoft.com/office/drawing/2014/main" id="{AB83A658-6E79-44CF-8DBB-08CD7C6418CB}"/>
                </a:ext>
              </a:extLst>
            </p:cNvPr>
            <p:cNvSpPr/>
            <p:nvPr/>
          </p:nvSpPr>
          <p:spPr>
            <a:xfrm rot="373853" flipV="1">
              <a:off x="3544502" y="32885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7" name="Flowchart: Connector 886">
              <a:extLst>
                <a:ext uri="{FF2B5EF4-FFF2-40B4-BE49-F238E27FC236}">
                  <a16:creationId xmlns:a16="http://schemas.microsoft.com/office/drawing/2014/main" id="{A3459161-86A1-46A0-9BF6-FB80A5FDF206}"/>
                </a:ext>
              </a:extLst>
            </p:cNvPr>
            <p:cNvSpPr/>
            <p:nvPr/>
          </p:nvSpPr>
          <p:spPr>
            <a:xfrm flipV="1">
              <a:off x="3697152" y="31790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8" name="Flowchart: Connector 887">
              <a:extLst>
                <a:ext uri="{FF2B5EF4-FFF2-40B4-BE49-F238E27FC236}">
                  <a16:creationId xmlns:a16="http://schemas.microsoft.com/office/drawing/2014/main" id="{4706E9E6-47BD-43EF-9DB2-F323A23D3A52}"/>
                </a:ext>
              </a:extLst>
            </p:cNvPr>
            <p:cNvSpPr/>
            <p:nvPr/>
          </p:nvSpPr>
          <p:spPr>
            <a:xfrm flipV="1">
              <a:off x="3380898" y="31559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9" name="Flowchart: Connector 888">
              <a:extLst>
                <a:ext uri="{FF2B5EF4-FFF2-40B4-BE49-F238E27FC236}">
                  <a16:creationId xmlns:a16="http://schemas.microsoft.com/office/drawing/2014/main" id="{F037B085-BDC5-4BBD-BA18-5B28C2AC4656}"/>
                </a:ext>
              </a:extLst>
            </p:cNvPr>
            <p:cNvSpPr/>
            <p:nvPr/>
          </p:nvSpPr>
          <p:spPr>
            <a:xfrm flipV="1">
              <a:off x="3506435" y="315597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0" name="Flowchart: Connector 889">
              <a:extLst>
                <a:ext uri="{FF2B5EF4-FFF2-40B4-BE49-F238E27FC236}">
                  <a16:creationId xmlns:a16="http://schemas.microsoft.com/office/drawing/2014/main" id="{7B9B4A8B-1962-40E6-8BFF-C58B5D6393C2}"/>
                </a:ext>
              </a:extLst>
            </p:cNvPr>
            <p:cNvSpPr/>
            <p:nvPr/>
          </p:nvSpPr>
          <p:spPr>
            <a:xfrm flipV="1">
              <a:off x="3352539" y="32109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1" name="Flowchart: Connector 890">
              <a:extLst>
                <a:ext uri="{FF2B5EF4-FFF2-40B4-BE49-F238E27FC236}">
                  <a16:creationId xmlns:a16="http://schemas.microsoft.com/office/drawing/2014/main" id="{18C2D3F7-D8AA-4A06-A890-0E5A7F587F5B}"/>
                </a:ext>
              </a:extLst>
            </p:cNvPr>
            <p:cNvSpPr/>
            <p:nvPr/>
          </p:nvSpPr>
          <p:spPr>
            <a:xfrm flipV="1">
              <a:off x="3329483" y="30376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2" name="Flowchart: Connector 891">
              <a:extLst>
                <a:ext uri="{FF2B5EF4-FFF2-40B4-BE49-F238E27FC236}">
                  <a16:creationId xmlns:a16="http://schemas.microsoft.com/office/drawing/2014/main" id="{9DBF0A5B-9D96-4D66-BB42-EF14B78A59CA}"/>
                </a:ext>
              </a:extLst>
            </p:cNvPr>
            <p:cNvSpPr/>
            <p:nvPr/>
          </p:nvSpPr>
          <p:spPr>
            <a:xfrm flipV="1">
              <a:off x="3236294" y="31204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3" name="Flowchart: Connector 892">
              <a:extLst>
                <a:ext uri="{FF2B5EF4-FFF2-40B4-BE49-F238E27FC236}">
                  <a16:creationId xmlns:a16="http://schemas.microsoft.com/office/drawing/2014/main" id="{9A053EAC-51F6-4B4D-A31F-DFC5F401A64F}"/>
                </a:ext>
              </a:extLst>
            </p:cNvPr>
            <p:cNvSpPr/>
            <p:nvPr/>
          </p:nvSpPr>
          <p:spPr>
            <a:xfrm flipV="1">
              <a:off x="3222711" y="30376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4" name="Flowchart: Connector 893">
              <a:extLst>
                <a:ext uri="{FF2B5EF4-FFF2-40B4-BE49-F238E27FC236}">
                  <a16:creationId xmlns:a16="http://schemas.microsoft.com/office/drawing/2014/main" id="{2530CFF4-1504-4BB5-BA40-19073AA549CB}"/>
                </a:ext>
              </a:extLst>
            </p:cNvPr>
            <p:cNvSpPr/>
            <p:nvPr/>
          </p:nvSpPr>
          <p:spPr>
            <a:xfrm flipV="1">
              <a:off x="3512968" y="30606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5" name="Flowchart: Connector 894">
              <a:extLst>
                <a:ext uri="{FF2B5EF4-FFF2-40B4-BE49-F238E27FC236}">
                  <a16:creationId xmlns:a16="http://schemas.microsoft.com/office/drawing/2014/main" id="{F1B6E66B-02D1-45A7-903D-7F0CE0E8B816}"/>
                </a:ext>
              </a:extLst>
            </p:cNvPr>
            <p:cNvSpPr/>
            <p:nvPr/>
          </p:nvSpPr>
          <p:spPr>
            <a:xfrm flipV="1">
              <a:off x="3189489" y="356100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6" name="Flowchart: Connector 895">
              <a:extLst>
                <a:ext uri="{FF2B5EF4-FFF2-40B4-BE49-F238E27FC236}">
                  <a16:creationId xmlns:a16="http://schemas.microsoft.com/office/drawing/2014/main" id="{7036D84F-13A9-430E-8E29-8D8C4147F057}"/>
                </a:ext>
              </a:extLst>
            </p:cNvPr>
            <p:cNvSpPr/>
            <p:nvPr/>
          </p:nvSpPr>
          <p:spPr>
            <a:xfrm flipV="1">
              <a:off x="3341889" y="35148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7" name="Flowchart: Connector 896">
              <a:extLst>
                <a:ext uri="{FF2B5EF4-FFF2-40B4-BE49-F238E27FC236}">
                  <a16:creationId xmlns:a16="http://schemas.microsoft.com/office/drawing/2014/main" id="{7945B3E8-60B4-49CF-AC45-649EF358CB3F}"/>
                </a:ext>
              </a:extLst>
            </p:cNvPr>
            <p:cNvSpPr/>
            <p:nvPr/>
          </p:nvSpPr>
          <p:spPr>
            <a:xfrm flipV="1">
              <a:off x="3391384" y="335798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8" name="Flowchart: Connector 897">
              <a:extLst>
                <a:ext uri="{FF2B5EF4-FFF2-40B4-BE49-F238E27FC236}">
                  <a16:creationId xmlns:a16="http://schemas.microsoft.com/office/drawing/2014/main" id="{ED85B5E4-45FE-4DAE-A89D-D3236C1D68C2}"/>
                </a:ext>
              </a:extLst>
            </p:cNvPr>
            <p:cNvSpPr/>
            <p:nvPr/>
          </p:nvSpPr>
          <p:spPr>
            <a:xfrm flipV="1">
              <a:off x="3437497" y="34532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9" name="Flowchart: Connector 898">
              <a:extLst>
                <a:ext uri="{FF2B5EF4-FFF2-40B4-BE49-F238E27FC236}">
                  <a16:creationId xmlns:a16="http://schemas.microsoft.com/office/drawing/2014/main" id="{14DE72BD-4C3F-43B8-AE1C-8ACA42A4B5C7}"/>
                </a:ext>
              </a:extLst>
            </p:cNvPr>
            <p:cNvSpPr/>
            <p:nvPr/>
          </p:nvSpPr>
          <p:spPr>
            <a:xfrm flipV="1">
              <a:off x="3121243" y="34302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0" name="Flowchart: Connector 899">
              <a:extLst>
                <a:ext uri="{FF2B5EF4-FFF2-40B4-BE49-F238E27FC236}">
                  <a16:creationId xmlns:a16="http://schemas.microsoft.com/office/drawing/2014/main" id="{F95C812E-4A52-4892-A75E-153DAFB78481}"/>
                </a:ext>
              </a:extLst>
            </p:cNvPr>
            <p:cNvSpPr/>
            <p:nvPr/>
          </p:nvSpPr>
          <p:spPr>
            <a:xfrm flipV="1">
              <a:off x="3246780" y="34302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1" name="Flowchart: Connector 900">
              <a:extLst>
                <a:ext uri="{FF2B5EF4-FFF2-40B4-BE49-F238E27FC236}">
                  <a16:creationId xmlns:a16="http://schemas.microsoft.com/office/drawing/2014/main" id="{A6649FE0-2700-438C-84CD-795EB327DA5E}"/>
                </a:ext>
              </a:extLst>
            </p:cNvPr>
            <p:cNvSpPr/>
            <p:nvPr/>
          </p:nvSpPr>
          <p:spPr>
            <a:xfrm flipV="1">
              <a:off x="3253313" y="33349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2" name="Flowchart: Connector 901">
              <a:extLst>
                <a:ext uri="{FF2B5EF4-FFF2-40B4-BE49-F238E27FC236}">
                  <a16:creationId xmlns:a16="http://schemas.microsoft.com/office/drawing/2014/main" id="{E3972405-003D-4B99-879E-B21A4440123E}"/>
                </a:ext>
              </a:extLst>
            </p:cNvPr>
            <p:cNvSpPr/>
            <p:nvPr/>
          </p:nvSpPr>
          <p:spPr>
            <a:xfrm flipV="1">
              <a:off x="3175316" y="320794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3" name="Flowchart: Connector 902">
              <a:extLst>
                <a:ext uri="{FF2B5EF4-FFF2-40B4-BE49-F238E27FC236}">
                  <a16:creationId xmlns:a16="http://schemas.microsoft.com/office/drawing/2014/main" id="{A8D34837-53D3-46BC-847E-B4F91BB54912}"/>
                </a:ext>
              </a:extLst>
            </p:cNvPr>
            <p:cNvSpPr/>
            <p:nvPr/>
          </p:nvSpPr>
          <p:spPr>
            <a:xfrm flipV="1">
              <a:off x="3631134" y="30725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4" name="Flowchart: Connector 903">
              <a:extLst>
                <a:ext uri="{FF2B5EF4-FFF2-40B4-BE49-F238E27FC236}">
                  <a16:creationId xmlns:a16="http://schemas.microsoft.com/office/drawing/2014/main" id="{B0C240AD-A430-4868-9BE1-A70586EBF63F}"/>
                </a:ext>
              </a:extLst>
            </p:cNvPr>
            <p:cNvSpPr/>
            <p:nvPr/>
          </p:nvSpPr>
          <p:spPr>
            <a:xfrm flipV="1">
              <a:off x="3936140" y="30981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5" name="Flowchart: Connector 904">
              <a:extLst>
                <a:ext uri="{FF2B5EF4-FFF2-40B4-BE49-F238E27FC236}">
                  <a16:creationId xmlns:a16="http://schemas.microsoft.com/office/drawing/2014/main" id="{550B17F5-00C6-41F0-9573-D5BFF0E75794}"/>
                </a:ext>
              </a:extLst>
            </p:cNvPr>
            <p:cNvSpPr/>
            <p:nvPr/>
          </p:nvSpPr>
          <p:spPr>
            <a:xfrm flipV="1">
              <a:off x="3839535" y="30223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6" name="Flowchart: Connector 905">
              <a:extLst>
                <a:ext uri="{FF2B5EF4-FFF2-40B4-BE49-F238E27FC236}">
                  <a16:creationId xmlns:a16="http://schemas.microsoft.com/office/drawing/2014/main" id="{D5A99A36-0EFF-4CB8-AD37-1CAA82736830}"/>
                </a:ext>
              </a:extLst>
            </p:cNvPr>
            <p:cNvSpPr/>
            <p:nvPr/>
          </p:nvSpPr>
          <p:spPr>
            <a:xfrm flipV="1">
              <a:off x="3145623" y="37383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7" name="Flowchart: Connector 906">
              <a:extLst>
                <a:ext uri="{FF2B5EF4-FFF2-40B4-BE49-F238E27FC236}">
                  <a16:creationId xmlns:a16="http://schemas.microsoft.com/office/drawing/2014/main" id="{BA2C493A-A39D-4BCB-876D-BB14E8D57473}"/>
                </a:ext>
              </a:extLst>
            </p:cNvPr>
            <p:cNvSpPr/>
            <p:nvPr/>
          </p:nvSpPr>
          <p:spPr>
            <a:xfrm flipV="1">
              <a:off x="3298023" y="36922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8" name="Flowchart: Connector 907">
              <a:extLst>
                <a:ext uri="{FF2B5EF4-FFF2-40B4-BE49-F238E27FC236}">
                  <a16:creationId xmlns:a16="http://schemas.microsoft.com/office/drawing/2014/main" id="{5E133441-5FFA-46A6-A401-841611629935}"/>
                </a:ext>
              </a:extLst>
            </p:cNvPr>
            <p:cNvSpPr/>
            <p:nvPr/>
          </p:nvSpPr>
          <p:spPr>
            <a:xfrm flipV="1">
              <a:off x="3393631" y="36306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9" name="Flowchart: Connector 908">
              <a:extLst>
                <a:ext uri="{FF2B5EF4-FFF2-40B4-BE49-F238E27FC236}">
                  <a16:creationId xmlns:a16="http://schemas.microsoft.com/office/drawing/2014/main" id="{0A988280-85BB-4D98-BDA2-F14C167DE10D}"/>
                </a:ext>
              </a:extLst>
            </p:cNvPr>
            <p:cNvSpPr/>
            <p:nvPr/>
          </p:nvSpPr>
          <p:spPr>
            <a:xfrm flipV="1">
              <a:off x="3202914" y="36075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0" name="Flowchart: Connector 909">
              <a:extLst>
                <a:ext uri="{FF2B5EF4-FFF2-40B4-BE49-F238E27FC236}">
                  <a16:creationId xmlns:a16="http://schemas.microsoft.com/office/drawing/2014/main" id="{CE86A9A9-8424-4683-8688-CA60E3D90B14}"/>
                </a:ext>
              </a:extLst>
            </p:cNvPr>
            <p:cNvSpPr/>
            <p:nvPr/>
          </p:nvSpPr>
          <p:spPr>
            <a:xfrm flipV="1">
              <a:off x="3460854" y="357218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2" name="Flowchart: Connector 911">
              <a:extLst>
                <a:ext uri="{FF2B5EF4-FFF2-40B4-BE49-F238E27FC236}">
                  <a16:creationId xmlns:a16="http://schemas.microsoft.com/office/drawing/2014/main" id="{49F8495D-E650-445A-B04B-19205E09F44C}"/>
                </a:ext>
              </a:extLst>
            </p:cNvPr>
            <p:cNvSpPr/>
            <p:nvPr/>
          </p:nvSpPr>
          <p:spPr>
            <a:xfrm flipV="1">
              <a:off x="3413037" y="38879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3" name="Flowchart: Connector 912">
              <a:extLst>
                <a:ext uri="{FF2B5EF4-FFF2-40B4-BE49-F238E27FC236}">
                  <a16:creationId xmlns:a16="http://schemas.microsoft.com/office/drawing/2014/main" id="{5F2C93B2-1802-48F8-AF75-3484B42106FF}"/>
                </a:ext>
              </a:extLst>
            </p:cNvPr>
            <p:cNvSpPr/>
            <p:nvPr/>
          </p:nvSpPr>
          <p:spPr>
            <a:xfrm flipV="1">
              <a:off x="3508645" y="38263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4" name="Flowchart: Connector 913">
              <a:extLst>
                <a:ext uri="{FF2B5EF4-FFF2-40B4-BE49-F238E27FC236}">
                  <a16:creationId xmlns:a16="http://schemas.microsoft.com/office/drawing/2014/main" id="{E3C3030A-0424-4EE0-AC3F-ACE53885556D}"/>
                </a:ext>
              </a:extLst>
            </p:cNvPr>
            <p:cNvSpPr/>
            <p:nvPr/>
          </p:nvSpPr>
          <p:spPr>
            <a:xfrm flipV="1">
              <a:off x="3192391" y="38032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5" name="Flowchart: Connector 914">
              <a:extLst>
                <a:ext uri="{FF2B5EF4-FFF2-40B4-BE49-F238E27FC236}">
                  <a16:creationId xmlns:a16="http://schemas.microsoft.com/office/drawing/2014/main" id="{2F124043-E331-4DEF-93E3-A2C05E94DFA5}"/>
                </a:ext>
              </a:extLst>
            </p:cNvPr>
            <p:cNvSpPr/>
            <p:nvPr/>
          </p:nvSpPr>
          <p:spPr>
            <a:xfrm flipV="1">
              <a:off x="3317928" y="38032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6" name="Flowchart: Connector 915">
              <a:extLst>
                <a:ext uri="{FF2B5EF4-FFF2-40B4-BE49-F238E27FC236}">
                  <a16:creationId xmlns:a16="http://schemas.microsoft.com/office/drawing/2014/main" id="{A5F6A12E-2F19-46D2-AFB7-71994301A9ED}"/>
                </a:ext>
              </a:extLst>
            </p:cNvPr>
            <p:cNvSpPr/>
            <p:nvPr/>
          </p:nvSpPr>
          <p:spPr>
            <a:xfrm flipV="1">
              <a:off x="3164032" y="38582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7" name="Flowchart: Connector 916">
              <a:extLst>
                <a:ext uri="{FF2B5EF4-FFF2-40B4-BE49-F238E27FC236}">
                  <a16:creationId xmlns:a16="http://schemas.microsoft.com/office/drawing/2014/main" id="{61628C1F-2C12-4D2E-B262-95D61451FD22}"/>
                </a:ext>
              </a:extLst>
            </p:cNvPr>
            <p:cNvSpPr/>
            <p:nvPr/>
          </p:nvSpPr>
          <p:spPr>
            <a:xfrm flipV="1">
              <a:off x="3575868" y="37678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8" name="Flowchart: Connector 917">
              <a:extLst>
                <a:ext uri="{FF2B5EF4-FFF2-40B4-BE49-F238E27FC236}">
                  <a16:creationId xmlns:a16="http://schemas.microsoft.com/office/drawing/2014/main" id="{F75E81AE-BC47-4244-A2F7-8D69A51EFC44}"/>
                </a:ext>
              </a:extLst>
            </p:cNvPr>
            <p:cNvSpPr/>
            <p:nvPr/>
          </p:nvSpPr>
          <p:spPr>
            <a:xfrm flipV="1">
              <a:off x="5698412" y="37755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9" name="Flowchart: Connector 918">
              <a:extLst>
                <a:ext uri="{FF2B5EF4-FFF2-40B4-BE49-F238E27FC236}">
                  <a16:creationId xmlns:a16="http://schemas.microsoft.com/office/drawing/2014/main" id="{5E91FAA4-DA6D-411F-B279-A4DA5FFE977C}"/>
                </a:ext>
              </a:extLst>
            </p:cNvPr>
            <p:cNvSpPr/>
            <p:nvPr/>
          </p:nvSpPr>
          <p:spPr>
            <a:xfrm flipV="1">
              <a:off x="5744525" y="38708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0" name="Flowchart: Connector 919">
              <a:extLst>
                <a:ext uri="{FF2B5EF4-FFF2-40B4-BE49-F238E27FC236}">
                  <a16:creationId xmlns:a16="http://schemas.microsoft.com/office/drawing/2014/main" id="{6739914A-618D-4F89-80E2-8B0CBC5C8207}"/>
                </a:ext>
              </a:extLst>
            </p:cNvPr>
            <p:cNvSpPr/>
            <p:nvPr/>
          </p:nvSpPr>
          <p:spPr>
            <a:xfrm flipV="1">
              <a:off x="5428271" y="384780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1" name="Flowchart: Connector 920">
              <a:extLst>
                <a:ext uri="{FF2B5EF4-FFF2-40B4-BE49-F238E27FC236}">
                  <a16:creationId xmlns:a16="http://schemas.microsoft.com/office/drawing/2014/main" id="{71C7E7AF-1BDA-43E6-ACBF-A62C07476D28}"/>
                </a:ext>
              </a:extLst>
            </p:cNvPr>
            <p:cNvSpPr/>
            <p:nvPr/>
          </p:nvSpPr>
          <p:spPr>
            <a:xfrm flipV="1">
              <a:off x="5553808" y="38478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2" name="Flowchart: Connector 921">
              <a:extLst>
                <a:ext uri="{FF2B5EF4-FFF2-40B4-BE49-F238E27FC236}">
                  <a16:creationId xmlns:a16="http://schemas.microsoft.com/office/drawing/2014/main" id="{54ED56B4-5F69-43D7-81CE-FA7A02115F37}"/>
                </a:ext>
              </a:extLst>
            </p:cNvPr>
            <p:cNvSpPr/>
            <p:nvPr/>
          </p:nvSpPr>
          <p:spPr>
            <a:xfrm flipV="1">
              <a:off x="5399912" y="39028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3" name="Flowchart: Connector 922">
              <a:extLst>
                <a:ext uri="{FF2B5EF4-FFF2-40B4-BE49-F238E27FC236}">
                  <a16:creationId xmlns:a16="http://schemas.microsoft.com/office/drawing/2014/main" id="{73FF558B-BD60-4D87-9D08-D85A8CCBC665}"/>
                </a:ext>
              </a:extLst>
            </p:cNvPr>
            <p:cNvSpPr/>
            <p:nvPr/>
          </p:nvSpPr>
          <p:spPr>
            <a:xfrm flipV="1">
              <a:off x="5376856" y="37294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4" name="Flowchart: Connector 923">
              <a:extLst>
                <a:ext uri="{FF2B5EF4-FFF2-40B4-BE49-F238E27FC236}">
                  <a16:creationId xmlns:a16="http://schemas.microsoft.com/office/drawing/2014/main" id="{1347A981-FCDC-4E98-B40A-83CE8EA1A12B}"/>
                </a:ext>
              </a:extLst>
            </p:cNvPr>
            <p:cNvSpPr/>
            <p:nvPr/>
          </p:nvSpPr>
          <p:spPr>
            <a:xfrm flipV="1">
              <a:off x="5283667" y="38122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5" name="Flowchart: Connector 924">
              <a:extLst>
                <a:ext uri="{FF2B5EF4-FFF2-40B4-BE49-F238E27FC236}">
                  <a16:creationId xmlns:a16="http://schemas.microsoft.com/office/drawing/2014/main" id="{ABF60459-0DE4-4205-BB7A-9AF4CBBC2069}"/>
                </a:ext>
              </a:extLst>
            </p:cNvPr>
            <p:cNvSpPr/>
            <p:nvPr/>
          </p:nvSpPr>
          <p:spPr>
            <a:xfrm flipV="1">
              <a:off x="5270084" y="37294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6" name="Flowchart: Connector 925">
              <a:extLst>
                <a:ext uri="{FF2B5EF4-FFF2-40B4-BE49-F238E27FC236}">
                  <a16:creationId xmlns:a16="http://schemas.microsoft.com/office/drawing/2014/main" id="{71126E63-FD6A-41C4-8390-CD4FCB3E6924}"/>
                </a:ext>
              </a:extLst>
            </p:cNvPr>
            <p:cNvSpPr/>
            <p:nvPr/>
          </p:nvSpPr>
          <p:spPr>
            <a:xfrm flipV="1">
              <a:off x="5560341" y="37525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7" name="Flowchart: Connector 926">
              <a:extLst>
                <a:ext uri="{FF2B5EF4-FFF2-40B4-BE49-F238E27FC236}">
                  <a16:creationId xmlns:a16="http://schemas.microsoft.com/office/drawing/2014/main" id="{635CD719-296B-4A33-9AD2-66BD8D97BF8D}"/>
                </a:ext>
              </a:extLst>
            </p:cNvPr>
            <p:cNvSpPr/>
            <p:nvPr/>
          </p:nvSpPr>
          <p:spPr>
            <a:xfrm flipV="1">
              <a:off x="5482344" y="36255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8" name="Flowchart: Connector 927">
              <a:extLst>
                <a:ext uri="{FF2B5EF4-FFF2-40B4-BE49-F238E27FC236}">
                  <a16:creationId xmlns:a16="http://schemas.microsoft.com/office/drawing/2014/main" id="{C05305C8-31CF-48B1-9145-6475D0118971}"/>
                </a:ext>
              </a:extLst>
            </p:cNvPr>
            <p:cNvSpPr/>
            <p:nvPr/>
          </p:nvSpPr>
          <p:spPr>
            <a:xfrm flipV="1">
              <a:off x="5330743" y="36194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9" name="Flowchart: Connector 928">
              <a:extLst>
                <a:ext uri="{FF2B5EF4-FFF2-40B4-BE49-F238E27FC236}">
                  <a16:creationId xmlns:a16="http://schemas.microsoft.com/office/drawing/2014/main" id="{E05CC24E-451F-428E-9061-44884B0CC676}"/>
                </a:ext>
              </a:extLst>
            </p:cNvPr>
            <p:cNvSpPr/>
            <p:nvPr/>
          </p:nvSpPr>
          <p:spPr>
            <a:xfrm flipV="1">
              <a:off x="5811748" y="38124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0" name="Flowchart: Connector 929">
              <a:extLst>
                <a:ext uri="{FF2B5EF4-FFF2-40B4-BE49-F238E27FC236}">
                  <a16:creationId xmlns:a16="http://schemas.microsoft.com/office/drawing/2014/main" id="{4D89C521-C86D-44ED-935C-F9971900CAB2}"/>
                </a:ext>
              </a:extLst>
            </p:cNvPr>
            <p:cNvSpPr/>
            <p:nvPr/>
          </p:nvSpPr>
          <p:spPr>
            <a:xfrm flipV="1">
              <a:off x="5743502" y="36816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1" name="Flowchart: Connector 930">
              <a:extLst>
                <a:ext uri="{FF2B5EF4-FFF2-40B4-BE49-F238E27FC236}">
                  <a16:creationId xmlns:a16="http://schemas.microsoft.com/office/drawing/2014/main" id="{6489542E-4740-45FE-A8F0-BD74D752CAAE}"/>
                </a:ext>
              </a:extLst>
            </p:cNvPr>
            <p:cNvSpPr/>
            <p:nvPr/>
          </p:nvSpPr>
          <p:spPr>
            <a:xfrm flipV="1">
              <a:off x="5869039" y="36816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2" name="Flowchart: Connector 931">
              <a:extLst>
                <a:ext uri="{FF2B5EF4-FFF2-40B4-BE49-F238E27FC236}">
                  <a16:creationId xmlns:a16="http://schemas.microsoft.com/office/drawing/2014/main" id="{45A151A1-B895-4F88-9ADF-5BEBB59DFF06}"/>
                </a:ext>
              </a:extLst>
            </p:cNvPr>
            <p:cNvSpPr/>
            <p:nvPr/>
          </p:nvSpPr>
          <p:spPr>
            <a:xfrm flipV="1">
              <a:off x="5715143" y="37366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3" name="Flowchart: Connector 932">
              <a:extLst>
                <a:ext uri="{FF2B5EF4-FFF2-40B4-BE49-F238E27FC236}">
                  <a16:creationId xmlns:a16="http://schemas.microsoft.com/office/drawing/2014/main" id="{1413D698-3C2C-48FF-B531-593F41D399B9}"/>
                </a:ext>
              </a:extLst>
            </p:cNvPr>
            <p:cNvSpPr/>
            <p:nvPr/>
          </p:nvSpPr>
          <p:spPr>
            <a:xfrm flipV="1">
              <a:off x="5692087" y="35632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4" name="Flowchart: Connector 933">
              <a:extLst>
                <a:ext uri="{FF2B5EF4-FFF2-40B4-BE49-F238E27FC236}">
                  <a16:creationId xmlns:a16="http://schemas.microsoft.com/office/drawing/2014/main" id="{75B7EF2D-B603-478D-BCC2-178D91FA4BE6}"/>
                </a:ext>
              </a:extLst>
            </p:cNvPr>
            <p:cNvSpPr/>
            <p:nvPr/>
          </p:nvSpPr>
          <p:spPr>
            <a:xfrm flipV="1">
              <a:off x="5598898" y="364608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5" name="Flowchart: Connector 934">
              <a:extLst>
                <a:ext uri="{FF2B5EF4-FFF2-40B4-BE49-F238E27FC236}">
                  <a16:creationId xmlns:a16="http://schemas.microsoft.com/office/drawing/2014/main" id="{CAA0C107-E707-4D81-8684-2022DAC7CE78}"/>
                </a:ext>
              </a:extLst>
            </p:cNvPr>
            <p:cNvSpPr/>
            <p:nvPr/>
          </p:nvSpPr>
          <p:spPr>
            <a:xfrm flipV="1">
              <a:off x="5585315" y="35632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6" name="Flowchart: Connector 935">
              <a:extLst>
                <a:ext uri="{FF2B5EF4-FFF2-40B4-BE49-F238E27FC236}">
                  <a16:creationId xmlns:a16="http://schemas.microsoft.com/office/drawing/2014/main" id="{B8AE1AEE-D973-45DE-907F-EBDA589FDB92}"/>
                </a:ext>
              </a:extLst>
            </p:cNvPr>
            <p:cNvSpPr/>
            <p:nvPr/>
          </p:nvSpPr>
          <p:spPr>
            <a:xfrm flipV="1">
              <a:off x="5875572" y="35863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7" name="Flowchart: Connector 936">
              <a:extLst>
                <a:ext uri="{FF2B5EF4-FFF2-40B4-BE49-F238E27FC236}">
                  <a16:creationId xmlns:a16="http://schemas.microsoft.com/office/drawing/2014/main" id="{50E43453-ABF1-4DEE-85D1-617C61A56BFD}"/>
                </a:ext>
              </a:extLst>
            </p:cNvPr>
            <p:cNvSpPr/>
            <p:nvPr/>
          </p:nvSpPr>
          <p:spPr>
            <a:xfrm flipV="1">
              <a:off x="5797575" y="34593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8" name="Flowchart: Connector 937">
              <a:extLst>
                <a:ext uri="{FF2B5EF4-FFF2-40B4-BE49-F238E27FC236}">
                  <a16:creationId xmlns:a16="http://schemas.microsoft.com/office/drawing/2014/main" id="{C824828E-6AA8-4FDF-B307-ECBFC62FD402}"/>
                </a:ext>
              </a:extLst>
            </p:cNvPr>
            <p:cNvSpPr/>
            <p:nvPr/>
          </p:nvSpPr>
          <p:spPr>
            <a:xfrm flipV="1">
              <a:off x="5645974" y="345325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9" name="Flowchart: Connector 938">
              <a:extLst>
                <a:ext uri="{FF2B5EF4-FFF2-40B4-BE49-F238E27FC236}">
                  <a16:creationId xmlns:a16="http://schemas.microsoft.com/office/drawing/2014/main" id="{A42CAF41-DB49-41C9-A8C0-8878A8EB1E3B}"/>
                </a:ext>
              </a:extLst>
            </p:cNvPr>
            <p:cNvSpPr/>
            <p:nvPr/>
          </p:nvSpPr>
          <p:spPr>
            <a:xfrm flipV="1">
              <a:off x="5782158" y="34827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0" name="Flowchart: Connector 939">
              <a:extLst>
                <a:ext uri="{FF2B5EF4-FFF2-40B4-BE49-F238E27FC236}">
                  <a16:creationId xmlns:a16="http://schemas.microsoft.com/office/drawing/2014/main" id="{78A3C34C-C9CA-4004-B261-1EC26A84D852}"/>
                </a:ext>
              </a:extLst>
            </p:cNvPr>
            <p:cNvSpPr/>
            <p:nvPr/>
          </p:nvSpPr>
          <p:spPr>
            <a:xfrm flipV="1">
              <a:off x="5713912" y="335200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1" name="Flowchart: Connector 940">
              <a:extLst>
                <a:ext uri="{FF2B5EF4-FFF2-40B4-BE49-F238E27FC236}">
                  <a16:creationId xmlns:a16="http://schemas.microsoft.com/office/drawing/2014/main" id="{9A302401-4686-4791-BD16-7380C410AC5F}"/>
                </a:ext>
              </a:extLst>
            </p:cNvPr>
            <p:cNvSpPr/>
            <p:nvPr/>
          </p:nvSpPr>
          <p:spPr>
            <a:xfrm flipV="1">
              <a:off x="5839449" y="33520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2" name="Flowchart: Connector 941">
              <a:extLst>
                <a:ext uri="{FF2B5EF4-FFF2-40B4-BE49-F238E27FC236}">
                  <a16:creationId xmlns:a16="http://schemas.microsoft.com/office/drawing/2014/main" id="{9EF94BE8-F8CC-4A1F-9FC5-1857D044781E}"/>
                </a:ext>
              </a:extLst>
            </p:cNvPr>
            <p:cNvSpPr/>
            <p:nvPr/>
          </p:nvSpPr>
          <p:spPr>
            <a:xfrm flipV="1">
              <a:off x="5685553" y="34070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3" name="Flowchart: Connector 942">
              <a:extLst>
                <a:ext uri="{FF2B5EF4-FFF2-40B4-BE49-F238E27FC236}">
                  <a16:creationId xmlns:a16="http://schemas.microsoft.com/office/drawing/2014/main" id="{36AD7716-4FED-417B-8D9F-6B57A47F1CA9}"/>
                </a:ext>
              </a:extLst>
            </p:cNvPr>
            <p:cNvSpPr/>
            <p:nvPr/>
          </p:nvSpPr>
          <p:spPr>
            <a:xfrm flipV="1">
              <a:off x="5662497" y="32336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4" name="Flowchart: Connector 943">
              <a:extLst>
                <a:ext uri="{FF2B5EF4-FFF2-40B4-BE49-F238E27FC236}">
                  <a16:creationId xmlns:a16="http://schemas.microsoft.com/office/drawing/2014/main" id="{D3C02483-BE49-4D8D-AE7B-B38D4627599E}"/>
                </a:ext>
              </a:extLst>
            </p:cNvPr>
            <p:cNvSpPr/>
            <p:nvPr/>
          </p:nvSpPr>
          <p:spPr>
            <a:xfrm flipV="1">
              <a:off x="5489783" y="34067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5" name="Flowchart: Connector 944">
              <a:extLst>
                <a:ext uri="{FF2B5EF4-FFF2-40B4-BE49-F238E27FC236}">
                  <a16:creationId xmlns:a16="http://schemas.microsoft.com/office/drawing/2014/main" id="{68AD3CEF-2494-4B38-A17B-E71E8DE5B0B5}"/>
                </a:ext>
              </a:extLst>
            </p:cNvPr>
            <p:cNvSpPr/>
            <p:nvPr/>
          </p:nvSpPr>
          <p:spPr>
            <a:xfrm flipV="1">
              <a:off x="5555725" y="32336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6" name="Flowchart: Connector 945">
              <a:extLst>
                <a:ext uri="{FF2B5EF4-FFF2-40B4-BE49-F238E27FC236}">
                  <a16:creationId xmlns:a16="http://schemas.microsoft.com/office/drawing/2014/main" id="{D39ECA37-4E88-4AA0-A6F8-F8CE03B59073}"/>
                </a:ext>
              </a:extLst>
            </p:cNvPr>
            <p:cNvSpPr/>
            <p:nvPr/>
          </p:nvSpPr>
          <p:spPr>
            <a:xfrm flipV="1">
              <a:off x="5845982" y="32567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7" name="Flowchart: Connector 946">
              <a:extLst>
                <a:ext uri="{FF2B5EF4-FFF2-40B4-BE49-F238E27FC236}">
                  <a16:creationId xmlns:a16="http://schemas.microsoft.com/office/drawing/2014/main" id="{5983E22D-5DA9-4B1E-9305-DBFBD088D187}"/>
                </a:ext>
              </a:extLst>
            </p:cNvPr>
            <p:cNvSpPr/>
            <p:nvPr/>
          </p:nvSpPr>
          <p:spPr>
            <a:xfrm flipV="1">
              <a:off x="5767985" y="31297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8" name="Flowchart: Connector 947">
              <a:extLst>
                <a:ext uri="{FF2B5EF4-FFF2-40B4-BE49-F238E27FC236}">
                  <a16:creationId xmlns:a16="http://schemas.microsoft.com/office/drawing/2014/main" id="{006A6F66-F600-421E-937F-6F7DEE4D806E}"/>
                </a:ext>
              </a:extLst>
            </p:cNvPr>
            <p:cNvSpPr/>
            <p:nvPr/>
          </p:nvSpPr>
          <p:spPr>
            <a:xfrm flipV="1">
              <a:off x="5616384" y="31236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9" name="Flowchart: Connector 948">
              <a:extLst>
                <a:ext uri="{FF2B5EF4-FFF2-40B4-BE49-F238E27FC236}">
                  <a16:creationId xmlns:a16="http://schemas.microsoft.com/office/drawing/2014/main" id="{9AAB72E3-DFF2-48AD-BBCE-DFE0EAF8CFA5}"/>
                </a:ext>
              </a:extLst>
            </p:cNvPr>
            <p:cNvSpPr/>
            <p:nvPr/>
          </p:nvSpPr>
          <p:spPr>
            <a:xfrm flipV="1">
              <a:off x="5410560" y="33064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0" name="Flowchart: Connector 949">
              <a:extLst>
                <a:ext uri="{FF2B5EF4-FFF2-40B4-BE49-F238E27FC236}">
                  <a16:creationId xmlns:a16="http://schemas.microsoft.com/office/drawing/2014/main" id="{8C0417D6-61E7-4FB8-8FFB-FB7E484D50AC}"/>
                </a:ext>
              </a:extLst>
            </p:cNvPr>
            <p:cNvSpPr/>
            <p:nvPr/>
          </p:nvSpPr>
          <p:spPr>
            <a:xfrm flipV="1">
              <a:off x="5571228" y="33942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1" name="Flowchart: Connector 950">
              <a:extLst>
                <a:ext uri="{FF2B5EF4-FFF2-40B4-BE49-F238E27FC236}">
                  <a16:creationId xmlns:a16="http://schemas.microsoft.com/office/drawing/2014/main" id="{4C0AAB3B-6FE1-4CEE-A5F6-A94DC16B8AE7}"/>
                </a:ext>
              </a:extLst>
            </p:cNvPr>
            <p:cNvSpPr/>
            <p:nvPr/>
          </p:nvSpPr>
          <p:spPr>
            <a:xfrm rot="373853" flipV="1">
              <a:off x="5505918" y="33082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2" name="Flowchart: Connector 951">
              <a:extLst>
                <a:ext uri="{FF2B5EF4-FFF2-40B4-BE49-F238E27FC236}">
                  <a16:creationId xmlns:a16="http://schemas.microsoft.com/office/drawing/2014/main" id="{99E50903-3500-4C96-9563-E77140084CBB}"/>
                </a:ext>
              </a:extLst>
            </p:cNvPr>
            <p:cNvSpPr/>
            <p:nvPr/>
          </p:nvSpPr>
          <p:spPr>
            <a:xfrm flipV="1">
              <a:off x="5658568" y="31986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3" name="Flowchart: Connector 952">
              <a:extLst>
                <a:ext uri="{FF2B5EF4-FFF2-40B4-BE49-F238E27FC236}">
                  <a16:creationId xmlns:a16="http://schemas.microsoft.com/office/drawing/2014/main" id="{849C1C66-7D20-4C5B-BDF3-B0AFF648D97B}"/>
                </a:ext>
              </a:extLst>
            </p:cNvPr>
            <p:cNvSpPr/>
            <p:nvPr/>
          </p:nvSpPr>
          <p:spPr>
            <a:xfrm flipV="1">
              <a:off x="5342314" y="317564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4" name="Flowchart: Connector 953">
              <a:extLst>
                <a:ext uri="{FF2B5EF4-FFF2-40B4-BE49-F238E27FC236}">
                  <a16:creationId xmlns:a16="http://schemas.microsoft.com/office/drawing/2014/main" id="{870FE1CF-B387-47F8-87AE-0E2F821E652F}"/>
                </a:ext>
              </a:extLst>
            </p:cNvPr>
            <p:cNvSpPr/>
            <p:nvPr/>
          </p:nvSpPr>
          <p:spPr>
            <a:xfrm flipV="1">
              <a:off x="5467851" y="31756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5" name="Flowchart: Connector 954">
              <a:extLst>
                <a:ext uri="{FF2B5EF4-FFF2-40B4-BE49-F238E27FC236}">
                  <a16:creationId xmlns:a16="http://schemas.microsoft.com/office/drawing/2014/main" id="{EE2214B2-047F-4758-97E2-8533F124BA04}"/>
                </a:ext>
              </a:extLst>
            </p:cNvPr>
            <p:cNvSpPr/>
            <p:nvPr/>
          </p:nvSpPr>
          <p:spPr>
            <a:xfrm flipV="1">
              <a:off x="5313955" y="323065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6" name="Flowchart: Connector 955">
              <a:extLst>
                <a:ext uri="{FF2B5EF4-FFF2-40B4-BE49-F238E27FC236}">
                  <a16:creationId xmlns:a16="http://schemas.microsoft.com/office/drawing/2014/main" id="{A9EA69D0-52AD-433B-B61A-F3B44202CE83}"/>
                </a:ext>
              </a:extLst>
            </p:cNvPr>
            <p:cNvSpPr/>
            <p:nvPr/>
          </p:nvSpPr>
          <p:spPr>
            <a:xfrm flipV="1">
              <a:off x="5290899" y="305730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7" name="Flowchart: Connector 956">
              <a:extLst>
                <a:ext uri="{FF2B5EF4-FFF2-40B4-BE49-F238E27FC236}">
                  <a16:creationId xmlns:a16="http://schemas.microsoft.com/office/drawing/2014/main" id="{D4126E63-8534-4CDC-9D12-12A51B620B31}"/>
                </a:ext>
              </a:extLst>
            </p:cNvPr>
            <p:cNvSpPr/>
            <p:nvPr/>
          </p:nvSpPr>
          <p:spPr>
            <a:xfrm flipV="1">
              <a:off x="5197710" y="31401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8" name="Flowchart: Connector 957">
              <a:extLst>
                <a:ext uri="{FF2B5EF4-FFF2-40B4-BE49-F238E27FC236}">
                  <a16:creationId xmlns:a16="http://schemas.microsoft.com/office/drawing/2014/main" id="{0E5547F7-DD9F-43E3-844B-70A688B5DB1B}"/>
                </a:ext>
              </a:extLst>
            </p:cNvPr>
            <p:cNvSpPr/>
            <p:nvPr/>
          </p:nvSpPr>
          <p:spPr>
            <a:xfrm flipV="1">
              <a:off x="5184127" y="305730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9" name="Flowchart: Connector 958">
              <a:extLst>
                <a:ext uri="{FF2B5EF4-FFF2-40B4-BE49-F238E27FC236}">
                  <a16:creationId xmlns:a16="http://schemas.microsoft.com/office/drawing/2014/main" id="{4FD8B275-8398-41A7-B69A-DC3F8AA3F252}"/>
                </a:ext>
              </a:extLst>
            </p:cNvPr>
            <p:cNvSpPr/>
            <p:nvPr/>
          </p:nvSpPr>
          <p:spPr>
            <a:xfrm flipV="1">
              <a:off x="5474384" y="30803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0" name="Flowchart: Connector 959">
              <a:extLst>
                <a:ext uri="{FF2B5EF4-FFF2-40B4-BE49-F238E27FC236}">
                  <a16:creationId xmlns:a16="http://schemas.microsoft.com/office/drawing/2014/main" id="{98BC2504-632B-442D-B2E0-DCD291421FFE}"/>
                </a:ext>
              </a:extLst>
            </p:cNvPr>
            <p:cNvSpPr/>
            <p:nvPr/>
          </p:nvSpPr>
          <p:spPr>
            <a:xfrm flipV="1">
              <a:off x="5150905" y="358066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1" name="Flowchart: Connector 960">
              <a:extLst>
                <a:ext uri="{FF2B5EF4-FFF2-40B4-BE49-F238E27FC236}">
                  <a16:creationId xmlns:a16="http://schemas.microsoft.com/office/drawing/2014/main" id="{0DF24FBA-4C9C-4029-8E8C-CEA41C14C6A3}"/>
                </a:ext>
              </a:extLst>
            </p:cNvPr>
            <p:cNvSpPr/>
            <p:nvPr/>
          </p:nvSpPr>
          <p:spPr>
            <a:xfrm flipV="1">
              <a:off x="5303305" y="35345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2" name="Flowchart: Connector 961">
              <a:extLst>
                <a:ext uri="{FF2B5EF4-FFF2-40B4-BE49-F238E27FC236}">
                  <a16:creationId xmlns:a16="http://schemas.microsoft.com/office/drawing/2014/main" id="{F17EB0C3-A74D-4DBE-ABC5-239D1D6F953A}"/>
                </a:ext>
              </a:extLst>
            </p:cNvPr>
            <p:cNvSpPr/>
            <p:nvPr/>
          </p:nvSpPr>
          <p:spPr>
            <a:xfrm flipV="1">
              <a:off x="5352800" y="33776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3" name="Flowchart: Connector 962">
              <a:extLst>
                <a:ext uri="{FF2B5EF4-FFF2-40B4-BE49-F238E27FC236}">
                  <a16:creationId xmlns:a16="http://schemas.microsoft.com/office/drawing/2014/main" id="{5412DF81-1A1A-4C3E-8D46-668AE2534E53}"/>
                </a:ext>
              </a:extLst>
            </p:cNvPr>
            <p:cNvSpPr/>
            <p:nvPr/>
          </p:nvSpPr>
          <p:spPr>
            <a:xfrm flipV="1">
              <a:off x="5398913" y="34729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4" name="Flowchart: Connector 963">
              <a:extLst>
                <a:ext uri="{FF2B5EF4-FFF2-40B4-BE49-F238E27FC236}">
                  <a16:creationId xmlns:a16="http://schemas.microsoft.com/office/drawing/2014/main" id="{B58CBB80-5A3F-4279-BA28-0791E717E276}"/>
                </a:ext>
              </a:extLst>
            </p:cNvPr>
            <p:cNvSpPr/>
            <p:nvPr/>
          </p:nvSpPr>
          <p:spPr>
            <a:xfrm flipV="1">
              <a:off x="5082659" y="344987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5" name="Flowchart: Connector 964">
              <a:extLst>
                <a:ext uri="{FF2B5EF4-FFF2-40B4-BE49-F238E27FC236}">
                  <a16:creationId xmlns:a16="http://schemas.microsoft.com/office/drawing/2014/main" id="{148E66C8-D8E8-48F0-BD07-35237E63CF92}"/>
                </a:ext>
              </a:extLst>
            </p:cNvPr>
            <p:cNvSpPr/>
            <p:nvPr/>
          </p:nvSpPr>
          <p:spPr>
            <a:xfrm flipV="1">
              <a:off x="5208196" y="344987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6" name="Flowchart: Connector 965">
              <a:extLst>
                <a:ext uri="{FF2B5EF4-FFF2-40B4-BE49-F238E27FC236}">
                  <a16:creationId xmlns:a16="http://schemas.microsoft.com/office/drawing/2014/main" id="{4EEEDF52-DCD4-4163-A002-C6F21108F5CC}"/>
                </a:ext>
              </a:extLst>
            </p:cNvPr>
            <p:cNvSpPr/>
            <p:nvPr/>
          </p:nvSpPr>
          <p:spPr>
            <a:xfrm flipV="1">
              <a:off x="5214729" y="33545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7" name="Flowchart: Connector 966">
              <a:extLst>
                <a:ext uri="{FF2B5EF4-FFF2-40B4-BE49-F238E27FC236}">
                  <a16:creationId xmlns:a16="http://schemas.microsoft.com/office/drawing/2014/main" id="{995A9F7E-727F-4999-997D-C86CCCFECC19}"/>
                </a:ext>
              </a:extLst>
            </p:cNvPr>
            <p:cNvSpPr/>
            <p:nvPr/>
          </p:nvSpPr>
          <p:spPr>
            <a:xfrm flipV="1">
              <a:off x="5136732" y="32276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8" name="Flowchart: Connector 967">
              <a:extLst>
                <a:ext uri="{FF2B5EF4-FFF2-40B4-BE49-F238E27FC236}">
                  <a16:creationId xmlns:a16="http://schemas.microsoft.com/office/drawing/2014/main" id="{E1DA609E-4CD9-4D3C-A080-A85BC6E53F91}"/>
                </a:ext>
              </a:extLst>
            </p:cNvPr>
            <p:cNvSpPr/>
            <p:nvPr/>
          </p:nvSpPr>
          <p:spPr>
            <a:xfrm flipV="1">
              <a:off x="5592550" y="30921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9" name="Flowchart: Connector 968">
              <a:extLst>
                <a:ext uri="{FF2B5EF4-FFF2-40B4-BE49-F238E27FC236}">
                  <a16:creationId xmlns:a16="http://schemas.microsoft.com/office/drawing/2014/main" id="{94F11968-D60B-4157-A3C0-E7E4FEF8E9E8}"/>
                </a:ext>
              </a:extLst>
            </p:cNvPr>
            <p:cNvSpPr/>
            <p:nvPr/>
          </p:nvSpPr>
          <p:spPr>
            <a:xfrm flipV="1">
              <a:off x="5897556" y="31177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0" name="Flowchart: Connector 969">
              <a:extLst>
                <a:ext uri="{FF2B5EF4-FFF2-40B4-BE49-F238E27FC236}">
                  <a16:creationId xmlns:a16="http://schemas.microsoft.com/office/drawing/2014/main" id="{BB1619BC-3A1D-4D9D-9449-943E61035081}"/>
                </a:ext>
              </a:extLst>
            </p:cNvPr>
            <p:cNvSpPr/>
            <p:nvPr/>
          </p:nvSpPr>
          <p:spPr>
            <a:xfrm flipV="1">
              <a:off x="5800951" y="30420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1" name="Flowchart: Connector 970">
              <a:extLst>
                <a:ext uri="{FF2B5EF4-FFF2-40B4-BE49-F238E27FC236}">
                  <a16:creationId xmlns:a16="http://schemas.microsoft.com/office/drawing/2014/main" id="{6225BEDE-B000-42BB-A9CA-3B01250956FA}"/>
                </a:ext>
              </a:extLst>
            </p:cNvPr>
            <p:cNvSpPr/>
            <p:nvPr/>
          </p:nvSpPr>
          <p:spPr>
            <a:xfrm flipV="1">
              <a:off x="5107039" y="37580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2" name="Flowchart: Connector 971">
              <a:extLst>
                <a:ext uri="{FF2B5EF4-FFF2-40B4-BE49-F238E27FC236}">
                  <a16:creationId xmlns:a16="http://schemas.microsoft.com/office/drawing/2014/main" id="{7C4CF331-6F43-4758-AFC9-CABA7162FF89}"/>
                </a:ext>
              </a:extLst>
            </p:cNvPr>
            <p:cNvSpPr/>
            <p:nvPr/>
          </p:nvSpPr>
          <p:spPr>
            <a:xfrm flipV="1">
              <a:off x="5259439" y="37119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3" name="Flowchart: Connector 972">
              <a:extLst>
                <a:ext uri="{FF2B5EF4-FFF2-40B4-BE49-F238E27FC236}">
                  <a16:creationId xmlns:a16="http://schemas.microsoft.com/office/drawing/2014/main" id="{9E48086D-CE45-4A7E-8403-7EBF7AABB859}"/>
                </a:ext>
              </a:extLst>
            </p:cNvPr>
            <p:cNvSpPr/>
            <p:nvPr/>
          </p:nvSpPr>
          <p:spPr>
            <a:xfrm flipV="1">
              <a:off x="5355047" y="36502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4" name="Flowchart: Connector 973">
              <a:extLst>
                <a:ext uri="{FF2B5EF4-FFF2-40B4-BE49-F238E27FC236}">
                  <a16:creationId xmlns:a16="http://schemas.microsoft.com/office/drawing/2014/main" id="{731605B7-6DD4-41E6-94EB-1243BD1E8B82}"/>
                </a:ext>
              </a:extLst>
            </p:cNvPr>
            <p:cNvSpPr/>
            <p:nvPr/>
          </p:nvSpPr>
          <p:spPr>
            <a:xfrm flipV="1">
              <a:off x="5164330" y="36272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5" name="Flowchart: Connector 974">
              <a:extLst>
                <a:ext uri="{FF2B5EF4-FFF2-40B4-BE49-F238E27FC236}">
                  <a16:creationId xmlns:a16="http://schemas.microsoft.com/office/drawing/2014/main" id="{DECC0776-2147-4C90-AC28-8638E64ADD97}"/>
                </a:ext>
              </a:extLst>
            </p:cNvPr>
            <p:cNvSpPr/>
            <p:nvPr/>
          </p:nvSpPr>
          <p:spPr>
            <a:xfrm flipV="1">
              <a:off x="5422270" y="35918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6" name="Flowchart: Connector 975">
              <a:extLst>
                <a:ext uri="{FF2B5EF4-FFF2-40B4-BE49-F238E27FC236}">
                  <a16:creationId xmlns:a16="http://schemas.microsoft.com/office/drawing/2014/main" id="{C7C8E615-05B1-463F-A71E-E09326CA6440}"/>
                </a:ext>
              </a:extLst>
            </p:cNvPr>
            <p:cNvSpPr/>
            <p:nvPr/>
          </p:nvSpPr>
          <p:spPr>
            <a:xfrm flipV="1">
              <a:off x="5111375" y="30414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7" name="Flowchart: Connector 976">
              <a:extLst>
                <a:ext uri="{FF2B5EF4-FFF2-40B4-BE49-F238E27FC236}">
                  <a16:creationId xmlns:a16="http://schemas.microsoft.com/office/drawing/2014/main" id="{D0509E3B-86C2-43D6-A7CC-1A92B68C3835}"/>
                </a:ext>
              </a:extLst>
            </p:cNvPr>
            <p:cNvSpPr/>
            <p:nvPr/>
          </p:nvSpPr>
          <p:spPr>
            <a:xfrm flipV="1">
              <a:off x="5374453" y="39076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8" name="Flowchart: Connector 977">
              <a:extLst>
                <a:ext uri="{FF2B5EF4-FFF2-40B4-BE49-F238E27FC236}">
                  <a16:creationId xmlns:a16="http://schemas.microsoft.com/office/drawing/2014/main" id="{C817F36D-7B6B-4E34-AA28-18DEC4060232}"/>
                </a:ext>
              </a:extLst>
            </p:cNvPr>
            <p:cNvSpPr/>
            <p:nvPr/>
          </p:nvSpPr>
          <p:spPr>
            <a:xfrm flipV="1">
              <a:off x="5470061" y="38459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9" name="Flowchart: Connector 978">
              <a:extLst>
                <a:ext uri="{FF2B5EF4-FFF2-40B4-BE49-F238E27FC236}">
                  <a16:creationId xmlns:a16="http://schemas.microsoft.com/office/drawing/2014/main" id="{88CA557A-7ACC-4925-9B64-CF89CB56EF0A}"/>
                </a:ext>
              </a:extLst>
            </p:cNvPr>
            <p:cNvSpPr/>
            <p:nvPr/>
          </p:nvSpPr>
          <p:spPr>
            <a:xfrm flipV="1">
              <a:off x="5153807" y="38229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0" name="Flowchart: Connector 979">
              <a:extLst>
                <a:ext uri="{FF2B5EF4-FFF2-40B4-BE49-F238E27FC236}">
                  <a16:creationId xmlns:a16="http://schemas.microsoft.com/office/drawing/2014/main" id="{E7D552C0-4DE7-44A2-BF7B-DD6D2DD21276}"/>
                </a:ext>
              </a:extLst>
            </p:cNvPr>
            <p:cNvSpPr/>
            <p:nvPr/>
          </p:nvSpPr>
          <p:spPr>
            <a:xfrm flipV="1">
              <a:off x="5279344" y="382292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1" name="Flowchart: Connector 980">
              <a:extLst>
                <a:ext uri="{FF2B5EF4-FFF2-40B4-BE49-F238E27FC236}">
                  <a16:creationId xmlns:a16="http://schemas.microsoft.com/office/drawing/2014/main" id="{08C760CD-BE02-464C-AEB8-29F0BC9EF6CA}"/>
                </a:ext>
              </a:extLst>
            </p:cNvPr>
            <p:cNvSpPr/>
            <p:nvPr/>
          </p:nvSpPr>
          <p:spPr>
            <a:xfrm flipV="1">
              <a:off x="5125448" y="38779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2" name="Flowchart: Connector 981">
              <a:extLst>
                <a:ext uri="{FF2B5EF4-FFF2-40B4-BE49-F238E27FC236}">
                  <a16:creationId xmlns:a16="http://schemas.microsoft.com/office/drawing/2014/main" id="{8E1438B3-E088-4AF3-805E-034C446C69C3}"/>
                </a:ext>
              </a:extLst>
            </p:cNvPr>
            <p:cNvSpPr/>
            <p:nvPr/>
          </p:nvSpPr>
          <p:spPr>
            <a:xfrm flipV="1">
              <a:off x="5537284" y="37875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3" name="Flowchart: Connector 982">
              <a:extLst>
                <a:ext uri="{FF2B5EF4-FFF2-40B4-BE49-F238E27FC236}">
                  <a16:creationId xmlns:a16="http://schemas.microsoft.com/office/drawing/2014/main" id="{70539ADA-14AE-40D0-A0AB-F7D12E2C0247}"/>
                </a:ext>
              </a:extLst>
            </p:cNvPr>
            <p:cNvSpPr/>
            <p:nvPr/>
          </p:nvSpPr>
          <p:spPr>
            <a:xfrm flipV="1">
              <a:off x="3950499" y="460904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4" name="Flowchart: Connector 983">
              <a:extLst>
                <a:ext uri="{FF2B5EF4-FFF2-40B4-BE49-F238E27FC236}">
                  <a16:creationId xmlns:a16="http://schemas.microsoft.com/office/drawing/2014/main" id="{C1CC0D7D-DF0C-4FEF-ACEB-AC7B3389F8AD}"/>
                </a:ext>
              </a:extLst>
            </p:cNvPr>
            <p:cNvSpPr/>
            <p:nvPr/>
          </p:nvSpPr>
          <p:spPr>
            <a:xfrm flipV="1">
              <a:off x="3996612" y="47043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5" name="Flowchart: Connector 984">
              <a:extLst>
                <a:ext uri="{FF2B5EF4-FFF2-40B4-BE49-F238E27FC236}">
                  <a16:creationId xmlns:a16="http://schemas.microsoft.com/office/drawing/2014/main" id="{F13DDE5E-104B-4BBE-92F0-784AC76D4044}"/>
                </a:ext>
              </a:extLst>
            </p:cNvPr>
            <p:cNvSpPr/>
            <p:nvPr/>
          </p:nvSpPr>
          <p:spPr>
            <a:xfrm flipV="1">
              <a:off x="3680358" y="468127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6" name="Flowchart: Connector 985">
              <a:extLst>
                <a:ext uri="{FF2B5EF4-FFF2-40B4-BE49-F238E27FC236}">
                  <a16:creationId xmlns:a16="http://schemas.microsoft.com/office/drawing/2014/main" id="{D0DCA556-F60D-47A5-9491-672E9AAAD2B2}"/>
                </a:ext>
              </a:extLst>
            </p:cNvPr>
            <p:cNvSpPr/>
            <p:nvPr/>
          </p:nvSpPr>
          <p:spPr>
            <a:xfrm flipV="1">
              <a:off x="3805895" y="46812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8" name="Flowchart: Connector 987">
              <a:extLst>
                <a:ext uri="{FF2B5EF4-FFF2-40B4-BE49-F238E27FC236}">
                  <a16:creationId xmlns:a16="http://schemas.microsoft.com/office/drawing/2014/main" id="{44940251-A178-4192-B8D2-C5D18C45B8DC}"/>
                </a:ext>
              </a:extLst>
            </p:cNvPr>
            <p:cNvSpPr/>
            <p:nvPr/>
          </p:nvSpPr>
          <p:spPr>
            <a:xfrm flipV="1">
              <a:off x="3628943" y="45629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0" name="Flowchart: Connector 989">
              <a:extLst>
                <a:ext uri="{FF2B5EF4-FFF2-40B4-BE49-F238E27FC236}">
                  <a16:creationId xmlns:a16="http://schemas.microsoft.com/office/drawing/2014/main" id="{01C0B2AC-4846-4F7D-9665-A1F7BC025349}"/>
                </a:ext>
              </a:extLst>
            </p:cNvPr>
            <p:cNvSpPr/>
            <p:nvPr/>
          </p:nvSpPr>
          <p:spPr>
            <a:xfrm flipV="1">
              <a:off x="3398726" y="40039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1" name="Flowchart: Connector 990">
              <a:extLst>
                <a:ext uri="{FF2B5EF4-FFF2-40B4-BE49-F238E27FC236}">
                  <a16:creationId xmlns:a16="http://schemas.microsoft.com/office/drawing/2014/main" id="{BCBE7D0C-4B22-4138-AA9A-B36D927B32C4}"/>
                </a:ext>
              </a:extLst>
            </p:cNvPr>
            <p:cNvSpPr/>
            <p:nvPr/>
          </p:nvSpPr>
          <p:spPr>
            <a:xfrm flipV="1">
              <a:off x="3812428" y="45859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2" name="Flowchart: Connector 991">
              <a:extLst>
                <a:ext uri="{FF2B5EF4-FFF2-40B4-BE49-F238E27FC236}">
                  <a16:creationId xmlns:a16="http://schemas.microsoft.com/office/drawing/2014/main" id="{29983D61-2FB3-4B0C-8EE7-FFE48F1E926A}"/>
                </a:ext>
              </a:extLst>
            </p:cNvPr>
            <p:cNvSpPr/>
            <p:nvPr/>
          </p:nvSpPr>
          <p:spPr>
            <a:xfrm flipV="1">
              <a:off x="3734431" y="44590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3" name="Flowchart: Connector 992">
              <a:extLst>
                <a:ext uri="{FF2B5EF4-FFF2-40B4-BE49-F238E27FC236}">
                  <a16:creationId xmlns:a16="http://schemas.microsoft.com/office/drawing/2014/main" id="{B78E2415-88C4-48B1-A314-491E2238D0EF}"/>
                </a:ext>
              </a:extLst>
            </p:cNvPr>
            <p:cNvSpPr/>
            <p:nvPr/>
          </p:nvSpPr>
          <p:spPr>
            <a:xfrm flipV="1">
              <a:off x="3582830" y="445291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4" name="Flowchart: Connector 993">
              <a:extLst>
                <a:ext uri="{FF2B5EF4-FFF2-40B4-BE49-F238E27FC236}">
                  <a16:creationId xmlns:a16="http://schemas.microsoft.com/office/drawing/2014/main" id="{F4E728B8-4CA0-4D54-8F51-E75477C67999}"/>
                </a:ext>
              </a:extLst>
            </p:cNvPr>
            <p:cNvSpPr/>
            <p:nvPr/>
          </p:nvSpPr>
          <p:spPr>
            <a:xfrm flipV="1">
              <a:off x="4063835" y="46458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5" name="Flowchart: Connector 994">
              <a:extLst>
                <a:ext uri="{FF2B5EF4-FFF2-40B4-BE49-F238E27FC236}">
                  <a16:creationId xmlns:a16="http://schemas.microsoft.com/office/drawing/2014/main" id="{E81CB78F-EFEA-4205-8B84-4BEF98DE2143}"/>
                </a:ext>
              </a:extLst>
            </p:cNvPr>
            <p:cNvSpPr/>
            <p:nvPr/>
          </p:nvSpPr>
          <p:spPr>
            <a:xfrm flipV="1">
              <a:off x="3995589" y="45150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6" name="Flowchart: Connector 995">
              <a:extLst>
                <a:ext uri="{FF2B5EF4-FFF2-40B4-BE49-F238E27FC236}">
                  <a16:creationId xmlns:a16="http://schemas.microsoft.com/office/drawing/2014/main" id="{F27B00E7-EBD7-4A05-AE61-ABD0408C9891}"/>
                </a:ext>
              </a:extLst>
            </p:cNvPr>
            <p:cNvSpPr/>
            <p:nvPr/>
          </p:nvSpPr>
          <p:spPr>
            <a:xfrm flipV="1">
              <a:off x="4121126" y="451507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7" name="Flowchart: Connector 996">
              <a:extLst>
                <a:ext uri="{FF2B5EF4-FFF2-40B4-BE49-F238E27FC236}">
                  <a16:creationId xmlns:a16="http://schemas.microsoft.com/office/drawing/2014/main" id="{DAE72C14-9C6E-467F-8530-59237B6DC07F}"/>
                </a:ext>
              </a:extLst>
            </p:cNvPr>
            <p:cNvSpPr/>
            <p:nvPr/>
          </p:nvSpPr>
          <p:spPr>
            <a:xfrm flipV="1">
              <a:off x="3967230" y="45700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8" name="Flowchart: Connector 997">
              <a:extLst>
                <a:ext uri="{FF2B5EF4-FFF2-40B4-BE49-F238E27FC236}">
                  <a16:creationId xmlns:a16="http://schemas.microsoft.com/office/drawing/2014/main" id="{88567140-E10B-477E-860B-7D2F70741A08}"/>
                </a:ext>
              </a:extLst>
            </p:cNvPr>
            <p:cNvSpPr/>
            <p:nvPr/>
          </p:nvSpPr>
          <p:spPr>
            <a:xfrm flipV="1">
              <a:off x="3944174" y="43967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9" name="Flowchart: Connector 998">
              <a:extLst>
                <a:ext uri="{FF2B5EF4-FFF2-40B4-BE49-F238E27FC236}">
                  <a16:creationId xmlns:a16="http://schemas.microsoft.com/office/drawing/2014/main" id="{8B3F8854-8A3A-4B36-959C-BFF7AA6568F1}"/>
                </a:ext>
              </a:extLst>
            </p:cNvPr>
            <p:cNvSpPr/>
            <p:nvPr/>
          </p:nvSpPr>
          <p:spPr>
            <a:xfrm flipV="1">
              <a:off x="3850985" y="44795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0" name="Flowchart: Connector 999">
              <a:extLst>
                <a:ext uri="{FF2B5EF4-FFF2-40B4-BE49-F238E27FC236}">
                  <a16:creationId xmlns:a16="http://schemas.microsoft.com/office/drawing/2014/main" id="{65E330D3-3373-4A4B-A782-5CBA1F4951D7}"/>
                </a:ext>
              </a:extLst>
            </p:cNvPr>
            <p:cNvSpPr/>
            <p:nvPr/>
          </p:nvSpPr>
          <p:spPr>
            <a:xfrm flipV="1">
              <a:off x="3837402" y="43967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1" name="Flowchart: Connector 1000">
              <a:extLst>
                <a:ext uri="{FF2B5EF4-FFF2-40B4-BE49-F238E27FC236}">
                  <a16:creationId xmlns:a16="http://schemas.microsoft.com/office/drawing/2014/main" id="{F433523F-8659-4B8A-9A03-056A33E66B2E}"/>
                </a:ext>
              </a:extLst>
            </p:cNvPr>
            <p:cNvSpPr/>
            <p:nvPr/>
          </p:nvSpPr>
          <p:spPr>
            <a:xfrm flipV="1">
              <a:off x="4127659" y="44197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2" name="Flowchart: Connector 1001">
              <a:extLst>
                <a:ext uri="{FF2B5EF4-FFF2-40B4-BE49-F238E27FC236}">
                  <a16:creationId xmlns:a16="http://schemas.microsoft.com/office/drawing/2014/main" id="{6795FE65-9CFD-42C3-B919-392D4AC6FC5C}"/>
                </a:ext>
              </a:extLst>
            </p:cNvPr>
            <p:cNvSpPr/>
            <p:nvPr/>
          </p:nvSpPr>
          <p:spPr>
            <a:xfrm flipV="1">
              <a:off x="4049662" y="42928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3" name="Flowchart: Connector 1002">
              <a:extLst>
                <a:ext uri="{FF2B5EF4-FFF2-40B4-BE49-F238E27FC236}">
                  <a16:creationId xmlns:a16="http://schemas.microsoft.com/office/drawing/2014/main" id="{676F623A-D428-440D-8478-2B468F5936EC}"/>
                </a:ext>
              </a:extLst>
            </p:cNvPr>
            <p:cNvSpPr/>
            <p:nvPr/>
          </p:nvSpPr>
          <p:spPr>
            <a:xfrm flipV="1">
              <a:off x="3898061" y="428672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4" name="Flowchart: Connector 1003">
              <a:extLst>
                <a:ext uri="{FF2B5EF4-FFF2-40B4-BE49-F238E27FC236}">
                  <a16:creationId xmlns:a16="http://schemas.microsoft.com/office/drawing/2014/main" id="{086E6CD4-87B1-445A-B763-25003FDC8666}"/>
                </a:ext>
              </a:extLst>
            </p:cNvPr>
            <p:cNvSpPr/>
            <p:nvPr/>
          </p:nvSpPr>
          <p:spPr>
            <a:xfrm flipV="1">
              <a:off x="4034245" y="43162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5" name="Flowchart: Connector 1004">
              <a:extLst>
                <a:ext uri="{FF2B5EF4-FFF2-40B4-BE49-F238E27FC236}">
                  <a16:creationId xmlns:a16="http://schemas.microsoft.com/office/drawing/2014/main" id="{F44C5A7A-5D93-4553-9906-CF7C3E67ABCA}"/>
                </a:ext>
              </a:extLst>
            </p:cNvPr>
            <p:cNvSpPr/>
            <p:nvPr/>
          </p:nvSpPr>
          <p:spPr>
            <a:xfrm flipV="1">
              <a:off x="3965999" y="418547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6" name="Flowchart: Connector 1005">
              <a:extLst>
                <a:ext uri="{FF2B5EF4-FFF2-40B4-BE49-F238E27FC236}">
                  <a16:creationId xmlns:a16="http://schemas.microsoft.com/office/drawing/2014/main" id="{68E5DE97-B63F-4965-8943-FCC2F7E84598}"/>
                </a:ext>
              </a:extLst>
            </p:cNvPr>
            <p:cNvSpPr/>
            <p:nvPr/>
          </p:nvSpPr>
          <p:spPr>
            <a:xfrm flipV="1">
              <a:off x="4091536" y="41854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7" name="Flowchart: Connector 1006">
              <a:extLst>
                <a:ext uri="{FF2B5EF4-FFF2-40B4-BE49-F238E27FC236}">
                  <a16:creationId xmlns:a16="http://schemas.microsoft.com/office/drawing/2014/main" id="{D65B936A-1065-41D5-9101-8D3A833B7E1A}"/>
                </a:ext>
              </a:extLst>
            </p:cNvPr>
            <p:cNvSpPr/>
            <p:nvPr/>
          </p:nvSpPr>
          <p:spPr>
            <a:xfrm flipV="1">
              <a:off x="3937640" y="424047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8" name="Flowchart: Connector 1007">
              <a:extLst>
                <a:ext uri="{FF2B5EF4-FFF2-40B4-BE49-F238E27FC236}">
                  <a16:creationId xmlns:a16="http://schemas.microsoft.com/office/drawing/2014/main" id="{A19A9BC3-FBD9-46BE-8648-A9C31F8FCB36}"/>
                </a:ext>
              </a:extLst>
            </p:cNvPr>
            <p:cNvSpPr/>
            <p:nvPr/>
          </p:nvSpPr>
          <p:spPr>
            <a:xfrm flipV="1">
              <a:off x="3914584" y="40671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9" name="Flowchart: Connector 1008">
              <a:extLst>
                <a:ext uri="{FF2B5EF4-FFF2-40B4-BE49-F238E27FC236}">
                  <a16:creationId xmlns:a16="http://schemas.microsoft.com/office/drawing/2014/main" id="{A000ADE5-D7EB-4019-9B17-CA76252356E5}"/>
                </a:ext>
              </a:extLst>
            </p:cNvPr>
            <p:cNvSpPr/>
            <p:nvPr/>
          </p:nvSpPr>
          <p:spPr>
            <a:xfrm flipV="1">
              <a:off x="3741870" y="42401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0" name="Flowchart: Connector 1009">
              <a:extLst>
                <a:ext uri="{FF2B5EF4-FFF2-40B4-BE49-F238E27FC236}">
                  <a16:creationId xmlns:a16="http://schemas.microsoft.com/office/drawing/2014/main" id="{D67B0D43-C3B1-4835-A0F0-D783A194D6DE}"/>
                </a:ext>
              </a:extLst>
            </p:cNvPr>
            <p:cNvSpPr/>
            <p:nvPr/>
          </p:nvSpPr>
          <p:spPr>
            <a:xfrm flipV="1">
              <a:off x="3807812" y="40671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1" name="Flowchart: Connector 1010">
              <a:extLst>
                <a:ext uri="{FF2B5EF4-FFF2-40B4-BE49-F238E27FC236}">
                  <a16:creationId xmlns:a16="http://schemas.microsoft.com/office/drawing/2014/main" id="{2D6000F9-8471-4D43-B4BB-5DFA1E58D5FF}"/>
                </a:ext>
              </a:extLst>
            </p:cNvPr>
            <p:cNvSpPr/>
            <p:nvPr/>
          </p:nvSpPr>
          <p:spPr>
            <a:xfrm flipV="1">
              <a:off x="4098069" y="40901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2" name="Flowchart: Connector 1011">
              <a:extLst>
                <a:ext uri="{FF2B5EF4-FFF2-40B4-BE49-F238E27FC236}">
                  <a16:creationId xmlns:a16="http://schemas.microsoft.com/office/drawing/2014/main" id="{B3D863B1-D945-4859-BF7D-D89C5C3752AE}"/>
                </a:ext>
              </a:extLst>
            </p:cNvPr>
            <p:cNvSpPr/>
            <p:nvPr/>
          </p:nvSpPr>
          <p:spPr>
            <a:xfrm flipV="1">
              <a:off x="4020072" y="39632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3" name="Flowchart: Connector 1012">
              <a:extLst>
                <a:ext uri="{FF2B5EF4-FFF2-40B4-BE49-F238E27FC236}">
                  <a16:creationId xmlns:a16="http://schemas.microsoft.com/office/drawing/2014/main" id="{CA724F23-3E1D-4896-BA23-055E4BC3A2D7}"/>
                </a:ext>
              </a:extLst>
            </p:cNvPr>
            <p:cNvSpPr/>
            <p:nvPr/>
          </p:nvSpPr>
          <p:spPr>
            <a:xfrm flipV="1">
              <a:off x="3868471" y="395711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4" name="Flowchart: Connector 1013">
              <a:extLst>
                <a:ext uri="{FF2B5EF4-FFF2-40B4-BE49-F238E27FC236}">
                  <a16:creationId xmlns:a16="http://schemas.microsoft.com/office/drawing/2014/main" id="{F0644369-B79F-45C5-8D39-4E79064160A7}"/>
                </a:ext>
              </a:extLst>
            </p:cNvPr>
            <p:cNvSpPr/>
            <p:nvPr/>
          </p:nvSpPr>
          <p:spPr>
            <a:xfrm flipV="1">
              <a:off x="3662647" y="413990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5" name="Flowchart: Connector 1014">
              <a:extLst>
                <a:ext uri="{FF2B5EF4-FFF2-40B4-BE49-F238E27FC236}">
                  <a16:creationId xmlns:a16="http://schemas.microsoft.com/office/drawing/2014/main" id="{E8B77B55-C978-4B8A-AD00-DDA9CFD4A38D}"/>
                </a:ext>
              </a:extLst>
            </p:cNvPr>
            <p:cNvSpPr/>
            <p:nvPr/>
          </p:nvSpPr>
          <p:spPr>
            <a:xfrm flipV="1">
              <a:off x="3823315" y="42276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6" name="Flowchart: Connector 1015">
              <a:extLst>
                <a:ext uri="{FF2B5EF4-FFF2-40B4-BE49-F238E27FC236}">
                  <a16:creationId xmlns:a16="http://schemas.microsoft.com/office/drawing/2014/main" id="{2FC3CECB-1B8B-4D71-AA08-4C9128D1EBEA}"/>
                </a:ext>
              </a:extLst>
            </p:cNvPr>
            <p:cNvSpPr/>
            <p:nvPr/>
          </p:nvSpPr>
          <p:spPr>
            <a:xfrm rot="373853" flipV="1">
              <a:off x="3758005" y="414170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7" name="Flowchart: Connector 1016">
              <a:extLst>
                <a:ext uri="{FF2B5EF4-FFF2-40B4-BE49-F238E27FC236}">
                  <a16:creationId xmlns:a16="http://schemas.microsoft.com/office/drawing/2014/main" id="{2394B27D-3E18-40B1-9B85-B8AB96CBD8C8}"/>
                </a:ext>
              </a:extLst>
            </p:cNvPr>
            <p:cNvSpPr/>
            <p:nvPr/>
          </p:nvSpPr>
          <p:spPr>
            <a:xfrm flipV="1">
              <a:off x="3910655" y="40321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8" name="Flowchart: Connector 1017">
              <a:extLst>
                <a:ext uri="{FF2B5EF4-FFF2-40B4-BE49-F238E27FC236}">
                  <a16:creationId xmlns:a16="http://schemas.microsoft.com/office/drawing/2014/main" id="{A19E4C0F-8B59-4146-B404-D3CA602A27B3}"/>
                </a:ext>
              </a:extLst>
            </p:cNvPr>
            <p:cNvSpPr/>
            <p:nvPr/>
          </p:nvSpPr>
          <p:spPr>
            <a:xfrm flipV="1">
              <a:off x="3594401" y="40091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9" name="Flowchart: Connector 1018">
              <a:extLst>
                <a:ext uri="{FF2B5EF4-FFF2-40B4-BE49-F238E27FC236}">
                  <a16:creationId xmlns:a16="http://schemas.microsoft.com/office/drawing/2014/main" id="{16B139FB-5FF4-4E01-87F0-F69409EB8A75}"/>
                </a:ext>
              </a:extLst>
            </p:cNvPr>
            <p:cNvSpPr/>
            <p:nvPr/>
          </p:nvSpPr>
          <p:spPr>
            <a:xfrm flipV="1">
              <a:off x="3719938" y="40091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0" name="Flowchart: Connector 1019">
              <a:extLst>
                <a:ext uri="{FF2B5EF4-FFF2-40B4-BE49-F238E27FC236}">
                  <a16:creationId xmlns:a16="http://schemas.microsoft.com/office/drawing/2014/main" id="{7AB51B68-FC05-4A75-989D-3CC79699445E}"/>
                </a:ext>
              </a:extLst>
            </p:cNvPr>
            <p:cNvSpPr/>
            <p:nvPr/>
          </p:nvSpPr>
          <p:spPr>
            <a:xfrm flipV="1">
              <a:off x="3566042" y="40641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1" name="Flowchart: Connector 1020">
              <a:extLst>
                <a:ext uri="{FF2B5EF4-FFF2-40B4-BE49-F238E27FC236}">
                  <a16:creationId xmlns:a16="http://schemas.microsoft.com/office/drawing/2014/main" id="{52D28109-FBFB-4E33-A39F-5C36B1DB6115}"/>
                </a:ext>
              </a:extLst>
            </p:cNvPr>
            <p:cNvSpPr/>
            <p:nvPr/>
          </p:nvSpPr>
          <p:spPr>
            <a:xfrm flipV="1">
              <a:off x="3542986" y="38907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2" name="Flowchart: Connector 1021">
              <a:extLst>
                <a:ext uri="{FF2B5EF4-FFF2-40B4-BE49-F238E27FC236}">
                  <a16:creationId xmlns:a16="http://schemas.microsoft.com/office/drawing/2014/main" id="{02830565-CF9D-488E-998A-F010075970A7}"/>
                </a:ext>
              </a:extLst>
            </p:cNvPr>
            <p:cNvSpPr/>
            <p:nvPr/>
          </p:nvSpPr>
          <p:spPr>
            <a:xfrm flipV="1">
              <a:off x="3449797" y="39735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3" name="Flowchart: Connector 1022">
              <a:extLst>
                <a:ext uri="{FF2B5EF4-FFF2-40B4-BE49-F238E27FC236}">
                  <a16:creationId xmlns:a16="http://schemas.microsoft.com/office/drawing/2014/main" id="{AFB46A52-2FC0-40BA-BAE5-E7E2819F0741}"/>
                </a:ext>
              </a:extLst>
            </p:cNvPr>
            <p:cNvSpPr/>
            <p:nvPr/>
          </p:nvSpPr>
          <p:spPr>
            <a:xfrm flipV="1">
              <a:off x="3436214" y="38907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4" name="Flowchart: Connector 1023">
              <a:extLst>
                <a:ext uri="{FF2B5EF4-FFF2-40B4-BE49-F238E27FC236}">
                  <a16:creationId xmlns:a16="http://schemas.microsoft.com/office/drawing/2014/main" id="{CC77E274-8111-4ABD-A767-209895EF8AB0}"/>
                </a:ext>
              </a:extLst>
            </p:cNvPr>
            <p:cNvSpPr/>
            <p:nvPr/>
          </p:nvSpPr>
          <p:spPr>
            <a:xfrm flipV="1">
              <a:off x="3726471" y="39138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5" name="Flowchart: Connector 1024">
              <a:extLst>
                <a:ext uri="{FF2B5EF4-FFF2-40B4-BE49-F238E27FC236}">
                  <a16:creationId xmlns:a16="http://schemas.microsoft.com/office/drawing/2014/main" id="{35DD8CCB-558B-4D60-A877-A9110F79C37B}"/>
                </a:ext>
              </a:extLst>
            </p:cNvPr>
            <p:cNvSpPr/>
            <p:nvPr/>
          </p:nvSpPr>
          <p:spPr>
            <a:xfrm flipV="1">
              <a:off x="3279547" y="38551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6" name="Flowchart: Connector 1025">
              <a:extLst>
                <a:ext uri="{FF2B5EF4-FFF2-40B4-BE49-F238E27FC236}">
                  <a16:creationId xmlns:a16="http://schemas.microsoft.com/office/drawing/2014/main" id="{C98927EA-8EFF-45BC-8D59-CCB88C343354}"/>
                </a:ext>
              </a:extLst>
            </p:cNvPr>
            <p:cNvSpPr/>
            <p:nvPr/>
          </p:nvSpPr>
          <p:spPr>
            <a:xfrm flipV="1">
              <a:off x="3555392" y="43680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7" name="Flowchart: Connector 1026">
              <a:extLst>
                <a:ext uri="{FF2B5EF4-FFF2-40B4-BE49-F238E27FC236}">
                  <a16:creationId xmlns:a16="http://schemas.microsoft.com/office/drawing/2014/main" id="{8286B518-6639-4D2C-9FA1-EED4FC456E2D}"/>
                </a:ext>
              </a:extLst>
            </p:cNvPr>
            <p:cNvSpPr/>
            <p:nvPr/>
          </p:nvSpPr>
          <p:spPr>
            <a:xfrm flipV="1">
              <a:off x="3604887" y="421111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8" name="Flowchart: Connector 1027">
              <a:extLst>
                <a:ext uri="{FF2B5EF4-FFF2-40B4-BE49-F238E27FC236}">
                  <a16:creationId xmlns:a16="http://schemas.microsoft.com/office/drawing/2014/main" id="{732944F6-E38B-49BA-8BE9-10F3AF8723D8}"/>
                </a:ext>
              </a:extLst>
            </p:cNvPr>
            <p:cNvSpPr/>
            <p:nvPr/>
          </p:nvSpPr>
          <p:spPr>
            <a:xfrm flipV="1">
              <a:off x="3651000" y="43063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9" name="Flowchart: Connector 1028">
              <a:extLst>
                <a:ext uri="{FF2B5EF4-FFF2-40B4-BE49-F238E27FC236}">
                  <a16:creationId xmlns:a16="http://schemas.microsoft.com/office/drawing/2014/main" id="{CB6BDEC1-9268-47E8-887C-385ABF74E27D}"/>
                </a:ext>
              </a:extLst>
            </p:cNvPr>
            <p:cNvSpPr/>
            <p:nvPr/>
          </p:nvSpPr>
          <p:spPr>
            <a:xfrm flipV="1">
              <a:off x="3334746" y="42833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0" name="Flowchart: Connector 1029">
              <a:extLst>
                <a:ext uri="{FF2B5EF4-FFF2-40B4-BE49-F238E27FC236}">
                  <a16:creationId xmlns:a16="http://schemas.microsoft.com/office/drawing/2014/main" id="{69E7AFC1-5B40-48D1-926A-60E33D1DF272}"/>
                </a:ext>
              </a:extLst>
            </p:cNvPr>
            <p:cNvSpPr/>
            <p:nvPr/>
          </p:nvSpPr>
          <p:spPr>
            <a:xfrm flipV="1">
              <a:off x="3460283" y="42833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1" name="Flowchart: Connector 1030">
              <a:extLst>
                <a:ext uri="{FF2B5EF4-FFF2-40B4-BE49-F238E27FC236}">
                  <a16:creationId xmlns:a16="http://schemas.microsoft.com/office/drawing/2014/main" id="{1795B2D7-E669-45E9-A528-927870468A23}"/>
                </a:ext>
              </a:extLst>
            </p:cNvPr>
            <p:cNvSpPr/>
            <p:nvPr/>
          </p:nvSpPr>
          <p:spPr>
            <a:xfrm flipV="1">
              <a:off x="3466816" y="41880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2" name="Flowchart: Connector 1031">
              <a:extLst>
                <a:ext uri="{FF2B5EF4-FFF2-40B4-BE49-F238E27FC236}">
                  <a16:creationId xmlns:a16="http://schemas.microsoft.com/office/drawing/2014/main" id="{FDC1476E-A8E0-497B-9C85-F280D47512F5}"/>
                </a:ext>
              </a:extLst>
            </p:cNvPr>
            <p:cNvSpPr/>
            <p:nvPr/>
          </p:nvSpPr>
          <p:spPr>
            <a:xfrm flipV="1">
              <a:off x="3388819" y="40610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3" name="Flowchart: Connector 1032">
              <a:extLst>
                <a:ext uri="{FF2B5EF4-FFF2-40B4-BE49-F238E27FC236}">
                  <a16:creationId xmlns:a16="http://schemas.microsoft.com/office/drawing/2014/main" id="{8D29441D-8662-449E-B6C0-4E9445E9D794}"/>
                </a:ext>
              </a:extLst>
            </p:cNvPr>
            <p:cNvSpPr/>
            <p:nvPr/>
          </p:nvSpPr>
          <p:spPr>
            <a:xfrm flipV="1">
              <a:off x="3844637" y="392566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4" name="Flowchart: Connector 1033">
              <a:extLst>
                <a:ext uri="{FF2B5EF4-FFF2-40B4-BE49-F238E27FC236}">
                  <a16:creationId xmlns:a16="http://schemas.microsoft.com/office/drawing/2014/main" id="{11B43FD9-4EC3-4ABA-B980-96509CAA6B72}"/>
                </a:ext>
              </a:extLst>
            </p:cNvPr>
            <p:cNvSpPr/>
            <p:nvPr/>
          </p:nvSpPr>
          <p:spPr>
            <a:xfrm flipV="1">
              <a:off x="4149643" y="39512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5" name="Flowchart: Connector 1034">
              <a:extLst>
                <a:ext uri="{FF2B5EF4-FFF2-40B4-BE49-F238E27FC236}">
                  <a16:creationId xmlns:a16="http://schemas.microsoft.com/office/drawing/2014/main" id="{1619DE3A-2EE3-40D4-A0A3-D1876F20D81F}"/>
                </a:ext>
              </a:extLst>
            </p:cNvPr>
            <p:cNvSpPr/>
            <p:nvPr/>
          </p:nvSpPr>
          <p:spPr>
            <a:xfrm flipV="1">
              <a:off x="4053038" y="38754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6" name="Flowchart: Connector 1035">
              <a:extLst>
                <a:ext uri="{FF2B5EF4-FFF2-40B4-BE49-F238E27FC236}">
                  <a16:creationId xmlns:a16="http://schemas.microsoft.com/office/drawing/2014/main" id="{6DE6C73A-5B4E-4326-9983-419879A8DEF7}"/>
                </a:ext>
              </a:extLst>
            </p:cNvPr>
            <p:cNvSpPr/>
            <p:nvPr/>
          </p:nvSpPr>
          <p:spPr>
            <a:xfrm flipV="1">
              <a:off x="3235681" y="40325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7" name="Flowchart: Connector 1036">
              <a:extLst>
                <a:ext uri="{FF2B5EF4-FFF2-40B4-BE49-F238E27FC236}">
                  <a16:creationId xmlns:a16="http://schemas.microsoft.com/office/drawing/2014/main" id="{029A6BBC-4CFE-4A46-8569-573588B6934D}"/>
                </a:ext>
              </a:extLst>
            </p:cNvPr>
            <p:cNvSpPr/>
            <p:nvPr/>
          </p:nvSpPr>
          <p:spPr>
            <a:xfrm flipV="1">
              <a:off x="3388081" y="39864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8" name="Flowchart: Connector 1037">
              <a:extLst>
                <a:ext uri="{FF2B5EF4-FFF2-40B4-BE49-F238E27FC236}">
                  <a16:creationId xmlns:a16="http://schemas.microsoft.com/office/drawing/2014/main" id="{F3F0856B-7A46-467E-96D1-06794D20B2AD}"/>
                </a:ext>
              </a:extLst>
            </p:cNvPr>
            <p:cNvSpPr/>
            <p:nvPr/>
          </p:nvSpPr>
          <p:spPr>
            <a:xfrm flipV="1">
              <a:off x="3607134" y="448376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9" name="Flowchart: Connector 1038">
              <a:extLst>
                <a:ext uri="{FF2B5EF4-FFF2-40B4-BE49-F238E27FC236}">
                  <a16:creationId xmlns:a16="http://schemas.microsoft.com/office/drawing/2014/main" id="{3719FE0E-1B56-4361-B5E4-19AE07443FB6}"/>
                </a:ext>
              </a:extLst>
            </p:cNvPr>
            <p:cNvSpPr/>
            <p:nvPr/>
          </p:nvSpPr>
          <p:spPr>
            <a:xfrm flipV="1">
              <a:off x="3292972" y="39017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0" name="Flowchart: Connector 1039">
              <a:extLst>
                <a:ext uri="{FF2B5EF4-FFF2-40B4-BE49-F238E27FC236}">
                  <a16:creationId xmlns:a16="http://schemas.microsoft.com/office/drawing/2014/main" id="{6CD04F4C-DFDA-4EC9-A269-CB52C1CB9F8F}"/>
                </a:ext>
              </a:extLst>
            </p:cNvPr>
            <p:cNvSpPr/>
            <p:nvPr/>
          </p:nvSpPr>
          <p:spPr>
            <a:xfrm flipV="1">
              <a:off x="3674357" y="44253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1" name="Flowchart: Connector 1040">
              <a:extLst>
                <a:ext uri="{FF2B5EF4-FFF2-40B4-BE49-F238E27FC236}">
                  <a16:creationId xmlns:a16="http://schemas.microsoft.com/office/drawing/2014/main" id="{1F8A5CD6-2991-4AAA-B75F-2CEC76CC3DAA}"/>
                </a:ext>
              </a:extLst>
            </p:cNvPr>
            <p:cNvSpPr/>
            <p:nvPr/>
          </p:nvSpPr>
          <p:spPr>
            <a:xfrm flipV="1">
              <a:off x="3363462" y="38749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3" name="Flowchart: Connector 1042">
              <a:extLst>
                <a:ext uri="{FF2B5EF4-FFF2-40B4-BE49-F238E27FC236}">
                  <a16:creationId xmlns:a16="http://schemas.microsoft.com/office/drawing/2014/main" id="{BFCDF9A0-86E9-4BD5-9AE7-F20FEE3B641C}"/>
                </a:ext>
              </a:extLst>
            </p:cNvPr>
            <p:cNvSpPr/>
            <p:nvPr/>
          </p:nvSpPr>
          <p:spPr>
            <a:xfrm flipV="1">
              <a:off x="3722148" y="467945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4" name="Flowchart: Connector 1043">
              <a:extLst>
                <a:ext uri="{FF2B5EF4-FFF2-40B4-BE49-F238E27FC236}">
                  <a16:creationId xmlns:a16="http://schemas.microsoft.com/office/drawing/2014/main" id="{DB28221F-EC07-4716-BA6D-158F71C08363}"/>
                </a:ext>
              </a:extLst>
            </p:cNvPr>
            <p:cNvSpPr/>
            <p:nvPr/>
          </p:nvSpPr>
          <p:spPr>
            <a:xfrm flipV="1">
              <a:off x="3282449" y="40974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6" name="Flowchart: Connector 1045">
              <a:extLst>
                <a:ext uri="{FF2B5EF4-FFF2-40B4-BE49-F238E27FC236}">
                  <a16:creationId xmlns:a16="http://schemas.microsoft.com/office/drawing/2014/main" id="{5193D8C4-9912-4533-B17C-F9739ABE8584}"/>
                </a:ext>
              </a:extLst>
            </p:cNvPr>
            <p:cNvSpPr/>
            <p:nvPr/>
          </p:nvSpPr>
          <p:spPr>
            <a:xfrm flipV="1">
              <a:off x="3254090" y="41524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7" name="Flowchart: Connector 1046">
              <a:extLst>
                <a:ext uri="{FF2B5EF4-FFF2-40B4-BE49-F238E27FC236}">
                  <a16:creationId xmlns:a16="http://schemas.microsoft.com/office/drawing/2014/main" id="{EC485527-9494-4E69-89D2-AC9E813250E2}"/>
                </a:ext>
              </a:extLst>
            </p:cNvPr>
            <p:cNvSpPr/>
            <p:nvPr/>
          </p:nvSpPr>
          <p:spPr>
            <a:xfrm flipV="1">
              <a:off x="3789371" y="46209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8" name="Flowchart: Connector 1047">
              <a:extLst>
                <a:ext uri="{FF2B5EF4-FFF2-40B4-BE49-F238E27FC236}">
                  <a16:creationId xmlns:a16="http://schemas.microsoft.com/office/drawing/2014/main" id="{A220FE66-FC77-4C9E-B217-E76DDE02BE12}"/>
                </a:ext>
              </a:extLst>
            </p:cNvPr>
            <p:cNvSpPr/>
            <p:nvPr/>
          </p:nvSpPr>
          <p:spPr>
            <a:xfrm flipV="1">
              <a:off x="4802430" y="47771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9" name="Flowchart: Connector 1048">
              <a:extLst>
                <a:ext uri="{FF2B5EF4-FFF2-40B4-BE49-F238E27FC236}">
                  <a16:creationId xmlns:a16="http://schemas.microsoft.com/office/drawing/2014/main" id="{83D3C28B-F08A-411E-B065-918578B69A5C}"/>
                </a:ext>
              </a:extLst>
            </p:cNvPr>
            <p:cNvSpPr/>
            <p:nvPr/>
          </p:nvSpPr>
          <p:spPr>
            <a:xfrm flipV="1">
              <a:off x="4848543" y="48724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0" name="Flowchart: Connector 1049">
              <a:extLst>
                <a:ext uri="{FF2B5EF4-FFF2-40B4-BE49-F238E27FC236}">
                  <a16:creationId xmlns:a16="http://schemas.microsoft.com/office/drawing/2014/main" id="{31DB9587-D24A-4318-A4CC-58240B8C712E}"/>
                </a:ext>
              </a:extLst>
            </p:cNvPr>
            <p:cNvSpPr/>
            <p:nvPr/>
          </p:nvSpPr>
          <p:spPr>
            <a:xfrm flipV="1">
              <a:off x="4532289" y="48493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1" name="Flowchart: Connector 1050">
              <a:extLst>
                <a:ext uri="{FF2B5EF4-FFF2-40B4-BE49-F238E27FC236}">
                  <a16:creationId xmlns:a16="http://schemas.microsoft.com/office/drawing/2014/main" id="{9CD7D8DC-23B5-4E31-B92B-F166078B8451}"/>
                </a:ext>
              </a:extLst>
            </p:cNvPr>
            <p:cNvSpPr/>
            <p:nvPr/>
          </p:nvSpPr>
          <p:spPr>
            <a:xfrm flipV="1">
              <a:off x="4657826" y="48493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2" name="Flowchart: Connector 1051">
              <a:extLst>
                <a:ext uri="{FF2B5EF4-FFF2-40B4-BE49-F238E27FC236}">
                  <a16:creationId xmlns:a16="http://schemas.microsoft.com/office/drawing/2014/main" id="{6281A043-BE65-4DC4-8B2D-DBB2C2F2DEC8}"/>
                </a:ext>
              </a:extLst>
            </p:cNvPr>
            <p:cNvSpPr/>
            <p:nvPr/>
          </p:nvSpPr>
          <p:spPr>
            <a:xfrm flipV="1">
              <a:off x="4503930" y="49043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3" name="Flowchart: Connector 1052">
              <a:extLst>
                <a:ext uri="{FF2B5EF4-FFF2-40B4-BE49-F238E27FC236}">
                  <a16:creationId xmlns:a16="http://schemas.microsoft.com/office/drawing/2014/main" id="{C03ACD04-26C9-4BB7-B5DF-752144077030}"/>
                </a:ext>
              </a:extLst>
            </p:cNvPr>
            <p:cNvSpPr/>
            <p:nvPr/>
          </p:nvSpPr>
          <p:spPr>
            <a:xfrm flipV="1">
              <a:off x="4480874" y="47310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4" name="Flowchart: Connector 1053">
              <a:extLst>
                <a:ext uri="{FF2B5EF4-FFF2-40B4-BE49-F238E27FC236}">
                  <a16:creationId xmlns:a16="http://schemas.microsoft.com/office/drawing/2014/main" id="{71AFDFDF-7C09-44D4-9F70-83A3C99FD852}"/>
                </a:ext>
              </a:extLst>
            </p:cNvPr>
            <p:cNvSpPr/>
            <p:nvPr/>
          </p:nvSpPr>
          <p:spPr>
            <a:xfrm flipV="1">
              <a:off x="4387685" y="481386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5" name="Flowchart: Connector 1054">
              <a:extLst>
                <a:ext uri="{FF2B5EF4-FFF2-40B4-BE49-F238E27FC236}">
                  <a16:creationId xmlns:a16="http://schemas.microsoft.com/office/drawing/2014/main" id="{555DC341-56CC-4CC0-9729-FE2D812C4D12}"/>
                </a:ext>
              </a:extLst>
            </p:cNvPr>
            <p:cNvSpPr/>
            <p:nvPr/>
          </p:nvSpPr>
          <p:spPr>
            <a:xfrm flipV="1">
              <a:off x="4374102" y="47310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6" name="Flowchart: Connector 1055">
              <a:extLst>
                <a:ext uri="{FF2B5EF4-FFF2-40B4-BE49-F238E27FC236}">
                  <a16:creationId xmlns:a16="http://schemas.microsoft.com/office/drawing/2014/main" id="{0D0953E8-2840-4273-B1AA-A4F12BFC5D61}"/>
                </a:ext>
              </a:extLst>
            </p:cNvPr>
            <p:cNvSpPr/>
            <p:nvPr/>
          </p:nvSpPr>
          <p:spPr>
            <a:xfrm flipV="1">
              <a:off x="4664359" y="47541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7" name="Flowchart: Connector 1056">
              <a:extLst>
                <a:ext uri="{FF2B5EF4-FFF2-40B4-BE49-F238E27FC236}">
                  <a16:creationId xmlns:a16="http://schemas.microsoft.com/office/drawing/2014/main" id="{40EBBFFD-F56C-4693-B8D3-D10B29B90836}"/>
                </a:ext>
              </a:extLst>
            </p:cNvPr>
            <p:cNvSpPr/>
            <p:nvPr/>
          </p:nvSpPr>
          <p:spPr>
            <a:xfrm flipV="1">
              <a:off x="4586362" y="46271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8" name="Flowchart: Connector 1057">
              <a:extLst>
                <a:ext uri="{FF2B5EF4-FFF2-40B4-BE49-F238E27FC236}">
                  <a16:creationId xmlns:a16="http://schemas.microsoft.com/office/drawing/2014/main" id="{9E0C3D1D-A46D-4C83-BAC8-B53A6A09C8FA}"/>
                </a:ext>
              </a:extLst>
            </p:cNvPr>
            <p:cNvSpPr/>
            <p:nvPr/>
          </p:nvSpPr>
          <p:spPr>
            <a:xfrm flipV="1">
              <a:off x="4434761" y="46210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9" name="Flowchart: Connector 1058">
              <a:extLst>
                <a:ext uri="{FF2B5EF4-FFF2-40B4-BE49-F238E27FC236}">
                  <a16:creationId xmlns:a16="http://schemas.microsoft.com/office/drawing/2014/main" id="{33D89B02-A1D9-4C48-9B38-95F1CD6C90FA}"/>
                </a:ext>
              </a:extLst>
            </p:cNvPr>
            <p:cNvSpPr/>
            <p:nvPr/>
          </p:nvSpPr>
          <p:spPr>
            <a:xfrm flipV="1">
              <a:off x="4915766" y="48139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0" name="Flowchart: Connector 1059">
              <a:extLst>
                <a:ext uri="{FF2B5EF4-FFF2-40B4-BE49-F238E27FC236}">
                  <a16:creationId xmlns:a16="http://schemas.microsoft.com/office/drawing/2014/main" id="{CBF99935-2E07-4BEA-B3E3-F192BD4FA696}"/>
                </a:ext>
              </a:extLst>
            </p:cNvPr>
            <p:cNvSpPr/>
            <p:nvPr/>
          </p:nvSpPr>
          <p:spPr>
            <a:xfrm flipV="1">
              <a:off x="4847520" y="468319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1" name="Flowchart: Connector 1060">
              <a:extLst>
                <a:ext uri="{FF2B5EF4-FFF2-40B4-BE49-F238E27FC236}">
                  <a16:creationId xmlns:a16="http://schemas.microsoft.com/office/drawing/2014/main" id="{B34D967D-FAA5-4AA1-ACCA-A2170B6E28BA}"/>
                </a:ext>
              </a:extLst>
            </p:cNvPr>
            <p:cNvSpPr/>
            <p:nvPr/>
          </p:nvSpPr>
          <p:spPr>
            <a:xfrm flipV="1">
              <a:off x="4973057" y="46831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2" name="Flowchart: Connector 1061">
              <a:extLst>
                <a:ext uri="{FF2B5EF4-FFF2-40B4-BE49-F238E27FC236}">
                  <a16:creationId xmlns:a16="http://schemas.microsoft.com/office/drawing/2014/main" id="{7B4EBDB4-3D76-457C-B79F-6FAE0B0BD517}"/>
                </a:ext>
              </a:extLst>
            </p:cNvPr>
            <p:cNvSpPr/>
            <p:nvPr/>
          </p:nvSpPr>
          <p:spPr>
            <a:xfrm flipV="1">
              <a:off x="4819161" y="47382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3" name="Flowchart: Connector 1062">
              <a:extLst>
                <a:ext uri="{FF2B5EF4-FFF2-40B4-BE49-F238E27FC236}">
                  <a16:creationId xmlns:a16="http://schemas.microsoft.com/office/drawing/2014/main" id="{7C2BC0FE-019A-4023-8233-EAAF7D3811A6}"/>
                </a:ext>
              </a:extLst>
            </p:cNvPr>
            <p:cNvSpPr/>
            <p:nvPr/>
          </p:nvSpPr>
          <p:spPr>
            <a:xfrm flipV="1">
              <a:off x="4796105" y="45648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4" name="Flowchart: Connector 1063">
              <a:extLst>
                <a:ext uri="{FF2B5EF4-FFF2-40B4-BE49-F238E27FC236}">
                  <a16:creationId xmlns:a16="http://schemas.microsoft.com/office/drawing/2014/main" id="{EC325DA8-E8E7-4FBD-96F9-92737EFDB403}"/>
                </a:ext>
              </a:extLst>
            </p:cNvPr>
            <p:cNvSpPr/>
            <p:nvPr/>
          </p:nvSpPr>
          <p:spPr>
            <a:xfrm flipV="1">
              <a:off x="4702916" y="464767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5" name="Flowchart: Connector 1064">
              <a:extLst>
                <a:ext uri="{FF2B5EF4-FFF2-40B4-BE49-F238E27FC236}">
                  <a16:creationId xmlns:a16="http://schemas.microsoft.com/office/drawing/2014/main" id="{E90DF08F-B4D3-4A72-9CC7-F3FB6905E9C6}"/>
                </a:ext>
              </a:extLst>
            </p:cNvPr>
            <p:cNvSpPr/>
            <p:nvPr/>
          </p:nvSpPr>
          <p:spPr>
            <a:xfrm flipV="1">
              <a:off x="4689333" y="45648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6" name="Flowchart: Connector 1065">
              <a:extLst>
                <a:ext uri="{FF2B5EF4-FFF2-40B4-BE49-F238E27FC236}">
                  <a16:creationId xmlns:a16="http://schemas.microsoft.com/office/drawing/2014/main" id="{487019F8-1390-4F77-9E89-C4B7028AF503}"/>
                </a:ext>
              </a:extLst>
            </p:cNvPr>
            <p:cNvSpPr/>
            <p:nvPr/>
          </p:nvSpPr>
          <p:spPr>
            <a:xfrm flipV="1">
              <a:off x="4979590" y="458791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7" name="Flowchart: Connector 1066">
              <a:extLst>
                <a:ext uri="{FF2B5EF4-FFF2-40B4-BE49-F238E27FC236}">
                  <a16:creationId xmlns:a16="http://schemas.microsoft.com/office/drawing/2014/main" id="{E5D604E9-CD4A-4767-BB73-38B97F34A262}"/>
                </a:ext>
              </a:extLst>
            </p:cNvPr>
            <p:cNvSpPr/>
            <p:nvPr/>
          </p:nvSpPr>
          <p:spPr>
            <a:xfrm flipV="1">
              <a:off x="4901593" y="44609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8" name="Flowchart: Connector 1067">
              <a:extLst>
                <a:ext uri="{FF2B5EF4-FFF2-40B4-BE49-F238E27FC236}">
                  <a16:creationId xmlns:a16="http://schemas.microsoft.com/office/drawing/2014/main" id="{95F9701A-35FC-4EAF-876C-5D80CDCE6A28}"/>
                </a:ext>
              </a:extLst>
            </p:cNvPr>
            <p:cNvSpPr/>
            <p:nvPr/>
          </p:nvSpPr>
          <p:spPr>
            <a:xfrm flipV="1">
              <a:off x="4749992" y="44548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9" name="Flowchart: Connector 1068">
              <a:extLst>
                <a:ext uri="{FF2B5EF4-FFF2-40B4-BE49-F238E27FC236}">
                  <a16:creationId xmlns:a16="http://schemas.microsoft.com/office/drawing/2014/main" id="{91D566B6-603B-47DB-9063-A2766FADA09F}"/>
                </a:ext>
              </a:extLst>
            </p:cNvPr>
            <p:cNvSpPr/>
            <p:nvPr/>
          </p:nvSpPr>
          <p:spPr>
            <a:xfrm flipV="1">
              <a:off x="4886176" y="448438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0" name="Flowchart: Connector 1069">
              <a:extLst>
                <a:ext uri="{FF2B5EF4-FFF2-40B4-BE49-F238E27FC236}">
                  <a16:creationId xmlns:a16="http://schemas.microsoft.com/office/drawing/2014/main" id="{197B8513-D43D-4F7F-BD42-D266967B89E8}"/>
                </a:ext>
              </a:extLst>
            </p:cNvPr>
            <p:cNvSpPr/>
            <p:nvPr/>
          </p:nvSpPr>
          <p:spPr>
            <a:xfrm flipV="1">
              <a:off x="4817930" y="43535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1" name="Flowchart: Connector 1070">
              <a:extLst>
                <a:ext uri="{FF2B5EF4-FFF2-40B4-BE49-F238E27FC236}">
                  <a16:creationId xmlns:a16="http://schemas.microsoft.com/office/drawing/2014/main" id="{A0F4D6E2-12D9-4501-98FC-BF3241EE901B}"/>
                </a:ext>
              </a:extLst>
            </p:cNvPr>
            <p:cNvSpPr/>
            <p:nvPr/>
          </p:nvSpPr>
          <p:spPr>
            <a:xfrm flipV="1">
              <a:off x="4943467" y="43535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2" name="Flowchart: Connector 1071">
              <a:extLst>
                <a:ext uri="{FF2B5EF4-FFF2-40B4-BE49-F238E27FC236}">
                  <a16:creationId xmlns:a16="http://schemas.microsoft.com/office/drawing/2014/main" id="{96D01053-E5DA-43ED-A9E0-71EA938CE3CF}"/>
                </a:ext>
              </a:extLst>
            </p:cNvPr>
            <p:cNvSpPr/>
            <p:nvPr/>
          </p:nvSpPr>
          <p:spPr>
            <a:xfrm flipV="1">
              <a:off x="4789571" y="44085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3" name="Flowchart: Connector 1072">
              <a:extLst>
                <a:ext uri="{FF2B5EF4-FFF2-40B4-BE49-F238E27FC236}">
                  <a16:creationId xmlns:a16="http://schemas.microsoft.com/office/drawing/2014/main" id="{5E83CD7D-F26D-4B11-8ED2-67E5EF5038B2}"/>
                </a:ext>
              </a:extLst>
            </p:cNvPr>
            <p:cNvSpPr/>
            <p:nvPr/>
          </p:nvSpPr>
          <p:spPr>
            <a:xfrm flipV="1">
              <a:off x="4766515" y="42352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4" name="Flowchart: Connector 1073">
              <a:extLst>
                <a:ext uri="{FF2B5EF4-FFF2-40B4-BE49-F238E27FC236}">
                  <a16:creationId xmlns:a16="http://schemas.microsoft.com/office/drawing/2014/main" id="{D8912F91-4A76-4CB5-B3B9-17EF2E3AE05D}"/>
                </a:ext>
              </a:extLst>
            </p:cNvPr>
            <p:cNvSpPr/>
            <p:nvPr/>
          </p:nvSpPr>
          <p:spPr>
            <a:xfrm flipV="1">
              <a:off x="4593801" y="44083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5" name="Flowchart: Connector 1074">
              <a:extLst>
                <a:ext uri="{FF2B5EF4-FFF2-40B4-BE49-F238E27FC236}">
                  <a16:creationId xmlns:a16="http://schemas.microsoft.com/office/drawing/2014/main" id="{79AB9F86-D856-4581-92E9-97E93C075E35}"/>
                </a:ext>
              </a:extLst>
            </p:cNvPr>
            <p:cNvSpPr/>
            <p:nvPr/>
          </p:nvSpPr>
          <p:spPr>
            <a:xfrm flipV="1">
              <a:off x="4659743" y="42352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6" name="Flowchart: Connector 1075">
              <a:extLst>
                <a:ext uri="{FF2B5EF4-FFF2-40B4-BE49-F238E27FC236}">
                  <a16:creationId xmlns:a16="http://schemas.microsoft.com/office/drawing/2014/main" id="{E664368B-8B9B-4085-B819-80BF4336F9F1}"/>
                </a:ext>
              </a:extLst>
            </p:cNvPr>
            <p:cNvSpPr/>
            <p:nvPr/>
          </p:nvSpPr>
          <p:spPr>
            <a:xfrm flipV="1">
              <a:off x="4950000" y="42583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7" name="Flowchart: Connector 1076">
              <a:extLst>
                <a:ext uri="{FF2B5EF4-FFF2-40B4-BE49-F238E27FC236}">
                  <a16:creationId xmlns:a16="http://schemas.microsoft.com/office/drawing/2014/main" id="{10C2B76D-8381-4BF3-A6A3-0CDC612686D0}"/>
                </a:ext>
              </a:extLst>
            </p:cNvPr>
            <p:cNvSpPr/>
            <p:nvPr/>
          </p:nvSpPr>
          <p:spPr>
            <a:xfrm flipV="1">
              <a:off x="4872003" y="41313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8" name="Flowchart: Connector 1077">
              <a:extLst>
                <a:ext uri="{FF2B5EF4-FFF2-40B4-BE49-F238E27FC236}">
                  <a16:creationId xmlns:a16="http://schemas.microsoft.com/office/drawing/2014/main" id="{63E2A5EF-669D-4C61-AB43-D45D261FA750}"/>
                </a:ext>
              </a:extLst>
            </p:cNvPr>
            <p:cNvSpPr/>
            <p:nvPr/>
          </p:nvSpPr>
          <p:spPr>
            <a:xfrm flipV="1">
              <a:off x="4720402" y="41252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9" name="Flowchart: Connector 1078">
              <a:extLst>
                <a:ext uri="{FF2B5EF4-FFF2-40B4-BE49-F238E27FC236}">
                  <a16:creationId xmlns:a16="http://schemas.microsoft.com/office/drawing/2014/main" id="{BBCA20D0-CE9C-48B3-A313-028C82AE3293}"/>
                </a:ext>
              </a:extLst>
            </p:cNvPr>
            <p:cNvSpPr/>
            <p:nvPr/>
          </p:nvSpPr>
          <p:spPr>
            <a:xfrm flipV="1">
              <a:off x="4514578" y="430802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0" name="Flowchart: Connector 1079">
              <a:extLst>
                <a:ext uri="{FF2B5EF4-FFF2-40B4-BE49-F238E27FC236}">
                  <a16:creationId xmlns:a16="http://schemas.microsoft.com/office/drawing/2014/main" id="{E396772B-BDF4-4A84-9D06-B3F009C268B1}"/>
                </a:ext>
              </a:extLst>
            </p:cNvPr>
            <p:cNvSpPr/>
            <p:nvPr/>
          </p:nvSpPr>
          <p:spPr>
            <a:xfrm flipV="1">
              <a:off x="4675246" y="43958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1" name="Flowchart: Connector 1080">
              <a:extLst>
                <a:ext uri="{FF2B5EF4-FFF2-40B4-BE49-F238E27FC236}">
                  <a16:creationId xmlns:a16="http://schemas.microsoft.com/office/drawing/2014/main" id="{7C9C4271-01B2-4C14-93C8-7844A559BB8F}"/>
                </a:ext>
              </a:extLst>
            </p:cNvPr>
            <p:cNvSpPr/>
            <p:nvPr/>
          </p:nvSpPr>
          <p:spPr>
            <a:xfrm rot="373853" flipV="1">
              <a:off x="4609936" y="430982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2" name="Flowchart: Connector 1081">
              <a:extLst>
                <a:ext uri="{FF2B5EF4-FFF2-40B4-BE49-F238E27FC236}">
                  <a16:creationId xmlns:a16="http://schemas.microsoft.com/office/drawing/2014/main" id="{B8710E2F-512A-421E-9751-22BECF57869C}"/>
                </a:ext>
              </a:extLst>
            </p:cNvPr>
            <p:cNvSpPr/>
            <p:nvPr/>
          </p:nvSpPr>
          <p:spPr>
            <a:xfrm flipV="1">
              <a:off x="4762586" y="42002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3" name="Flowchart: Connector 1082">
              <a:extLst>
                <a:ext uri="{FF2B5EF4-FFF2-40B4-BE49-F238E27FC236}">
                  <a16:creationId xmlns:a16="http://schemas.microsoft.com/office/drawing/2014/main" id="{6801A495-677D-4475-A340-EA3E6BC267B7}"/>
                </a:ext>
              </a:extLst>
            </p:cNvPr>
            <p:cNvSpPr/>
            <p:nvPr/>
          </p:nvSpPr>
          <p:spPr>
            <a:xfrm flipV="1">
              <a:off x="4446332" y="41772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4" name="Flowchart: Connector 1083">
              <a:extLst>
                <a:ext uri="{FF2B5EF4-FFF2-40B4-BE49-F238E27FC236}">
                  <a16:creationId xmlns:a16="http://schemas.microsoft.com/office/drawing/2014/main" id="{12CFB77A-79FC-4EFB-921D-B3B1C137EC96}"/>
                </a:ext>
              </a:extLst>
            </p:cNvPr>
            <p:cNvSpPr/>
            <p:nvPr/>
          </p:nvSpPr>
          <p:spPr>
            <a:xfrm flipV="1">
              <a:off x="4571869" y="41772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5" name="Flowchart: Connector 1084">
              <a:extLst>
                <a:ext uri="{FF2B5EF4-FFF2-40B4-BE49-F238E27FC236}">
                  <a16:creationId xmlns:a16="http://schemas.microsoft.com/office/drawing/2014/main" id="{161FAD9A-5E34-49A1-B932-55F5C13B103D}"/>
                </a:ext>
              </a:extLst>
            </p:cNvPr>
            <p:cNvSpPr/>
            <p:nvPr/>
          </p:nvSpPr>
          <p:spPr>
            <a:xfrm flipV="1">
              <a:off x="4417973" y="42322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6" name="Flowchart: Connector 1085">
              <a:extLst>
                <a:ext uri="{FF2B5EF4-FFF2-40B4-BE49-F238E27FC236}">
                  <a16:creationId xmlns:a16="http://schemas.microsoft.com/office/drawing/2014/main" id="{4835D526-7FD7-4DAC-BE1D-B0D81DA74B1D}"/>
                </a:ext>
              </a:extLst>
            </p:cNvPr>
            <p:cNvSpPr/>
            <p:nvPr/>
          </p:nvSpPr>
          <p:spPr>
            <a:xfrm flipV="1">
              <a:off x="4394917" y="40588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7" name="Flowchart: Connector 1086">
              <a:extLst>
                <a:ext uri="{FF2B5EF4-FFF2-40B4-BE49-F238E27FC236}">
                  <a16:creationId xmlns:a16="http://schemas.microsoft.com/office/drawing/2014/main" id="{8714DCBE-0174-44F9-8A35-995DB278CC37}"/>
                </a:ext>
              </a:extLst>
            </p:cNvPr>
            <p:cNvSpPr/>
            <p:nvPr/>
          </p:nvSpPr>
          <p:spPr>
            <a:xfrm flipV="1">
              <a:off x="4301728" y="41417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8" name="Flowchart: Connector 1087">
              <a:extLst>
                <a:ext uri="{FF2B5EF4-FFF2-40B4-BE49-F238E27FC236}">
                  <a16:creationId xmlns:a16="http://schemas.microsoft.com/office/drawing/2014/main" id="{6ED3A079-4341-420C-BC17-FA3EBEB66C15}"/>
                </a:ext>
              </a:extLst>
            </p:cNvPr>
            <p:cNvSpPr/>
            <p:nvPr/>
          </p:nvSpPr>
          <p:spPr>
            <a:xfrm flipV="1">
              <a:off x="4288145" y="40588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9" name="Flowchart: Connector 1088">
              <a:extLst>
                <a:ext uri="{FF2B5EF4-FFF2-40B4-BE49-F238E27FC236}">
                  <a16:creationId xmlns:a16="http://schemas.microsoft.com/office/drawing/2014/main" id="{C964B8E1-FBE1-4E9F-84B5-8132678C806E}"/>
                </a:ext>
              </a:extLst>
            </p:cNvPr>
            <p:cNvSpPr/>
            <p:nvPr/>
          </p:nvSpPr>
          <p:spPr>
            <a:xfrm flipV="1">
              <a:off x="4578402" y="40819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0" name="Flowchart: Connector 1089">
              <a:extLst>
                <a:ext uri="{FF2B5EF4-FFF2-40B4-BE49-F238E27FC236}">
                  <a16:creationId xmlns:a16="http://schemas.microsoft.com/office/drawing/2014/main" id="{4892A229-116E-4278-97B9-FB6C1D389BE7}"/>
                </a:ext>
              </a:extLst>
            </p:cNvPr>
            <p:cNvSpPr/>
            <p:nvPr/>
          </p:nvSpPr>
          <p:spPr>
            <a:xfrm flipV="1">
              <a:off x="4254923" y="458225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1" name="Flowchart: Connector 1090">
              <a:extLst>
                <a:ext uri="{FF2B5EF4-FFF2-40B4-BE49-F238E27FC236}">
                  <a16:creationId xmlns:a16="http://schemas.microsoft.com/office/drawing/2014/main" id="{C7ADBEA7-3640-4ED6-BF58-0E954D009585}"/>
                </a:ext>
              </a:extLst>
            </p:cNvPr>
            <p:cNvSpPr/>
            <p:nvPr/>
          </p:nvSpPr>
          <p:spPr>
            <a:xfrm flipV="1">
              <a:off x="4407323" y="45361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2" name="Flowchart: Connector 1091">
              <a:extLst>
                <a:ext uri="{FF2B5EF4-FFF2-40B4-BE49-F238E27FC236}">
                  <a16:creationId xmlns:a16="http://schemas.microsoft.com/office/drawing/2014/main" id="{C9A60592-AFE1-4414-89C7-B73C5C0E8645}"/>
                </a:ext>
              </a:extLst>
            </p:cNvPr>
            <p:cNvSpPr/>
            <p:nvPr/>
          </p:nvSpPr>
          <p:spPr>
            <a:xfrm flipV="1">
              <a:off x="4456818" y="43792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3" name="Flowchart: Connector 1092">
              <a:extLst>
                <a:ext uri="{FF2B5EF4-FFF2-40B4-BE49-F238E27FC236}">
                  <a16:creationId xmlns:a16="http://schemas.microsoft.com/office/drawing/2014/main" id="{2744CBBA-85C9-41BA-BD58-71D124ED5116}"/>
                </a:ext>
              </a:extLst>
            </p:cNvPr>
            <p:cNvSpPr/>
            <p:nvPr/>
          </p:nvSpPr>
          <p:spPr>
            <a:xfrm flipV="1">
              <a:off x="4502931" y="447451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4" name="Flowchart: Connector 1093">
              <a:extLst>
                <a:ext uri="{FF2B5EF4-FFF2-40B4-BE49-F238E27FC236}">
                  <a16:creationId xmlns:a16="http://schemas.microsoft.com/office/drawing/2014/main" id="{60EBB34D-222A-4EC0-A202-C1D4CFDD11D5}"/>
                </a:ext>
              </a:extLst>
            </p:cNvPr>
            <p:cNvSpPr/>
            <p:nvPr/>
          </p:nvSpPr>
          <p:spPr>
            <a:xfrm flipV="1">
              <a:off x="4186677" y="44514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5" name="Flowchart: Connector 1094">
              <a:extLst>
                <a:ext uri="{FF2B5EF4-FFF2-40B4-BE49-F238E27FC236}">
                  <a16:creationId xmlns:a16="http://schemas.microsoft.com/office/drawing/2014/main" id="{51007949-EFCC-42C4-B057-A0B5D1224012}"/>
                </a:ext>
              </a:extLst>
            </p:cNvPr>
            <p:cNvSpPr/>
            <p:nvPr/>
          </p:nvSpPr>
          <p:spPr>
            <a:xfrm flipV="1">
              <a:off x="4312214" y="44514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6" name="Flowchart: Connector 1095">
              <a:extLst>
                <a:ext uri="{FF2B5EF4-FFF2-40B4-BE49-F238E27FC236}">
                  <a16:creationId xmlns:a16="http://schemas.microsoft.com/office/drawing/2014/main" id="{58DA8E57-82B9-4BFB-BBA3-640F8108317C}"/>
                </a:ext>
              </a:extLst>
            </p:cNvPr>
            <p:cNvSpPr/>
            <p:nvPr/>
          </p:nvSpPr>
          <p:spPr>
            <a:xfrm flipV="1">
              <a:off x="4318747" y="43561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7" name="Flowchart: Connector 1096">
              <a:extLst>
                <a:ext uri="{FF2B5EF4-FFF2-40B4-BE49-F238E27FC236}">
                  <a16:creationId xmlns:a16="http://schemas.microsoft.com/office/drawing/2014/main" id="{2910739F-A340-43C0-B5B4-D150E5D17604}"/>
                </a:ext>
              </a:extLst>
            </p:cNvPr>
            <p:cNvSpPr/>
            <p:nvPr/>
          </p:nvSpPr>
          <p:spPr>
            <a:xfrm flipV="1">
              <a:off x="4240750" y="42291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8" name="Flowchart: Connector 1097">
              <a:extLst>
                <a:ext uri="{FF2B5EF4-FFF2-40B4-BE49-F238E27FC236}">
                  <a16:creationId xmlns:a16="http://schemas.microsoft.com/office/drawing/2014/main" id="{D1725CCE-C3EF-45CE-A921-5B58BF12E224}"/>
                </a:ext>
              </a:extLst>
            </p:cNvPr>
            <p:cNvSpPr/>
            <p:nvPr/>
          </p:nvSpPr>
          <p:spPr>
            <a:xfrm flipV="1">
              <a:off x="4696568" y="40937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9" name="Flowchart: Connector 1098">
              <a:extLst>
                <a:ext uri="{FF2B5EF4-FFF2-40B4-BE49-F238E27FC236}">
                  <a16:creationId xmlns:a16="http://schemas.microsoft.com/office/drawing/2014/main" id="{669C3B03-A3A0-4B95-911B-81BC294BC709}"/>
                </a:ext>
              </a:extLst>
            </p:cNvPr>
            <p:cNvSpPr/>
            <p:nvPr/>
          </p:nvSpPr>
          <p:spPr>
            <a:xfrm flipV="1">
              <a:off x="5001574" y="41193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0" name="Flowchart: Connector 1099">
              <a:extLst>
                <a:ext uri="{FF2B5EF4-FFF2-40B4-BE49-F238E27FC236}">
                  <a16:creationId xmlns:a16="http://schemas.microsoft.com/office/drawing/2014/main" id="{70541053-3C56-4926-9DFA-CCACF9BC074D}"/>
                </a:ext>
              </a:extLst>
            </p:cNvPr>
            <p:cNvSpPr/>
            <p:nvPr/>
          </p:nvSpPr>
          <p:spPr>
            <a:xfrm flipV="1">
              <a:off x="4904969" y="40435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1" name="Flowchart: Connector 1100">
              <a:extLst>
                <a:ext uri="{FF2B5EF4-FFF2-40B4-BE49-F238E27FC236}">
                  <a16:creationId xmlns:a16="http://schemas.microsoft.com/office/drawing/2014/main" id="{A70BF291-09CE-44C2-80C0-B95175696117}"/>
                </a:ext>
              </a:extLst>
            </p:cNvPr>
            <p:cNvSpPr/>
            <p:nvPr/>
          </p:nvSpPr>
          <p:spPr>
            <a:xfrm flipV="1">
              <a:off x="4211057" y="47596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2" name="Flowchart: Connector 1101">
              <a:extLst>
                <a:ext uri="{FF2B5EF4-FFF2-40B4-BE49-F238E27FC236}">
                  <a16:creationId xmlns:a16="http://schemas.microsoft.com/office/drawing/2014/main" id="{5427DF41-35E4-407F-A606-051A458E2184}"/>
                </a:ext>
              </a:extLst>
            </p:cNvPr>
            <p:cNvSpPr/>
            <p:nvPr/>
          </p:nvSpPr>
          <p:spPr>
            <a:xfrm flipV="1">
              <a:off x="4363457" y="47135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3" name="Flowchart: Connector 1102">
              <a:extLst>
                <a:ext uri="{FF2B5EF4-FFF2-40B4-BE49-F238E27FC236}">
                  <a16:creationId xmlns:a16="http://schemas.microsoft.com/office/drawing/2014/main" id="{0129CD66-114E-44FD-B0E0-4E9D15FDA7F9}"/>
                </a:ext>
              </a:extLst>
            </p:cNvPr>
            <p:cNvSpPr/>
            <p:nvPr/>
          </p:nvSpPr>
          <p:spPr>
            <a:xfrm flipV="1">
              <a:off x="4459065" y="46518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4" name="Flowchart: Connector 1103">
              <a:extLst>
                <a:ext uri="{FF2B5EF4-FFF2-40B4-BE49-F238E27FC236}">
                  <a16:creationId xmlns:a16="http://schemas.microsoft.com/office/drawing/2014/main" id="{F64A8954-8AA0-4132-8CE7-9EAA9EEDFD09}"/>
                </a:ext>
              </a:extLst>
            </p:cNvPr>
            <p:cNvSpPr/>
            <p:nvPr/>
          </p:nvSpPr>
          <p:spPr>
            <a:xfrm flipV="1">
              <a:off x="4268348" y="46288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5" name="Flowchart: Connector 1104">
              <a:extLst>
                <a:ext uri="{FF2B5EF4-FFF2-40B4-BE49-F238E27FC236}">
                  <a16:creationId xmlns:a16="http://schemas.microsoft.com/office/drawing/2014/main" id="{EC3D74C0-88E8-40E0-BB4C-298D3A0DD786}"/>
                </a:ext>
              </a:extLst>
            </p:cNvPr>
            <p:cNvSpPr/>
            <p:nvPr/>
          </p:nvSpPr>
          <p:spPr>
            <a:xfrm flipV="1">
              <a:off x="4526288" y="459343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6" name="Flowchart: Connector 1105">
              <a:extLst>
                <a:ext uri="{FF2B5EF4-FFF2-40B4-BE49-F238E27FC236}">
                  <a16:creationId xmlns:a16="http://schemas.microsoft.com/office/drawing/2014/main" id="{1AE54DE1-1C1E-46CB-8976-490FBC107549}"/>
                </a:ext>
              </a:extLst>
            </p:cNvPr>
            <p:cNvSpPr/>
            <p:nvPr/>
          </p:nvSpPr>
          <p:spPr>
            <a:xfrm flipV="1">
              <a:off x="4215393" y="40430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7" name="Flowchart: Connector 1106">
              <a:extLst>
                <a:ext uri="{FF2B5EF4-FFF2-40B4-BE49-F238E27FC236}">
                  <a16:creationId xmlns:a16="http://schemas.microsoft.com/office/drawing/2014/main" id="{9C516A10-D9E6-48C5-AAF1-B658143BABAC}"/>
                </a:ext>
              </a:extLst>
            </p:cNvPr>
            <p:cNvSpPr/>
            <p:nvPr/>
          </p:nvSpPr>
          <p:spPr>
            <a:xfrm flipV="1">
              <a:off x="4478471" y="49091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8" name="Flowchart: Connector 1107">
              <a:extLst>
                <a:ext uri="{FF2B5EF4-FFF2-40B4-BE49-F238E27FC236}">
                  <a16:creationId xmlns:a16="http://schemas.microsoft.com/office/drawing/2014/main" id="{86AD3A3E-AACE-4B21-8A92-461A1B69F029}"/>
                </a:ext>
              </a:extLst>
            </p:cNvPr>
            <p:cNvSpPr/>
            <p:nvPr/>
          </p:nvSpPr>
          <p:spPr>
            <a:xfrm flipV="1">
              <a:off x="4574079" y="48475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9" name="Flowchart: Connector 1108">
              <a:extLst>
                <a:ext uri="{FF2B5EF4-FFF2-40B4-BE49-F238E27FC236}">
                  <a16:creationId xmlns:a16="http://schemas.microsoft.com/office/drawing/2014/main" id="{256D0F93-8623-4005-AC03-51A9A931D24D}"/>
                </a:ext>
              </a:extLst>
            </p:cNvPr>
            <p:cNvSpPr/>
            <p:nvPr/>
          </p:nvSpPr>
          <p:spPr>
            <a:xfrm flipV="1">
              <a:off x="4257825" y="48245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0" name="Flowchart: Connector 1109">
              <a:extLst>
                <a:ext uri="{FF2B5EF4-FFF2-40B4-BE49-F238E27FC236}">
                  <a16:creationId xmlns:a16="http://schemas.microsoft.com/office/drawing/2014/main" id="{4E04CF26-5904-4F08-9AD1-F59F63E94B7B}"/>
                </a:ext>
              </a:extLst>
            </p:cNvPr>
            <p:cNvSpPr/>
            <p:nvPr/>
          </p:nvSpPr>
          <p:spPr>
            <a:xfrm flipV="1">
              <a:off x="4383362" y="48245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2" name="Flowchart: Connector 1111">
              <a:extLst>
                <a:ext uri="{FF2B5EF4-FFF2-40B4-BE49-F238E27FC236}">
                  <a16:creationId xmlns:a16="http://schemas.microsoft.com/office/drawing/2014/main" id="{D6E4146E-4C33-495F-B195-B1F47F61082A}"/>
                </a:ext>
              </a:extLst>
            </p:cNvPr>
            <p:cNvSpPr/>
            <p:nvPr/>
          </p:nvSpPr>
          <p:spPr>
            <a:xfrm flipV="1">
              <a:off x="4641302" y="478911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5" name="Flowchart: Connector 1114">
              <a:extLst>
                <a:ext uri="{FF2B5EF4-FFF2-40B4-BE49-F238E27FC236}">
                  <a16:creationId xmlns:a16="http://schemas.microsoft.com/office/drawing/2014/main" id="{F2568E81-1505-41E0-B954-C3C96F94E9A0}"/>
                </a:ext>
              </a:extLst>
            </p:cNvPr>
            <p:cNvSpPr/>
            <p:nvPr/>
          </p:nvSpPr>
          <p:spPr>
            <a:xfrm flipV="1">
              <a:off x="5358692" y="47514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7" name="Flowchart: Connector 1116">
              <a:extLst>
                <a:ext uri="{FF2B5EF4-FFF2-40B4-BE49-F238E27FC236}">
                  <a16:creationId xmlns:a16="http://schemas.microsoft.com/office/drawing/2014/main" id="{AEF56574-85FE-4A56-AACE-E61739340795}"/>
                </a:ext>
              </a:extLst>
            </p:cNvPr>
            <p:cNvSpPr/>
            <p:nvPr/>
          </p:nvSpPr>
          <p:spPr>
            <a:xfrm flipV="1">
              <a:off x="5330333" y="48064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8" name="Flowchart: Connector 1117">
              <a:extLst>
                <a:ext uri="{FF2B5EF4-FFF2-40B4-BE49-F238E27FC236}">
                  <a16:creationId xmlns:a16="http://schemas.microsoft.com/office/drawing/2014/main" id="{6C06C9EA-446F-4736-A9C6-02A2F5C8F082}"/>
                </a:ext>
              </a:extLst>
            </p:cNvPr>
            <p:cNvSpPr/>
            <p:nvPr/>
          </p:nvSpPr>
          <p:spPr>
            <a:xfrm flipV="1">
              <a:off x="5307277" y="46330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9" name="Flowchart: Connector 1118">
              <a:extLst>
                <a:ext uri="{FF2B5EF4-FFF2-40B4-BE49-F238E27FC236}">
                  <a16:creationId xmlns:a16="http://schemas.microsoft.com/office/drawing/2014/main" id="{D3CF9606-5BE7-4976-9EA2-313795A2C961}"/>
                </a:ext>
              </a:extLst>
            </p:cNvPr>
            <p:cNvSpPr/>
            <p:nvPr/>
          </p:nvSpPr>
          <p:spPr>
            <a:xfrm flipV="1">
              <a:off x="5214088" y="47158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0" name="Flowchart: Connector 1119">
              <a:extLst>
                <a:ext uri="{FF2B5EF4-FFF2-40B4-BE49-F238E27FC236}">
                  <a16:creationId xmlns:a16="http://schemas.microsoft.com/office/drawing/2014/main" id="{9B4CE9AD-8FFC-4576-9D1F-E9A2890E2525}"/>
                </a:ext>
              </a:extLst>
            </p:cNvPr>
            <p:cNvSpPr/>
            <p:nvPr/>
          </p:nvSpPr>
          <p:spPr>
            <a:xfrm flipV="1">
              <a:off x="5200505" y="46330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1" name="Flowchart: Connector 1120">
              <a:extLst>
                <a:ext uri="{FF2B5EF4-FFF2-40B4-BE49-F238E27FC236}">
                  <a16:creationId xmlns:a16="http://schemas.microsoft.com/office/drawing/2014/main" id="{EB5DE3DF-90A9-41E0-9731-0368783AFDDF}"/>
                </a:ext>
              </a:extLst>
            </p:cNvPr>
            <p:cNvSpPr/>
            <p:nvPr/>
          </p:nvSpPr>
          <p:spPr>
            <a:xfrm flipV="1">
              <a:off x="5490762" y="465614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2" name="Flowchart: Connector 1121">
              <a:extLst>
                <a:ext uri="{FF2B5EF4-FFF2-40B4-BE49-F238E27FC236}">
                  <a16:creationId xmlns:a16="http://schemas.microsoft.com/office/drawing/2014/main" id="{0DF3A507-A15E-4DCE-A4AC-BBC81547E8EF}"/>
                </a:ext>
              </a:extLst>
            </p:cNvPr>
            <p:cNvSpPr/>
            <p:nvPr/>
          </p:nvSpPr>
          <p:spPr>
            <a:xfrm flipV="1">
              <a:off x="5412765" y="45291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3" name="Flowchart: Connector 1122">
              <a:extLst>
                <a:ext uri="{FF2B5EF4-FFF2-40B4-BE49-F238E27FC236}">
                  <a16:creationId xmlns:a16="http://schemas.microsoft.com/office/drawing/2014/main" id="{D417EE01-FB79-4BBE-9EF0-F8153244BB64}"/>
                </a:ext>
              </a:extLst>
            </p:cNvPr>
            <p:cNvSpPr/>
            <p:nvPr/>
          </p:nvSpPr>
          <p:spPr>
            <a:xfrm flipV="1">
              <a:off x="5261164" y="45230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8" name="Flowchart: Connector 1127">
              <a:extLst>
                <a:ext uri="{FF2B5EF4-FFF2-40B4-BE49-F238E27FC236}">
                  <a16:creationId xmlns:a16="http://schemas.microsoft.com/office/drawing/2014/main" id="{523E1398-176A-40F5-B7D3-4CA8D342757B}"/>
                </a:ext>
              </a:extLst>
            </p:cNvPr>
            <p:cNvSpPr/>
            <p:nvPr/>
          </p:nvSpPr>
          <p:spPr>
            <a:xfrm flipV="1">
              <a:off x="5622508" y="44668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9" name="Flowchart: Connector 1128">
              <a:extLst>
                <a:ext uri="{FF2B5EF4-FFF2-40B4-BE49-F238E27FC236}">
                  <a16:creationId xmlns:a16="http://schemas.microsoft.com/office/drawing/2014/main" id="{E2DB1B03-5714-4062-943E-2CF5152C51E3}"/>
                </a:ext>
              </a:extLst>
            </p:cNvPr>
            <p:cNvSpPr/>
            <p:nvPr/>
          </p:nvSpPr>
          <p:spPr>
            <a:xfrm flipV="1">
              <a:off x="5529319" y="45497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0" name="Flowchart: Connector 1129">
              <a:extLst>
                <a:ext uri="{FF2B5EF4-FFF2-40B4-BE49-F238E27FC236}">
                  <a16:creationId xmlns:a16="http://schemas.microsoft.com/office/drawing/2014/main" id="{C8789943-CB33-4876-8B58-2B35E7CEF3E6}"/>
                </a:ext>
              </a:extLst>
            </p:cNvPr>
            <p:cNvSpPr/>
            <p:nvPr/>
          </p:nvSpPr>
          <p:spPr>
            <a:xfrm flipV="1">
              <a:off x="5515736" y="44668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2" name="Flowchart: Connector 1131">
              <a:extLst>
                <a:ext uri="{FF2B5EF4-FFF2-40B4-BE49-F238E27FC236}">
                  <a16:creationId xmlns:a16="http://schemas.microsoft.com/office/drawing/2014/main" id="{66817463-4AFF-49F1-94AA-AF3D6DACE36C}"/>
                </a:ext>
              </a:extLst>
            </p:cNvPr>
            <p:cNvSpPr/>
            <p:nvPr/>
          </p:nvSpPr>
          <p:spPr>
            <a:xfrm flipV="1">
              <a:off x="5727996" y="43629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3" name="Flowchart: Connector 1132">
              <a:extLst>
                <a:ext uri="{FF2B5EF4-FFF2-40B4-BE49-F238E27FC236}">
                  <a16:creationId xmlns:a16="http://schemas.microsoft.com/office/drawing/2014/main" id="{9B570A5D-3FE4-4171-B26C-3CC1B853511D}"/>
                </a:ext>
              </a:extLst>
            </p:cNvPr>
            <p:cNvSpPr/>
            <p:nvPr/>
          </p:nvSpPr>
          <p:spPr>
            <a:xfrm flipV="1">
              <a:off x="5576395" y="43568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4" name="Flowchart: Connector 1133">
              <a:extLst>
                <a:ext uri="{FF2B5EF4-FFF2-40B4-BE49-F238E27FC236}">
                  <a16:creationId xmlns:a16="http://schemas.microsoft.com/office/drawing/2014/main" id="{ECF53609-4096-4E77-B648-6A4B576499E7}"/>
                </a:ext>
              </a:extLst>
            </p:cNvPr>
            <p:cNvSpPr/>
            <p:nvPr/>
          </p:nvSpPr>
          <p:spPr>
            <a:xfrm flipV="1">
              <a:off x="5712579" y="43864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5" name="Flowchart: Connector 1134">
              <a:extLst>
                <a:ext uri="{FF2B5EF4-FFF2-40B4-BE49-F238E27FC236}">
                  <a16:creationId xmlns:a16="http://schemas.microsoft.com/office/drawing/2014/main" id="{93FC5C71-3985-4F54-AC4D-408B0AC8146E}"/>
                </a:ext>
              </a:extLst>
            </p:cNvPr>
            <p:cNvSpPr/>
            <p:nvPr/>
          </p:nvSpPr>
          <p:spPr>
            <a:xfrm flipV="1">
              <a:off x="5644333" y="42556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6" name="Flowchart: Connector 1135">
              <a:extLst>
                <a:ext uri="{FF2B5EF4-FFF2-40B4-BE49-F238E27FC236}">
                  <a16:creationId xmlns:a16="http://schemas.microsoft.com/office/drawing/2014/main" id="{09D011A3-6D16-48E0-9EDA-89C12D0326EC}"/>
                </a:ext>
              </a:extLst>
            </p:cNvPr>
            <p:cNvSpPr/>
            <p:nvPr/>
          </p:nvSpPr>
          <p:spPr>
            <a:xfrm flipV="1">
              <a:off x="5769870" y="425562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7" name="Flowchart: Connector 1136">
              <a:extLst>
                <a:ext uri="{FF2B5EF4-FFF2-40B4-BE49-F238E27FC236}">
                  <a16:creationId xmlns:a16="http://schemas.microsoft.com/office/drawing/2014/main" id="{ECC449CC-459B-4372-9A89-291EB3DBA4FC}"/>
                </a:ext>
              </a:extLst>
            </p:cNvPr>
            <p:cNvSpPr/>
            <p:nvPr/>
          </p:nvSpPr>
          <p:spPr>
            <a:xfrm flipV="1">
              <a:off x="5615974" y="43106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8" name="Flowchart: Connector 1137">
              <a:extLst>
                <a:ext uri="{FF2B5EF4-FFF2-40B4-BE49-F238E27FC236}">
                  <a16:creationId xmlns:a16="http://schemas.microsoft.com/office/drawing/2014/main" id="{35CB76E1-D127-4DD7-994D-B58FF9428E9C}"/>
                </a:ext>
              </a:extLst>
            </p:cNvPr>
            <p:cNvSpPr/>
            <p:nvPr/>
          </p:nvSpPr>
          <p:spPr>
            <a:xfrm flipV="1">
              <a:off x="5592918" y="41372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9" name="Flowchart: Connector 1138">
              <a:extLst>
                <a:ext uri="{FF2B5EF4-FFF2-40B4-BE49-F238E27FC236}">
                  <a16:creationId xmlns:a16="http://schemas.microsoft.com/office/drawing/2014/main" id="{83F61791-2864-4ED3-BDD1-1BA41E4D96AB}"/>
                </a:ext>
              </a:extLst>
            </p:cNvPr>
            <p:cNvSpPr/>
            <p:nvPr/>
          </p:nvSpPr>
          <p:spPr>
            <a:xfrm flipV="1">
              <a:off x="5420204" y="43103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0" name="Flowchart: Connector 1139">
              <a:extLst>
                <a:ext uri="{FF2B5EF4-FFF2-40B4-BE49-F238E27FC236}">
                  <a16:creationId xmlns:a16="http://schemas.microsoft.com/office/drawing/2014/main" id="{7227EAF7-67D3-4861-9A26-8FA1A396EDAA}"/>
                </a:ext>
              </a:extLst>
            </p:cNvPr>
            <p:cNvSpPr/>
            <p:nvPr/>
          </p:nvSpPr>
          <p:spPr>
            <a:xfrm flipV="1">
              <a:off x="5486146" y="41372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1" name="Flowchart: Connector 1140">
              <a:extLst>
                <a:ext uri="{FF2B5EF4-FFF2-40B4-BE49-F238E27FC236}">
                  <a16:creationId xmlns:a16="http://schemas.microsoft.com/office/drawing/2014/main" id="{DE9CFC09-D3C7-4FF6-9EEE-14A29A2DCB91}"/>
                </a:ext>
              </a:extLst>
            </p:cNvPr>
            <p:cNvSpPr/>
            <p:nvPr/>
          </p:nvSpPr>
          <p:spPr>
            <a:xfrm flipV="1">
              <a:off x="5776403" y="416034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2" name="Flowchart: Connector 1141">
              <a:extLst>
                <a:ext uri="{FF2B5EF4-FFF2-40B4-BE49-F238E27FC236}">
                  <a16:creationId xmlns:a16="http://schemas.microsoft.com/office/drawing/2014/main" id="{AF4EA097-9145-4B54-8802-A2CE4105ECEB}"/>
                </a:ext>
              </a:extLst>
            </p:cNvPr>
            <p:cNvSpPr/>
            <p:nvPr/>
          </p:nvSpPr>
          <p:spPr>
            <a:xfrm flipV="1">
              <a:off x="5698406" y="40333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3" name="Flowchart: Connector 1142">
              <a:extLst>
                <a:ext uri="{FF2B5EF4-FFF2-40B4-BE49-F238E27FC236}">
                  <a16:creationId xmlns:a16="http://schemas.microsoft.com/office/drawing/2014/main" id="{16B1DF86-A759-4BF9-87A7-18E54E9904DC}"/>
                </a:ext>
              </a:extLst>
            </p:cNvPr>
            <p:cNvSpPr/>
            <p:nvPr/>
          </p:nvSpPr>
          <p:spPr>
            <a:xfrm flipV="1">
              <a:off x="5546805" y="40272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4" name="Flowchart: Connector 1143">
              <a:extLst>
                <a:ext uri="{FF2B5EF4-FFF2-40B4-BE49-F238E27FC236}">
                  <a16:creationId xmlns:a16="http://schemas.microsoft.com/office/drawing/2014/main" id="{8090AB0C-FFF2-4398-8F0B-4B80C3DF2F84}"/>
                </a:ext>
              </a:extLst>
            </p:cNvPr>
            <p:cNvSpPr/>
            <p:nvPr/>
          </p:nvSpPr>
          <p:spPr>
            <a:xfrm flipV="1">
              <a:off x="5340981" y="42100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5" name="Flowchart: Connector 1144">
              <a:extLst>
                <a:ext uri="{FF2B5EF4-FFF2-40B4-BE49-F238E27FC236}">
                  <a16:creationId xmlns:a16="http://schemas.microsoft.com/office/drawing/2014/main" id="{4B0A8E4B-FDCC-4EB3-9C7D-BE12F8465865}"/>
                </a:ext>
              </a:extLst>
            </p:cNvPr>
            <p:cNvSpPr/>
            <p:nvPr/>
          </p:nvSpPr>
          <p:spPr>
            <a:xfrm flipV="1">
              <a:off x="5501649" y="42978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6" name="Flowchart: Connector 1145">
              <a:extLst>
                <a:ext uri="{FF2B5EF4-FFF2-40B4-BE49-F238E27FC236}">
                  <a16:creationId xmlns:a16="http://schemas.microsoft.com/office/drawing/2014/main" id="{4ECD2EAD-063D-4A65-9DFA-BFC73F721175}"/>
                </a:ext>
              </a:extLst>
            </p:cNvPr>
            <p:cNvSpPr/>
            <p:nvPr/>
          </p:nvSpPr>
          <p:spPr>
            <a:xfrm rot="373853" flipV="1">
              <a:off x="5436339" y="42118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7" name="Flowchart: Connector 1146">
              <a:extLst>
                <a:ext uri="{FF2B5EF4-FFF2-40B4-BE49-F238E27FC236}">
                  <a16:creationId xmlns:a16="http://schemas.microsoft.com/office/drawing/2014/main" id="{A8340DEF-287C-4070-BE3B-913F613CCB62}"/>
                </a:ext>
              </a:extLst>
            </p:cNvPr>
            <p:cNvSpPr/>
            <p:nvPr/>
          </p:nvSpPr>
          <p:spPr>
            <a:xfrm flipV="1">
              <a:off x="5588989" y="41023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8" name="Flowchart: Connector 1147">
              <a:extLst>
                <a:ext uri="{FF2B5EF4-FFF2-40B4-BE49-F238E27FC236}">
                  <a16:creationId xmlns:a16="http://schemas.microsoft.com/office/drawing/2014/main" id="{E4FC9A07-E0CF-449E-AB86-7111823516A2}"/>
                </a:ext>
              </a:extLst>
            </p:cNvPr>
            <p:cNvSpPr/>
            <p:nvPr/>
          </p:nvSpPr>
          <p:spPr>
            <a:xfrm flipV="1">
              <a:off x="5272735" y="40792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9" name="Flowchart: Connector 1148">
              <a:extLst>
                <a:ext uri="{FF2B5EF4-FFF2-40B4-BE49-F238E27FC236}">
                  <a16:creationId xmlns:a16="http://schemas.microsoft.com/office/drawing/2014/main" id="{216A0C80-2F2E-4367-85A1-B6604D586084}"/>
                </a:ext>
              </a:extLst>
            </p:cNvPr>
            <p:cNvSpPr/>
            <p:nvPr/>
          </p:nvSpPr>
          <p:spPr>
            <a:xfrm flipV="1">
              <a:off x="5398272" y="40792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0" name="Flowchart: Connector 1149">
              <a:extLst>
                <a:ext uri="{FF2B5EF4-FFF2-40B4-BE49-F238E27FC236}">
                  <a16:creationId xmlns:a16="http://schemas.microsoft.com/office/drawing/2014/main" id="{3B6DCBE1-4642-4FDC-AF58-E58F8618966B}"/>
                </a:ext>
              </a:extLst>
            </p:cNvPr>
            <p:cNvSpPr/>
            <p:nvPr/>
          </p:nvSpPr>
          <p:spPr>
            <a:xfrm flipV="1">
              <a:off x="5244376" y="41342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1" name="Flowchart: Connector 1150">
              <a:extLst>
                <a:ext uri="{FF2B5EF4-FFF2-40B4-BE49-F238E27FC236}">
                  <a16:creationId xmlns:a16="http://schemas.microsoft.com/office/drawing/2014/main" id="{5EA435EC-EB42-44BE-B709-C0FB53792EAF}"/>
                </a:ext>
              </a:extLst>
            </p:cNvPr>
            <p:cNvSpPr/>
            <p:nvPr/>
          </p:nvSpPr>
          <p:spPr>
            <a:xfrm flipV="1">
              <a:off x="5221320" y="39609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2" name="Flowchart: Connector 1151">
              <a:extLst>
                <a:ext uri="{FF2B5EF4-FFF2-40B4-BE49-F238E27FC236}">
                  <a16:creationId xmlns:a16="http://schemas.microsoft.com/office/drawing/2014/main" id="{AFB91128-2107-45A3-9CEF-8BD4F362A793}"/>
                </a:ext>
              </a:extLst>
            </p:cNvPr>
            <p:cNvSpPr/>
            <p:nvPr/>
          </p:nvSpPr>
          <p:spPr>
            <a:xfrm flipV="1">
              <a:off x="5128131" y="40437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3" name="Flowchart: Connector 1152">
              <a:extLst>
                <a:ext uri="{FF2B5EF4-FFF2-40B4-BE49-F238E27FC236}">
                  <a16:creationId xmlns:a16="http://schemas.microsoft.com/office/drawing/2014/main" id="{B947ADEC-6F13-4B20-A39D-B3BADA034030}"/>
                </a:ext>
              </a:extLst>
            </p:cNvPr>
            <p:cNvSpPr/>
            <p:nvPr/>
          </p:nvSpPr>
          <p:spPr>
            <a:xfrm flipV="1">
              <a:off x="5114548" y="39609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4" name="Flowchart: Connector 1153">
              <a:extLst>
                <a:ext uri="{FF2B5EF4-FFF2-40B4-BE49-F238E27FC236}">
                  <a16:creationId xmlns:a16="http://schemas.microsoft.com/office/drawing/2014/main" id="{8ED9C0DE-D60B-4773-ABF8-D37D693A85BD}"/>
                </a:ext>
              </a:extLst>
            </p:cNvPr>
            <p:cNvSpPr/>
            <p:nvPr/>
          </p:nvSpPr>
          <p:spPr>
            <a:xfrm flipV="1">
              <a:off x="5404805" y="39839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5" name="Flowchart: Connector 1154">
              <a:extLst>
                <a:ext uri="{FF2B5EF4-FFF2-40B4-BE49-F238E27FC236}">
                  <a16:creationId xmlns:a16="http://schemas.microsoft.com/office/drawing/2014/main" id="{54E20EF4-3CB7-47A4-B446-18356649902A}"/>
                </a:ext>
              </a:extLst>
            </p:cNvPr>
            <p:cNvSpPr/>
            <p:nvPr/>
          </p:nvSpPr>
          <p:spPr>
            <a:xfrm flipV="1">
              <a:off x="5081326" y="44842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6" name="Flowchart: Connector 1155">
              <a:extLst>
                <a:ext uri="{FF2B5EF4-FFF2-40B4-BE49-F238E27FC236}">
                  <a16:creationId xmlns:a16="http://schemas.microsoft.com/office/drawing/2014/main" id="{AC5D6304-EC18-46F0-B179-401C0E05F738}"/>
                </a:ext>
              </a:extLst>
            </p:cNvPr>
            <p:cNvSpPr/>
            <p:nvPr/>
          </p:nvSpPr>
          <p:spPr>
            <a:xfrm flipV="1">
              <a:off x="5233726" y="443817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7" name="Flowchart: Connector 1156">
              <a:extLst>
                <a:ext uri="{FF2B5EF4-FFF2-40B4-BE49-F238E27FC236}">
                  <a16:creationId xmlns:a16="http://schemas.microsoft.com/office/drawing/2014/main" id="{E0F7A04C-F963-4F9E-AB67-E9C6A1470BFF}"/>
                </a:ext>
              </a:extLst>
            </p:cNvPr>
            <p:cNvSpPr/>
            <p:nvPr/>
          </p:nvSpPr>
          <p:spPr>
            <a:xfrm flipV="1">
              <a:off x="5283221" y="42812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8" name="Flowchart: Connector 1157">
              <a:extLst>
                <a:ext uri="{FF2B5EF4-FFF2-40B4-BE49-F238E27FC236}">
                  <a16:creationId xmlns:a16="http://schemas.microsoft.com/office/drawing/2014/main" id="{B49129D9-195F-44E1-90A0-1F393917AA0B}"/>
                </a:ext>
              </a:extLst>
            </p:cNvPr>
            <p:cNvSpPr/>
            <p:nvPr/>
          </p:nvSpPr>
          <p:spPr>
            <a:xfrm flipV="1">
              <a:off x="5329334" y="43765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9" name="Flowchart: Connector 1158">
              <a:extLst>
                <a:ext uri="{FF2B5EF4-FFF2-40B4-BE49-F238E27FC236}">
                  <a16:creationId xmlns:a16="http://schemas.microsoft.com/office/drawing/2014/main" id="{F5F21357-24F6-4750-A1FE-C726273DC2BE}"/>
                </a:ext>
              </a:extLst>
            </p:cNvPr>
            <p:cNvSpPr/>
            <p:nvPr/>
          </p:nvSpPr>
          <p:spPr>
            <a:xfrm flipV="1">
              <a:off x="5013080" y="435349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0" name="Flowchart: Connector 1159">
              <a:extLst>
                <a:ext uri="{FF2B5EF4-FFF2-40B4-BE49-F238E27FC236}">
                  <a16:creationId xmlns:a16="http://schemas.microsoft.com/office/drawing/2014/main" id="{0CFD219C-0D4D-4522-9660-54A9E9562E78}"/>
                </a:ext>
              </a:extLst>
            </p:cNvPr>
            <p:cNvSpPr/>
            <p:nvPr/>
          </p:nvSpPr>
          <p:spPr>
            <a:xfrm flipV="1">
              <a:off x="5138617" y="43534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1" name="Flowchart: Connector 1160">
              <a:extLst>
                <a:ext uri="{FF2B5EF4-FFF2-40B4-BE49-F238E27FC236}">
                  <a16:creationId xmlns:a16="http://schemas.microsoft.com/office/drawing/2014/main" id="{7CA99CB4-5EDE-4FE0-8D43-C72C57BFB6A2}"/>
                </a:ext>
              </a:extLst>
            </p:cNvPr>
            <p:cNvSpPr/>
            <p:nvPr/>
          </p:nvSpPr>
          <p:spPr>
            <a:xfrm flipV="1">
              <a:off x="5145150" y="42582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2" name="Flowchart: Connector 1161">
              <a:extLst>
                <a:ext uri="{FF2B5EF4-FFF2-40B4-BE49-F238E27FC236}">
                  <a16:creationId xmlns:a16="http://schemas.microsoft.com/office/drawing/2014/main" id="{B70042BE-D325-4CAF-BADB-5B11CFEBDF32}"/>
                </a:ext>
              </a:extLst>
            </p:cNvPr>
            <p:cNvSpPr/>
            <p:nvPr/>
          </p:nvSpPr>
          <p:spPr>
            <a:xfrm flipV="1">
              <a:off x="5067153" y="41312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3" name="Flowchart: Connector 1162">
              <a:extLst>
                <a:ext uri="{FF2B5EF4-FFF2-40B4-BE49-F238E27FC236}">
                  <a16:creationId xmlns:a16="http://schemas.microsoft.com/office/drawing/2014/main" id="{D93C5426-70CA-49F9-A317-ABD6461D4A12}"/>
                </a:ext>
              </a:extLst>
            </p:cNvPr>
            <p:cNvSpPr/>
            <p:nvPr/>
          </p:nvSpPr>
          <p:spPr>
            <a:xfrm flipV="1">
              <a:off x="5522971" y="39958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4" name="Flowchart: Connector 1163">
              <a:extLst>
                <a:ext uri="{FF2B5EF4-FFF2-40B4-BE49-F238E27FC236}">
                  <a16:creationId xmlns:a16="http://schemas.microsoft.com/office/drawing/2014/main" id="{4D743C19-12B3-44BA-BD72-6FD1931459D9}"/>
                </a:ext>
              </a:extLst>
            </p:cNvPr>
            <p:cNvSpPr/>
            <p:nvPr/>
          </p:nvSpPr>
          <p:spPr>
            <a:xfrm flipV="1">
              <a:off x="5827977" y="402141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5" name="Flowchart: Connector 1164">
              <a:extLst>
                <a:ext uri="{FF2B5EF4-FFF2-40B4-BE49-F238E27FC236}">
                  <a16:creationId xmlns:a16="http://schemas.microsoft.com/office/drawing/2014/main" id="{35985CA9-C45C-4176-8119-5E2576F9E21A}"/>
                </a:ext>
              </a:extLst>
            </p:cNvPr>
            <p:cNvSpPr/>
            <p:nvPr/>
          </p:nvSpPr>
          <p:spPr>
            <a:xfrm flipV="1">
              <a:off x="5731372" y="39456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6" name="Flowchart: Connector 1165">
              <a:extLst>
                <a:ext uri="{FF2B5EF4-FFF2-40B4-BE49-F238E27FC236}">
                  <a16:creationId xmlns:a16="http://schemas.microsoft.com/office/drawing/2014/main" id="{83700447-ECC1-43C7-BAEC-3DC7B37A97AB}"/>
                </a:ext>
              </a:extLst>
            </p:cNvPr>
            <p:cNvSpPr/>
            <p:nvPr/>
          </p:nvSpPr>
          <p:spPr>
            <a:xfrm flipV="1">
              <a:off x="5037460" y="46616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7" name="Flowchart: Connector 1166">
              <a:extLst>
                <a:ext uri="{FF2B5EF4-FFF2-40B4-BE49-F238E27FC236}">
                  <a16:creationId xmlns:a16="http://schemas.microsoft.com/office/drawing/2014/main" id="{6AA7C172-EC70-4269-9E6E-C9EACD7B7165}"/>
                </a:ext>
              </a:extLst>
            </p:cNvPr>
            <p:cNvSpPr/>
            <p:nvPr/>
          </p:nvSpPr>
          <p:spPr>
            <a:xfrm flipV="1">
              <a:off x="5189860" y="46155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8" name="Flowchart: Connector 1167">
              <a:extLst>
                <a:ext uri="{FF2B5EF4-FFF2-40B4-BE49-F238E27FC236}">
                  <a16:creationId xmlns:a16="http://schemas.microsoft.com/office/drawing/2014/main" id="{47174B1F-29AB-4284-99B8-0E03136949A5}"/>
                </a:ext>
              </a:extLst>
            </p:cNvPr>
            <p:cNvSpPr/>
            <p:nvPr/>
          </p:nvSpPr>
          <p:spPr>
            <a:xfrm flipV="1">
              <a:off x="5285468" y="45539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9" name="Flowchart: Connector 1168">
              <a:extLst>
                <a:ext uri="{FF2B5EF4-FFF2-40B4-BE49-F238E27FC236}">
                  <a16:creationId xmlns:a16="http://schemas.microsoft.com/office/drawing/2014/main" id="{3721351E-E82A-4511-99D2-E90D4C0581A9}"/>
                </a:ext>
              </a:extLst>
            </p:cNvPr>
            <p:cNvSpPr/>
            <p:nvPr/>
          </p:nvSpPr>
          <p:spPr>
            <a:xfrm flipV="1">
              <a:off x="5094751" y="45308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0" name="Flowchart: Connector 1169">
              <a:extLst>
                <a:ext uri="{FF2B5EF4-FFF2-40B4-BE49-F238E27FC236}">
                  <a16:creationId xmlns:a16="http://schemas.microsoft.com/office/drawing/2014/main" id="{79527BAA-B643-4253-A4A2-95FAFCEF2B5A}"/>
                </a:ext>
              </a:extLst>
            </p:cNvPr>
            <p:cNvSpPr/>
            <p:nvPr/>
          </p:nvSpPr>
          <p:spPr>
            <a:xfrm flipV="1">
              <a:off x="5352691" y="44954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1" name="Flowchart: Connector 1170">
              <a:extLst>
                <a:ext uri="{FF2B5EF4-FFF2-40B4-BE49-F238E27FC236}">
                  <a16:creationId xmlns:a16="http://schemas.microsoft.com/office/drawing/2014/main" id="{762F51D5-75FA-4523-9069-36B753393278}"/>
                </a:ext>
              </a:extLst>
            </p:cNvPr>
            <p:cNvSpPr/>
            <p:nvPr/>
          </p:nvSpPr>
          <p:spPr>
            <a:xfrm flipV="1">
              <a:off x="5041796" y="39450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2" name="Flowchart: Connector 1171">
              <a:extLst>
                <a:ext uri="{FF2B5EF4-FFF2-40B4-BE49-F238E27FC236}">
                  <a16:creationId xmlns:a16="http://schemas.microsoft.com/office/drawing/2014/main" id="{9E27C802-CB79-4562-987B-EEF79E2A64B7}"/>
                </a:ext>
              </a:extLst>
            </p:cNvPr>
            <p:cNvSpPr/>
            <p:nvPr/>
          </p:nvSpPr>
          <p:spPr>
            <a:xfrm flipV="1">
              <a:off x="5304874" y="48112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4" name="Flowchart: Connector 1173">
              <a:extLst>
                <a:ext uri="{FF2B5EF4-FFF2-40B4-BE49-F238E27FC236}">
                  <a16:creationId xmlns:a16="http://schemas.microsoft.com/office/drawing/2014/main" id="{10E5D5C8-E41E-427E-A225-AFB10B4CC2D7}"/>
                </a:ext>
              </a:extLst>
            </p:cNvPr>
            <p:cNvSpPr/>
            <p:nvPr/>
          </p:nvSpPr>
          <p:spPr>
            <a:xfrm flipV="1">
              <a:off x="5084228" y="472654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5" name="Flowchart: Connector 1174">
              <a:extLst>
                <a:ext uri="{FF2B5EF4-FFF2-40B4-BE49-F238E27FC236}">
                  <a16:creationId xmlns:a16="http://schemas.microsoft.com/office/drawing/2014/main" id="{A4B75C40-114B-4AEE-BD91-D7E7384640B2}"/>
                </a:ext>
              </a:extLst>
            </p:cNvPr>
            <p:cNvSpPr/>
            <p:nvPr/>
          </p:nvSpPr>
          <p:spPr>
            <a:xfrm flipV="1">
              <a:off x="5209765" y="47265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6" name="Flowchart: Connector 1175">
              <a:extLst>
                <a:ext uri="{FF2B5EF4-FFF2-40B4-BE49-F238E27FC236}">
                  <a16:creationId xmlns:a16="http://schemas.microsoft.com/office/drawing/2014/main" id="{759AC51D-82E7-4E0D-B0D3-5D933D2279A4}"/>
                </a:ext>
              </a:extLst>
            </p:cNvPr>
            <p:cNvSpPr/>
            <p:nvPr/>
          </p:nvSpPr>
          <p:spPr>
            <a:xfrm flipV="1">
              <a:off x="5055869" y="47815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grpSp>
      <p:cxnSp>
        <p:nvCxnSpPr>
          <p:cNvPr id="584" name="Straight Arrow Connector 583">
            <a:extLst>
              <a:ext uri="{FF2B5EF4-FFF2-40B4-BE49-F238E27FC236}">
                <a16:creationId xmlns:a16="http://schemas.microsoft.com/office/drawing/2014/main" id="{A501F396-CDE3-4AEB-B743-DD9431154A8B}"/>
              </a:ext>
            </a:extLst>
          </p:cNvPr>
          <p:cNvCxnSpPr>
            <a:cxnSpLocks/>
          </p:cNvCxnSpPr>
          <p:nvPr/>
        </p:nvCxnSpPr>
        <p:spPr>
          <a:xfrm rot="2696382" flipV="1">
            <a:off x="5460561" y="1521669"/>
            <a:ext cx="0" cy="1950525"/>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85" name="Straight Arrow Connector 584">
            <a:extLst>
              <a:ext uri="{FF2B5EF4-FFF2-40B4-BE49-F238E27FC236}">
                <a16:creationId xmlns:a16="http://schemas.microsoft.com/office/drawing/2014/main" id="{8E45A0B3-0DB0-4427-A0D0-D9602171BAC1}"/>
              </a:ext>
            </a:extLst>
          </p:cNvPr>
          <p:cNvCxnSpPr>
            <a:cxnSpLocks/>
          </p:cNvCxnSpPr>
          <p:nvPr/>
        </p:nvCxnSpPr>
        <p:spPr>
          <a:xfrm rot="2696382" flipV="1">
            <a:off x="5340693" y="2070991"/>
            <a:ext cx="912044" cy="1826299"/>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86" name="Straight Arrow Connector 585">
            <a:extLst>
              <a:ext uri="{FF2B5EF4-FFF2-40B4-BE49-F238E27FC236}">
                <a16:creationId xmlns:a16="http://schemas.microsoft.com/office/drawing/2014/main" id="{24141A3A-F23C-48D1-A7D4-17C05422D2A5}"/>
              </a:ext>
            </a:extLst>
          </p:cNvPr>
          <p:cNvCxnSpPr>
            <a:cxnSpLocks/>
          </p:cNvCxnSpPr>
          <p:nvPr/>
        </p:nvCxnSpPr>
        <p:spPr>
          <a:xfrm rot="2696382" flipV="1">
            <a:off x="5012612" y="2977931"/>
            <a:ext cx="1572940" cy="1175892"/>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87" name="Straight Arrow Connector 586">
            <a:extLst>
              <a:ext uri="{FF2B5EF4-FFF2-40B4-BE49-F238E27FC236}">
                <a16:creationId xmlns:a16="http://schemas.microsoft.com/office/drawing/2014/main" id="{615C1A1D-298E-4703-A11A-48DCB921413E}"/>
              </a:ext>
            </a:extLst>
          </p:cNvPr>
          <p:cNvCxnSpPr>
            <a:cxnSpLocks/>
          </p:cNvCxnSpPr>
          <p:nvPr/>
        </p:nvCxnSpPr>
        <p:spPr>
          <a:xfrm rot="2696382" flipV="1">
            <a:off x="4644023" y="4052655"/>
            <a:ext cx="1790082" cy="154310"/>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88" name="Straight Arrow Connector 587">
            <a:extLst>
              <a:ext uri="{FF2B5EF4-FFF2-40B4-BE49-F238E27FC236}">
                <a16:creationId xmlns:a16="http://schemas.microsoft.com/office/drawing/2014/main" id="{62BEFCB6-AC49-425B-9E20-826C88DFCFB5}"/>
              </a:ext>
            </a:extLst>
          </p:cNvPr>
          <p:cNvCxnSpPr>
            <a:cxnSpLocks/>
          </p:cNvCxnSpPr>
          <p:nvPr/>
        </p:nvCxnSpPr>
        <p:spPr>
          <a:xfrm rot="2696382" flipH="1" flipV="1">
            <a:off x="4523925" y="1255014"/>
            <a:ext cx="911345" cy="1826299"/>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89" name="Straight Arrow Connector 588">
            <a:extLst>
              <a:ext uri="{FF2B5EF4-FFF2-40B4-BE49-F238E27FC236}">
                <a16:creationId xmlns:a16="http://schemas.microsoft.com/office/drawing/2014/main" id="{7EAA1485-1ED3-451C-B7E7-A9EB06B32F4F}"/>
              </a:ext>
            </a:extLst>
          </p:cNvPr>
          <p:cNvCxnSpPr>
            <a:cxnSpLocks/>
          </p:cNvCxnSpPr>
          <p:nvPr/>
        </p:nvCxnSpPr>
        <p:spPr>
          <a:xfrm rot="2696382" flipH="1" flipV="1">
            <a:off x="3612213" y="1579299"/>
            <a:ext cx="1571734" cy="1175892"/>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90" name="Straight Arrow Connector 589">
            <a:extLst>
              <a:ext uri="{FF2B5EF4-FFF2-40B4-BE49-F238E27FC236}">
                <a16:creationId xmlns:a16="http://schemas.microsoft.com/office/drawing/2014/main" id="{7D6E54A1-80AF-4986-A363-80E9FE09722D}"/>
              </a:ext>
            </a:extLst>
          </p:cNvPr>
          <p:cNvCxnSpPr>
            <a:cxnSpLocks/>
          </p:cNvCxnSpPr>
          <p:nvPr/>
        </p:nvCxnSpPr>
        <p:spPr>
          <a:xfrm rot="2696382" flipH="1" flipV="1">
            <a:off x="2940458" y="2351410"/>
            <a:ext cx="1788710" cy="154310"/>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99" name="Straight Arrow Connector 598">
            <a:extLst>
              <a:ext uri="{FF2B5EF4-FFF2-40B4-BE49-F238E27FC236}">
                <a16:creationId xmlns:a16="http://schemas.microsoft.com/office/drawing/2014/main" id="{A6A1225A-A1F5-48E0-AFFF-9A770D9F71FA}"/>
              </a:ext>
            </a:extLst>
          </p:cNvPr>
          <p:cNvCxnSpPr>
            <a:cxnSpLocks/>
          </p:cNvCxnSpPr>
          <p:nvPr/>
        </p:nvCxnSpPr>
        <p:spPr>
          <a:xfrm rot="2696382">
            <a:off x="3663845" y="3309502"/>
            <a:ext cx="0" cy="1949806"/>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00" name="Straight Arrow Connector 599">
            <a:extLst>
              <a:ext uri="{FF2B5EF4-FFF2-40B4-BE49-F238E27FC236}">
                <a16:creationId xmlns:a16="http://schemas.microsoft.com/office/drawing/2014/main" id="{E05A9DE3-029C-4F36-9927-20AE39294411}"/>
              </a:ext>
            </a:extLst>
          </p:cNvPr>
          <p:cNvCxnSpPr>
            <a:cxnSpLocks/>
          </p:cNvCxnSpPr>
          <p:nvPr/>
        </p:nvCxnSpPr>
        <p:spPr>
          <a:xfrm rot="2696382">
            <a:off x="3695710" y="3706749"/>
            <a:ext cx="912044" cy="1825625"/>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01" name="Straight Arrow Connector 600">
            <a:extLst>
              <a:ext uri="{FF2B5EF4-FFF2-40B4-BE49-F238E27FC236}">
                <a16:creationId xmlns:a16="http://schemas.microsoft.com/office/drawing/2014/main" id="{DCB9DE6F-DD7B-49F7-B862-A3E74AA7A12D}"/>
              </a:ext>
            </a:extLst>
          </p:cNvPr>
          <p:cNvCxnSpPr>
            <a:cxnSpLocks/>
          </p:cNvCxnSpPr>
          <p:nvPr/>
        </p:nvCxnSpPr>
        <p:spPr>
          <a:xfrm rot="2696382">
            <a:off x="3946896" y="4033081"/>
            <a:ext cx="1572940" cy="1175458"/>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02" name="Straight Arrow Connector 601">
            <a:extLst>
              <a:ext uri="{FF2B5EF4-FFF2-40B4-BE49-F238E27FC236}">
                <a16:creationId xmlns:a16="http://schemas.microsoft.com/office/drawing/2014/main" id="{B30E246D-63C6-4EBE-88C1-F114B74B90F2}"/>
              </a:ext>
            </a:extLst>
          </p:cNvPr>
          <p:cNvCxnSpPr>
            <a:cxnSpLocks/>
          </p:cNvCxnSpPr>
          <p:nvPr/>
        </p:nvCxnSpPr>
        <p:spPr>
          <a:xfrm rot="2696382">
            <a:off x="4401557" y="4282632"/>
            <a:ext cx="1790082" cy="154253"/>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03" name="Straight Arrow Connector 602">
            <a:extLst>
              <a:ext uri="{FF2B5EF4-FFF2-40B4-BE49-F238E27FC236}">
                <a16:creationId xmlns:a16="http://schemas.microsoft.com/office/drawing/2014/main" id="{22E4D7F8-4FA2-41A2-B9E2-FDCB260F2EDC}"/>
              </a:ext>
            </a:extLst>
          </p:cNvPr>
          <p:cNvCxnSpPr>
            <a:cxnSpLocks/>
          </p:cNvCxnSpPr>
          <p:nvPr/>
        </p:nvCxnSpPr>
        <p:spPr>
          <a:xfrm rot="2696382" flipH="1">
            <a:off x="2878365" y="2891350"/>
            <a:ext cx="911345" cy="1825625"/>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04" name="Straight Arrow Connector 603">
            <a:extLst>
              <a:ext uri="{FF2B5EF4-FFF2-40B4-BE49-F238E27FC236}">
                <a16:creationId xmlns:a16="http://schemas.microsoft.com/office/drawing/2014/main" id="{E18AF74C-CCE7-4749-8EE1-56660236C10B}"/>
              </a:ext>
            </a:extLst>
          </p:cNvPr>
          <p:cNvCxnSpPr>
            <a:cxnSpLocks/>
          </p:cNvCxnSpPr>
          <p:nvPr/>
        </p:nvCxnSpPr>
        <p:spPr>
          <a:xfrm rot="2696382" flipH="1">
            <a:off x="2545921" y="2635026"/>
            <a:ext cx="1571734" cy="1175458"/>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05" name="Straight Arrow Connector 604">
            <a:extLst>
              <a:ext uri="{FF2B5EF4-FFF2-40B4-BE49-F238E27FC236}">
                <a16:creationId xmlns:a16="http://schemas.microsoft.com/office/drawing/2014/main" id="{7D5D65A3-9D24-4574-8109-60E31189486F}"/>
              </a:ext>
            </a:extLst>
          </p:cNvPr>
          <p:cNvCxnSpPr>
            <a:cxnSpLocks/>
          </p:cNvCxnSpPr>
          <p:nvPr/>
        </p:nvCxnSpPr>
        <p:spPr>
          <a:xfrm rot="2696382" flipH="1">
            <a:off x="2697415" y="2581965"/>
            <a:ext cx="1788710" cy="154253"/>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595" name="Rectangle 594">
            <a:extLst>
              <a:ext uri="{FF2B5EF4-FFF2-40B4-BE49-F238E27FC236}">
                <a16:creationId xmlns:a16="http://schemas.microsoft.com/office/drawing/2014/main" id="{A964B513-940C-497C-849F-4A9B96C92DF0}"/>
              </a:ext>
            </a:extLst>
          </p:cNvPr>
          <p:cNvSpPr/>
          <p:nvPr/>
        </p:nvSpPr>
        <p:spPr>
          <a:xfrm>
            <a:off x="3644257" y="113477"/>
            <a:ext cx="4572000" cy="553998"/>
          </a:xfrm>
          <a:prstGeom prst="rect">
            <a:avLst/>
          </a:prstGeom>
        </p:spPr>
        <p:txBody>
          <a:bodyPr>
            <a:spAutoFit/>
          </a:bodyPr>
          <a:lstStyle/>
          <a:p>
            <a:pPr algn="ctr"/>
            <a:r>
              <a:rPr lang="en-AU" sz="3000" dirty="0" smtClean="0">
                <a:solidFill>
                  <a:schemeClr val="bg2"/>
                </a:solidFill>
              </a:rPr>
              <a:t>Press ‘s’</a:t>
            </a:r>
            <a:endParaRPr lang="en-AU" sz="3000" dirty="0">
              <a:solidFill>
                <a:schemeClr val="bg2"/>
              </a:solidFill>
            </a:endParaRPr>
          </a:p>
        </p:txBody>
      </p:sp>
      <p:sp>
        <p:nvSpPr>
          <p:cNvPr id="596" name="Rectangle 595">
            <a:extLst>
              <a:ext uri="{FF2B5EF4-FFF2-40B4-BE49-F238E27FC236}">
                <a16:creationId xmlns:a16="http://schemas.microsoft.com/office/drawing/2014/main" id="{A964B513-940C-497C-849F-4A9B96C92DF0}"/>
              </a:ext>
            </a:extLst>
          </p:cNvPr>
          <p:cNvSpPr/>
          <p:nvPr/>
        </p:nvSpPr>
        <p:spPr>
          <a:xfrm>
            <a:off x="637016" y="123599"/>
            <a:ext cx="4572000" cy="553998"/>
          </a:xfrm>
          <a:prstGeom prst="rect">
            <a:avLst/>
          </a:prstGeom>
        </p:spPr>
        <p:txBody>
          <a:bodyPr>
            <a:spAutoFit/>
          </a:bodyPr>
          <a:lstStyle/>
          <a:p>
            <a:pPr algn="ctr"/>
            <a:r>
              <a:rPr lang="en-AU" sz="3000" dirty="0" smtClean="0">
                <a:solidFill>
                  <a:schemeClr val="bg2"/>
                </a:solidFill>
              </a:rPr>
              <a:t>Press ‘a’</a:t>
            </a:r>
            <a:endParaRPr lang="en-AU" sz="3000" dirty="0">
              <a:solidFill>
                <a:schemeClr val="bg2"/>
              </a:solidFill>
            </a:endParaRPr>
          </a:p>
        </p:txBody>
      </p:sp>
    </p:spTree>
    <p:extLst>
      <p:ext uri="{BB962C8B-B14F-4D97-AF65-F5344CB8AC3E}">
        <p14:creationId xmlns:p14="http://schemas.microsoft.com/office/powerpoint/2010/main" val="382802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0"/>
                                        </p:tgtEl>
                                        <p:attrNameLst>
                                          <p:attrName>style.visibility</p:attrName>
                                        </p:attrNameLst>
                                      </p:cBhvr>
                                      <p:to>
                                        <p:strVal val="visible"/>
                                      </p:to>
                                    </p:set>
                                    <p:animEffect transition="in" filter="fade">
                                      <p:cBhvr>
                                        <p:cTn id="7" dur="500"/>
                                        <p:tgtEl>
                                          <p:spTgt spid="59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5"/>
                                        </p:tgtEl>
                                        <p:attrNameLst>
                                          <p:attrName>style.visibility</p:attrName>
                                        </p:attrNameLst>
                                      </p:cBhvr>
                                      <p:to>
                                        <p:strVal val="visible"/>
                                      </p:to>
                                    </p:set>
                                    <p:animEffect transition="in" filter="fade">
                                      <p:cBhvr>
                                        <p:cTn id="10" dur="500"/>
                                        <p:tgtEl>
                                          <p:spTgt spid="59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9"/>
                                        </p:tgtEl>
                                        <p:attrNameLst>
                                          <p:attrName>style.visibility</p:attrName>
                                        </p:attrNameLst>
                                      </p:cBhvr>
                                      <p:to>
                                        <p:strVal val="visible"/>
                                      </p:to>
                                    </p:set>
                                    <p:animEffect transition="in" filter="fade">
                                      <p:cBhvr>
                                        <p:cTn id="14" dur="500"/>
                                        <p:tgtEl>
                                          <p:spTgt spid="589"/>
                                        </p:tgtEl>
                                      </p:cBhvr>
                                    </p:animEffect>
                                  </p:childTnLst>
                                </p:cTn>
                              </p:par>
                              <p:par>
                                <p:cTn id="15" presetID="10" presetClass="exit" presetSubtype="0" fill="hold" nodeType="withEffect">
                                  <p:stCondLst>
                                    <p:cond delay="0"/>
                                  </p:stCondLst>
                                  <p:childTnLst>
                                    <p:animEffect transition="out" filter="fade">
                                      <p:cBhvr>
                                        <p:cTn id="16" dur="500"/>
                                        <p:tgtEl>
                                          <p:spTgt spid="590"/>
                                        </p:tgtEl>
                                      </p:cBhvr>
                                    </p:animEffect>
                                    <p:set>
                                      <p:cBhvr>
                                        <p:cTn id="17" dur="1" fill="hold">
                                          <p:stCondLst>
                                            <p:cond delay="499"/>
                                          </p:stCondLst>
                                        </p:cTn>
                                        <p:tgtEl>
                                          <p:spTgt spid="590"/>
                                        </p:tgtEl>
                                        <p:attrNameLst>
                                          <p:attrName>style.visibility</p:attrName>
                                        </p:attrNameLst>
                                      </p:cBhvr>
                                      <p:to>
                                        <p:strVal val="hidden"/>
                                      </p:to>
                                    </p:se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588"/>
                                        </p:tgtEl>
                                        <p:attrNameLst>
                                          <p:attrName>style.visibility</p:attrName>
                                        </p:attrNameLst>
                                      </p:cBhvr>
                                      <p:to>
                                        <p:strVal val="visible"/>
                                      </p:to>
                                    </p:set>
                                    <p:animEffect transition="in" filter="fade">
                                      <p:cBhvr>
                                        <p:cTn id="21" dur="500"/>
                                        <p:tgtEl>
                                          <p:spTgt spid="588"/>
                                        </p:tgtEl>
                                      </p:cBhvr>
                                    </p:animEffect>
                                  </p:childTnLst>
                                </p:cTn>
                              </p:par>
                              <p:par>
                                <p:cTn id="22" presetID="10" presetClass="exit" presetSubtype="0" fill="hold" nodeType="withEffect">
                                  <p:stCondLst>
                                    <p:cond delay="0"/>
                                  </p:stCondLst>
                                  <p:childTnLst>
                                    <p:animEffect transition="out" filter="fade">
                                      <p:cBhvr>
                                        <p:cTn id="23" dur="500"/>
                                        <p:tgtEl>
                                          <p:spTgt spid="589"/>
                                        </p:tgtEl>
                                      </p:cBhvr>
                                    </p:animEffect>
                                    <p:set>
                                      <p:cBhvr>
                                        <p:cTn id="24" dur="1" fill="hold">
                                          <p:stCondLst>
                                            <p:cond delay="499"/>
                                          </p:stCondLst>
                                        </p:cTn>
                                        <p:tgtEl>
                                          <p:spTgt spid="589"/>
                                        </p:tgtEl>
                                        <p:attrNameLst>
                                          <p:attrName>style.visibility</p:attrName>
                                        </p:attrNameLst>
                                      </p:cBhvr>
                                      <p:to>
                                        <p:strVal val="hidden"/>
                                      </p:to>
                                    </p:se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584"/>
                                        </p:tgtEl>
                                        <p:attrNameLst>
                                          <p:attrName>style.visibility</p:attrName>
                                        </p:attrNameLst>
                                      </p:cBhvr>
                                      <p:to>
                                        <p:strVal val="visible"/>
                                      </p:to>
                                    </p:set>
                                    <p:animEffect transition="in" filter="fade">
                                      <p:cBhvr>
                                        <p:cTn id="28" dur="500"/>
                                        <p:tgtEl>
                                          <p:spTgt spid="584"/>
                                        </p:tgtEl>
                                      </p:cBhvr>
                                    </p:animEffect>
                                  </p:childTnLst>
                                </p:cTn>
                              </p:par>
                              <p:par>
                                <p:cTn id="29" presetID="10" presetClass="exit" presetSubtype="0" fill="hold" nodeType="withEffect">
                                  <p:stCondLst>
                                    <p:cond delay="0"/>
                                  </p:stCondLst>
                                  <p:childTnLst>
                                    <p:animEffect transition="out" filter="fade">
                                      <p:cBhvr>
                                        <p:cTn id="30" dur="500"/>
                                        <p:tgtEl>
                                          <p:spTgt spid="588"/>
                                        </p:tgtEl>
                                      </p:cBhvr>
                                    </p:animEffect>
                                    <p:set>
                                      <p:cBhvr>
                                        <p:cTn id="31" dur="1" fill="hold">
                                          <p:stCondLst>
                                            <p:cond delay="499"/>
                                          </p:stCondLst>
                                        </p:cTn>
                                        <p:tgtEl>
                                          <p:spTgt spid="588"/>
                                        </p:tgtEl>
                                        <p:attrNameLst>
                                          <p:attrName>style.visibility</p:attrName>
                                        </p:attrNameLst>
                                      </p:cBhvr>
                                      <p:to>
                                        <p:strVal val="hidden"/>
                                      </p:to>
                                    </p:se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585"/>
                                        </p:tgtEl>
                                        <p:attrNameLst>
                                          <p:attrName>style.visibility</p:attrName>
                                        </p:attrNameLst>
                                      </p:cBhvr>
                                      <p:to>
                                        <p:strVal val="visible"/>
                                      </p:to>
                                    </p:set>
                                    <p:animEffect transition="in" filter="fade">
                                      <p:cBhvr>
                                        <p:cTn id="35" dur="500"/>
                                        <p:tgtEl>
                                          <p:spTgt spid="585"/>
                                        </p:tgtEl>
                                      </p:cBhvr>
                                    </p:animEffect>
                                  </p:childTnLst>
                                </p:cTn>
                              </p:par>
                              <p:par>
                                <p:cTn id="36" presetID="10" presetClass="exit" presetSubtype="0" fill="hold" nodeType="withEffect">
                                  <p:stCondLst>
                                    <p:cond delay="0"/>
                                  </p:stCondLst>
                                  <p:childTnLst>
                                    <p:animEffect transition="out" filter="fade">
                                      <p:cBhvr>
                                        <p:cTn id="37" dur="500"/>
                                        <p:tgtEl>
                                          <p:spTgt spid="584"/>
                                        </p:tgtEl>
                                      </p:cBhvr>
                                    </p:animEffect>
                                    <p:set>
                                      <p:cBhvr>
                                        <p:cTn id="38" dur="1" fill="hold">
                                          <p:stCondLst>
                                            <p:cond delay="499"/>
                                          </p:stCondLst>
                                        </p:cTn>
                                        <p:tgtEl>
                                          <p:spTgt spid="584"/>
                                        </p:tgtEl>
                                        <p:attrNameLst>
                                          <p:attrName>style.visibility</p:attrName>
                                        </p:attrNameLst>
                                      </p:cBhvr>
                                      <p:to>
                                        <p:strVal val="hidden"/>
                                      </p:to>
                                    </p:se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586"/>
                                        </p:tgtEl>
                                        <p:attrNameLst>
                                          <p:attrName>style.visibility</p:attrName>
                                        </p:attrNameLst>
                                      </p:cBhvr>
                                      <p:to>
                                        <p:strVal val="visible"/>
                                      </p:to>
                                    </p:set>
                                    <p:animEffect transition="in" filter="fade">
                                      <p:cBhvr>
                                        <p:cTn id="42" dur="500"/>
                                        <p:tgtEl>
                                          <p:spTgt spid="586"/>
                                        </p:tgtEl>
                                      </p:cBhvr>
                                    </p:animEffect>
                                  </p:childTnLst>
                                </p:cTn>
                              </p:par>
                              <p:par>
                                <p:cTn id="43" presetID="10" presetClass="exit" presetSubtype="0" fill="hold" nodeType="withEffect">
                                  <p:stCondLst>
                                    <p:cond delay="0"/>
                                  </p:stCondLst>
                                  <p:childTnLst>
                                    <p:animEffect transition="out" filter="fade">
                                      <p:cBhvr>
                                        <p:cTn id="44" dur="500"/>
                                        <p:tgtEl>
                                          <p:spTgt spid="585"/>
                                        </p:tgtEl>
                                      </p:cBhvr>
                                    </p:animEffect>
                                    <p:set>
                                      <p:cBhvr>
                                        <p:cTn id="45" dur="1" fill="hold">
                                          <p:stCondLst>
                                            <p:cond delay="499"/>
                                          </p:stCondLst>
                                        </p:cTn>
                                        <p:tgtEl>
                                          <p:spTgt spid="585"/>
                                        </p:tgtEl>
                                        <p:attrNameLst>
                                          <p:attrName>style.visibility</p:attrName>
                                        </p:attrNameLst>
                                      </p:cBhvr>
                                      <p:to>
                                        <p:strVal val="hidden"/>
                                      </p:to>
                                    </p:se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587"/>
                                        </p:tgtEl>
                                        <p:attrNameLst>
                                          <p:attrName>style.visibility</p:attrName>
                                        </p:attrNameLst>
                                      </p:cBhvr>
                                      <p:to>
                                        <p:strVal val="visible"/>
                                      </p:to>
                                    </p:set>
                                    <p:animEffect transition="in" filter="fade">
                                      <p:cBhvr>
                                        <p:cTn id="49" dur="500"/>
                                        <p:tgtEl>
                                          <p:spTgt spid="587"/>
                                        </p:tgtEl>
                                      </p:cBhvr>
                                    </p:animEffect>
                                  </p:childTnLst>
                                </p:cTn>
                              </p:par>
                              <p:par>
                                <p:cTn id="50" presetID="10" presetClass="exit" presetSubtype="0" fill="hold" nodeType="withEffect">
                                  <p:stCondLst>
                                    <p:cond delay="0"/>
                                  </p:stCondLst>
                                  <p:childTnLst>
                                    <p:animEffect transition="out" filter="fade">
                                      <p:cBhvr>
                                        <p:cTn id="51" dur="500"/>
                                        <p:tgtEl>
                                          <p:spTgt spid="586"/>
                                        </p:tgtEl>
                                      </p:cBhvr>
                                    </p:animEffect>
                                    <p:set>
                                      <p:cBhvr>
                                        <p:cTn id="52" dur="1" fill="hold">
                                          <p:stCondLst>
                                            <p:cond delay="499"/>
                                          </p:stCondLst>
                                        </p:cTn>
                                        <p:tgtEl>
                                          <p:spTgt spid="586"/>
                                        </p:tgtEl>
                                        <p:attrNameLst>
                                          <p:attrName>style.visibility</p:attrName>
                                        </p:attrNameLst>
                                      </p:cBhvr>
                                      <p:to>
                                        <p:strVal val="hidden"/>
                                      </p:to>
                                    </p:set>
                                  </p:childTnLst>
                                </p:cTn>
                              </p:par>
                            </p:childTnLst>
                          </p:cTn>
                        </p:par>
                        <p:par>
                          <p:cTn id="53" fill="hold">
                            <p:stCondLst>
                              <p:cond delay="3500"/>
                            </p:stCondLst>
                            <p:childTnLst>
                              <p:par>
                                <p:cTn id="54" presetID="10" presetClass="entr" presetSubtype="0" fill="hold" nodeType="afterEffect">
                                  <p:stCondLst>
                                    <p:cond delay="0"/>
                                  </p:stCondLst>
                                  <p:childTnLst>
                                    <p:set>
                                      <p:cBhvr>
                                        <p:cTn id="55" dur="1" fill="hold">
                                          <p:stCondLst>
                                            <p:cond delay="0"/>
                                          </p:stCondLst>
                                        </p:cTn>
                                        <p:tgtEl>
                                          <p:spTgt spid="602"/>
                                        </p:tgtEl>
                                        <p:attrNameLst>
                                          <p:attrName>style.visibility</p:attrName>
                                        </p:attrNameLst>
                                      </p:cBhvr>
                                      <p:to>
                                        <p:strVal val="visible"/>
                                      </p:to>
                                    </p:set>
                                    <p:animEffect transition="in" filter="fade">
                                      <p:cBhvr>
                                        <p:cTn id="56" dur="500"/>
                                        <p:tgtEl>
                                          <p:spTgt spid="602"/>
                                        </p:tgtEl>
                                      </p:cBhvr>
                                    </p:animEffect>
                                  </p:childTnLst>
                                </p:cTn>
                              </p:par>
                              <p:par>
                                <p:cTn id="57" presetID="10" presetClass="exit" presetSubtype="0" fill="hold" nodeType="withEffect">
                                  <p:stCondLst>
                                    <p:cond delay="0"/>
                                  </p:stCondLst>
                                  <p:childTnLst>
                                    <p:animEffect transition="out" filter="fade">
                                      <p:cBhvr>
                                        <p:cTn id="58" dur="500"/>
                                        <p:tgtEl>
                                          <p:spTgt spid="587"/>
                                        </p:tgtEl>
                                      </p:cBhvr>
                                    </p:animEffect>
                                    <p:set>
                                      <p:cBhvr>
                                        <p:cTn id="59" dur="1" fill="hold">
                                          <p:stCondLst>
                                            <p:cond delay="499"/>
                                          </p:stCondLst>
                                        </p:cTn>
                                        <p:tgtEl>
                                          <p:spTgt spid="587"/>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595"/>
                                        </p:tgtEl>
                                      </p:cBhvr>
                                    </p:animEffect>
                                    <p:set>
                                      <p:cBhvr>
                                        <p:cTn id="62" dur="1" fill="hold">
                                          <p:stCondLst>
                                            <p:cond delay="499"/>
                                          </p:stCondLst>
                                        </p:cTn>
                                        <p:tgtEl>
                                          <p:spTgt spid="595"/>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596"/>
                                        </p:tgtEl>
                                        <p:attrNameLst>
                                          <p:attrName>style.visibility</p:attrName>
                                        </p:attrNameLst>
                                      </p:cBhvr>
                                      <p:to>
                                        <p:strVal val="visible"/>
                                      </p:to>
                                    </p:set>
                                    <p:animEffect transition="in" filter="fade">
                                      <p:cBhvr>
                                        <p:cTn id="65" dur="500"/>
                                        <p:tgtEl>
                                          <p:spTgt spid="596"/>
                                        </p:tgtEl>
                                      </p:cBhvr>
                                    </p:animEffect>
                                  </p:childTnLst>
                                </p:cTn>
                              </p:par>
                            </p:childTnLst>
                          </p:cTn>
                        </p:par>
                        <p:par>
                          <p:cTn id="66" fill="hold">
                            <p:stCondLst>
                              <p:cond delay="4000"/>
                            </p:stCondLst>
                            <p:childTnLst>
                              <p:par>
                                <p:cTn id="67" presetID="10" presetClass="entr" presetSubtype="0" fill="hold" nodeType="afterEffect">
                                  <p:stCondLst>
                                    <p:cond delay="0"/>
                                  </p:stCondLst>
                                  <p:childTnLst>
                                    <p:set>
                                      <p:cBhvr>
                                        <p:cTn id="68" dur="1" fill="hold">
                                          <p:stCondLst>
                                            <p:cond delay="0"/>
                                          </p:stCondLst>
                                        </p:cTn>
                                        <p:tgtEl>
                                          <p:spTgt spid="601"/>
                                        </p:tgtEl>
                                        <p:attrNameLst>
                                          <p:attrName>style.visibility</p:attrName>
                                        </p:attrNameLst>
                                      </p:cBhvr>
                                      <p:to>
                                        <p:strVal val="visible"/>
                                      </p:to>
                                    </p:set>
                                    <p:animEffect transition="in" filter="fade">
                                      <p:cBhvr>
                                        <p:cTn id="69" dur="500"/>
                                        <p:tgtEl>
                                          <p:spTgt spid="601"/>
                                        </p:tgtEl>
                                      </p:cBhvr>
                                    </p:animEffect>
                                  </p:childTnLst>
                                </p:cTn>
                              </p:par>
                              <p:par>
                                <p:cTn id="70" presetID="10" presetClass="exit" presetSubtype="0" fill="hold" nodeType="withEffect">
                                  <p:stCondLst>
                                    <p:cond delay="0"/>
                                  </p:stCondLst>
                                  <p:childTnLst>
                                    <p:animEffect transition="out" filter="fade">
                                      <p:cBhvr>
                                        <p:cTn id="71" dur="500"/>
                                        <p:tgtEl>
                                          <p:spTgt spid="602"/>
                                        </p:tgtEl>
                                      </p:cBhvr>
                                    </p:animEffect>
                                    <p:set>
                                      <p:cBhvr>
                                        <p:cTn id="72" dur="1" fill="hold">
                                          <p:stCondLst>
                                            <p:cond delay="499"/>
                                          </p:stCondLst>
                                        </p:cTn>
                                        <p:tgtEl>
                                          <p:spTgt spid="602"/>
                                        </p:tgtEl>
                                        <p:attrNameLst>
                                          <p:attrName>style.visibility</p:attrName>
                                        </p:attrNameLst>
                                      </p:cBhvr>
                                      <p:to>
                                        <p:strVal val="hidden"/>
                                      </p:to>
                                    </p:set>
                                  </p:childTnLst>
                                </p:cTn>
                              </p:par>
                            </p:childTnLst>
                          </p:cTn>
                        </p:par>
                        <p:par>
                          <p:cTn id="73" fill="hold">
                            <p:stCondLst>
                              <p:cond delay="4500"/>
                            </p:stCondLst>
                            <p:childTnLst>
                              <p:par>
                                <p:cTn id="74" presetID="10" presetClass="entr" presetSubtype="0" fill="hold" nodeType="afterEffect">
                                  <p:stCondLst>
                                    <p:cond delay="0"/>
                                  </p:stCondLst>
                                  <p:childTnLst>
                                    <p:set>
                                      <p:cBhvr>
                                        <p:cTn id="75" dur="1" fill="hold">
                                          <p:stCondLst>
                                            <p:cond delay="0"/>
                                          </p:stCondLst>
                                        </p:cTn>
                                        <p:tgtEl>
                                          <p:spTgt spid="600"/>
                                        </p:tgtEl>
                                        <p:attrNameLst>
                                          <p:attrName>style.visibility</p:attrName>
                                        </p:attrNameLst>
                                      </p:cBhvr>
                                      <p:to>
                                        <p:strVal val="visible"/>
                                      </p:to>
                                    </p:set>
                                    <p:animEffect transition="in" filter="fade">
                                      <p:cBhvr>
                                        <p:cTn id="76" dur="500"/>
                                        <p:tgtEl>
                                          <p:spTgt spid="600"/>
                                        </p:tgtEl>
                                      </p:cBhvr>
                                    </p:animEffect>
                                  </p:childTnLst>
                                </p:cTn>
                              </p:par>
                              <p:par>
                                <p:cTn id="77" presetID="10" presetClass="exit" presetSubtype="0" fill="hold" nodeType="withEffect">
                                  <p:stCondLst>
                                    <p:cond delay="0"/>
                                  </p:stCondLst>
                                  <p:childTnLst>
                                    <p:animEffect transition="out" filter="fade">
                                      <p:cBhvr>
                                        <p:cTn id="78" dur="500"/>
                                        <p:tgtEl>
                                          <p:spTgt spid="601"/>
                                        </p:tgtEl>
                                      </p:cBhvr>
                                    </p:animEffect>
                                    <p:set>
                                      <p:cBhvr>
                                        <p:cTn id="79" dur="1" fill="hold">
                                          <p:stCondLst>
                                            <p:cond delay="499"/>
                                          </p:stCondLst>
                                        </p:cTn>
                                        <p:tgtEl>
                                          <p:spTgt spid="601"/>
                                        </p:tgtEl>
                                        <p:attrNameLst>
                                          <p:attrName>style.visibility</p:attrName>
                                        </p:attrNameLst>
                                      </p:cBhvr>
                                      <p:to>
                                        <p:strVal val="hidden"/>
                                      </p:to>
                                    </p:set>
                                  </p:childTnLst>
                                </p:cTn>
                              </p:par>
                            </p:childTnLst>
                          </p:cTn>
                        </p:par>
                        <p:par>
                          <p:cTn id="80" fill="hold">
                            <p:stCondLst>
                              <p:cond delay="5000"/>
                            </p:stCondLst>
                            <p:childTnLst>
                              <p:par>
                                <p:cTn id="81" presetID="10" presetClass="entr" presetSubtype="0" fill="hold" nodeType="afterEffect">
                                  <p:stCondLst>
                                    <p:cond delay="0"/>
                                  </p:stCondLst>
                                  <p:childTnLst>
                                    <p:set>
                                      <p:cBhvr>
                                        <p:cTn id="82" dur="1" fill="hold">
                                          <p:stCondLst>
                                            <p:cond delay="0"/>
                                          </p:stCondLst>
                                        </p:cTn>
                                        <p:tgtEl>
                                          <p:spTgt spid="599"/>
                                        </p:tgtEl>
                                        <p:attrNameLst>
                                          <p:attrName>style.visibility</p:attrName>
                                        </p:attrNameLst>
                                      </p:cBhvr>
                                      <p:to>
                                        <p:strVal val="visible"/>
                                      </p:to>
                                    </p:set>
                                    <p:animEffect transition="in" filter="fade">
                                      <p:cBhvr>
                                        <p:cTn id="83" dur="500"/>
                                        <p:tgtEl>
                                          <p:spTgt spid="599"/>
                                        </p:tgtEl>
                                      </p:cBhvr>
                                    </p:animEffect>
                                  </p:childTnLst>
                                </p:cTn>
                              </p:par>
                              <p:par>
                                <p:cTn id="84" presetID="10" presetClass="exit" presetSubtype="0" fill="hold" nodeType="withEffect">
                                  <p:stCondLst>
                                    <p:cond delay="0"/>
                                  </p:stCondLst>
                                  <p:childTnLst>
                                    <p:animEffect transition="out" filter="fade">
                                      <p:cBhvr>
                                        <p:cTn id="85" dur="500"/>
                                        <p:tgtEl>
                                          <p:spTgt spid="600"/>
                                        </p:tgtEl>
                                      </p:cBhvr>
                                    </p:animEffect>
                                    <p:set>
                                      <p:cBhvr>
                                        <p:cTn id="86" dur="1" fill="hold">
                                          <p:stCondLst>
                                            <p:cond delay="499"/>
                                          </p:stCondLst>
                                        </p:cTn>
                                        <p:tgtEl>
                                          <p:spTgt spid="600"/>
                                        </p:tgtEl>
                                        <p:attrNameLst>
                                          <p:attrName>style.visibility</p:attrName>
                                        </p:attrNameLst>
                                      </p:cBhvr>
                                      <p:to>
                                        <p:strVal val="hidden"/>
                                      </p:to>
                                    </p:set>
                                  </p:childTnLst>
                                </p:cTn>
                              </p:par>
                            </p:childTnLst>
                          </p:cTn>
                        </p:par>
                        <p:par>
                          <p:cTn id="87" fill="hold">
                            <p:stCondLst>
                              <p:cond delay="5500"/>
                            </p:stCondLst>
                            <p:childTnLst>
                              <p:par>
                                <p:cTn id="88" presetID="10" presetClass="entr" presetSubtype="0" fill="hold" nodeType="afterEffect">
                                  <p:stCondLst>
                                    <p:cond delay="0"/>
                                  </p:stCondLst>
                                  <p:childTnLst>
                                    <p:set>
                                      <p:cBhvr>
                                        <p:cTn id="89" dur="1" fill="hold">
                                          <p:stCondLst>
                                            <p:cond delay="0"/>
                                          </p:stCondLst>
                                        </p:cTn>
                                        <p:tgtEl>
                                          <p:spTgt spid="603"/>
                                        </p:tgtEl>
                                        <p:attrNameLst>
                                          <p:attrName>style.visibility</p:attrName>
                                        </p:attrNameLst>
                                      </p:cBhvr>
                                      <p:to>
                                        <p:strVal val="visible"/>
                                      </p:to>
                                    </p:set>
                                    <p:animEffect transition="in" filter="fade">
                                      <p:cBhvr>
                                        <p:cTn id="90" dur="500"/>
                                        <p:tgtEl>
                                          <p:spTgt spid="603"/>
                                        </p:tgtEl>
                                      </p:cBhvr>
                                    </p:animEffect>
                                  </p:childTnLst>
                                </p:cTn>
                              </p:par>
                              <p:par>
                                <p:cTn id="91" presetID="10" presetClass="exit" presetSubtype="0" fill="hold" nodeType="withEffect">
                                  <p:stCondLst>
                                    <p:cond delay="0"/>
                                  </p:stCondLst>
                                  <p:childTnLst>
                                    <p:animEffect transition="out" filter="fade">
                                      <p:cBhvr>
                                        <p:cTn id="92" dur="500"/>
                                        <p:tgtEl>
                                          <p:spTgt spid="599"/>
                                        </p:tgtEl>
                                      </p:cBhvr>
                                    </p:animEffect>
                                    <p:set>
                                      <p:cBhvr>
                                        <p:cTn id="93" dur="1" fill="hold">
                                          <p:stCondLst>
                                            <p:cond delay="499"/>
                                          </p:stCondLst>
                                        </p:cTn>
                                        <p:tgtEl>
                                          <p:spTgt spid="599"/>
                                        </p:tgtEl>
                                        <p:attrNameLst>
                                          <p:attrName>style.visibility</p:attrName>
                                        </p:attrNameLst>
                                      </p:cBhvr>
                                      <p:to>
                                        <p:strVal val="hidden"/>
                                      </p:to>
                                    </p:set>
                                  </p:childTnLst>
                                </p:cTn>
                              </p:par>
                            </p:childTnLst>
                          </p:cTn>
                        </p:par>
                        <p:par>
                          <p:cTn id="94" fill="hold">
                            <p:stCondLst>
                              <p:cond delay="6000"/>
                            </p:stCondLst>
                            <p:childTnLst>
                              <p:par>
                                <p:cTn id="95" presetID="10" presetClass="entr" presetSubtype="0" fill="hold" nodeType="afterEffect">
                                  <p:stCondLst>
                                    <p:cond delay="0"/>
                                  </p:stCondLst>
                                  <p:childTnLst>
                                    <p:set>
                                      <p:cBhvr>
                                        <p:cTn id="96" dur="1" fill="hold">
                                          <p:stCondLst>
                                            <p:cond delay="0"/>
                                          </p:stCondLst>
                                        </p:cTn>
                                        <p:tgtEl>
                                          <p:spTgt spid="604"/>
                                        </p:tgtEl>
                                        <p:attrNameLst>
                                          <p:attrName>style.visibility</p:attrName>
                                        </p:attrNameLst>
                                      </p:cBhvr>
                                      <p:to>
                                        <p:strVal val="visible"/>
                                      </p:to>
                                    </p:set>
                                    <p:animEffect transition="in" filter="fade">
                                      <p:cBhvr>
                                        <p:cTn id="97" dur="500"/>
                                        <p:tgtEl>
                                          <p:spTgt spid="604"/>
                                        </p:tgtEl>
                                      </p:cBhvr>
                                    </p:animEffect>
                                  </p:childTnLst>
                                </p:cTn>
                              </p:par>
                              <p:par>
                                <p:cTn id="98" presetID="10" presetClass="exit" presetSubtype="0" fill="hold" nodeType="withEffect">
                                  <p:stCondLst>
                                    <p:cond delay="0"/>
                                  </p:stCondLst>
                                  <p:childTnLst>
                                    <p:animEffect transition="out" filter="fade">
                                      <p:cBhvr>
                                        <p:cTn id="99" dur="500"/>
                                        <p:tgtEl>
                                          <p:spTgt spid="603"/>
                                        </p:tgtEl>
                                      </p:cBhvr>
                                    </p:animEffect>
                                    <p:set>
                                      <p:cBhvr>
                                        <p:cTn id="100" dur="1" fill="hold">
                                          <p:stCondLst>
                                            <p:cond delay="499"/>
                                          </p:stCondLst>
                                        </p:cTn>
                                        <p:tgtEl>
                                          <p:spTgt spid="603"/>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604"/>
                                        </p:tgtEl>
                                      </p:cBhvr>
                                    </p:animEffect>
                                    <p:set>
                                      <p:cBhvr>
                                        <p:cTn id="103" dur="1" fill="hold">
                                          <p:stCondLst>
                                            <p:cond delay="499"/>
                                          </p:stCondLst>
                                        </p:cTn>
                                        <p:tgtEl>
                                          <p:spTgt spid="604"/>
                                        </p:tgtEl>
                                        <p:attrNameLst>
                                          <p:attrName>style.visibility</p:attrName>
                                        </p:attrNameLst>
                                      </p:cBhvr>
                                      <p:to>
                                        <p:strVal val="hidden"/>
                                      </p:to>
                                    </p:set>
                                  </p:childTnLst>
                                </p:cTn>
                              </p:par>
                            </p:childTnLst>
                          </p:cTn>
                        </p:par>
                        <p:par>
                          <p:cTn id="104" fill="hold">
                            <p:stCondLst>
                              <p:cond delay="6500"/>
                            </p:stCondLst>
                            <p:childTnLst>
                              <p:par>
                                <p:cTn id="105" presetID="10" presetClass="entr" presetSubtype="0" fill="hold" nodeType="afterEffect">
                                  <p:stCondLst>
                                    <p:cond delay="0"/>
                                  </p:stCondLst>
                                  <p:childTnLst>
                                    <p:set>
                                      <p:cBhvr>
                                        <p:cTn id="106" dur="1" fill="hold">
                                          <p:stCondLst>
                                            <p:cond delay="0"/>
                                          </p:stCondLst>
                                        </p:cTn>
                                        <p:tgtEl>
                                          <p:spTgt spid="605"/>
                                        </p:tgtEl>
                                        <p:attrNameLst>
                                          <p:attrName>style.visibility</p:attrName>
                                        </p:attrNameLst>
                                      </p:cBhvr>
                                      <p:to>
                                        <p:strVal val="visible"/>
                                      </p:to>
                                    </p:set>
                                    <p:animEffect transition="in" filter="fade">
                                      <p:cBhvr>
                                        <p:cTn id="107" dur="500"/>
                                        <p:tgtEl>
                                          <p:spTgt spid="605"/>
                                        </p:tgtEl>
                                      </p:cBhvr>
                                    </p:animEffect>
                                  </p:childTnLst>
                                </p:cTn>
                              </p:par>
                              <p:par>
                                <p:cTn id="108" presetID="10" presetClass="exit" presetSubtype="0" fill="hold" nodeType="withEffect">
                                  <p:stCondLst>
                                    <p:cond delay="0"/>
                                  </p:stCondLst>
                                  <p:childTnLst>
                                    <p:animEffect transition="out" filter="fade">
                                      <p:cBhvr>
                                        <p:cTn id="109" dur="500"/>
                                        <p:tgtEl>
                                          <p:spTgt spid="605"/>
                                        </p:tgtEl>
                                      </p:cBhvr>
                                    </p:animEffect>
                                    <p:set>
                                      <p:cBhvr>
                                        <p:cTn id="110" dur="1" fill="hold">
                                          <p:stCondLst>
                                            <p:cond delay="499"/>
                                          </p:stCondLst>
                                        </p:cTn>
                                        <p:tgtEl>
                                          <p:spTgt spid="605"/>
                                        </p:tgtEl>
                                        <p:attrNameLst>
                                          <p:attrName>style.visibility</p:attrName>
                                        </p:attrNameLst>
                                      </p:cBhvr>
                                      <p:to>
                                        <p:strVal val="hidden"/>
                                      </p:to>
                                    </p:set>
                                  </p:childTnLst>
                                </p:cTn>
                              </p:par>
                            </p:childTnLst>
                          </p:cTn>
                        </p:par>
                        <p:par>
                          <p:cTn id="111" fill="hold">
                            <p:stCondLst>
                              <p:cond delay="7000"/>
                            </p:stCondLst>
                            <p:childTnLst>
                              <p:par>
                                <p:cTn id="112" presetID="10" presetClass="exit" presetSubtype="0" fill="hold" grpId="1" nodeType="afterEffect">
                                  <p:stCondLst>
                                    <p:cond delay="0"/>
                                  </p:stCondLst>
                                  <p:childTnLst>
                                    <p:animEffect transition="out" filter="fade">
                                      <p:cBhvr>
                                        <p:cTn id="113" dur="500"/>
                                        <p:tgtEl>
                                          <p:spTgt spid="596"/>
                                        </p:tgtEl>
                                      </p:cBhvr>
                                    </p:animEffect>
                                    <p:set>
                                      <p:cBhvr>
                                        <p:cTn id="114" dur="1" fill="hold">
                                          <p:stCondLst>
                                            <p:cond delay="499"/>
                                          </p:stCondLst>
                                        </p:cTn>
                                        <p:tgtEl>
                                          <p:spTgt spid="5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 grpId="0"/>
      <p:bldP spid="595" grpId="1"/>
      <p:bldP spid="596" grpId="0"/>
      <p:bldP spid="59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36AFF-5C07-4DEF-ABAF-1241EAD46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750" y="2248766"/>
            <a:ext cx="3132500" cy="3704665"/>
          </a:xfrm>
          <a:prstGeom prst="rect">
            <a:avLst/>
          </a:prstGeom>
        </p:spPr>
      </p:pic>
      <p:sp>
        <p:nvSpPr>
          <p:cNvPr id="4" name="Oval 3">
            <a:extLst>
              <a:ext uri="{FF2B5EF4-FFF2-40B4-BE49-F238E27FC236}">
                <a16:creationId xmlns:a16="http://schemas.microsoft.com/office/drawing/2014/main" id="{632D7890-8117-43FF-9B07-4FB93F16337B}"/>
              </a:ext>
            </a:extLst>
          </p:cNvPr>
          <p:cNvSpPr/>
          <p:nvPr/>
        </p:nvSpPr>
        <p:spPr>
          <a:xfrm>
            <a:off x="3509950" y="2248766"/>
            <a:ext cx="574837" cy="5748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a</a:t>
            </a:r>
          </a:p>
        </p:txBody>
      </p:sp>
      <p:sp>
        <p:nvSpPr>
          <p:cNvPr id="6" name="TextBox 5">
            <a:extLst>
              <a:ext uri="{FF2B5EF4-FFF2-40B4-BE49-F238E27FC236}">
                <a16:creationId xmlns:a16="http://schemas.microsoft.com/office/drawing/2014/main" id="{9697D2BE-CD31-436B-A383-CD8703185C34}"/>
              </a:ext>
            </a:extLst>
          </p:cNvPr>
          <p:cNvSpPr txBox="1"/>
          <p:nvPr/>
        </p:nvSpPr>
        <p:spPr>
          <a:xfrm>
            <a:off x="1428539" y="529741"/>
            <a:ext cx="2051509" cy="584775"/>
          </a:xfrm>
          <a:prstGeom prst="rect">
            <a:avLst/>
          </a:prstGeom>
          <a:noFill/>
        </p:spPr>
        <p:txBody>
          <a:bodyPr wrap="square" numCol="1" rtlCol="0">
            <a:spAutoFit/>
          </a:bodyPr>
          <a:lstStyle/>
          <a:p>
            <a:pPr algn="ctr"/>
            <a:r>
              <a:rPr lang="en-US" sz="1600" dirty="0" smtClean="0"/>
              <a:t>Going in the direction of ‘a’</a:t>
            </a:r>
            <a:endParaRPr lang="en-US" sz="1600" dirty="0"/>
          </a:p>
        </p:txBody>
      </p:sp>
      <p:sp>
        <p:nvSpPr>
          <p:cNvPr id="7" name="TextBox 6">
            <a:extLst>
              <a:ext uri="{FF2B5EF4-FFF2-40B4-BE49-F238E27FC236}">
                <a16:creationId xmlns:a16="http://schemas.microsoft.com/office/drawing/2014/main" id="{A2919044-C038-4117-87FA-C99B1CF3868F}"/>
              </a:ext>
            </a:extLst>
          </p:cNvPr>
          <p:cNvSpPr txBox="1"/>
          <p:nvPr/>
        </p:nvSpPr>
        <p:spPr>
          <a:xfrm>
            <a:off x="5663953" y="529742"/>
            <a:ext cx="1906563" cy="584775"/>
          </a:xfrm>
          <a:prstGeom prst="rect">
            <a:avLst/>
          </a:prstGeom>
          <a:noFill/>
        </p:spPr>
        <p:txBody>
          <a:bodyPr wrap="square" numCol="1" rtlCol="0">
            <a:spAutoFit/>
          </a:bodyPr>
          <a:lstStyle/>
          <a:p>
            <a:pPr algn="ctr"/>
            <a:r>
              <a:rPr lang="en-US" sz="1600" dirty="0" smtClean="0"/>
              <a:t>Going in the direction of ‘s’</a:t>
            </a:r>
            <a:endParaRPr lang="en-US" sz="1600" dirty="0"/>
          </a:p>
        </p:txBody>
      </p:sp>
      <p:cxnSp>
        <p:nvCxnSpPr>
          <p:cNvPr id="9" name="Connector: Elbow 8">
            <a:extLst>
              <a:ext uri="{FF2B5EF4-FFF2-40B4-BE49-F238E27FC236}">
                <a16:creationId xmlns:a16="http://schemas.microsoft.com/office/drawing/2014/main" id="{08C58FF5-C81E-4E85-8858-11E4B1963985}"/>
              </a:ext>
            </a:extLst>
          </p:cNvPr>
          <p:cNvCxnSpPr>
            <a:cxnSpLocks/>
            <a:stCxn id="7" idx="2"/>
            <a:endCxn id="21" idx="6"/>
          </p:cNvCxnSpPr>
          <p:nvPr/>
        </p:nvCxnSpPr>
        <p:spPr>
          <a:xfrm rot="5400000">
            <a:off x="5318788" y="838546"/>
            <a:ext cx="1022476" cy="157441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CA34FA7F-2ADC-4CFE-BEE8-C9FC169C0CD0}"/>
              </a:ext>
            </a:extLst>
          </p:cNvPr>
          <p:cNvSpPr/>
          <p:nvPr/>
        </p:nvSpPr>
        <p:spPr>
          <a:xfrm>
            <a:off x="4467979" y="1849574"/>
            <a:ext cx="574837" cy="5748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s</a:t>
            </a:r>
          </a:p>
        </p:txBody>
      </p:sp>
      <p:cxnSp>
        <p:nvCxnSpPr>
          <p:cNvPr id="26" name="Connector: Elbow 25">
            <a:extLst>
              <a:ext uri="{FF2B5EF4-FFF2-40B4-BE49-F238E27FC236}">
                <a16:creationId xmlns:a16="http://schemas.microsoft.com/office/drawing/2014/main" id="{1A8E0DB1-A585-4046-BC7D-9897B507AB2D}"/>
              </a:ext>
            </a:extLst>
          </p:cNvPr>
          <p:cNvCxnSpPr>
            <a:cxnSpLocks/>
            <a:stCxn id="6" idx="2"/>
            <a:endCxn id="4" idx="2"/>
          </p:cNvCxnSpPr>
          <p:nvPr/>
        </p:nvCxnSpPr>
        <p:spPr>
          <a:xfrm rot="16200000" flipH="1">
            <a:off x="2271288" y="1297522"/>
            <a:ext cx="1421669" cy="105565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55958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astel Palette">
      <a:dk1>
        <a:srgbClr val="3B3E3E"/>
      </a:dk1>
      <a:lt1>
        <a:sysClr val="window" lastClr="FFFFFF"/>
      </a:lt1>
      <a:dk2>
        <a:srgbClr val="3B3E3E"/>
      </a:dk2>
      <a:lt2>
        <a:srgbClr val="FFFCF9"/>
      </a:lt2>
      <a:accent1>
        <a:srgbClr val="F19CA2"/>
      </a:accent1>
      <a:accent2>
        <a:srgbClr val="F8D7D0"/>
      </a:accent2>
      <a:accent3>
        <a:srgbClr val="FFE9CD"/>
      </a:accent3>
      <a:accent4>
        <a:srgbClr val="8EDBCD"/>
      </a:accent4>
      <a:accent5>
        <a:srgbClr val="ADD4FF"/>
      </a:accent5>
      <a:accent6>
        <a:srgbClr val="AF9EDB"/>
      </a:accent6>
      <a:hlink>
        <a:srgbClr val="AF9EDB"/>
      </a:hlink>
      <a:folHlink>
        <a:srgbClr val="8EDBCD"/>
      </a:folHlink>
    </a:clrScheme>
    <a:fontScheme name="Powerpoint">
      <a:majorFont>
        <a:latin typeface="Avenir Next LT Pro Heavy"/>
        <a:ea typeface=""/>
        <a:cs typeface=""/>
      </a:majorFont>
      <a:minorFont>
        <a:latin typeface="Georgi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15819</TotalTime>
  <Words>557</Words>
  <Application>Microsoft Office PowerPoint</Application>
  <PresentationFormat>On-screen Show (4:3)</PresentationFormat>
  <Paragraphs>62</Paragraphs>
  <Slides>27</Slides>
  <Notes>0</Notes>
  <HiddenSlides>0</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Avenir Next LT Pro Heavy</vt:lpstr>
      <vt:lpstr>Arial</vt:lpstr>
      <vt:lpstr>Georgia Pro</vt:lpstr>
      <vt:lpstr>Office Theme</vt:lpstr>
      <vt:lpstr>Welcome!</vt:lpstr>
      <vt:lpstr>Trials look like this</vt:lpstr>
      <vt:lpstr>PowerPoint Presentation</vt:lpstr>
      <vt:lpstr>PowerPoint Presentation</vt:lpstr>
      <vt:lpstr>PowerPoint Presentation</vt:lpstr>
      <vt:lpstr>Detail</vt:lpstr>
      <vt:lpstr>PowerPoint Presentation</vt:lpstr>
      <vt:lpstr>PowerPoint Presentation</vt:lpstr>
      <vt:lpstr>PowerPoint Presentation</vt:lpstr>
      <vt:lpstr>Example one</vt:lpstr>
      <vt:lpstr>PowerPoint Presentation</vt:lpstr>
      <vt:lpstr>PowerPoint Presentation</vt:lpstr>
      <vt:lpstr>PowerPoint Presentation</vt:lpstr>
      <vt:lpstr>PowerPoint Presentation</vt:lpstr>
      <vt:lpstr>Example two</vt:lpstr>
      <vt:lpstr>PowerPoint Presentation</vt:lpstr>
      <vt:lpstr>PowerPoint Presentation</vt:lpstr>
      <vt:lpstr>PowerPoint Presentation</vt:lpstr>
      <vt:lpstr>PowerPoint Presentation</vt:lpstr>
      <vt:lpstr>Some final points</vt:lpstr>
      <vt:lpstr>The cue can change</vt:lpstr>
      <vt:lpstr>PowerPoint Presentation</vt:lpstr>
      <vt:lpstr>Be careful about which dots are ‘coherent’</vt:lpstr>
      <vt:lpstr>PowerPoint Presentation</vt:lpstr>
      <vt:lpstr>Some trials are easy, some are hard</vt:lpstr>
      <vt:lpstr>Always answer!</vt:lpstr>
      <vt:lpstr>Ready?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Dorian Minors</dc:creator>
  <cp:lastModifiedBy>Dorian Minors</cp:lastModifiedBy>
  <cp:revision>179</cp:revision>
  <dcterms:created xsi:type="dcterms:W3CDTF">2019-04-21T10:37:44Z</dcterms:created>
  <dcterms:modified xsi:type="dcterms:W3CDTF">2020-04-20T13:18:00Z</dcterms:modified>
</cp:coreProperties>
</file>