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1"/>
  </p:notesMasterIdLst>
  <p:sldIdLst>
    <p:sldId id="428" r:id="rId2"/>
    <p:sldId id="459" r:id="rId3"/>
    <p:sldId id="502" r:id="rId4"/>
    <p:sldId id="496" r:id="rId5"/>
    <p:sldId id="503" r:id="rId6"/>
    <p:sldId id="504" r:id="rId7"/>
    <p:sldId id="436" r:id="rId8"/>
    <p:sldId id="472" r:id="rId9"/>
    <p:sldId id="497" r:id="rId10"/>
    <p:sldId id="435" r:id="rId11"/>
    <p:sldId id="498" r:id="rId12"/>
    <p:sldId id="483" r:id="rId13"/>
    <p:sldId id="444" r:id="rId14"/>
    <p:sldId id="473" r:id="rId15"/>
    <p:sldId id="499" r:id="rId16"/>
    <p:sldId id="505" r:id="rId17"/>
    <p:sldId id="442" r:id="rId18"/>
    <p:sldId id="452" r:id="rId19"/>
    <p:sldId id="494" r:id="rId20"/>
    <p:sldId id="474" r:id="rId21"/>
    <p:sldId id="500" r:id="rId22"/>
    <p:sldId id="506" r:id="rId23"/>
    <p:sldId id="455" r:id="rId24"/>
    <p:sldId id="456" r:id="rId25"/>
    <p:sldId id="495" r:id="rId26"/>
    <p:sldId id="475" r:id="rId27"/>
    <p:sldId id="501" r:id="rId28"/>
    <p:sldId id="463" r:id="rId29"/>
    <p:sldId id="464" r:id="rId30"/>
    <p:sldId id="465" r:id="rId31"/>
    <p:sldId id="466" r:id="rId32"/>
    <p:sldId id="476" r:id="rId33"/>
    <p:sldId id="467" r:id="rId34"/>
    <p:sldId id="468" r:id="rId35"/>
    <p:sldId id="469" r:id="rId36"/>
    <p:sldId id="477" r:id="rId37"/>
    <p:sldId id="470" r:id="rId38"/>
    <p:sldId id="471" r:id="rId39"/>
    <p:sldId id="478" r:id="rId40"/>
    <p:sldId id="507" r:id="rId41"/>
    <p:sldId id="480" r:id="rId42"/>
    <p:sldId id="485" r:id="rId43"/>
    <p:sldId id="391" r:id="rId44"/>
    <p:sldId id="386" r:id="rId45"/>
    <p:sldId id="429" r:id="rId46"/>
    <p:sldId id="388" r:id="rId47"/>
    <p:sldId id="389" r:id="rId48"/>
    <p:sldId id="432" r:id="rId49"/>
    <p:sldId id="430" r:id="rId50"/>
  </p:sldIdLst>
  <p:sldSz cx="9144000" cy="6858000" type="screen4x3"/>
  <p:notesSz cx="6858000" cy="9144000"/>
  <p:embeddedFontLst>
    <p:embeddedFont>
      <p:font typeface="Avenir Next LT Pro Heavy" pitchFamily="50" charset="0"/>
      <p:bold r:id="rId52"/>
      <p:boldItalic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Georgia Pro" panose="02040502050405020303" pitchFamily="18" charset="0"/>
      <p:regular r:id="rId58"/>
      <p:bold r:id="rId59"/>
      <p:italic r:id="rId60"/>
      <p:boldItalic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periment" id="{48A8EE0C-7746-49FE-8486-90454A27F57D}">
          <p14:sldIdLst>
            <p14:sldId id="428"/>
          </p14:sldIdLst>
        </p14:section>
        <p14:section name="Overview" id="{B1D0B0FF-1895-4726-891A-ABF450CAC49E}">
          <p14:sldIdLst>
            <p14:sldId id="459"/>
            <p14:sldId id="502"/>
            <p14:sldId id="496"/>
            <p14:sldId id="503"/>
            <p14:sldId id="504"/>
            <p14:sldId id="436"/>
          </p14:sldIdLst>
        </p14:section>
        <p14:section name="Detail" id="{7434BBE0-3ADC-4DB6-8667-875EDB062151}">
          <p14:sldIdLst>
            <p14:sldId id="472"/>
            <p14:sldId id="497"/>
            <p14:sldId id="435"/>
            <p14:sldId id="498"/>
            <p14:sldId id="483"/>
            <p14:sldId id="444"/>
          </p14:sldIdLst>
        </p14:section>
        <p14:section name="Example 1" id="{B731F3F1-8788-42EB-A822-B55C09EFF233}">
          <p14:sldIdLst>
            <p14:sldId id="473"/>
            <p14:sldId id="499"/>
            <p14:sldId id="505"/>
            <p14:sldId id="442"/>
            <p14:sldId id="452"/>
            <p14:sldId id="494"/>
          </p14:sldIdLst>
        </p14:section>
        <p14:section name="Example 2" id="{1CA13522-7DE7-45DB-93D4-27C1B4AAFEA9}">
          <p14:sldIdLst>
            <p14:sldId id="474"/>
            <p14:sldId id="500"/>
            <p14:sldId id="506"/>
            <p14:sldId id="455"/>
            <p14:sldId id="456"/>
            <p14:sldId id="495"/>
          </p14:sldIdLst>
        </p14:section>
        <p14:section name="Coherence test" id="{66928085-8444-4AE6-83E9-4003E19CA42A}">
          <p14:sldIdLst>
            <p14:sldId id="475"/>
            <p14:sldId id="501"/>
            <p14:sldId id="463"/>
            <p14:sldId id="464"/>
            <p14:sldId id="465"/>
            <p14:sldId id="466"/>
          </p14:sldIdLst>
        </p14:section>
        <p14:section name="Matching Angle Test" id="{567A9FFD-F6CC-4670-93CE-C910774E3846}">
          <p14:sldIdLst>
            <p14:sldId id="476"/>
            <p14:sldId id="467"/>
            <p14:sldId id="468"/>
            <p14:sldId id="469"/>
            <p14:sldId id="477"/>
            <p14:sldId id="470"/>
            <p14:sldId id="471"/>
          </p14:sldIdLst>
        </p14:section>
        <p14:section name="Final notes" id="{58D27F89-8E80-492E-95F2-9553C5D1D26B}">
          <p14:sldIdLst>
            <p14:sldId id="478"/>
            <p14:sldId id="507"/>
            <p14:sldId id="480"/>
            <p14:sldId id="485"/>
          </p14:sldIdLst>
        </p14:section>
        <p14:section name="Archive" id="{2286F157-E8B1-4E39-AE49-B465864A0DBA}">
          <p14:sldIdLst>
            <p14:sldId id="391"/>
            <p14:sldId id="386"/>
            <p14:sldId id="429"/>
            <p14:sldId id="388"/>
            <p14:sldId id="389"/>
            <p14:sldId id="432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an Minors" initials="DM" lastIdx="2" clrIdx="0">
    <p:extLst>
      <p:ext uri="{19B8F6BF-5375-455C-9EA6-DF929625EA0E}">
        <p15:presenceInfo xmlns:p15="http://schemas.microsoft.com/office/powerpoint/2012/main" userId="S-1-5-21-2567923909-987886487-43690239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B5F0"/>
    <a:srgbClr val="F0B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E3ADA-1238-4DCD-8DF7-381F3F02094A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79C1-76A4-470F-9CCF-3E52F1A493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16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C77E-F93F-41A4-AFA3-54BE2B015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2F1FF-8C34-4CE5-9F87-965F9B5A9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E0A11-53EB-4C63-A3C9-31AFAF77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74E66-F74F-470A-8D95-5C3636AC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8625-086D-4E02-B170-8BEBD295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49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A7D4-D422-473B-8EED-C96C7091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676FA-FC21-4D6F-A85E-BE50B5806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CCE1-F09D-4906-AE4D-22B7A736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1DA6-8E03-4C87-ADC0-E5B373AC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DFA09-B7A3-4EBE-AA95-A4653213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4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0F8DC-7611-4A98-97C4-316B2A6C2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 anchor="t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6F693-972F-49C6-BD2B-BBBD28BA4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790F-3C92-4260-B2D4-13C1C3FC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93C9-7AB2-43C1-B198-E11709F3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D6743-2A56-4B0E-98DB-2E271A5B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05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33C9-5AE7-44E8-967E-438E434E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DECD0-DC0C-46A2-B0D7-FE55C58C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D8DD5-E3E4-4007-843D-D9ABB65F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511F-3F24-4228-8456-975561E9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E174-638E-4C88-A0D5-CE4AB844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03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C5BA-89B4-4DEE-8A7C-3817F71E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D91A6-B820-4BD8-98FB-65C554E0A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FDEF1-401F-4D0C-BC31-6EAE4D55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AFD6C-0B23-4A90-B85F-7E4B558C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FBA95-1EE7-405B-800A-E242019A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73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E8F1-C056-4DCE-B3EF-6065076C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9E65-5D95-4B29-9B51-B45F6BCA7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186EA-7C41-4DBE-A5A9-810262FC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4E873-1EC6-4940-A69D-DF8DFEB3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0F276-21BA-40D0-A76B-7ED35E40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D8AB5-973B-4B4C-B7B8-82B51132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76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6AB7-BFDE-4D0B-9D9C-3F7518FD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39EC2-0FF3-4174-8F97-84F3E7889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200FC-4A3F-4194-8FF6-4EE2150D9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BB4CB-8606-48B2-949A-179420534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429FA-0298-46E9-95BD-0EF05A29E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D4DB8-2855-4FE2-A60A-AD8508F0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6F659-DB5B-49E5-ACCC-A61A2241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3C162-D818-40D0-BD3B-38C7C801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98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892E-6B39-4C32-8FF4-F410738B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BC51B-83D7-4839-8480-A4823435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C978B-D90F-43E1-8248-FF51ADB2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08AAD-BAB5-4A30-B4F0-2972CE7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2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07D6D-0DC5-4CA7-A583-9D90C28D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7E4A3-4D59-4D62-98D3-BF5361FB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72FA5-CEC1-4D2F-A507-82F65D97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85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8DBE-EE61-4169-A931-F1668DF1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FEEE-6AD7-4562-90D5-36C97ECC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C795F-40E6-4595-ABCC-59AD2EE0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92FF5-B47D-4F28-8109-570A4F68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642B4-6639-48A2-A68C-C3C75AB8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71DFC-8BEA-4D9A-9DB6-7B8FE888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839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F69A-DD05-4970-8F42-E9EA6AF0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227FA-6374-4F8B-A75B-1DC7C9F27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73CDB-ABA5-446A-9D56-DCDACE292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8FA11-B865-4EFE-A8FF-645F9DEB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7D8B7-1277-423E-8796-D67566E9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07ECE-EF60-4CC1-9440-EFDA0640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97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FE4EF-19E9-4EB4-B3EC-BD7CF35C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7CDE7-A66B-4022-B3DE-D180DAE55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13DD-FE30-4146-A39A-4979615E8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172F7-EFE9-42AB-9DD0-697C8BC91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5576-3986-4BE8-ACF0-756A7FE3D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88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gxBwGVRzV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Nvaz8koxb8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CLYWHtgaz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jRN1O1oxj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63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V="1">
            <a:off x="4565386" y="1151996"/>
            <a:ext cx="0" cy="1950525"/>
          </a:xfrm>
          <a:prstGeom prst="straightConnector1">
            <a:avLst/>
          </a:prstGeom>
          <a:ln w="63500">
            <a:solidFill>
              <a:srgbClr val="79B5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8E45A0B3-0DB0-4427-A0D0-D9602171BAC1}"/>
              </a:ext>
            </a:extLst>
          </p:cNvPr>
          <p:cNvCxnSpPr>
            <a:cxnSpLocks/>
          </p:cNvCxnSpPr>
          <p:nvPr/>
        </p:nvCxnSpPr>
        <p:spPr>
          <a:xfrm flipV="1">
            <a:off x="4691457" y="1321534"/>
            <a:ext cx="912044" cy="1826299"/>
          </a:xfrm>
          <a:prstGeom prst="straightConnector1">
            <a:avLst/>
          </a:prstGeom>
          <a:ln w="63500">
            <a:solidFill>
              <a:srgbClr val="79B5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24141A3A-F23C-48D1-A7D4-17C05422D2A5}"/>
              </a:ext>
            </a:extLst>
          </p:cNvPr>
          <p:cNvCxnSpPr>
            <a:cxnSpLocks/>
          </p:cNvCxnSpPr>
          <p:nvPr/>
        </p:nvCxnSpPr>
        <p:spPr>
          <a:xfrm flipV="1">
            <a:off x="4773601" y="2056849"/>
            <a:ext cx="1572940" cy="1175892"/>
          </a:xfrm>
          <a:prstGeom prst="straightConnector1">
            <a:avLst/>
          </a:prstGeom>
          <a:ln w="63500">
            <a:solidFill>
              <a:srgbClr val="79B5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615C1A1D-298E-4703-A11A-48DCB921413E}"/>
              </a:ext>
            </a:extLst>
          </p:cNvPr>
          <p:cNvCxnSpPr>
            <a:cxnSpLocks/>
          </p:cNvCxnSpPr>
          <p:nvPr/>
        </p:nvCxnSpPr>
        <p:spPr>
          <a:xfrm flipV="1">
            <a:off x="4879317" y="3150486"/>
            <a:ext cx="1790082" cy="154310"/>
          </a:xfrm>
          <a:prstGeom prst="straightConnector1">
            <a:avLst/>
          </a:prstGeom>
          <a:ln w="63500">
            <a:solidFill>
              <a:srgbClr val="79B5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62BEFCB6-AC49-425B-9E20-826C88DFCFB5}"/>
              </a:ext>
            </a:extLst>
          </p:cNvPr>
          <p:cNvCxnSpPr>
            <a:cxnSpLocks/>
          </p:cNvCxnSpPr>
          <p:nvPr/>
        </p:nvCxnSpPr>
        <p:spPr>
          <a:xfrm flipH="1" flipV="1">
            <a:off x="3537034" y="1321125"/>
            <a:ext cx="911345" cy="1826299"/>
          </a:xfrm>
          <a:prstGeom prst="straightConnector1">
            <a:avLst/>
          </a:prstGeom>
          <a:ln w="63500">
            <a:solidFill>
              <a:srgbClr val="79B5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7EAA1485-1ED3-451C-B7E7-A9EB06B32F4F}"/>
              </a:ext>
            </a:extLst>
          </p:cNvPr>
          <p:cNvCxnSpPr>
            <a:cxnSpLocks/>
          </p:cNvCxnSpPr>
          <p:nvPr/>
        </p:nvCxnSpPr>
        <p:spPr>
          <a:xfrm flipH="1" flipV="1">
            <a:off x="2794563" y="2056441"/>
            <a:ext cx="1571734" cy="1175892"/>
          </a:xfrm>
          <a:prstGeom prst="straightConnector1">
            <a:avLst/>
          </a:prstGeom>
          <a:ln w="63500">
            <a:solidFill>
              <a:srgbClr val="79B5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7D6E54A1-80AF-4986-A363-80E9FE09722D}"/>
              </a:ext>
            </a:extLst>
          </p:cNvPr>
          <p:cNvCxnSpPr>
            <a:cxnSpLocks/>
          </p:cNvCxnSpPr>
          <p:nvPr/>
        </p:nvCxnSpPr>
        <p:spPr>
          <a:xfrm flipH="1" flipV="1">
            <a:off x="2471953" y="3150078"/>
            <a:ext cx="1788710" cy="154310"/>
          </a:xfrm>
          <a:prstGeom prst="straightConnector1">
            <a:avLst/>
          </a:prstGeom>
          <a:ln w="63500">
            <a:solidFill>
              <a:srgbClr val="79B5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A6A1225A-A1F5-48E0-AFFF-9A770D9F71FA}"/>
              </a:ext>
            </a:extLst>
          </p:cNvPr>
          <p:cNvCxnSpPr>
            <a:cxnSpLocks/>
          </p:cNvCxnSpPr>
          <p:nvPr/>
        </p:nvCxnSpPr>
        <p:spPr>
          <a:xfrm>
            <a:off x="4556183" y="3686753"/>
            <a:ext cx="0" cy="1949806"/>
          </a:xfrm>
          <a:prstGeom prst="straightConnector1">
            <a:avLst/>
          </a:prstGeom>
          <a:ln w="63500">
            <a:solidFill>
              <a:srgbClr val="F0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E05A9DE3-029C-4F36-9927-20AE39294411}"/>
              </a:ext>
            </a:extLst>
          </p:cNvPr>
          <p:cNvCxnSpPr>
            <a:cxnSpLocks/>
          </p:cNvCxnSpPr>
          <p:nvPr/>
        </p:nvCxnSpPr>
        <p:spPr>
          <a:xfrm>
            <a:off x="4682254" y="3641459"/>
            <a:ext cx="912044" cy="1825625"/>
          </a:xfrm>
          <a:prstGeom prst="straightConnector1">
            <a:avLst/>
          </a:prstGeom>
          <a:ln w="63500">
            <a:solidFill>
              <a:srgbClr val="F0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DCB9DE6F-DD7B-49F7-B862-A3E74AA7A12D}"/>
              </a:ext>
            </a:extLst>
          </p:cNvPr>
          <p:cNvCxnSpPr>
            <a:cxnSpLocks/>
          </p:cNvCxnSpPr>
          <p:nvPr/>
        </p:nvCxnSpPr>
        <p:spPr>
          <a:xfrm>
            <a:off x="4764398" y="3556582"/>
            <a:ext cx="1572940" cy="1175458"/>
          </a:xfrm>
          <a:prstGeom prst="straightConnector1">
            <a:avLst/>
          </a:prstGeom>
          <a:ln w="63500">
            <a:solidFill>
              <a:srgbClr val="F0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>
            <a:extLst>
              <a:ext uri="{FF2B5EF4-FFF2-40B4-BE49-F238E27FC236}">
                <a16:creationId xmlns:a16="http://schemas.microsoft.com/office/drawing/2014/main" id="{B30E246D-63C6-4EBE-88C1-F114B74B90F2}"/>
              </a:ext>
            </a:extLst>
          </p:cNvPr>
          <p:cNvCxnSpPr>
            <a:cxnSpLocks/>
          </p:cNvCxnSpPr>
          <p:nvPr/>
        </p:nvCxnSpPr>
        <p:spPr>
          <a:xfrm>
            <a:off x="4870114" y="3484553"/>
            <a:ext cx="1790082" cy="154253"/>
          </a:xfrm>
          <a:prstGeom prst="straightConnector1">
            <a:avLst/>
          </a:prstGeom>
          <a:ln w="63500">
            <a:solidFill>
              <a:srgbClr val="F0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22E4D7F8-4FA2-41A2-B9E2-FDCB260F2EDC}"/>
              </a:ext>
            </a:extLst>
          </p:cNvPr>
          <p:cNvCxnSpPr>
            <a:cxnSpLocks/>
          </p:cNvCxnSpPr>
          <p:nvPr/>
        </p:nvCxnSpPr>
        <p:spPr>
          <a:xfrm flipH="1">
            <a:off x="3527831" y="3641867"/>
            <a:ext cx="911345" cy="1825625"/>
          </a:xfrm>
          <a:prstGeom prst="straightConnector1">
            <a:avLst/>
          </a:prstGeom>
          <a:ln w="63500">
            <a:solidFill>
              <a:srgbClr val="F0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E18AF74C-CCE7-4749-8EE1-56660236C10B}"/>
              </a:ext>
            </a:extLst>
          </p:cNvPr>
          <p:cNvCxnSpPr>
            <a:cxnSpLocks/>
          </p:cNvCxnSpPr>
          <p:nvPr/>
        </p:nvCxnSpPr>
        <p:spPr>
          <a:xfrm flipH="1">
            <a:off x="2785360" y="3556990"/>
            <a:ext cx="1571734" cy="1175458"/>
          </a:xfrm>
          <a:prstGeom prst="straightConnector1">
            <a:avLst/>
          </a:prstGeom>
          <a:ln w="63500">
            <a:solidFill>
              <a:srgbClr val="F0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7D5D65A3-9D24-4574-8109-60E31189486F}"/>
              </a:ext>
            </a:extLst>
          </p:cNvPr>
          <p:cNvCxnSpPr>
            <a:cxnSpLocks/>
          </p:cNvCxnSpPr>
          <p:nvPr/>
        </p:nvCxnSpPr>
        <p:spPr>
          <a:xfrm flipH="1">
            <a:off x="2462750" y="3484961"/>
            <a:ext cx="1788710" cy="154253"/>
          </a:xfrm>
          <a:prstGeom prst="straightConnector1">
            <a:avLst/>
          </a:prstGeom>
          <a:ln w="63500">
            <a:solidFill>
              <a:srgbClr val="F0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3167FE-5DB7-44FE-B4DF-CBD4C67DCD9E}"/>
              </a:ext>
            </a:extLst>
          </p:cNvPr>
          <p:cNvSpPr/>
          <p:nvPr/>
        </p:nvSpPr>
        <p:spPr>
          <a:xfrm>
            <a:off x="2258271" y="575379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F0B579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A383D-635D-4EC2-B224-3EDF203896DC}"/>
              </a:ext>
            </a:extLst>
          </p:cNvPr>
          <p:cNvSpPr/>
          <p:nvPr/>
        </p:nvSpPr>
        <p:spPr>
          <a:xfrm>
            <a:off x="2285999" y="55021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79B5F0"/>
                </a:solidFill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9D7B3-33C1-49D4-976A-68AA7630C66F}"/>
              </a:ext>
            </a:extLst>
          </p:cNvPr>
          <p:cNvSpPr/>
          <p:nvPr/>
        </p:nvSpPr>
        <p:spPr>
          <a:xfrm>
            <a:off x="2285999" y="650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either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311422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2DB4FF-DE71-43C0-92BB-9497EF62DD28}"/>
              </a:ext>
            </a:extLst>
          </p:cNvPr>
          <p:cNvGrpSpPr/>
          <p:nvPr/>
        </p:nvGrpSpPr>
        <p:grpSpPr>
          <a:xfrm>
            <a:off x="2462750" y="3484553"/>
            <a:ext cx="4197446" cy="2152006"/>
            <a:chOff x="2462750" y="3484553"/>
            <a:chExt cx="4197446" cy="215200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00EBA2A-16C9-4FAA-A4D4-F01925A37D92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83" y="3686753"/>
              <a:ext cx="0" cy="1949806"/>
            </a:xfrm>
            <a:prstGeom prst="straightConnector1">
              <a:avLst/>
            </a:prstGeom>
            <a:ln w="63500">
              <a:solidFill>
                <a:srgbClr val="F0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4FBDDBDC-049B-4734-9597-2BC57FF53D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2254" y="3641459"/>
              <a:ext cx="912044" cy="1825625"/>
            </a:xfrm>
            <a:prstGeom prst="straightConnector1">
              <a:avLst/>
            </a:prstGeom>
            <a:ln w="63500">
              <a:solidFill>
                <a:srgbClr val="F0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FF82D828-DA78-42D7-9E83-D8FC473DCED8}"/>
                </a:ext>
              </a:extLst>
            </p:cNvPr>
            <p:cNvCxnSpPr>
              <a:cxnSpLocks/>
            </p:cNvCxnSpPr>
            <p:nvPr/>
          </p:nvCxnSpPr>
          <p:spPr>
            <a:xfrm>
              <a:off x="4764398" y="3556582"/>
              <a:ext cx="1572940" cy="1175458"/>
            </a:xfrm>
            <a:prstGeom prst="straightConnector1">
              <a:avLst/>
            </a:prstGeom>
            <a:ln w="63500">
              <a:solidFill>
                <a:srgbClr val="F0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9C0A6E6A-7846-4588-A5BB-19DCDE5E18BA}"/>
                </a:ext>
              </a:extLst>
            </p:cNvPr>
            <p:cNvCxnSpPr>
              <a:cxnSpLocks/>
            </p:cNvCxnSpPr>
            <p:nvPr/>
          </p:nvCxnSpPr>
          <p:spPr>
            <a:xfrm>
              <a:off x="4870114" y="3484553"/>
              <a:ext cx="1790082" cy="154253"/>
            </a:xfrm>
            <a:prstGeom prst="straightConnector1">
              <a:avLst/>
            </a:prstGeom>
            <a:ln w="63500">
              <a:solidFill>
                <a:srgbClr val="F0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7CDC5AA8-CDD9-4328-8385-7CBF8AC3C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7831" y="3641867"/>
              <a:ext cx="911345" cy="1825625"/>
            </a:xfrm>
            <a:prstGeom prst="straightConnector1">
              <a:avLst/>
            </a:prstGeom>
            <a:ln w="63500">
              <a:solidFill>
                <a:srgbClr val="F0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>
              <a:extLst>
                <a:ext uri="{FF2B5EF4-FFF2-40B4-BE49-F238E27FC236}">
                  <a16:creationId xmlns:a16="http://schemas.microsoft.com/office/drawing/2014/main" id="{1D15A5A8-F7A2-4CC3-BE4C-6A48FA626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360" y="3556990"/>
              <a:ext cx="1571734" cy="1175458"/>
            </a:xfrm>
            <a:prstGeom prst="straightConnector1">
              <a:avLst/>
            </a:prstGeom>
            <a:ln w="63500">
              <a:solidFill>
                <a:srgbClr val="F0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80B76DAA-DFC5-4B6F-AC71-0FD6CDE641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2750" y="3484961"/>
              <a:ext cx="1788710" cy="154253"/>
            </a:xfrm>
            <a:prstGeom prst="straightConnector1">
              <a:avLst/>
            </a:prstGeom>
            <a:ln w="63500">
              <a:solidFill>
                <a:srgbClr val="F0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E4BF05-82EA-4F1E-AF68-4F2AD9CF1DCA}"/>
              </a:ext>
            </a:extLst>
          </p:cNvPr>
          <p:cNvGrpSpPr/>
          <p:nvPr/>
        </p:nvGrpSpPr>
        <p:grpSpPr>
          <a:xfrm flipV="1">
            <a:off x="2471953" y="1151996"/>
            <a:ext cx="4197446" cy="2152800"/>
            <a:chOff x="2615150" y="3636953"/>
            <a:chExt cx="4197446" cy="2152006"/>
          </a:xfrm>
        </p:grpSpPr>
        <p:cxnSp>
          <p:nvCxnSpPr>
            <p:cNvPr id="584" name="Straight Arrow Connector 583">
              <a:extLst>
                <a:ext uri="{FF2B5EF4-FFF2-40B4-BE49-F238E27FC236}">
                  <a16:creationId xmlns:a16="http://schemas.microsoft.com/office/drawing/2014/main" id="{A501F396-CDE3-4AEB-B743-DD9431154A8B}"/>
                </a:ext>
              </a:extLst>
            </p:cNvPr>
            <p:cNvCxnSpPr>
              <a:cxnSpLocks/>
            </p:cNvCxnSpPr>
            <p:nvPr/>
          </p:nvCxnSpPr>
          <p:spPr>
            <a:xfrm>
              <a:off x="4708583" y="3839153"/>
              <a:ext cx="0" cy="1949806"/>
            </a:xfrm>
            <a:prstGeom prst="straightConnector1">
              <a:avLst/>
            </a:prstGeom>
            <a:ln w="63500">
              <a:solidFill>
                <a:srgbClr val="79B5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8E45A0B3-0DB0-4427-A0D0-D9602171BAC1}"/>
                </a:ext>
              </a:extLst>
            </p:cNvPr>
            <p:cNvCxnSpPr>
              <a:cxnSpLocks/>
            </p:cNvCxnSpPr>
            <p:nvPr/>
          </p:nvCxnSpPr>
          <p:spPr>
            <a:xfrm>
              <a:off x="4834654" y="3793859"/>
              <a:ext cx="912044" cy="1825625"/>
            </a:xfrm>
            <a:prstGeom prst="straightConnector1">
              <a:avLst/>
            </a:prstGeom>
            <a:ln w="63500">
              <a:solidFill>
                <a:srgbClr val="79B5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24141A3A-F23C-48D1-A7D4-17C05422D2A5}"/>
                </a:ext>
              </a:extLst>
            </p:cNvPr>
            <p:cNvCxnSpPr>
              <a:cxnSpLocks/>
            </p:cNvCxnSpPr>
            <p:nvPr/>
          </p:nvCxnSpPr>
          <p:spPr>
            <a:xfrm>
              <a:off x="4916798" y="3708982"/>
              <a:ext cx="1572940" cy="1175458"/>
            </a:xfrm>
            <a:prstGeom prst="straightConnector1">
              <a:avLst/>
            </a:prstGeom>
            <a:ln w="63500">
              <a:solidFill>
                <a:srgbClr val="79B5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615C1A1D-298E-4703-A11A-48DCB921413E}"/>
                </a:ext>
              </a:extLst>
            </p:cNvPr>
            <p:cNvCxnSpPr>
              <a:cxnSpLocks/>
            </p:cNvCxnSpPr>
            <p:nvPr/>
          </p:nvCxnSpPr>
          <p:spPr>
            <a:xfrm>
              <a:off x="5022514" y="3636953"/>
              <a:ext cx="1790082" cy="154253"/>
            </a:xfrm>
            <a:prstGeom prst="straightConnector1">
              <a:avLst/>
            </a:prstGeom>
            <a:ln w="63500">
              <a:solidFill>
                <a:srgbClr val="79B5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>
              <a:extLst>
                <a:ext uri="{FF2B5EF4-FFF2-40B4-BE49-F238E27FC236}">
                  <a16:creationId xmlns:a16="http://schemas.microsoft.com/office/drawing/2014/main" id="{62BEFCB6-AC49-425B-9E20-826C88DFC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0231" y="3794267"/>
              <a:ext cx="911345" cy="1825625"/>
            </a:xfrm>
            <a:prstGeom prst="straightConnector1">
              <a:avLst/>
            </a:prstGeom>
            <a:ln w="63500">
              <a:solidFill>
                <a:srgbClr val="79B5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7EAA1485-1ED3-451C-B7E7-A9EB06B32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7760" y="3709390"/>
              <a:ext cx="1571734" cy="1175458"/>
            </a:xfrm>
            <a:prstGeom prst="straightConnector1">
              <a:avLst/>
            </a:prstGeom>
            <a:ln w="63500">
              <a:solidFill>
                <a:srgbClr val="79B5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7D6E54A1-80AF-4986-A363-80E9FE097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150" y="3637361"/>
              <a:ext cx="1788710" cy="154253"/>
            </a:xfrm>
            <a:prstGeom prst="straightConnector1">
              <a:avLst/>
            </a:prstGeom>
            <a:ln w="63500">
              <a:solidFill>
                <a:srgbClr val="79B5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9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36AFF-5C07-4DEF-ABAF-1241EAD4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50" y="2248766"/>
            <a:ext cx="3132500" cy="37046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2D7890-8117-43FF-9B07-4FB93F16337B}"/>
              </a:ext>
            </a:extLst>
          </p:cNvPr>
          <p:cNvSpPr/>
          <p:nvPr/>
        </p:nvSpPr>
        <p:spPr>
          <a:xfrm>
            <a:off x="3509950" y="2248766"/>
            <a:ext cx="574837" cy="574837"/>
          </a:xfrm>
          <a:prstGeom prst="ellipse">
            <a:avLst/>
          </a:prstGeom>
          <a:solidFill>
            <a:srgbClr val="F0B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7D2BE-CD31-436B-A383-CD8703185C34}"/>
              </a:ext>
            </a:extLst>
          </p:cNvPr>
          <p:cNvSpPr txBox="1"/>
          <p:nvPr/>
        </p:nvSpPr>
        <p:spPr>
          <a:xfrm>
            <a:off x="1428539" y="529741"/>
            <a:ext cx="2051509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600" dirty="0"/>
              <a:t>Going in the direction of orange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919044-C038-4117-87FA-C99B1CF3868F}"/>
              </a:ext>
            </a:extLst>
          </p:cNvPr>
          <p:cNvSpPr txBox="1"/>
          <p:nvPr/>
        </p:nvSpPr>
        <p:spPr>
          <a:xfrm>
            <a:off x="5663953" y="529742"/>
            <a:ext cx="1906563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600" dirty="0"/>
              <a:t>Going in the direction of blue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8C58FF5-C81E-4E85-8858-11E4B1963985}"/>
              </a:ext>
            </a:extLst>
          </p:cNvPr>
          <p:cNvCxnSpPr>
            <a:cxnSpLocks/>
            <a:stCxn id="7" idx="2"/>
            <a:endCxn id="21" idx="6"/>
          </p:cNvCxnSpPr>
          <p:nvPr/>
        </p:nvCxnSpPr>
        <p:spPr>
          <a:xfrm rot="5400000">
            <a:off x="5318788" y="838546"/>
            <a:ext cx="1022476" cy="1574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A34FA7F-2ADC-4CFE-BEE8-C9FC169C0CD0}"/>
              </a:ext>
            </a:extLst>
          </p:cNvPr>
          <p:cNvSpPr/>
          <p:nvPr/>
        </p:nvSpPr>
        <p:spPr>
          <a:xfrm>
            <a:off x="4467979" y="1849574"/>
            <a:ext cx="574837" cy="574837"/>
          </a:xfrm>
          <a:prstGeom prst="ellipse">
            <a:avLst/>
          </a:prstGeom>
          <a:solidFill>
            <a:srgbClr val="79B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A8E0DB1-A585-4046-BC7D-9897B507AB2D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16200000" flipH="1">
            <a:off x="2271288" y="1297522"/>
            <a:ext cx="1421669" cy="1055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74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Example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34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3167FE-5DB7-44FE-B4DF-CBD4C67DCD9E}"/>
              </a:ext>
            </a:extLst>
          </p:cNvPr>
          <p:cNvSpPr/>
          <p:nvPr/>
        </p:nvSpPr>
        <p:spPr>
          <a:xfrm>
            <a:off x="2258271" y="575379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F0B579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A383D-635D-4EC2-B224-3EDF203896DC}"/>
              </a:ext>
            </a:extLst>
          </p:cNvPr>
          <p:cNvSpPr/>
          <p:nvPr/>
        </p:nvSpPr>
        <p:spPr>
          <a:xfrm>
            <a:off x="2285999" y="55021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79B5F0"/>
                </a:solidFill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9D7B3-33C1-49D4-976A-68AA7630C66F}"/>
              </a:ext>
            </a:extLst>
          </p:cNvPr>
          <p:cNvSpPr/>
          <p:nvPr/>
        </p:nvSpPr>
        <p:spPr>
          <a:xfrm>
            <a:off x="2285999" y="650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either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230303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517B998B-C2EB-40C7-BF45-F235B0F3097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30039" y="1774147"/>
            <a:ext cx="5883922" cy="33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2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V="1">
            <a:off x="4786860" y="1395758"/>
            <a:ext cx="981419" cy="1797505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82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36AFF-5C07-4DEF-ABAF-1241EAD4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50" y="2248766"/>
            <a:ext cx="3132500" cy="37046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2D7890-8117-43FF-9B07-4FB93F16337B}"/>
              </a:ext>
            </a:extLst>
          </p:cNvPr>
          <p:cNvSpPr/>
          <p:nvPr/>
        </p:nvSpPr>
        <p:spPr>
          <a:xfrm>
            <a:off x="3509950" y="2248766"/>
            <a:ext cx="574837" cy="574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34FA7F-2ADC-4CFE-BEE8-C9FC169C0CD0}"/>
              </a:ext>
            </a:extLst>
          </p:cNvPr>
          <p:cNvSpPr/>
          <p:nvPr/>
        </p:nvSpPr>
        <p:spPr>
          <a:xfrm>
            <a:off x="4467979" y="1849574"/>
            <a:ext cx="574837" cy="574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242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36AFF-5C07-4DEF-ABAF-1241EAD4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50" y="2248766"/>
            <a:ext cx="3132500" cy="37046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2D7890-8117-43FF-9B07-4FB93F16337B}"/>
              </a:ext>
            </a:extLst>
          </p:cNvPr>
          <p:cNvSpPr/>
          <p:nvPr/>
        </p:nvSpPr>
        <p:spPr>
          <a:xfrm>
            <a:off x="3509950" y="2248766"/>
            <a:ext cx="574837" cy="574837"/>
          </a:xfrm>
          <a:prstGeom prst="ellipse">
            <a:avLst/>
          </a:prstGeom>
          <a:solidFill>
            <a:srgbClr val="F0B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34FA7F-2ADC-4CFE-BEE8-C9FC169C0CD0}"/>
              </a:ext>
            </a:extLst>
          </p:cNvPr>
          <p:cNvSpPr/>
          <p:nvPr/>
        </p:nvSpPr>
        <p:spPr>
          <a:xfrm>
            <a:off x="4467979" y="1849574"/>
            <a:ext cx="574837" cy="574837"/>
          </a:xfrm>
          <a:prstGeom prst="ellipse">
            <a:avLst/>
          </a:prstGeom>
          <a:solidFill>
            <a:srgbClr val="79B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B65EE8-E360-44C4-B6E6-B3E7D836CD83}"/>
              </a:ext>
            </a:extLst>
          </p:cNvPr>
          <p:cNvCxnSpPr>
            <a:cxnSpLocks/>
          </p:cNvCxnSpPr>
          <p:nvPr/>
        </p:nvCxnSpPr>
        <p:spPr>
          <a:xfrm>
            <a:off x="4738402" y="408676"/>
            <a:ext cx="0" cy="1440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3167FE-5DB7-44FE-B4DF-CBD4C67DCD9E}"/>
              </a:ext>
            </a:extLst>
          </p:cNvPr>
          <p:cNvSpPr/>
          <p:nvPr/>
        </p:nvSpPr>
        <p:spPr>
          <a:xfrm>
            <a:off x="2258271" y="575379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F0B579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A383D-635D-4EC2-B224-3EDF203896DC}"/>
              </a:ext>
            </a:extLst>
          </p:cNvPr>
          <p:cNvSpPr/>
          <p:nvPr/>
        </p:nvSpPr>
        <p:spPr>
          <a:xfrm>
            <a:off x="2285999" y="55021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79B5F0"/>
                </a:solidFill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9D7B3-33C1-49D4-976A-68AA7630C66F}"/>
              </a:ext>
            </a:extLst>
          </p:cNvPr>
          <p:cNvSpPr/>
          <p:nvPr/>
        </p:nvSpPr>
        <p:spPr>
          <a:xfrm>
            <a:off x="2285999" y="650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either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3730074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Example two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68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3167FE-5DB7-44FE-B4DF-CBD4C67DCD9E}"/>
              </a:ext>
            </a:extLst>
          </p:cNvPr>
          <p:cNvSpPr/>
          <p:nvPr/>
        </p:nvSpPr>
        <p:spPr>
          <a:xfrm>
            <a:off x="2258271" y="575379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F0B579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A383D-635D-4EC2-B224-3EDF203896DC}"/>
              </a:ext>
            </a:extLst>
          </p:cNvPr>
          <p:cNvSpPr/>
          <p:nvPr/>
        </p:nvSpPr>
        <p:spPr>
          <a:xfrm>
            <a:off x="2285999" y="55021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79B5F0"/>
                </a:solidFill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9D7B3-33C1-49D4-976A-68AA7630C66F}"/>
              </a:ext>
            </a:extLst>
          </p:cNvPr>
          <p:cNvSpPr/>
          <p:nvPr/>
        </p:nvSpPr>
        <p:spPr>
          <a:xfrm>
            <a:off x="2285999" y="650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either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30747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BA151653-6D67-40F1-B904-9A53C2F694D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27320" y="1885117"/>
            <a:ext cx="5489360" cy="30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64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H="1">
            <a:off x="2611976" y="3542226"/>
            <a:ext cx="1756604" cy="41551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75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36AFF-5C07-4DEF-ABAF-1241EAD4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50" y="2248766"/>
            <a:ext cx="3132500" cy="37046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2D7890-8117-43FF-9B07-4FB93F16337B}"/>
              </a:ext>
            </a:extLst>
          </p:cNvPr>
          <p:cNvSpPr/>
          <p:nvPr/>
        </p:nvSpPr>
        <p:spPr>
          <a:xfrm>
            <a:off x="3509950" y="2248766"/>
            <a:ext cx="574837" cy="574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34FA7F-2ADC-4CFE-BEE8-C9FC169C0CD0}"/>
              </a:ext>
            </a:extLst>
          </p:cNvPr>
          <p:cNvSpPr/>
          <p:nvPr/>
        </p:nvSpPr>
        <p:spPr>
          <a:xfrm>
            <a:off x="4467979" y="1849574"/>
            <a:ext cx="574837" cy="574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6759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36AFF-5C07-4DEF-ABAF-1241EAD4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50" y="2248766"/>
            <a:ext cx="3132500" cy="37046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2D7890-8117-43FF-9B07-4FB93F16337B}"/>
              </a:ext>
            </a:extLst>
          </p:cNvPr>
          <p:cNvSpPr/>
          <p:nvPr/>
        </p:nvSpPr>
        <p:spPr>
          <a:xfrm>
            <a:off x="3509950" y="2248766"/>
            <a:ext cx="574837" cy="574837"/>
          </a:xfrm>
          <a:prstGeom prst="ellipse">
            <a:avLst/>
          </a:prstGeom>
          <a:solidFill>
            <a:srgbClr val="F0B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34FA7F-2ADC-4CFE-BEE8-C9FC169C0CD0}"/>
              </a:ext>
            </a:extLst>
          </p:cNvPr>
          <p:cNvSpPr/>
          <p:nvPr/>
        </p:nvSpPr>
        <p:spPr>
          <a:xfrm>
            <a:off x="4467979" y="1849574"/>
            <a:ext cx="574837" cy="574837"/>
          </a:xfrm>
          <a:prstGeom prst="ellipse">
            <a:avLst/>
          </a:prstGeom>
          <a:solidFill>
            <a:srgbClr val="79B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B65EE8-E360-44C4-B6E6-B3E7D836CD83}"/>
              </a:ext>
            </a:extLst>
          </p:cNvPr>
          <p:cNvCxnSpPr>
            <a:cxnSpLocks/>
          </p:cNvCxnSpPr>
          <p:nvPr/>
        </p:nvCxnSpPr>
        <p:spPr>
          <a:xfrm>
            <a:off x="3770737" y="807868"/>
            <a:ext cx="0" cy="1440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113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Coherence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976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3167FE-5DB7-44FE-B4DF-CBD4C67DCD9E}"/>
              </a:ext>
            </a:extLst>
          </p:cNvPr>
          <p:cNvSpPr/>
          <p:nvPr/>
        </p:nvSpPr>
        <p:spPr>
          <a:xfrm>
            <a:off x="2258271" y="575379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F0B579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A383D-635D-4EC2-B224-3EDF203896DC}"/>
              </a:ext>
            </a:extLst>
          </p:cNvPr>
          <p:cNvSpPr/>
          <p:nvPr/>
        </p:nvSpPr>
        <p:spPr>
          <a:xfrm>
            <a:off x="2285999" y="55021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79B5F0"/>
                </a:solidFill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9D7B3-33C1-49D4-976A-68AA7630C66F}"/>
              </a:ext>
            </a:extLst>
          </p:cNvPr>
          <p:cNvSpPr/>
          <p:nvPr/>
        </p:nvSpPr>
        <p:spPr>
          <a:xfrm>
            <a:off x="2285999" y="650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either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2370678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V="1">
            <a:off x="4542320" y="1171852"/>
            <a:ext cx="0" cy="2119323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75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>
            <a:off x="4552920" y="3580665"/>
            <a:ext cx="0" cy="2074411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3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rgbClr val="F0B579"/>
                </a:solidFill>
              </a:rPr>
              <a:t>a</a:t>
            </a:r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8728"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64B513-940C-497C-849F-4A9B96C92DF0}"/>
              </a:ext>
            </a:extLst>
          </p:cNvPr>
          <p:cNvSpPr/>
          <p:nvPr/>
        </p:nvSpPr>
        <p:spPr>
          <a:xfrm>
            <a:off x="4123676" y="124266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79B5F0"/>
                </a:solidFill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EC682-1EBF-4A00-80A4-94BB0A4008FC}"/>
              </a:ext>
            </a:extLst>
          </p:cNvPr>
          <p:cNvSpPr/>
          <p:nvPr/>
        </p:nvSpPr>
        <p:spPr>
          <a:xfrm>
            <a:off x="448323" y="522113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F0B579"/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B9D10-502B-470A-B996-1E44AA69D084}"/>
              </a:ext>
            </a:extLst>
          </p:cNvPr>
          <p:cNvSpPr/>
          <p:nvPr/>
        </p:nvSpPr>
        <p:spPr>
          <a:xfrm>
            <a:off x="2285999" y="650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either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2794220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V="1">
            <a:off x="4542320" y="1171852"/>
            <a:ext cx="0" cy="2119323"/>
          </a:xfrm>
          <a:prstGeom prst="straightConnector1">
            <a:avLst/>
          </a:prstGeom>
          <a:ln w="63500">
            <a:solidFill>
              <a:schemeClr val="bg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917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>
            <a:off x="4552920" y="3580665"/>
            <a:ext cx="0" cy="2074411"/>
          </a:xfrm>
          <a:prstGeom prst="straightConnector1">
            <a:avLst/>
          </a:prstGeom>
          <a:ln w="63500">
            <a:solidFill>
              <a:schemeClr val="bg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558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Angle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411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C44B41-B336-498C-A8DA-E53440FF1395}"/>
              </a:ext>
            </a:extLst>
          </p:cNvPr>
          <p:cNvSpPr/>
          <p:nvPr/>
        </p:nvSpPr>
        <p:spPr>
          <a:xfrm>
            <a:off x="2285999" y="59705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a for BLUE</a:t>
            </a:r>
          </a:p>
          <a:p>
            <a:pPr algn="ctr"/>
            <a:r>
              <a:rPr lang="en-AU" dirty="0">
                <a:solidFill>
                  <a:schemeClr val="bg2"/>
                </a:solidFill>
              </a:rPr>
              <a:t>press s for ORANGE</a:t>
            </a:r>
          </a:p>
        </p:txBody>
      </p:sp>
    </p:spTree>
    <p:extLst>
      <p:ext uri="{BB962C8B-B14F-4D97-AF65-F5344CB8AC3E}">
        <p14:creationId xmlns:p14="http://schemas.microsoft.com/office/powerpoint/2010/main" val="721385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V="1">
            <a:off x="4687415" y="1313896"/>
            <a:ext cx="835556" cy="1930915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71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V="1">
            <a:off x="4710472" y="3068161"/>
            <a:ext cx="2400542" cy="376558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27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C44B41-B336-498C-A8DA-E53440FF1395}"/>
              </a:ext>
            </a:extLst>
          </p:cNvPr>
          <p:cNvSpPr/>
          <p:nvPr/>
        </p:nvSpPr>
        <p:spPr>
          <a:xfrm>
            <a:off x="2285999" y="59705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a for BLUE</a:t>
            </a:r>
          </a:p>
          <a:p>
            <a:pPr algn="ctr"/>
            <a:r>
              <a:rPr lang="en-AU" dirty="0">
                <a:solidFill>
                  <a:schemeClr val="bg2"/>
                </a:solidFill>
              </a:rPr>
              <a:t>press s for ORANGE</a:t>
            </a:r>
          </a:p>
        </p:txBody>
      </p:sp>
    </p:spTree>
    <p:extLst>
      <p:ext uri="{BB962C8B-B14F-4D97-AF65-F5344CB8AC3E}">
        <p14:creationId xmlns:p14="http://schemas.microsoft.com/office/powerpoint/2010/main" val="3682199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V="1">
            <a:off x="4687415" y="1313896"/>
            <a:ext cx="835556" cy="1930915"/>
          </a:xfrm>
          <a:prstGeom prst="straightConnector1">
            <a:avLst/>
          </a:prstGeom>
          <a:ln w="63500">
            <a:solidFill>
              <a:schemeClr val="bg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194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V="1">
            <a:off x="4710472" y="3068161"/>
            <a:ext cx="2400542" cy="376558"/>
          </a:xfrm>
          <a:prstGeom prst="straightConnector1">
            <a:avLst/>
          </a:prstGeom>
          <a:ln w="63500">
            <a:solidFill>
              <a:schemeClr val="bg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89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Some final points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84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rgbClr val="F0B579"/>
                </a:solidFill>
              </a:rPr>
              <a:t>a</a:t>
            </a:r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89579"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64B513-940C-497C-849F-4A9B96C92DF0}"/>
              </a:ext>
            </a:extLst>
          </p:cNvPr>
          <p:cNvSpPr/>
          <p:nvPr/>
        </p:nvSpPr>
        <p:spPr>
          <a:xfrm>
            <a:off x="4123676" y="124266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F0B579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EC682-1EBF-4A00-80A4-94BB0A4008FC}"/>
              </a:ext>
            </a:extLst>
          </p:cNvPr>
          <p:cNvSpPr/>
          <p:nvPr/>
        </p:nvSpPr>
        <p:spPr>
          <a:xfrm>
            <a:off x="448323" y="522113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79B5F0"/>
                </a:solidFill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B9D10-502B-470A-B996-1E44AA69D084}"/>
              </a:ext>
            </a:extLst>
          </p:cNvPr>
          <p:cNvSpPr/>
          <p:nvPr/>
        </p:nvSpPr>
        <p:spPr>
          <a:xfrm>
            <a:off x="2285999" y="650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either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3781643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766BA577-12F6-433F-8E1C-8FDC25E334E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43103" y="1893995"/>
            <a:ext cx="5457794" cy="307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09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Always answer!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(even if you aren’t sure)</a:t>
            </a:r>
          </a:p>
          <a:p>
            <a:endParaRPr lang="en-AU" dirty="0"/>
          </a:p>
          <a:p>
            <a:r>
              <a:rPr lang="en-AU" dirty="0"/>
              <a:t>try to be as </a:t>
            </a:r>
            <a:r>
              <a:rPr lang="en-AU" b="1" dirty="0"/>
              <a:t>accurate</a:t>
            </a:r>
            <a:r>
              <a:rPr lang="en-AU" dirty="0"/>
              <a:t> and as </a:t>
            </a:r>
            <a:r>
              <a:rPr lang="en-AU" b="1" dirty="0"/>
              <a:t>fast</a:t>
            </a:r>
            <a:r>
              <a:rPr lang="en-AU" dirty="0"/>
              <a:t> as possible but </a:t>
            </a:r>
          </a:p>
          <a:p>
            <a:r>
              <a:rPr lang="en-AU" b="1" dirty="0"/>
              <a:t>always answer</a:t>
            </a:r>
          </a:p>
        </p:txBody>
      </p:sp>
    </p:spTree>
    <p:extLst>
      <p:ext uri="{BB962C8B-B14F-4D97-AF65-F5344CB8AC3E}">
        <p14:creationId xmlns:p14="http://schemas.microsoft.com/office/powerpoint/2010/main" val="2510272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Ready?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42122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4AB124-EDB3-49B2-8957-E8D40178F8AA}"/>
              </a:ext>
            </a:extLst>
          </p:cNvPr>
          <p:cNvSpPr/>
          <p:nvPr/>
        </p:nvSpPr>
        <p:spPr>
          <a:xfrm>
            <a:off x="-111034" y="-134754"/>
            <a:ext cx="9366069" cy="4724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4BB01-CDAE-4C53-AE14-E9AFD106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Experiment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6EECD-70B1-46B3-ADD0-B62BC5317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Mapping the information in accumulating activity</a:t>
            </a:r>
          </a:p>
        </p:txBody>
      </p:sp>
    </p:spTree>
    <p:extLst>
      <p:ext uri="{BB962C8B-B14F-4D97-AF65-F5344CB8AC3E}">
        <p14:creationId xmlns:p14="http://schemas.microsoft.com/office/powerpoint/2010/main" val="42239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9DF287-AF63-4F6F-B73A-9665FD8AA6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80" y="2010159"/>
            <a:ext cx="1370171" cy="10374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DE9376-3C3E-4AD8-9DB3-0861F4FE0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82" y="2444459"/>
            <a:ext cx="1375718" cy="12129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EBDA82-F190-4F92-829F-3CC1AE9861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9" y="3032095"/>
            <a:ext cx="1376537" cy="1207656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4E3219-3171-4C26-9878-5BC89C34A794}"/>
              </a:ext>
            </a:extLst>
          </p:cNvPr>
          <p:cNvCxnSpPr>
            <a:cxnSpLocks/>
          </p:cNvCxnSpPr>
          <p:nvPr/>
        </p:nvCxnSpPr>
        <p:spPr>
          <a:xfrm>
            <a:off x="3631929" y="1485540"/>
            <a:ext cx="2942438" cy="1797679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A3AE58-8131-4053-9BD7-6CF44F9131D2}"/>
              </a:ext>
            </a:extLst>
          </p:cNvPr>
          <p:cNvSpPr txBox="1"/>
          <p:nvPr/>
        </p:nvSpPr>
        <p:spPr>
          <a:xfrm>
            <a:off x="2230675" y="3118294"/>
            <a:ext cx="107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E0C65-B423-460E-8842-99551293F283}"/>
              </a:ext>
            </a:extLst>
          </p:cNvPr>
          <p:cNvSpPr txBox="1"/>
          <p:nvPr/>
        </p:nvSpPr>
        <p:spPr>
          <a:xfrm>
            <a:off x="3344142" y="3635924"/>
            <a:ext cx="107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603CC-325A-4C23-BA2F-01C7D58F33DC}"/>
              </a:ext>
            </a:extLst>
          </p:cNvPr>
          <p:cNvSpPr txBox="1"/>
          <p:nvPr/>
        </p:nvSpPr>
        <p:spPr>
          <a:xfrm>
            <a:off x="4420847" y="4208233"/>
            <a:ext cx="107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975BB-0017-41A3-A870-1EA0B3C1CDA8}"/>
              </a:ext>
            </a:extLst>
          </p:cNvPr>
          <p:cNvSpPr txBox="1"/>
          <p:nvPr/>
        </p:nvSpPr>
        <p:spPr>
          <a:xfrm>
            <a:off x="2076215" y="1689972"/>
            <a:ext cx="1350000" cy="2539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050" dirty="0"/>
              <a:t>Comparator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1B3F0-01D3-4521-864B-AE51F2DF53B0}"/>
              </a:ext>
            </a:extLst>
          </p:cNvPr>
          <p:cNvSpPr txBox="1"/>
          <p:nvPr/>
        </p:nvSpPr>
        <p:spPr>
          <a:xfrm>
            <a:off x="4285847" y="2814460"/>
            <a:ext cx="1350000" cy="2539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050" dirty="0"/>
              <a:t>Stimulus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78AE13-395D-4463-B1B3-A95B2CED9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04" y="4086443"/>
            <a:ext cx="848969" cy="10040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1CED6D2-1559-4FC6-95A5-F103079E615A}"/>
              </a:ext>
            </a:extLst>
          </p:cNvPr>
          <p:cNvSpPr/>
          <p:nvPr/>
        </p:nvSpPr>
        <p:spPr>
          <a:xfrm>
            <a:off x="5880868" y="4086444"/>
            <a:ext cx="137873" cy="137873"/>
          </a:xfrm>
          <a:prstGeom prst="ellipse">
            <a:avLst/>
          </a:prstGeom>
          <a:solidFill>
            <a:srgbClr val="F0B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8AAF9F-C5D1-48EE-933F-9E02B4E81A0D}"/>
              </a:ext>
            </a:extLst>
          </p:cNvPr>
          <p:cNvSpPr/>
          <p:nvPr/>
        </p:nvSpPr>
        <p:spPr>
          <a:xfrm>
            <a:off x="6082643" y="4005157"/>
            <a:ext cx="137873" cy="137873"/>
          </a:xfrm>
          <a:prstGeom prst="ellipse">
            <a:avLst/>
          </a:prstGeom>
          <a:solidFill>
            <a:srgbClr val="79B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C329B3-60A9-4A29-8DEC-0D074C1554C6}"/>
              </a:ext>
            </a:extLst>
          </p:cNvPr>
          <p:cNvSpPr txBox="1"/>
          <p:nvPr/>
        </p:nvSpPr>
        <p:spPr>
          <a:xfrm>
            <a:off x="5591522" y="3241539"/>
            <a:ext cx="1350000" cy="4154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050" dirty="0"/>
              <a:t>Going in the direction of orange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A9F6D-C7F3-45A8-B0DA-FE9518ED038C}"/>
              </a:ext>
            </a:extLst>
          </p:cNvPr>
          <p:cNvSpPr txBox="1"/>
          <p:nvPr/>
        </p:nvSpPr>
        <p:spPr>
          <a:xfrm>
            <a:off x="6037553" y="3574782"/>
            <a:ext cx="1350000" cy="4154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050" dirty="0"/>
              <a:t>Going in the direction of blue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356646-883F-4332-8301-C8069E173A1A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5949805" y="3657037"/>
            <a:ext cx="316717" cy="42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9E440A-6782-42C2-9592-F9E9E1B8CAF0}"/>
              </a:ext>
            </a:extLst>
          </p:cNvPr>
          <p:cNvSpPr txBox="1"/>
          <p:nvPr/>
        </p:nvSpPr>
        <p:spPr>
          <a:xfrm>
            <a:off x="2281928" y="4220412"/>
            <a:ext cx="1350000" cy="4154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050" dirty="0"/>
              <a:t>Gradual increase in motion coherence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E5CCE3D-D84B-4594-89D2-67B425B66EF1}"/>
              </a:ext>
            </a:extLst>
          </p:cNvPr>
          <p:cNvCxnSpPr>
            <a:cxnSpLocks/>
            <a:stCxn id="17" idx="3"/>
            <a:endCxn id="7" idx="2"/>
          </p:cNvCxnSpPr>
          <p:nvPr/>
        </p:nvCxnSpPr>
        <p:spPr>
          <a:xfrm flipV="1">
            <a:off x="3631928" y="3912923"/>
            <a:ext cx="252214" cy="515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C19D24F-A2D0-455D-AD8C-CB75EC5174F8}"/>
              </a:ext>
            </a:extLst>
          </p:cNvPr>
          <p:cNvCxnSpPr>
            <a:cxnSpLocks/>
            <a:stCxn id="15" idx="2"/>
            <a:endCxn id="13" idx="6"/>
          </p:cNvCxnSpPr>
          <p:nvPr/>
        </p:nvCxnSpPr>
        <p:spPr>
          <a:xfrm rot="5400000">
            <a:off x="6424628" y="3786169"/>
            <a:ext cx="83814" cy="492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/>
      <p:bldP spid="15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F348-BB36-432D-A8CA-08C6D35A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8FD4D-6A42-4950-85DC-41A452EC4EA4}"/>
              </a:ext>
            </a:extLst>
          </p:cNvPr>
          <p:cNvSpPr/>
          <p:nvPr/>
        </p:nvSpPr>
        <p:spPr>
          <a:xfrm>
            <a:off x="2570085" y="1912275"/>
            <a:ext cx="4003829" cy="3033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CDE069-5855-4189-88A7-9409BA97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260798" y="2609931"/>
            <a:ext cx="622400" cy="163813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78933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8C8927-444B-486C-AC35-B27A2952CC41}"/>
              </a:ext>
            </a:extLst>
          </p:cNvPr>
          <p:cNvSpPr/>
          <p:nvPr/>
        </p:nvSpPr>
        <p:spPr>
          <a:xfrm>
            <a:off x="3163245" y="2345599"/>
            <a:ext cx="2817511" cy="2490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F555-D739-45BE-95C1-7FA2BE7E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AU" dirty="0"/>
              <a:t>Stimulus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04C9DA9-2325-47EC-9057-9AB226254453}"/>
              </a:ext>
            </a:extLst>
          </p:cNvPr>
          <p:cNvSpPr/>
          <p:nvPr/>
        </p:nvSpPr>
        <p:spPr>
          <a:xfrm>
            <a:off x="2570085" y="1912275"/>
            <a:ext cx="4003829" cy="3033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1BE0AE6-3933-46D3-82F3-C6C6C03F102E}"/>
              </a:ext>
            </a:extLst>
          </p:cNvPr>
          <p:cNvGrpSpPr/>
          <p:nvPr/>
        </p:nvGrpSpPr>
        <p:grpSpPr>
          <a:xfrm>
            <a:off x="3982377" y="2935780"/>
            <a:ext cx="1151807" cy="1112476"/>
            <a:chOff x="3982377" y="2935780"/>
            <a:chExt cx="1151807" cy="111247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FF600B5-C7A5-4E12-8ECD-87F4DFB2FBA1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FC23F282-C21B-4943-8DDA-C11DA3EF295F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5F91BA52-A6DD-494B-BBED-A1AC9014B9DD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0C590E0F-1614-41EE-815C-C7ED964FDB99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60836E9A-2883-4E9C-BA15-41EF8E49D950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9BA5090E-ECC8-43E1-83CE-1E216376D97C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2" name="Flowchart: Connector 181">
              <a:extLst>
                <a:ext uri="{FF2B5EF4-FFF2-40B4-BE49-F238E27FC236}">
                  <a16:creationId xmlns:a16="http://schemas.microsoft.com/office/drawing/2014/main" id="{E6567B57-5160-4158-95E7-27D6B618BCC5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3" name="Flowchart: Connector 182">
              <a:extLst>
                <a:ext uri="{FF2B5EF4-FFF2-40B4-BE49-F238E27FC236}">
                  <a16:creationId xmlns:a16="http://schemas.microsoft.com/office/drawing/2014/main" id="{8CE82FD5-42E1-46EE-AC3B-DF53196E9B78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4" name="Flowchart: Connector 183">
              <a:extLst>
                <a:ext uri="{FF2B5EF4-FFF2-40B4-BE49-F238E27FC236}">
                  <a16:creationId xmlns:a16="http://schemas.microsoft.com/office/drawing/2014/main" id="{EF6BF452-75DB-4092-93E5-8F273A6FA727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4207EEE2-2F57-4A40-8476-2EEE494E91F2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42A792E6-C0DE-4E29-8295-FA847844FCD3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F16291AE-1ED4-4ABF-9256-7773470A3ACB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B0AF0113-FDCC-474A-BD1A-E70C86DFB170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D05963B0-CEFD-4A49-98E8-C1F0ADA2166E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DC05D4EF-D779-4C51-B4E7-5DBCAF131E8D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34251847-532A-401E-A3D6-E129D632D9C7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09AB2148-C9E1-4B34-8FAA-6AE12F5611C2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7EC7A906-69E9-4492-AB69-7F86CCF9A993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DDD8217A-172A-4F44-9264-116F9E3464AF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88717518-BB8C-4FA5-A19D-AD708EBFDDF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7" name="Flowchart: Connector 196">
              <a:extLst>
                <a:ext uri="{FF2B5EF4-FFF2-40B4-BE49-F238E27FC236}">
                  <a16:creationId xmlns:a16="http://schemas.microsoft.com/office/drawing/2014/main" id="{0CE0D167-111A-4F16-B51B-FBC563BA8EE9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8" name="Flowchart: Connector 197">
              <a:extLst>
                <a:ext uri="{FF2B5EF4-FFF2-40B4-BE49-F238E27FC236}">
                  <a16:creationId xmlns:a16="http://schemas.microsoft.com/office/drawing/2014/main" id="{F5D96F24-22DE-4453-A403-1C1023C6ECCF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E6FA6712-301E-45FA-AC88-7817E443D6C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19CEA8C8-B122-4370-8CA9-89DFBBD1B2BC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48A38121-B091-4B9E-8C4D-FB10DE75EAE9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9AA0F9F1-F6D3-4259-B1F7-89F6F4460F0E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12DC8C86-7B9E-4951-8DAC-9FC01930D0AB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7C750FD6-83A6-404C-80CE-849112C3B8C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86EA498C-3A18-4647-9AA4-B9893A8A4A7F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9A692ED6-17BF-4FDC-BB09-58D30DB89B29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F3ED2CC8-17C7-4027-804A-D4F556E9898A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25F614B6-F38E-487C-B0CA-1AEF8095EB66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9" name="Flowchart: Connector 208">
              <a:extLst>
                <a:ext uri="{FF2B5EF4-FFF2-40B4-BE49-F238E27FC236}">
                  <a16:creationId xmlns:a16="http://schemas.microsoft.com/office/drawing/2014/main" id="{CC07F21D-167F-4AEA-8A84-AACDBA6CCCF4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0" name="Flowchart: Connector 209">
              <a:extLst>
                <a:ext uri="{FF2B5EF4-FFF2-40B4-BE49-F238E27FC236}">
                  <a16:creationId xmlns:a16="http://schemas.microsoft.com/office/drawing/2014/main" id="{CCEE7AC7-8DC6-4FF7-A9BE-15747D7657E6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EDCC9C87-EA6D-408F-B4C0-4CD60141AD61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72AE20BD-00FF-42FC-B32B-E5983B19BABF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DB0DF3B5-D11E-490D-B0EE-C242BA5E86B8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391C2B49-236A-461D-A5F5-7A2D6C320C0F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398E51B8-A4E7-4515-AB82-CF111016375F}"/>
                </a:ext>
              </a:extLst>
            </p:cNvPr>
            <p:cNvSpPr/>
            <p:nvPr/>
          </p:nvSpPr>
          <p:spPr>
            <a:xfrm flipV="1">
              <a:off x="4620865" y="3283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4293DFC2-8EDE-4D9D-8893-A59DBE9961F4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A3A899E3-60BC-4D2F-8750-C8FDD2001966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D8D662AB-30A0-41FC-A5AD-979D470B8F31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E9F87D75-94C8-41E5-B8F3-9F2CE717DD83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B8BDA0DB-6C4B-4A2A-B071-093C75B3D82A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98A412DA-663D-4FE0-AD73-D605A80EE2D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EC14C19C-8BBB-4495-8BFD-5DD1AF7FD747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8946EFA4-E3B2-4283-A36D-482736C92BFC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9629920A-AE6D-4DBA-A62B-AC787DED5EAB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F0AAA989-06BD-4B3F-AE16-DF6CD8550EE7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874A7629-9EFE-4AF9-8F1F-9A1679723FFB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EB8593ED-6DFF-4A57-93A7-E1AC349C5154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B4CE4258-8C20-448F-94CD-F0D87C070B72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777FDE0-79C6-4325-BE90-319D4BF6E216}"/>
                </a:ext>
              </a:extLst>
            </p:cNvPr>
            <p:cNvSpPr/>
            <p:nvPr/>
          </p:nvSpPr>
          <p:spPr>
            <a:xfrm flipV="1">
              <a:off x="4410705" y="34011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3" name="Flowchart: Connector 232">
              <a:extLst>
                <a:ext uri="{FF2B5EF4-FFF2-40B4-BE49-F238E27FC236}">
                  <a16:creationId xmlns:a16="http://schemas.microsoft.com/office/drawing/2014/main" id="{9D61032A-1A3C-40A8-BB12-FAB3FE641C09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EF03280A-001D-4497-BE7E-FB34567FEB46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A502D5F9-AD8E-4C88-A1D6-B5560594E07F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9D525EC9-D0FE-4292-B2A0-6A2D3DCC2950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B878ECD0-5279-45DC-BC93-FD3A72864242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C74F9A07-984C-4FD8-ADC5-50DA06C787B2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27D5917F-625E-4266-8F5F-570DE87F36B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B719A7F1-70EA-4FF3-96F0-C33C86DF17FD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1" name="Flowchart: Connector 240">
              <a:extLst>
                <a:ext uri="{FF2B5EF4-FFF2-40B4-BE49-F238E27FC236}">
                  <a16:creationId xmlns:a16="http://schemas.microsoft.com/office/drawing/2014/main" id="{9F523521-004A-4D22-8247-C8FD757696D2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2" name="Flowchart: Connector 241">
              <a:extLst>
                <a:ext uri="{FF2B5EF4-FFF2-40B4-BE49-F238E27FC236}">
                  <a16:creationId xmlns:a16="http://schemas.microsoft.com/office/drawing/2014/main" id="{DE3D0F08-A312-44FE-9639-257C39B323BA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3" name="Flowchart: Connector 242">
              <a:extLst>
                <a:ext uri="{FF2B5EF4-FFF2-40B4-BE49-F238E27FC236}">
                  <a16:creationId xmlns:a16="http://schemas.microsoft.com/office/drawing/2014/main" id="{6B5C6BDE-152F-4A54-BC54-EFED3315768F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2E2BC741-8F3F-428A-A087-F6227C8C9D3D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9ACD8EDC-735B-4FD7-A8DE-CA390C27505F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6" name="Flowchart: Connector 245">
              <a:extLst>
                <a:ext uri="{FF2B5EF4-FFF2-40B4-BE49-F238E27FC236}">
                  <a16:creationId xmlns:a16="http://schemas.microsoft.com/office/drawing/2014/main" id="{C8416BBA-0A4C-4F18-9B46-CF294D510F7D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0" name="Flowchart: Connector 249">
              <a:extLst>
                <a:ext uri="{FF2B5EF4-FFF2-40B4-BE49-F238E27FC236}">
                  <a16:creationId xmlns:a16="http://schemas.microsoft.com/office/drawing/2014/main" id="{3CE31FB8-EB46-491B-B432-4BED31E0E9B8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3" name="Flowchart: Connector 252">
              <a:extLst>
                <a:ext uri="{FF2B5EF4-FFF2-40B4-BE49-F238E27FC236}">
                  <a16:creationId xmlns:a16="http://schemas.microsoft.com/office/drawing/2014/main" id="{F8D81A71-D0EE-4220-A0A1-3FD4612EC98D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4" name="Flowchart: Connector 253">
              <a:extLst>
                <a:ext uri="{FF2B5EF4-FFF2-40B4-BE49-F238E27FC236}">
                  <a16:creationId xmlns:a16="http://schemas.microsoft.com/office/drawing/2014/main" id="{682D38A2-E43F-4BF7-AE99-3201AF35B2C5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4D23224A-5B9B-4740-936B-B5BCCA265AD7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6252A739-A7D7-4700-A91F-10520D323BC8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D6FCDA88-8B7A-498A-B515-6795F6EFE08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9" name="Flowchart: Connector 258">
              <a:extLst>
                <a:ext uri="{FF2B5EF4-FFF2-40B4-BE49-F238E27FC236}">
                  <a16:creationId xmlns:a16="http://schemas.microsoft.com/office/drawing/2014/main" id="{22C28B11-2639-470D-BF87-8D1889AA3570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8C41D49B-49B7-49E7-9C91-D07AC6DA452D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1" name="Flowchart: Connector 260">
              <a:extLst>
                <a:ext uri="{FF2B5EF4-FFF2-40B4-BE49-F238E27FC236}">
                  <a16:creationId xmlns:a16="http://schemas.microsoft.com/office/drawing/2014/main" id="{AC15F7C1-658C-4E92-B48D-5B80B8ADA262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B40663C6-7350-45A8-9503-DFF4CF9B7251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3" name="Flowchart: Connector 262">
              <a:extLst>
                <a:ext uri="{FF2B5EF4-FFF2-40B4-BE49-F238E27FC236}">
                  <a16:creationId xmlns:a16="http://schemas.microsoft.com/office/drawing/2014/main" id="{5A31F37F-00A1-4F50-B28D-6BAA24463BB8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5" name="Flowchart: Connector 264">
              <a:extLst>
                <a:ext uri="{FF2B5EF4-FFF2-40B4-BE49-F238E27FC236}">
                  <a16:creationId xmlns:a16="http://schemas.microsoft.com/office/drawing/2014/main" id="{FDE2A2C7-C6C1-431F-B687-D9BC60850B4B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6" name="Flowchart: Connector 265">
              <a:extLst>
                <a:ext uri="{FF2B5EF4-FFF2-40B4-BE49-F238E27FC236}">
                  <a16:creationId xmlns:a16="http://schemas.microsoft.com/office/drawing/2014/main" id="{BBF3C4F4-91CD-459F-BF37-8C3984F5F083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B0ACC1C5-6C6E-4A0A-B152-8BB800CB4B31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0511EEA6-84C1-4188-9DA8-67877451CD66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D9F9E10C-5268-4DAA-8C7A-2F92B4315AFC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3" name="Flowchart: Connector 272">
              <a:extLst>
                <a:ext uri="{FF2B5EF4-FFF2-40B4-BE49-F238E27FC236}">
                  <a16:creationId xmlns:a16="http://schemas.microsoft.com/office/drawing/2014/main" id="{9874E298-D59F-476C-A310-850FD55D8245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4" name="Flowchart: Connector 273">
              <a:extLst>
                <a:ext uri="{FF2B5EF4-FFF2-40B4-BE49-F238E27FC236}">
                  <a16:creationId xmlns:a16="http://schemas.microsoft.com/office/drawing/2014/main" id="{4BD4618B-4CEF-4835-8C97-08A1E3AA614C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5" name="Flowchart: Connector 274">
              <a:extLst>
                <a:ext uri="{FF2B5EF4-FFF2-40B4-BE49-F238E27FC236}">
                  <a16:creationId xmlns:a16="http://schemas.microsoft.com/office/drawing/2014/main" id="{28A30F47-BDB8-4049-B1E4-DF244F479EB0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6" name="Flowchart: Connector 275">
              <a:extLst>
                <a:ext uri="{FF2B5EF4-FFF2-40B4-BE49-F238E27FC236}">
                  <a16:creationId xmlns:a16="http://schemas.microsoft.com/office/drawing/2014/main" id="{EA9DF29D-51A6-41E3-A608-9F3CB25624EC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7" name="Flowchart: Connector 276">
              <a:extLst>
                <a:ext uri="{FF2B5EF4-FFF2-40B4-BE49-F238E27FC236}">
                  <a16:creationId xmlns:a16="http://schemas.microsoft.com/office/drawing/2014/main" id="{645658CE-7422-4851-A6BB-5146F6754227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5606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5C2D-A8E0-4793-8500-357C9C4F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Matching difficulty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852D11-0504-439F-BDE6-51174EDC9905}"/>
              </a:ext>
            </a:extLst>
          </p:cNvPr>
          <p:cNvSpPr/>
          <p:nvPr/>
        </p:nvSpPr>
        <p:spPr>
          <a:xfrm>
            <a:off x="3163245" y="2347234"/>
            <a:ext cx="2817511" cy="2490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0253A8A2-95ED-4890-B63A-A89D0AC7817D}"/>
              </a:ext>
            </a:extLst>
          </p:cNvPr>
          <p:cNvSpPr/>
          <p:nvPr/>
        </p:nvSpPr>
        <p:spPr>
          <a:xfrm rot="14195372">
            <a:off x="4524680" y="2728375"/>
            <a:ext cx="173186" cy="1768877"/>
          </a:xfrm>
          <a:prstGeom prst="upDownArrow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/>
              <a:t>c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8665460-97D2-44F1-9690-05E05A924108}"/>
              </a:ext>
            </a:extLst>
          </p:cNvPr>
          <p:cNvSpPr/>
          <p:nvPr/>
        </p:nvSpPr>
        <p:spPr>
          <a:xfrm rot="2183396" flipV="1">
            <a:off x="4640187" y="336368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0B70888-F273-42A9-9DFB-24182E70E493}"/>
              </a:ext>
            </a:extLst>
          </p:cNvPr>
          <p:cNvSpPr/>
          <p:nvPr/>
        </p:nvSpPr>
        <p:spPr>
          <a:xfrm rot="2183396" flipV="1">
            <a:off x="4754487" y="347798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AD2CE11-C2B9-4D71-B91E-4FEB32DA6BFA}"/>
              </a:ext>
            </a:extLst>
          </p:cNvPr>
          <p:cNvSpPr/>
          <p:nvPr/>
        </p:nvSpPr>
        <p:spPr>
          <a:xfrm rot="2183396" flipV="1">
            <a:off x="4463838" y="359228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5A29A4C-44B6-48C7-B418-1A67ADF58594}"/>
              </a:ext>
            </a:extLst>
          </p:cNvPr>
          <p:cNvSpPr/>
          <p:nvPr/>
        </p:nvSpPr>
        <p:spPr>
          <a:xfrm rot="2183396" flipV="1">
            <a:off x="4640187" y="3860074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001AF93-A451-47C4-8199-F86D6B95B66D}"/>
              </a:ext>
            </a:extLst>
          </p:cNvPr>
          <p:cNvSpPr/>
          <p:nvPr/>
        </p:nvSpPr>
        <p:spPr>
          <a:xfrm rot="2183396" flipV="1">
            <a:off x="4640187" y="3657602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E68833C-3D78-422A-B056-5EBC833B6138}"/>
              </a:ext>
            </a:extLst>
          </p:cNvPr>
          <p:cNvSpPr/>
          <p:nvPr/>
        </p:nvSpPr>
        <p:spPr>
          <a:xfrm rot="2183396" flipV="1">
            <a:off x="4463838" y="333103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FAB2F52-B6BE-4A06-8ED4-A6AF94E99139}"/>
              </a:ext>
            </a:extLst>
          </p:cNvPr>
          <p:cNvSpPr/>
          <p:nvPr/>
        </p:nvSpPr>
        <p:spPr>
          <a:xfrm rot="2183396" flipV="1">
            <a:off x="4816536" y="3298373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50412BA-81DF-4315-92D8-356C369B9778}"/>
              </a:ext>
            </a:extLst>
          </p:cNvPr>
          <p:cNvSpPr/>
          <p:nvPr/>
        </p:nvSpPr>
        <p:spPr>
          <a:xfrm rot="2183396" flipV="1">
            <a:off x="4790414" y="3776800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ED0DF7-7F02-4BB1-B13D-25B298D4F6D0}"/>
              </a:ext>
            </a:extLst>
          </p:cNvPr>
          <p:cNvSpPr/>
          <p:nvPr/>
        </p:nvSpPr>
        <p:spPr>
          <a:xfrm rot="2183396" flipV="1">
            <a:off x="4574873" y="347798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AFE457A-C6E5-4347-85BC-B8A41083E02E}"/>
              </a:ext>
            </a:extLst>
          </p:cNvPr>
          <p:cNvSpPr/>
          <p:nvPr/>
        </p:nvSpPr>
        <p:spPr>
          <a:xfrm rot="2183396" flipV="1">
            <a:off x="4627130" y="3188977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43F9DFF-9310-4B81-B3D5-B9583D01E1EB}"/>
              </a:ext>
            </a:extLst>
          </p:cNvPr>
          <p:cNvSpPr/>
          <p:nvPr/>
        </p:nvSpPr>
        <p:spPr>
          <a:xfrm rot="2183396" flipV="1">
            <a:off x="4509558" y="375721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5D0190E-36FC-4D8D-AAC1-78E0DB428EC8}"/>
              </a:ext>
            </a:extLst>
          </p:cNvPr>
          <p:cNvSpPr/>
          <p:nvPr/>
        </p:nvSpPr>
        <p:spPr>
          <a:xfrm rot="2183396" flipV="1">
            <a:off x="4881851" y="3624953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07858AE-1642-4BB6-809A-24C551C1C15E}"/>
              </a:ext>
            </a:extLst>
          </p:cNvPr>
          <p:cNvSpPr/>
          <p:nvPr/>
        </p:nvSpPr>
        <p:spPr>
          <a:xfrm rot="2183396" flipV="1">
            <a:off x="4907979" y="352698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88EFD20-6456-4CFC-9FC2-E093BF972522}"/>
              </a:ext>
            </a:extLst>
          </p:cNvPr>
          <p:cNvSpPr/>
          <p:nvPr/>
        </p:nvSpPr>
        <p:spPr>
          <a:xfrm rot="2183396" flipV="1">
            <a:off x="4431181" y="3265716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8EFA672-0CB8-4A45-93D2-5A279EF7B9B7}"/>
              </a:ext>
            </a:extLst>
          </p:cNvPr>
          <p:cNvSpPr/>
          <p:nvPr/>
        </p:nvSpPr>
        <p:spPr>
          <a:xfrm rot="2183396" flipV="1">
            <a:off x="4431181" y="3765372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4EF5A4B-E94A-4800-A67B-41735445E077}"/>
              </a:ext>
            </a:extLst>
          </p:cNvPr>
          <p:cNvSpPr/>
          <p:nvPr/>
        </p:nvSpPr>
        <p:spPr>
          <a:xfrm rot="2183396" flipV="1">
            <a:off x="4695710" y="359228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7568F09-C0FB-401A-9531-07CF440A658A}"/>
              </a:ext>
            </a:extLst>
          </p:cNvPr>
          <p:cNvSpPr/>
          <p:nvPr/>
        </p:nvSpPr>
        <p:spPr>
          <a:xfrm rot="2183396" flipV="1">
            <a:off x="4274429" y="3324506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0289362A-83AC-410A-B0EE-A50345586BB9}"/>
              </a:ext>
            </a:extLst>
          </p:cNvPr>
          <p:cNvSpPr/>
          <p:nvPr/>
        </p:nvSpPr>
        <p:spPr>
          <a:xfrm rot="2183396" flipV="1">
            <a:off x="4460573" y="3461659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5469E445-F186-4653-A4F5-629A93816AC3}"/>
              </a:ext>
            </a:extLst>
          </p:cNvPr>
          <p:cNvSpPr/>
          <p:nvPr/>
        </p:nvSpPr>
        <p:spPr>
          <a:xfrm rot="2183396" flipV="1">
            <a:off x="4346273" y="3429010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60093691-C112-4CFB-AC3B-B5B1091D0017}"/>
              </a:ext>
            </a:extLst>
          </p:cNvPr>
          <p:cNvSpPr/>
          <p:nvPr/>
        </p:nvSpPr>
        <p:spPr>
          <a:xfrm rot="2183396" flipV="1">
            <a:off x="4280958" y="3616779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A476539-0848-487B-B567-7C9A37A8B672}"/>
              </a:ext>
            </a:extLst>
          </p:cNvPr>
          <p:cNvSpPr/>
          <p:nvPr/>
        </p:nvSpPr>
        <p:spPr>
          <a:xfrm rot="2183396" flipV="1">
            <a:off x="4274429" y="3912332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0EABF4D3-1430-423D-B16C-01125A2AA404}"/>
              </a:ext>
            </a:extLst>
          </p:cNvPr>
          <p:cNvSpPr/>
          <p:nvPr/>
        </p:nvSpPr>
        <p:spPr>
          <a:xfrm rot="2183396" flipV="1">
            <a:off x="4486701" y="3912332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1C49C1E0-ECE3-4BA1-B9F3-1CE14F1B9CB8}"/>
              </a:ext>
            </a:extLst>
          </p:cNvPr>
          <p:cNvSpPr/>
          <p:nvPr/>
        </p:nvSpPr>
        <p:spPr>
          <a:xfrm rot="2183396" flipV="1">
            <a:off x="4552016" y="400377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921D94B-7B3C-4D57-8E6D-F311E7869558}"/>
              </a:ext>
            </a:extLst>
          </p:cNvPr>
          <p:cNvSpPr/>
          <p:nvPr/>
        </p:nvSpPr>
        <p:spPr>
          <a:xfrm rot="2183396" flipV="1">
            <a:off x="4196055" y="3672300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6F101B9D-188A-402B-9A70-E8A8BD49E7AE}"/>
              </a:ext>
            </a:extLst>
          </p:cNvPr>
          <p:cNvSpPr/>
          <p:nvPr/>
        </p:nvSpPr>
        <p:spPr>
          <a:xfrm rot="2183396" flipV="1">
            <a:off x="4816536" y="3866619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23601C37-3942-4BAE-8A99-1A7DC163F8EA}"/>
              </a:ext>
            </a:extLst>
          </p:cNvPr>
          <p:cNvSpPr/>
          <p:nvPr/>
        </p:nvSpPr>
        <p:spPr>
          <a:xfrm rot="2183396" flipV="1">
            <a:off x="4751222" y="3382472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1395FD18-A3D2-4B07-86A1-92600F238666}"/>
              </a:ext>
            </a:extLst>
          </p:cNvPr>
          <p:cNvSpPr/>
          <p:nvPr/>
        </p:nvSpPr>
        <p:spPr>
          <a:xfrm rot="2183396" flipV="1">
            <a:off x="4868787" y="359228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B0D5BF96-F663-4A38-AECD-57B0AFA93FB5}"/>
              </a:ext>
            </a:extLst>
          </p:cNvPr>
          <p:cNvSpPr/>
          <p:nvPr/>
        </p:nvSpPr>
        <p:spPr>
          <a:xfrm rot="2183396" flipV="1">
            <a:off x="4653251" y="349758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270F316-FBD7-4D62-9028-8780100024B3}"/>
              </a:ext>
            </a:extLst>
          </p:cNvPr>
          <p:cNvSpPr/>
          <p:nvPr/>
        </p:nvSpPr>
        <p:spPr>
          <a:xfrm rot="2183396" flipV="1">
            <a:off x="4525887" y="3306534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5FB6220E-AAE7-488A-AEDF-AB2ACC70AE27}"/>
              </a:ext>
            </a:extLst>
          </p:cNvPr>
          <p:cNvSpPr/>
          <p:nvPr/>
        </p:nvSpPr>
        <p:spPr>
          <a:xfrm rot="2183396" flipV="1">
            <a:off x="4718564" y="3255107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12900B96-68D3-4C77-B304-87BDF20D3DE6}"/>
              </a:ext>
            </a:extLst>
          </p:cNvPr>
          <p:cNvSpPr/>
          <p:nvPr/>
        </p:nvSpPr>
        <p:spPr>
          <a:xfrm rot="2183396" flipV="1">
            <a:off x="4403424" y="3522894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5849EF75-EBE5-45CF-AD80-D5CAE1FA56CA}"/>
              </a:ext>
            </a:extLst>
          </p:cNvPr>
          <p:cNvSpPr/>
          <p:nvPr/>
        </p:nvSpPr>
        <p:spPr>
          <a:xfrm rot="2183396" flipV="1">
            <a:off x="4258098" y="3412673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217073D-D610-485E-9665-9FD53DEC5A9A}"/>
              </a:ext>
            </a:extLst>
          </p:cNvPr>
          <p:cNvSpPr/>
          <p:nvPr/>
        </p:nvSpPr>
        <p:spPr>
          <a:xfrm rot="2183396" flipV="1">
            <a:off x="4558544" y="359473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D196568-AA6A-40A6-B755-6F9F49BBD07B}"/>
              </a:ext>
            </a:extLst>
          </p:cNvPr>
          <p:cNvSpPr/>
          <p:nvPr/>
        </p:nvSpPr>
        <p:spPr>
          <a:xfrm rot="2183396" flipV="1">
            <a:off x="4793671" y="355555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B9F08AF0-3DB7-4DED-88E1-C8C56C70BCA6}"/>
              </a:ext>
            </a:extLst>
          </p:cNvPr>
          <p:cNvSpPr/>
          <p:nvPr/>
        </p:nvSpPr>
        <p:spPr>
          <a:xfrm rot="2183396" flipV="1">
            <a:off x="4868786" y="344533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A60164E9-DA61-4F4B-97FA-ABEACE3AD059}"/>
              </a:ext>
            </a:extLst>
          </p:cNvPr>
          <p:cNvSpPr/>
          <p:nvPr/>
        </p:nvSpPr>
        <p:spPr>
          <a:xfrm rot="2183396" flipV="1">
            <a:off x="4653251" y="3295109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6AFE57A7-645A-4E4F-B9C2-957D14B23C2F}"/>
              </a:ext>
            </a:extLst>
          </p:cNvPr>
          <p:cNvSpPr/>
          <p:nvPr/>
        </p:nvSpPr>
        <p:spPr>
          <a:xfrm rot="2183396" flipV="1">
            <a:off x="4284222" y="3504116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CE729030-ED2B-45C1-9D3E-62CBD601AEEB}"/>
              </a:ext>
            </a:extLst>
          </p:cNvPr>
          <p:cNvSpPr/>
          <p:nvPr/>
        </p:nvSpPr>
        <p:spPr>
          <a:xfrm rot="2183396" flipV="1">
            <a:off x="4369133" y="3629030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F9BC60A3-3196-41A5-977E-5602482745E7}"/>
              </a:ext>
            </a:extLst>
          </p:cNvPr>
          <p:cNvSpPr/>
          <p:nvPr/>
        </p:nvSpPr>
        <p:spPr>
          <a:xfrm rot="2183396" flipV="1">
            <a:off x="4274429" y="369924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36C85B80-8EFB-4AEA-84DC-F6022D288F6F}"/>
              </a:ext>
            </a:extLst>
          </p:cNvPr>
          <p:cNvSpPr/>
          <p:nvPr/>
        </p:nvSpPr>
        <p:spPr>
          <a:xfrm rot="2183396" flipV="1">
            <a:off x="4493230" y="3678827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1186EBC8-4F59-4D0F-94D0-07E541BB61A5}"/>
              </a:ext>
            </a:extLst>
          </p:cNvPr>
          <p:cNvSpPr/>
          <p:nvPr/>
        </p:nvSpPr>
        <p:spPr>
          <a:xfrm rot="2183396" flipV="1">
            <a:off x="4751222" y="3660864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3FD16FC1-3C7C-486A-B39B-C5067F071893}"/>
              </a:ext>
            </a:extLst>
          </p:cNvPr>
          <p:cNvSpPr/>
          <p:nvPr/>
        </p:nvSpPr>
        <p:spPr>
          <a:xfrm rot="2183396" flipV="1">
            <a:off x="4865522" y="3726179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5C123B15-23D7-44A0-8E84-0718719A4001}"/>
              </a:ext>
            </a:extLst>
          </p:cNvPr>
          <p:cNvSpPr/>
          <p:nvPr/>
        </p:nvSpPr>
        <p:spPr>
          <a:xfrm rot="2183396" flipV="1">
            <a:off x="4434447" y="3400013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6D55EF2B-ED16-41BA-9B0F-7214A1B8F037}"/>
              </a:ext>
            </a:extLst>
          </p:cNvPr>
          <p:cNvSpPr/>
          <p:nvPr/>
        </p:nvSpPr>
        <p:spPr>
          <a:xfrm rot="2183396" flipV="1">
            <a:off x="4715306" y="374577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F9616AE2-4BB4-4C2B-B124-07AD0A7FE0BA}"/>
              </a:ext>
            </a:extLst>
          </p:cNvPr>
          <p:cNvSpPr/>
          <p:nvPr/>
        </p:nvSpPr>
        <p:spPr>
          <a:xfrm rot="2183396" flipV="1">
            <a:off x="4589568" y="374577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CB4D949-17E3-4237-9095-50A43FEA8268}"/>
              </a:ext>
            </a:extLst>
          </p:cNvPr>
          <p:cNvSpPr/>
          <p:nvPr/>
        </p:nvSpPr>
        <p:spPr>
          <a:xfrm rot="2183396" flipV="1">
            <a:off x="4365863" y="3789869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C4D0424-1ECF-43D1-8DFD-7954273360FF}"/>
              </a:ext>
            </a:extLst>
          </p:cNvPr>
          <p:cNvSpPr/>
          <p:nvPr/>
        </p:nvSpPr>
        <p:spPr>
          <a:xfrm rot="2183396" flipV="1">
            <a:off x="4369133" y="3883766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AC2A211A-4FDB-45C6-9661-9F580BCE99A1}"/>
              </a:ext>
            </a:extLst>
          </p:cNvPr>
          <p:cNvSpPr/>
          <p:nvPr/>
        </p:nvSpPr>
        <p:spPr>
          <a:xfrm rot="2183396" flipV="1">
            <a:off x="4552013" y="3842120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E7BCB2B4-2076-44B8-BA05-6EB71D5ADDA5}"/>
              </a:ext>
            </a:extLst>
          </p:cNvPr>
          <p:cNvSpPr/>
          <p:nvPr/>
        </p:nvSpPr>
        <p:spPr>
          <a:xfrm rot="2183396" flipV="1">
            <a:off x="4728362" y="389682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1311B2C2-A81A-4807-87ED-4514D026EEFC}"/>
              </a:ext>
            </a:extLst>
          </p:cNvPr>
          <p:cNvSpPr/>
          <p:nvPr/>
        </p:nvSpPr>
        <p:spPr>
          <a:xfrm rot="2183396" flipV="1">
            <a:off x="4643456" y="3974370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6DEDADF8-507F-4FC1-8D79-4A26FA9A5A86}"/>
              </a:ext>
            </a:extLst>
          </p:cNvPr>
          <p:cNvSpPr/>
          <p:nvPr/>
        </p:nvSpPr>
        <p:spPr>
          <a:xfrm rot="2183396" flipV="1">
            <a:off x="4894913" y="328203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B0A04704-4CCB-4A02-95F7-93CB97D120CF}"/>
              </a:ext>
            </a:extLst>
          </p:cNvPr>
          <p:cNvSpPr/>
          <p:nvPr/>
        </p:nvSpPr>
        <p:spPr>
          <a:xfrm rot="2183396" flipV="1">
            <a:off x="4179725" y="3866619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F15BFE35-4915-4E52-AF79-B8DA2094FBBA}"/>
              </a:ext>
            </a:extLst>
          </p:cNvPr>
          <p:cNvSpPr/>
          <p:nvPr/>
        </p:nvSpPr>
        <p:spPr>
          <a:xfrm rot="2183396" flipV="1">
            <a:off x="4865522" y="3496772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0D46E22C-1B36-49E7-A991-429B30BF7585}"/>
              </a:ext>
            </a:extLst>
          </p:cNvPr>
          <p:cNvSpPr/>
          <p:nvPr/>
        </p:nvSpPr>
        <p:spPr>
          <a:xfrm rot="2183396" flipV="1">
            <a:off x="4921031" y="3854360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506F3FDC-DCDF-4CFA-877B-41702BB01314}"/>
              </a:ext>
            </a:extLst>
          </p:cNvPr>
          <p:cNvSpPr/>
          <p:nvPr/>
        </p:nvSpPr>
        <p:spPr>
          <a:xfrm rot="2183396" flipV="1">
            <a:off x="4300552" y="3219194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60" name="Arrow: Up-Down 59">
            <a:extLst>
              <a:ext uri="{FF2B5EF4-FFF2-40B4-BE49-F238E27FC236}">
                <a16:creationId xmlns:a16="http://schemas.microsoft.com/office/drawing/2014/main" id="{3581DD2F-064E-4683-92C9-311293D9BBCE}"/>
              </a:ext>
            </a:extLst>
          </p:cNvPr>
          <p:cNvSpPr/>
          <p:nvPr/>
        </p:nvSpPr>
        <p:spPr>
          <a:xfrm rot="12139244">
            <a:off x="4532655" y="2728377"/>
            <a:ext cx="173186" cy="1768877"/>
          </a:xfrm>
          <a:prstGeom prst="upDownArrow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61" name="Arrow: Up-Down 60">
            <a:extLst>
              <a:ext uri="{FF2B5EF4-FFF2-40B4-BE49-F238E27FC236}">
                <a16:creationId xmlns:a16="http://schemas.microsoft.com/office/drawing/2014/main" id="{4DAC5DF8-015E-4BC2-88C4-992DAE426D55}"/>
              </a:ext>
            </a:extLst>
          </p:cNvPr>
          <p:cNvSpPr/>
          <p:nvPr/>
        </p:nvSpPr>
        <p:spPr>
          <a:xfrm rot="19469627">
            <a:off x="4544411" y="2723158"/>
            <a:ext cx="173186" cy="1768877"/>
          </a:xfrm>
          <a:prstGeom prst="upDownArrow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FFA8E234-7908-4C32-99AE-8524FEE3DC2E}"/>
              </a:ext>
            </a:extLst>
          </p:cNvPr>
          <p:cNvSpPr/>
          <p:nvPr/>
        </p:nvSpPr>
        <p:spPr>
          <a:xfrm rot="17470827">
            <a:off x="4522461" y="2742549"/>
            <a:ext cx="173186" cy="1768877"/>
          </a:xfrm>
          <a:prstGeom prst="upDownArrow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63" name="Arrow: Up 62">
            <a:extLst>
              <a:ext uri="{FF2B5EF4-FFF2-40B4-BE49-F238E27FC236}">
                <a16:creationId xmlns:a16="http://schemas.microsoft.com/office/drawing/2014/main" id="{92404EA5-E35C-47FE-B67C-0A7DFE061C0E}"/>
              </a:ext>
            </a:extLst>
          </p:cNvPr>
          <p:cNvSpPr/>
          <p:nvPr/>
        </p:nvSpPr>
        <p:spPr>
          <a:xfrm rot="2183396">
            <a:off x="4271958" y="3174275"/>
            <a:ext cx="724989" cy="8360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099C13-9DC8-4A40-A104-BDA34C09FDFB}"/>
              </a:ext>
            </a:extLst>
          </p:cNvPr>
          <p:cNvCxnSpPr>
            <a:cxnSpLocks/>
          </p:cNvCxnSpPr>
          <p:nvPr/>
        </p:nvCxnSpPr>
        <p:spPr>
          <a:xfrm flipV="1">
            <a:off x="3925330" y="2867659"/>
            <a:ext cx="1279048" cy="160397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CD2AB17-752A-47D7-9F9F-B88D6FECAC1F}"/>
              </a:ext>
            </a:extLst>
          </p:cNvPr>
          <p:cNvCxnSpPr>
            <a:cxnSpLocks/>
          </p:cNvCxnSpPr>
          <p:nvPr/>
        </p:nvCxnSpPr>
        <p:spPr>
          <a:xfrm>
            <a:off x="3869639" y="3039167"/>
            <a:ext cx="1637834" cy="1237439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EE719D-8B4A-4D79-8044-8C0D35403F18}"/>
              </a:ext>
            </a:extLst>
          </p:cNvPr>
          <p:cNvSpPr txBox="1"/>
          <p:nvPr/>
        </p:nvSpPr>
        <p:spPr>
          <a:xfrm flipH="1">
            <a:off x="5174258" y="2576292"/>
            <a:ext cx="15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‘Easier’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2C0ED4-26F6-4333-A0ED-C5FB5F31E258}"/>
              </a:ext>
            </a:extLst>
          </p:cNvPr>
          <p:cNvSpPr txBox="1"/>
          <p:nvPr/>
        </p:nvSpPr>
        <p:spPr>
          <a:xfrm flipH="1">
            <a:off x="3268110" y="2683712"/>
            <a:ext cx="15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‘Harder’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ED3360-A35F-409F-A65F-6208D4D93A7B}"/>
              </a:ext>
            </a:extLst>
          </p:cNvPr>
          <p:cNvSpPr txBox="1"/>
          <p:nvPr/>
        </p:nvSpPr>
        <p:spPr>
          <a:xfrm>
            <a:off x="6050737" y="2405770"/>
            <a:ext cx="129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Comparator Axis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73619E-D918-4284-AAF7-24661BDDCFDA}"/>
              </a:ext>
            </a:extLst>
          </p:cNvPr>
          <p:cNvSpPr txBox="1"/>
          <p:nvPr/>
        </p:nvSpPr>
        <p:spPr>
          <a:xfrm>
            <a:off x="1857916" y="3999496"/>
            <a:ext cx="123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Possible Coherence Direction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9EDE620-E591-4002-A752-EEC9EB86958C}"/>
              </a:ext>
            </a:extLst>
          </p:cNvPr>
          <p:cNvCxnSpPr>
            <a:cxnSpLocks/>
            <a:stCxn id="69" idx="3"/>
            <a:endCxn id="4" idx="0"/>
          </p:cNvCxnSpPr>
          <p:nvPr/>
        </p:nvCxnSpPr>
        <p:spPr>
          <a:xfrm flipV="1">
            <a:off x="3093503" y="4099815"/>
            <a:ext cx="779487" cy="31518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9D4C00A-4D53-4AB8-AFBA-9D751DA530AC}"/>
              </a:ext>
            </a:extLst>
          </p:cNvPr>
          <p:cNvCxnSpPr>
            <a:cxnSpLocks/>
            <a:stCxn id="68" idx="2"/>
          </p:cNvCxnSpPr>
          <p:nvPr/>
        </p:nvCxnSpPr>
        <p:spPr>
          <a:xfrm rot="5400000" flipH="1">
            <a:off x="5947461" y="2240599"/>
            <a:ext cx="30776" cy="1469116"/>
          </a:xfrm>
          <a:prstGeom prst="bentConnector4">
            <a:avLst>
              <a:gd name="adj1" fmla="val -742787"/>
              <a:gd name="adj2" fmla="val 72009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F6C62A3-5E64-4392-9E3B-A2D94606AC16}"/>
              </a:ext>
            </a:extLst>
          </p:cNvPr>
          <p:cNvCxnSpPr>
            <a:cxnSpLocks/>
            <a:stCxn id="68" idx="2"/>
          </p:cNvCxnSpPr>
          <p:nvPr/>
        </p:nvCxnSpPr>
        <p:spPr>
          <a:xfrm rot="5400000">
            <a:off x="5490449" y="2965139"/>
            <a:ext cx="1181553" cy="1232365"/>
          </a:xfrm>
          <a:prstGeom prst="bentConnector2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AF2C409-6B9E-497A-9242-2C645668C59F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3093503" y="3403490"/>
            <a:ext cx="831827" cy="1011505"/>
          </a:xfrm>
          <a:prstGeom prst="bentConnector2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0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0" grpId="0" animBg="1"/>
      <p:bldP spid="60" grpId="1" animBg="1"/>
      <p:bldP spid="61" grpId="0" animBg="1"/>
      <p:bldP spid="62" grpId="0" animBg="1"/>
      <p:bldP spid="63" grpId="0" animBg="1"/>
      <p:bldP spid="66" grpId="0"/>
      <p:bldP spid="66" grpId="1"/>
      <p:bldP spid="67" grpId="0"/>
      <p:bldP spid="68" grpId="0"/>
      <p:bldP spid="6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D3EA2-A421-4CDD-91CE-2B8164EEB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832466" y="1482570"/>
            <a:ext cx="1479067" cy="3892859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57432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637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3167FE-5DB7-44FE-B4DF-CBD4C67DCD9E}"/>
              </a:ext>
            </a:extLst>
          </p:cNvPr>
          <p:cNvSpPr/>
          <p:nvPr/>
        </p:nvSpPr>
        <p:spPr>
          <a:xfrm>
            <a:off x="2258271" y="575379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F0B579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A383D-635D-4EC2-B224-3EDF203896DC}"/>
              </a:ext>
            </a:extLst>
          </p:cNvPr>
          <p:cNvSpPr/>
          <p:nvPr/>
        </p:nvSpPr>
        <p:spPr>
          <a:xfrm>
            <a:off x="2285999" y="55021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79B5F0"/>
                </a:solidFill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9D7B3-33C1-49D4-976A-68AA7630C66F}"/>
              </a:ext>
            </a:extLst>
          </p:cNvPr>
          <p:cNvSpPr/>
          <p:nvPr/>
        </p:nvSpPr>
        <p:spPr>
          <a:xfrm>
            <a:off x="2285999" y="650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either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303738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53047FEB-1763-4489-B2DE-AA97ACCFC51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14256" y="1765269"/>
            <a:ext cx="5915488" cy="332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5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36AFF-5C07-4DEF-ABAF-1241EAD4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50" y="2248766"/>
            <a:ext cx="3132500" cy="37046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2D7890-8117-43FF-9B07-4FB93F16337B}"/>
              </a:ext>
            </a:extLst>
          </p:cNvPr>
          <p:cNvSpPr/>
          <p:nvPr/>
        </p:nvSpPr>
        <p:spPr>
          <a:xfrm>
            <a:off x="3509950" y="2248766"/>
            <a:ext cx="574837" cy="574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7D2BE-CD31-436B-A383-CD8703185C34}"/>
              </a:ext>
            </a:extLst>
          </p:cNvPr>
          <p:cNvSpPr txBox="1"/>
          <p:nvPr/>
        </p:nvSpPr>
        <p:spPr>
          <a:xfrm>
            <a:off x="1428539" y="529741"/>
            <a:ext cx="2051509" cy="3385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600" dirty="0"/>
              <a:t>Button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919044-C038-4117-87FA-C99B1CF3868F}"/>
              </a:ext>
            </a:extLst>
          </p:cNvPr>
          <p:cNvSpPr txBox="1"/>
          <p:nvPr/>
        </p:nvSpPr>
        <p:spPr>
          <a:xfrm>
            <a:off x="5663953" y="529742"/>
            <a:ext cx="1906563" cy="3385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600" dirty="0"/>
              <a:t>Button 2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8C58FF5-C81E-4E85-8858-11E4B1963985}"/>
              </a:ext>
            </a:extLst>
          </p:cNvPr>
          <p:cNvCxnSpPr>
            <a:cxnSpLocks/>
            <a:stCxn id="7" idx="2"/>
            <a:endCxn id="21" idx="6"/>
          </p:cNvCxnSpPr>
          <p:nvPr/>
        </p:nvCxnSpPr>
        <p:spPr>
          <a:xfrm rot="5400000">
            <a:off x="5195678" y="715435"/>
            <a:ext cx="1268697" cy="1574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A34FA7F-2ADC-4CFE-BEE8-C9FC169C0CD0}"/>
              </a:ext>
            </a:extLst>
          </p:cNvPr>
          <p:cNvSpPr/>
          <p:nvPr/>
        </p:nvSpPr>
        <p:spPr>
          <a:xfrm>
            <a:off x="4467979" y="1849574"/>
            <a:ext cx="574837" cy="574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A8E0DB1-A585-4046-BC7D-9897B507AB2D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16200000" flipH="1">
            <a:off x="2148177" y="1174412"/>
            <a:ext cx="1667890" cy="1055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0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98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3167FE-5DB7-44FE-B4DF-CBD4C67DCD9E}"/>
              </a:ext>
            </a:extLst>
          </p:cNvPr>
          <p:cNvSpPr/>
          <p:nvPr/>
        </p:nvSpPr>
        <p:spPr>
          <a:xfrm>
            <a:off x="2258271" y="575379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F0B579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A383D-635D-4EC2-B224-3EDF203896DC}"/>
              </a:ext>
            </a:extLst>
          </p:cNvPr>
          <p:cNvSpPr/>
          <p:nvPr/>
        </p:nvSpPr>
        <p:spPr>
          <a:xfrm>
            <a:off x="2285999" y="55021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79B5F0"/>
                </a:solidFill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9D7B3-33C1-49D4-976A-68AA7630C66F}"/>
              </a:ext>
            </a:extLst>
          </p:cNvPr>
          <p:cNvSpPr/>
          <p:nvPr/>
        </p:nvSpPr>
        <p:spPr>
          <a:xfrm>
            <a:off x="2285999" y="650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either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73876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stel Palette">
      <a:dk1>
        <a:srgbClr val="3B3E3E"/>
      </a:dk1>
      <a:lt1>
        <a:sysClr val="window" lastClr="FFFFFF"/>
      </a:lt1>
      <a:dk2>
        <a:srgbClr val="3B3E3E"/>
      </a:dk2>
      <a:lt2>
        <a:srgbClr val="FFFCF9"/>
      </a:lt2>
      <a:accent1>
        <a:srgbClr val="F19CA2"/>
      </a:accent1>
      <a:accent2>
        <a:srgbClr val="F8D7D0"/>
      </a:accent2>
      <a:accent3>
        <a:srgbClr val="FFE9CD"/>
      </a:accent3>
      <a:accent4>
        <a:srgbClr val="8EDBCD"/>
      </a:accent4>
      <a:accent5>
        <a:srgbClr val="ADD4FF"/>
      </a:accent5>
      <a:accent6>
        <a:srgbClr val="AF9EDB"/>
      </a:accent6>
      <a:hlink>
        <a:srgbClr val="AF9EDB"/>
      </a:hlink>
      <a:folHlink>
        <a:srgbClr val="8EDBCD"/>
      </a:folHlink>
    </a:clrScheme>
    <a:fontScheme name="Powerpoint">
      <a:majorFont>
        <a:latin typeface="Avenir Next LT Pro Heavy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15780</TotalTime>
  <Words>192</Words>
  <Application>Microsoft Office PowerPoint</Application>
  <PresentationFormat>On-screen Show (4:3)</PresentationFormat>
  <Paragraphs>80</Paragraphs>
  <Slides>49</Slides>
  <Notes>0</Notes>
  <HiddenSlides>20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Avenir Next LT Pro Heavy</vt:lpstr>
      <vt:lpstr>Arial</vt:lpstr>
      <vt:lpstr>Georgia Pro</vt:lpstr>
      <vt:lpstr>Calibri</vt:lpstr>
      <vt:lpstr>Office Theme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two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Coherence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Angle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final points</vt:lpstr>
      <vt:lpstr>PowerPoint Presentation</vt:lpstr>
      <vt:lpstr>Always answer!</vt:lpstr>
      <vt:lpstr>Ready?</vt:lpstr>
      <vt:lpstr>Experiment</vt:lpstr>
      <vt:lpstr>PowerPoint Presentation</vt:lpstr>
      <vt:lpstr>Comparator</vt:lpstr>
      <vt:lpstr>Stimulus</vt:lpstr>
      <vt:lpstr>Matching difficulty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Dorian Minors</dc:creator>
  <cp:lastModifiedBy>Dorian Minors</cp:lastModifiedBy>
  <cp:revision>167</cp:revision>
  <dcterms:created xsi:type="dcterms:W3CDTF">2019-04-21T10:37:44Z</dcterms:created>
  <dcterms:modified xsi:type="dcterms:W3CDTF">2019-09-18T09:07:59Z</dcterms:modified>
</cp:coreProperties>
</file>