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43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4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8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36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8.xml" ContentType="application/vnd.openxmlformats-officedocument.presentationml.slide+xml"/>
  <Override PartName="/ppt/slides/slide44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22.png" ContentType="image/png"/>
  <Override PartName="/ppt/media/image1.png" ContentType="image/png"/>
  <Override PartName="/ppt/media/image21.png" ContentType="image/png"/>
  <Override PartName="/ppt/media/image3.png" ContentType="image/png"/>
  <Override PartName="/ppt/media/image23.png" ContentType="image/png"/>
  <Override PartName="/ppt/media/image16.png" ContentType="image/png"/>
  <Override PartName="/ppt/media/image18.png" ContentType="image/png"/>
  <Override PartName="/ppt/media/image17.png" ContentType="image/png"/>
  <Override PartName="/ppt/media/image20.png" ContentType="image/png"/>
  <Override PartName="/ppt/media/image14.png" ContentType="image/png"/>
  <Override PartName="/ppt/media/image19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Click to edit Master </a:t>
            </a: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title style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1252943-C362-4A09-915F-90E01E1C9235}" type="datetime">
              <a:rPr b="0" lang="en-GB" sz="900" spc="-1" strike="noStrike">
                <a:solidFill>
                  <a:srgbClr val="919292"/>
                </a:solidFill>
                <a:latin typeface="Georgia Pro"/>
              </a:rPr>
              <a:t>20/04/20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9881A7-5BDD-47A2-A6F1-6F442D666D4D}" type="slidenum">
              <a:rPr b="0" lang="en-GB" sz="900" spc="-1" strike="noStrike">
                <a:solidFill>
                  <a:srgbClr val="919292"/>
                </a:solidFill>
                <a:latin typeface="Georgia Pro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b3e3e"/>
                </a:solidFill>
                <a:latin typeface="Georgia Pro"/>
              </a:rPr>
              <a:t>Click to edit the outline text format</a:t>
            </a:r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3b3e3e"/>
                </a:solidFill>
                <a:latin typeface="Georgia Pro"/>
              </a:rPr>
              <a:t>Second Outline Level</a:t>
            </a:r>
            <a:endParaRPr b="0" lang="en-US" sz="1500" spc="-1" strike="noStrike">
              <a:solidFill>
                <a:srgbClr val="3b3e3e"/>
              </a:solidFill>
              <a:latin typeface="Georgia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3b3e3e"/>
                </a:solidFill>
                <a:latin typeface="Georgia Pro"/>
              </a:rPr>
              <a:t>Third Outline Level</a:t>
            </a:r>
            <a:endParaRPr b="0" lang="en-US" sz="1350" spc="-1" strike="noStrike">
              <a:solidFill>
                <a:srgbClr val="3b3e3e"/>
              </a:solidFill>
              <a:latin typeface="Georgia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3b3e3e"/>
                </a:solidFill>
                <a:latin typeface="Georgia Pro"/>
              </a:rPr>
              <a:t>Fourth Outline Level</a:t>
            </a:r>
            <a:endParaRPr b="0" lang="en-US" sz="1350" spc="-1" strike="noStrike">
              <a:solidFill>
                <a:srgbClr val="3b3e3e"/>
              </a:solidFill>
              <a:latin typeface="Georgia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b3e3e"/>
                </a:solidFill>
                <a:latin typeface="Georgia Pro"/>
              </a:rPr>
              <a:t>Fifth Outline Level</a:t>
            </a:r>
            <a:endParaRPr b="0" lang="en-US" sz="2000" spc="-1" strike="noStrike">
              <a:solidFill>
                <a:srgbClr val="3b3e3e"/>
              </a:solidFill>
              <a:latin typeface="Georgia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b3e3e"/>
                </a:solidFill>
                <a:latin typeface="Georgia Pro"/>
              </a:rPr>
              <a:t>Sixth Outline Level</a:t>
            </a:r>
            <a:endParaRPr b="0" lang="en-US" sz="2000" spc="-1" strike="noStrike">
              <a:solidFill>
                <a:srgbClr val="3b3e3e"/>
              </a:solidFill>
              <a:latin typeface="Georgia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b3e3e"/>
                </a:solidFill>
                <a:latin typeface="Georgia Pro"/>
              </a:rPr>
              <a:t>Seventh Outline Level</a:t>
            </a:r>
            <a:endParaRPr b="0" lang="en-US" sz="20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3b3e3e"/>
                </a:solidFill>
                <a:latin typeface="Avenir Next LT Pro Heavy"/>
              </a:rPr>
              <a:t>Click to edit Master title style</a:t>
            </a:r>
            <a:endParaRPr b="0" lang="en-US" sz="33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E36309D-735C-4895-9F4D-A86ECD28B816}" type="datetime">
              <a:rPr b="0" lang="en-GB" sz="900" spc="-1" strike="noStrike">
                <a:solidFill>
                  <a:srgbClr val="919292"/>
                </a:solidFill>
                <a:latin typeface="Georgia Pro"/>
              </a:rPr>
              <a:t>20/04/20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3E770E-E8D7-4CB5-83C1-3D164EED0F34}" type="slidenum">
              <a:rPr b="0" lang="en-GB" sz="900" spc="-1" strike="noStrike">
                <a:solidFill>
                  <a:srgbClr val="919292"/>
                </a:solidFill>
                <a:latin typeface="Georgia Pro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b3e3e"/>
                </a:solidFill>
                <a:latin typeface="Georgia Pro"/>
              </a:rPr>
              <a:t>Click to edit the outline text format</a:t>
            </a:r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3b3e3e"/>
                </a:solidFill>
                <a:latin typeface="Georgia Pro"/>
              </a:rPr>
              <a:t>Second Outline Level</a:t>
            </a:r>
            <a:endParaRPr b="0" lang="en-US" sz="1500" spc="-1" strike="noStrike">
              <a:solidFill>
                <a:srgbClr val="3b3e3e"/>
              </a:solidFill>
              <a:latin typeface="Georgia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3b3e3e"/>
                </a:solidFill>
                <a:latin typeface="Georgia Pro"/>
              </a:rPr>
              <a:t>Third Outline Level</a:t>
            </a:r>
            <a:endParaRPr b="0" lang="en-US" sz="1350" spc="-1" strike="noStrike">
              <a:solidFill>
                <a:srgbClr val="3b3e3e"/>
              </a:solidFill>
              <a:latin typeface="Georgia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3b3e3e"/>
                </a:solidFill>
                <a:latin typeface="Georgia Pro"/>
              </a:rPr>
              <a:t>Fourth Outline Level</a:t>
            </a:r>
            <a:endParaRPr b="0" lang="en-US" sz="1350" spc="-1" strike="noStrike">
              <a:solidFill>
                <a:srgbClr val="3b3e3e"/>
              </a:solidFill>
              <a:latin typeface="Georgia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b3e3e"/>
                </a:solidFill>
                <a:latin typeface="Georgia Pro"/>
              </a:rPr>
              <a:t>Fifth Outline Level</a:t>
            </a:r>
            <a:endParaRPr b="0" lang="en-US" sz="2000" spc="-1" strike="noStrike">
              <a:solidFill>
                <a:srgbClr val="3b3e3e"/>
              </a:solidFill>
              <a:latin typeface="Georgia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b3e3e"/>
                </a:solidFill>
                <a:latin typeface="Georgia Pro"/>
              </a:rPr>
              <a:t>Sixth Outline Level</a:t>
            </a:r>
            <a:endParaRPr b="0" lang="en-US" sz="2000" spc="-1" strike="noStrike">
              <a:solidFill>
                <a:srgbClr val="3b3e3e"/>
              </a:solidFill>
              <a:latin typeface="Georgia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b3e3e"/>
                </a:solidFill>
                <a:latin typeface="Georgia Pro"/>
              </a:rPr>
              <a:t>Seventh Outline Level</a:t>
            </a:r>
            <a:endParaRPr b="0" lang="en-US" sz="20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4277CD4-BA9F-4A69-B9BB-BC89DC5237EB}" type="datetime">
              <a:rPr b="0" lang="en-GB" sz="900" spc="-1" strike="noStrike">
                <a:solidFill>
                  <a:srgbClr val="919292"/>
                </a:solidFill>
                <a:latin typeface="Georgia Pro"/>
              </a:rPr>
              <a:t>20/04/20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FA05A4F-5D3B-4013-8F45-5C0B6CCBDB17}" type="slidenum">
              <a:rPr b="0" lang="en-GB" sz="900" spc="-1" strike="noStrike">
                <a:solidFill>
                  <a:srgbClr val="919292"/>
                </a:solidFill>
                <a:latin typeface="Georgia Pro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3b3e3e"/>
                </a:solidFill>
                <a:latin typeface="Georgia Pro"/>
              </a:rPr>
              <a:t>Click to edit the title text format</a:t>
            </a:r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b3e3e"/>
                </a:solidFill>
                <a:latin typeface="Georgia Pro"/>
              </a:rPr>
              <a:t>Click to edit the outline text format</a:t>
            </a:r>
            <a:endParaRPr b="0" lang="en-US" sz="2100" spc="-1" strike="noStrike">
              <a:solidFill>
                <a:srgbClr val="3b3e3e"/>
              </a:solidFill>
              <a:latin typeface="Georgia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3b3e3e"/>
                </a:solidFill>
                <a:latin typeface="Georgia Pro"/>
              </a:rPr>
              <a:t>Second Outline Level</a:t>
            </a:r>
            <a:endParaRPr b="0" lang="en-US" sz="1500" spc="-1" strike="noStrike">
              <a:solidFill>
                <a:srgbClr val="3b3e3e"/>
              </a:solidFill>
              <a:latin typeface="Georgia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3b3e3e"/>
                </a:solidFill>
                <a:latin typeface="Georgia Pro"/>
              </a:rPr>
              <a:t>Third Outline Level</a:t>
            </a:r>
            <a:endParaRPr b="0" lang="en-US" sz="1350" spc="-1" strike="noStrike">
              <a:solidFill>
                <a:srgbClr val="3b3e3e"/>
              </a:solidFill>
              <a:latin typeface="Georgia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3b3e3e"/>
                </a:solidFill>
                <a:latin typeface="Georgia Pro"/>
              </a:rPr>
              <a:t>Fourth Outline Level</a:t>
            </a:r>
            <a:endParaRPr b="0" lang="en-US" sz="1350" spc="-1" strike="noStrike">
              <a:solidFill>
                <a:srgbClr val="3b3e3e"/>
              </a:solidFill>
              <a:latin typeface="Georgia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b3e3e"/>
                </a:solidFill>
                <a:latin typeface="Georgia Pro"/>
              </a:rPr>
              <a:t>Fifth Outline Level</a:t>
            </a:r>
            <a:endParaRPr b="0" lang="en-US" sz="2000" spc="-1" strike="noStrike">
              <a:solidFill>
                <a:srgbClr val="3b3e3e"/>
              </a:solidFill>
              <a:latin typeface="Georgia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b3e3e"/>
                </a:solidFill>
                <a:latin typeface="Georgia Pro"/>
              </a:rPr>
              <a:t>Sixth Outline Level</a:t>
            </a:r>
            <a:endParaRPr b="0" lang="en-US" sz="2000" spc="-1" strike="noStrike">
              <a:solidFill>
                <a:srgbClr val="3b3e3e"/>
              </a:solidFill>
              <a:latin typeface="Georgia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b3e3e"/>
                </a:solidFill>
                <a:latin typeface="Georgia Pro"/>
              </a:rPr>
              <a:t>Seventh Outline Level</a:t>
            </a:r>
            <a:endParaRPr b="0" lang="en-US" sz="20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Click to edit Master title style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919292"/>
                </a:solidFill>
                <a:latin typeface="Georgia Pro"/>
              </a:rPr>
              <a:t>Edit Master text styles</a:t>
            </a:r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CADF637-08CC-4361-A53A-48FE45CB5573}" type="datetime">
              <a:rPr b="0" lang="en-GB" sz="900" spc="-1" strike="noStrike">
                <a:solidFill>
                  <a:srgbClr val="919292"/>
                </a:solidFill>
                <a:latin typeface="Georgia Pro"/>
              </a:rPr>
              <a:t>20/04/20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E568AB-2F2E-4EF6-B846-896044F4C47F}" type="slidenum">
              <a:rPr b="0" lang="en-GB" sz="900" spc="-1" strike="noStrike">
                <a:solidFill>
                  <a:srgbClr val="919292"/>
                </a:solidFill>
                <a:latin typeface="Georgia Pro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Design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" name="Picture 2" descr=""/>
          <p:cNvPicPr/>
          <p:nvPr/>
        </p:nvPicPr>
        <p:blipFill>
          <a:blip r:embed="rId1"/>
          <a:stretch/>
        </p:blipFill>
        <p:spPr>
          <a:xfrm>
            <a:off x="3005640" y="2248920"/>
            <a:ext cx="3132000" cy="3704400"/>
          </a:xfrm>
          <a:prstGeom prst="rect">
            <a:avLst/>
          </a:prstGeom>
          <a:ln>
            <a:noFill/>
          </a:ln>
        </p:spPr>
      </p:pic>
      <p:sp>
        <p:nvSpPr>
          <p:cNvPr id="1915" name="CustomShape 1"/>
          <p:cNvSpPr/>
          <p:nvPr/>
        </p:nvSpPr>
        <p:spPr>
          <a:xfrm>
            <a:off x="3510000" y="2248920"/>
            <a:ext cx="574560" cy="574560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16" name="CustomShape 2"/>
          <p:cNvSpPr/>
          <p:nvPr/>
        </p:nvSpPr>
        <p:spPr>
          <a:xfrm>
            <a:off x="1428480" y="529920"/>
            <a:ext cx="20512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Going in the direction of orange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17" name="CustomShape 3"/>
          <p:cNvSpPr/>
          <p:nvPr/>
        </p:nvSpPr>
        <p:spPr>
          <a:xfrm>
            <a:off x="5663880" y="529920"/>
            <a:ext cx="19062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Going in the direction of blue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18" name="CustomShape 4"/>
          <p:cNvSpPr/>
          <p:nvPr/>
        </p:nvSpPr>
        <p:spPr>
          <a:xfrm rot="5400000">
            <a:off x="5319000" y="838440"/>
            <a:ext cx="1022040" cy="15739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9" name="CustomShape 5"/>
          <p:cNvSpPr/>
          <p:nvPr/>
        </p:nvSpPr>
        <p:spPr>
          <a:xfrm>
            <a:off x="4467960" y="1849680"/>
            <a:ext cx="574560" cy="574560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20" name="CustomShape 6"/>
          <p:cNvSpPr/>
          <p:nvPr/>
        </p:nvSpPr>
        <p:spPr>
          <a:xfrm flipH="1" rot="16200000">
            <a:off x="2270880" y="1297440"/>
            <a:ext cx="1421280" cy="105516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TextShape 1"/>
          <p:cNvSpPr txBox="1"/>
          <p:nvPr/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Example one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1922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24" name="Picture 3" descr=""/>
          <p:cNvPicPr/>
          <p:nvPr/>
        </p:nvPicPr>
        <p:blipFill>
          <a:blip r:embed="rId1"/>
          <a:stretch/>
        </p:blipFill>
        <p:spPr>
          <a:xfrm>
            <a:off x="2444760" y="1301760"/>
            <a:ext cx="4254120" cy="4254120"/>
          </a:xfrm>
          <a:prstGeom prst="rect">
            <a:avLst/>
          </a:prstGeom>
          <a:ln>
            <a:noFill/>
          </a:ln>
        </p:spPr>
      </p:pic>
      <p:sp>
        <p:nvSpPr>
          <p:cNvPr id="1925" name="CustomShape 2"/>
          <p:cNvSpPr/>
          <p:nvPr/>
        </p:nvSpPr>
        <p:spPr>
          <a:xfrm>
            <a:off x="2258280" y="575388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f0b579"/>
                </a:solidFill>
                <a:latin typeface="Georgia Pro"/>
              </a:rPr>
              <a:t>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26" name="CustomShape 3"/>
          <p:cNvSpPr/>
          <p:nvPr/>
        </p:nvSpPr>
        <p:spPr>
          <a:xfrm>
            <a:off x="2286000" y="55008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79b5f0"/>
                </a:solidFill>
                <a:latin typeface="Georgia Pro"/>
              </a:rPr>
              <a:t>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27" name="CustomShape 4"/>
          <p:cNvSpPr/>
          <p:nvPr/>
        </p:nvSpPr>
        <p:spPr>
          <a:xfrm>
            <a:off x="2286000" y="65052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cf9"/>
                </a:solidFill>
                <a:latin typeface="Georgia Pro"/>
              </a:rPr>
              <a:t>Press either key to continue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8" name="Online Media 1" descr=""/>
          <p:cNvPicPr/>
          <p:nvPr/>
        </p:nvPicPr>
        <p:blipFill>
          <a:blip r:embed="rId1"/>
          <a:stretch/>
        </p:blipFill>
        <p:spPr>
          <a:xfrm>
            <a:off x="1630080" y="1774080"/>
            <a:ext cx="5883480" cy="330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30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1931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2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3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4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5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6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7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8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9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0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1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2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3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4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5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6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7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8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9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0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1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2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3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4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5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6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7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8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9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0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1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2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3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4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5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6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7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8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9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0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1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2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3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4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5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6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7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8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9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0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1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2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3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4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5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6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7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8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9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0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1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2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3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4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5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6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7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8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9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0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1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2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3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4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5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6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7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8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9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0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1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2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3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4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5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6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7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8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9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0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1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2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3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4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5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6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7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8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9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0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1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2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3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4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5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6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7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8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9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0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1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2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3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4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5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6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7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8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9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0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1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2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3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4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5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6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7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8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9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0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1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2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3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4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5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6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7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8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9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0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1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2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3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4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5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6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7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8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9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0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1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2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3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4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5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6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7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8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9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0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1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2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3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4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5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6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7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8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9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0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1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2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3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4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5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6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7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8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9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0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1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2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3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4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5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6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7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8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9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0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1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2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3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4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5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6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7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8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9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0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1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2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3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4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5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6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7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8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9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0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1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2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3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4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5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6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7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8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9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0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1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2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3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4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5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6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7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8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9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0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1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2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3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4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5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6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7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8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9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0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1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2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3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4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5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6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7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8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9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0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1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2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3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4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5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6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7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8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9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0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1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2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3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4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5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6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7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8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9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0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1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2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3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4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5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6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7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8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9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0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1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2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3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4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5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6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7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8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9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0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1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2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3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4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5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6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7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8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9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0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1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2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3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4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5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6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7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8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9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0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1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2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3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4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5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6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7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8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9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0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1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2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3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4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5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6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7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8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9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0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1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2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3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4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5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6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7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8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9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0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1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2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3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4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5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6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7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8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9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0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1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2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3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4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5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6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7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8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9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0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1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2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3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4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5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6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7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8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9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0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1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2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3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4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5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6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7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8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9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0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1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2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3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4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5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6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7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8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9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0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1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2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3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4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5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6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7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8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9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0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1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2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3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4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5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6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7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8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9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0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1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2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3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4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5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6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7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8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9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0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1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2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3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4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5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6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7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8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9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0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1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2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3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4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5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6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7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8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9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0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1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2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3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4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5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6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7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8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9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0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1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2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3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4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5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6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7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8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9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0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1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2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3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4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5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6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7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8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9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0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1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2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3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4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5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6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7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8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9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0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1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2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3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4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5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6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7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8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9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0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1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2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3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4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5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6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7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8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9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0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1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2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3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4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5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6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7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8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9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0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1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2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3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4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5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6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7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8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9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0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1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2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3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4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5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6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7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8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9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0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1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2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3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4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5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6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7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8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9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0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1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2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3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4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5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6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7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8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9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0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1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2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3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4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5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6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7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8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9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0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1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2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93" name="CustomShape 565"/>
          <p:cNvSpPr/>
          <p:nvPr/>
        </p:nvSpPr>
        <p:spPr>
          <a:xfrm flipV="1">
            <a:off x="4786920" y="1395360"/>
            <a:ext cx="981000" cy="179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4" name="Picture 2" descr=""/>
          <p:cNvPicPr/>
          <p:nvPr/>
        </p:nvPicPr>
        <p:blipFill>
          <a:blip r:embed="rId1"/>
          <a:stretch/>
        </p:blipFill>
        <p:spPr>
          <a:xfrm>
            <a:off x="3005640" y="2248920"/>
            <a:ext cx="3132000" cy="3704400"/>
          </a:xfrm>
          <a:prstGeom prst="rect">
            <a:avLst/>
          </a:prstGeom>
          <a:ln>
            <a:noFill/>
          </a:ln>
        </p:spPr>
      </p:pic>
      <p:sp>
        <p:nvSpPr>
          <p:cNvPr id="2495" name="CustomShape 1"/>
          <p:cNvSpPr/>
          <p:nvPr/>
        </p:nvSpPr>
        <p:spPr>
          <a:xfrm>
            <a:off x="3510000" y="2248920"/>
            <a:ext cx="574560" cy="574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96" name="CustomShape 2"/>
          <p:cNvSpPr/>
          <p:nvPr/>
        </p:nvSpPr>
        <p:spPr>
          <a:xfrm>
            <a:off x="4467960" y="1849680"/>
            <a:ext cx="574560" cy="574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7" name="Picture 2" descr=""/>
          <p:cNvPicPr/>
          <p:nvPr/>
        </p:nvPicPr>
        <p:blipFill>
          <a:blip r:embed="rId1"/>
          <a:stretch/>
        </p:blipFill>
        <p:spPr>
          <a:xfrm>
            <a:off x="3005640" y="2248920"/>
            <a:ext cx="3132000" cy="3704400"/>
          </a:xfrm>
          <a:prstGeom prst="rect">
            <a:avLst/>
          </a:prstGeom>
          <a:ln>
            <a:noFill/>
          </a:ln>
        </p:spPr>
      </p:pic>
      <p:sp>
        <p:nvSpPr>
          <p:cNvPr id="2498" name="CustomShape 1"/>
          <p:cNvSpPr/>
          <p:nvPr/>
        </p:nvSpPr>
        <p:spPr>
          <a:xfrm>
            <a:off x="3510000" y="2248920"/>
            <a:ext cx="574560" cy="574560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99" name="CustomShape 2"/>
          <p:cNvSpPr/>
          <p:nvPr/>
        </p:nvSpPr>
        <p:spPr>
          <a:xfrm>
            <a:off x="4467960" y="1849680"/>
            <a:ext cx="574560" cy="574560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00" name="CustomShape 3"/>
          <p:cNvSpPr/>
          <p:nvPr/>
        </p:nvSpPr>
        <p:spPr>
          <a:xfrm>
            <a:off x="4738320" y="408600"/>
            <a:ext cx="360" cy="144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TextShape 1"/>
          <p:cNvSpPr txBox="1"/>
          <p:nvPr/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Example two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2502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4" name="Picture 3" descr=""/>
          <p:cNvPicPr/>
          <p:nvPr/>
        </p:nvPicPr>
        <p:blipFill>
          <a:blip r:embed="rId1"/>
          <a:stretch/>
        </p:blipFill>
        <p:spPr>
          <a:xfrm>
            <a:off x="2444760" y="1301760"/>
            <a:ext cx="4254120" cy="4254120"/>
          </a:xfrm>
          <a:prstGeom prst="rect">
            <a:avLst/>
          </a:prstGeom>
          <a:ln>
            <a:noFill/>
          </a:ln>
        </p:spPr>
      </p:pic>
      <p:sp>
        <p:nvSpPr>
          <p:cNvPr id="2505" name="CustomShape 2"/>
          <p:cNvSpPr/>
          <p:nvPr/>
        </p:nvSpPr>
        <p:spPr>
          <a:xfrm>
            <a:off x="2258280" y="575388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f0b579"/>
                </a:solidFill>
                <a:latin typeface="Georgia Pro"/>
              </a:rPr>
              <a:t>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506" name="CustomShape 3"/>
          <p:cNvSpPr/>
          <p:nvPr/>
        </p:nvSpPr>
        <p:spPr>
          <a:xfrm>
            <a:off x="2286000" y="55008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79b5f0"/>
                </a:solidFill>
                <a:latin typeface="Georgia Pro"/>
              </a:rPr>
              <a:t>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507" name="CustomShape 4"/>
          <p:cNvSpPr/>
          <p:nvPr/>
        </p:nvSpPr>
        <p:spPr>
          <a:xfrm>
            <a:off x="2286000" y="65052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cf9"/>
                </a:solidFill>
                <a:latin typeface="Georgia Pro"/>
              </a:rPr>
              <a:t>Press either key to continue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" name="Online Media 1" descr=""/>
          <p:cNvPicPr/>
          <p:nvPr/>
        </p:nvPicPr>
        <p:blipFill>
          <a:blip r:embed="rId1"/>
          <a:stretch/>
        </p:blipFill>
        <p:spPr>
          <a:xfrm>
            <a:off x="1827360" y="1884960"/>
            <a:ext cx="5488920" cy="308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7" name="Picture 3" descr=""/>
          <p:cNvPicPr/>
          <p:nvPr/>
        </p:nvPicPr>
        <p:blipFill>
          <a:blip r:embed="rId1"/>
          <a:stretch/>
        </p:blipFill>
        <p:spPr>
          <a:xfrm rot="2677800">
            <a:off x="2444400" y="1301760"/>
            <a:ext cx="4254120" cy="425412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60000" y="499680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eeeeee"/>
                </a:solidFill>
                <a:latin typeface="Georgia Pro"/>
              </a:rPr>
              <a:t>a</a:t>
            </a:r>
            <a:endParaRPr b="0" lang="en-GB" sz="30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 flipV="1">
            <a:off x="4176000" y="136764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eeeeee"/>
                </a:solidFill>
                <a:latin typeface="Georgia Pro"/>
              </a:rPr>
              <a:t>s</a:t>
            </a:r>
            <a:endParaRPr b="0" lang="en-GB" sz="30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286000" y="65052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cf9"/>
                </a:solidFill>
                <a:latin typeface="Georgia Pro"/>
              </a:rPr>
              <a:t>Press either key to continue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10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2511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2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3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4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5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6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7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8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9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0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1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2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3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4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5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6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7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8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9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0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1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2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3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4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5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6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7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8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9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0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1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2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3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4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5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6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7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8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9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0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1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2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3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4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5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6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7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8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9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0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1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2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3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4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5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6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7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8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9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0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1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2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3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4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5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6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7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8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9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0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1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2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3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4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5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6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7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8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9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0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1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2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3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4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5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6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7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8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9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0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1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2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3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4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5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6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7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8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9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0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1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2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3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4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5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6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7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8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9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0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1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2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3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4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5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6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7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8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9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0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1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2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3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4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5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6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7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8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9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0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1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2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3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4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5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6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7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8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9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0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1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2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3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4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5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6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7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8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9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0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1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2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3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4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5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6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7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8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9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0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1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2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3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4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5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6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7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8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9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0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1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2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3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4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5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6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7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8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9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0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1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2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3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4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5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6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7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8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9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0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1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2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3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4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5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6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7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8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9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0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1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2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3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4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5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6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7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8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9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0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1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2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3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4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5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6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7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8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9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0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1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2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3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4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5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6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7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8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9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0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1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2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3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4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5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6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7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8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9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0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1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2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3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4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5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6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7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8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9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0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1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2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3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4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5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6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7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8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9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0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1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2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3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4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5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6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7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8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9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0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1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2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3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4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5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6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7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8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9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0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1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2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3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4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5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6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7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8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9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0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1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2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3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4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5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6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7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8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9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0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1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2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3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4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5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6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7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8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9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0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1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2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3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4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5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6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7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8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9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0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1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2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3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4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5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6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7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8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9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0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1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2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3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4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5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6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7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8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9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0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1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2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3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4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5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6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7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8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9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0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1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2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3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4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5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6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7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8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9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0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1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2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3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4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5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6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7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8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9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0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1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2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3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4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5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6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7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8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9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0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1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2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3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4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5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6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7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8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9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0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1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2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3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4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5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6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7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8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9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0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1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2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3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4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5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6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7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8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9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0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1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2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3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4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5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6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7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8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9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0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1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2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3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4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5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6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7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8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9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0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1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2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3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4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5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6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7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8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9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0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1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2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3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4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5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6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7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8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9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0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1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2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3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4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5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6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7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8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9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0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1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2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3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4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5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6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7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8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9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0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1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2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3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4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5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6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7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8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9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0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1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2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3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4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5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6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7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8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9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0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1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2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3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4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5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6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7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8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9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0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1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2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3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4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5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6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7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8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9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0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1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2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3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4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5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6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7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8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9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0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1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2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3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4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5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6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7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8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9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0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1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2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3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4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5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6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7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8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9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0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1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2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3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4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5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6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7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8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9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0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1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2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3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4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5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6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7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8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9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0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1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2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73" name="CustomShape 565"/>
          <p:cNvSpPr/>
          <p:nvPr/>
        </p:nvSpPr>
        <p:spPr>
          <a:xfrm flipH="1">
            <a:off x="2611800" y="3542400"/>
            <a:ext cx="1756080" cy="4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"/>
          <p:cNvPicPr/>
          <p:nvPr/>
        </p:nvPicPr>
        <p:blipFill>
          <a:blip r:embed="rId1"/>
          <a:stretch/>
        </p:blipFill>
        <p:spPr>
          <a:xfrm>
            <a:off x="3005640" y="2248920"/>
            <a:ext cx="3132000" cy="3704400"/>
          </a:xfrm>
          <a:prstGeom prst="rect">
            <a:avLst/>
          </a:prstGeom>
          <a:ln>
            <a:noFill/>
          </a:ln>
        </p:spPr>
      </p:pic>
      <p:sp>
        <p:nvSpPr>
          <p:cNvPr id="3075" name="CustomShape 1"/>
          <p:cNvSpPr/>
          <p:nvPr/>
        </p:nvSpPr>
        <p:spPr>
          <a:xfrm>
            <a:off x="3510000" y="2248920"/>
            <a:ext cx="574560" cy="574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76" name="CustomShape 2"/>
          <p:cNvSpPr/>
          <p:nvPr/>
        </p:nvSpPr>
        <p:spPr>
          <a:xfrm>
            <a:off x="4467960" y="1849680"/>
            <a:ext cx="574560" cy="574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2" descr=""/>
          <p:cNvPicPr/>
          <p:nvPr/>
        </p:nvPicPr>
        <p:blipFill>
          <a:blip r:embed="rId1"/>
          <a:stretch/>
        </p:blipFill>
        <p:spPr>
          <a:xfrm>
            <a:off x="3005640" y="2248920"/>
            <a:ext cx="3132000" cy="3704400"/>
          </a:xfrm>
          <a:prstGeom prst="rect">
            <a:avLst/>
          </a:prstGeom>
          <a:ln>
            <a:noFill/>
          </a:ln>
        </p:spPr>
      </p:pic>
      <p:sp>
        <p:nvSpPr>
          <p:cNvPr id="3078" name="CustomShape 1"/>
          <p:cNvSpPr/>
          <p:nvPr/>
        </p:nvSpPr>
        <p:spPr>
          <a:xfrm>
            <a:off x="3510000" y="2248920"/>
            <a:ext cx="574560" cy="574560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79" name="CustomShape 2"/>
          <p:cNvSpPr/>
          <p:nvPr/>
        </p:nvSpPr>
        <p:spPr>
          <a:xfrm>
            <a:off x="4467960" y="1849680"/>
            <a:ext cx="574560" cy="574560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80" name="CustomShape 3"/>
          <p:cNvSpPr/>
          <p:nvPr/>
        </p:nvSpPr>
        <p:spPr>
          <a:xfrm>
            <a:off x="3770640" y="807840"/>
            <a:ext cx="360" cy="144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extShape 1"/>
          <p:cNvSpPr txBox="1"/>
          <p:nvPr/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Coherence testing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3082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84" name="Picture 3" descr=""/>
          <p:cNvPicPr/>
          <p:nvPr/>
        </p:nvPicPr>
        <p:blipFill>
          <a:blip r:embed="rId1"/>
          <a:stretch/>
        </p:blipFill>
        <p:spPr>
          <a:xfrm>
            <a:off x="2444760" y="1301760"/>
            <a:ext cx="4254120" cy="4254120"/>
          </a:xfrm>
          <a:prstGeom prst="rect">
            <a:avLst/>
          </a:prstGeom>
          <a:ln>
            <a:noFill/>
          </a:ln>
        </p:spPr>
      </p:pic>
      <p:sp>
        <p:nvSpPr>
          <p:cNvPr id="3085" name="CustomShape 2"/>
          <p:cNvSpPr/>
          <p:nvPr/>
        </p:nvSpPr>
        <p:spPr>
          <a:xfrm>
            <a:off x="2258280" y="575388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f0b579"/>
                </a:solidFill>
                <a:latin typeface="Georgia Pro"/>
              </a:rPr>
              <a:t>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086" name="CustomShape 3"/>
          <p:cNvSpPr/>
          <p:nvPr/>
        </p:nvSpPr>
        <p:spPr>
          <a:xfrm>
            <a:off x="2286000" y="55008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79b5f0"/>
                </a:solidFill>
                <a:latin typeface="Georgia Pro"/>
              </a:rPr>
              <a:t>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087" name="CustomShape 4"/>
          <p:cNvSpPr/>
          <p:nvPr/>
        </p:nvSpPr>
        <p:spPr>
          <a:xfrm>
            <a:off x="2286000" y="65052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cf9"/>
                </a:solidFill>
                <a:latin typeface="Georgia Pro"/>
              </a:rPr>
              <a:t>Press either key to continue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89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3090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1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2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3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4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5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6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7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8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9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0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1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2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3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4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5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6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7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8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9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0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1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2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3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4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5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6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7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8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9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0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1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2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3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4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5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6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7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8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9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0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1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2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3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4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5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6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7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8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9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0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1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2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3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4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5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6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7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8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9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0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1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2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3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4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5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6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7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8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9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0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1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2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3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4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5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6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7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8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9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0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1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2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3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4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5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6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7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8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9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0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1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2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3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4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5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6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7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8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9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0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1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2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3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4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5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6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7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8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9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0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1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2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3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4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5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6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7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8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9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0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1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2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3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4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5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6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7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8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9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0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1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2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3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4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5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6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7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8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9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0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1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2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3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4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5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6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7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8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9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0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1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2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3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4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5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6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7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8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9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0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1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2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3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4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5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6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7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8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9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0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1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2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3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4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5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6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7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8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9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0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1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2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3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4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5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6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7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8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9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0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1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2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3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4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5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6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7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8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9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0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1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2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3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4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5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6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7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8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9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0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1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2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3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4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5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6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7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8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9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0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1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2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3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4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5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6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7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8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9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0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1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2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3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4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5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6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7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8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9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0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1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2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3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4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5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6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7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8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9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0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1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2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3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4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5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6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7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8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9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0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1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2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3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4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5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6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7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8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9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0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1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2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3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4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5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6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7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8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9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0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1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2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3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4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5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6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7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8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9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0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1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2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3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4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5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6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7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8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9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0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1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2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3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4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5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6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7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8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9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0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1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2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3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4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5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6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7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8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9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0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1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2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3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4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5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6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7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8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9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0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1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2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3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4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5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6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7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8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9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0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1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2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3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4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5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6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7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8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9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0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1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2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3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4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5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6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7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8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9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0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1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2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3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4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5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6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7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8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9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0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1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2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3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4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5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6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7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8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9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0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1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2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3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4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5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6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7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8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9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0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1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2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3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4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5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6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7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8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9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0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1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2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3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4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5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6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7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8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9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0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1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2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3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4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5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6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7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8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9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0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1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2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3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4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5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6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7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8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9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0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1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2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3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4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5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6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7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8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9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0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1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2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3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4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5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6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7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8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9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0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1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2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3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4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5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6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7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8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9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0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1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2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3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4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5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6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7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8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9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0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1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2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3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4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5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6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7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8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9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0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1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2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3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4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5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6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7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8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9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0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1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2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3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4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5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6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7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8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9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0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1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2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3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4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5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6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7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8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9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0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1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2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3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4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5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6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7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8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9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0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1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2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3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4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5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6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7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8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9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0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1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2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3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4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5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6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7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8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9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0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1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2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3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4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5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6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7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8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9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0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1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2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3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4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5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6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7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8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9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0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1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52" name="CustomShape 565"/>
          <p:cNvSpPr/>
          <p:nvPr/>
        </p:nvSpPr>
        <p:spPr>
          <a:xfrm flipV="1">
            <a:off x="4542480" y="1171800"/>
            <a:ext cx="360" cy="21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54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3655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6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7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8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9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0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1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2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3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4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5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6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7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8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9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0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1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2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3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4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5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6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7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8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9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0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1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2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3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4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5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6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7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8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9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0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1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2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3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4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5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6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7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8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9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0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1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2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3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4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5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6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7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8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9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0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1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2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3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4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5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6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7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8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9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0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1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2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3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4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5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6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7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8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9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0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1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2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3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4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5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6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7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8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9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0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1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2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3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4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5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6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7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8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9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0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1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2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3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4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5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6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7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8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9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0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1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2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3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4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5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6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7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8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9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0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1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2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3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4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5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6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7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8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9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0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1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2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3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4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5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6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7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8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9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0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1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2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3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4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5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6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7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8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9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0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1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2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3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4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5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6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7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8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9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0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1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2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3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4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5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6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7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8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9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0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1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2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3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4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5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6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7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8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9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0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1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2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3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4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5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6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7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8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9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0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1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2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3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4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5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6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7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8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9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0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1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2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3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4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5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6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7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8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9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0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1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2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3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4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5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6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7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8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9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0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1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2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3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4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5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6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7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8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9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0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1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2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3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4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5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6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7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8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9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0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1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2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3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4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5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6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7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8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9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0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1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2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3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4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5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6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7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8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9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0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1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2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3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4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5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6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7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8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9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0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1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2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3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4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5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6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7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8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9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0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1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2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3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4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5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6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7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8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9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0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1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2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3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4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5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6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7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8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9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0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1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2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3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4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5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6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7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8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9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0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1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2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3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4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5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6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7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8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9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0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1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2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3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4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5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6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7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8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9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0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1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2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3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4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5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6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7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8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9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0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1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2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3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4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5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6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7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8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9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0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1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2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3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4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5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6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7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8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9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0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1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2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3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4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5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6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7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8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9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0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1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2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3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4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5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6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7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8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9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0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1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2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3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4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5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6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7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8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9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0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1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2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3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4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5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6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7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8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9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0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1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2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3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4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5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6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7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8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9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0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1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2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3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4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5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6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7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8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9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0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1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2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3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4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5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6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7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8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9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0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1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2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3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4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5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6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7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8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9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0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1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2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3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4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5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6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7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8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9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0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1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2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3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4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5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6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7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8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9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0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1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2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3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4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5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6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7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8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9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0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1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2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3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4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5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6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7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8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9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0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1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2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3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4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5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6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7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8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9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0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1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2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3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4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5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6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7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8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9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0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1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2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3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4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5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6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7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8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9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0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1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2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3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4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5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6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7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8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9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0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1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2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3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4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5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6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7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8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9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0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1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2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3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4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5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6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7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8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9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0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1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2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3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4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5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6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7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8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9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0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1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2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3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4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5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6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7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8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9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0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1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2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3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4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5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6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17" name="CustomShape 565"/>
          <p:cNvSpPr/>
          <p:nvPr/>
        </p:nvSpPr>
        <p:spPr>
          <a:xfrm>
            <a:off x="4552920" y="3580560"/>
            <a:ext cx="360" cy="20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19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4220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1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2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3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4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5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6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7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8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9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0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1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2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3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4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5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6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7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8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9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0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1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2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3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4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5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6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7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8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9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0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1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2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3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4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5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6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7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8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9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0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1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2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3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4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5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6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7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8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9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0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1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2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3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4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5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6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7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8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9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0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1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2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3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4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5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6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7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8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9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0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1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2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3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4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5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6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7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8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9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0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1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2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3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4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5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6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7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8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9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0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1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2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3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4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5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6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7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8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9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0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1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2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3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4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5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6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7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8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9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0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1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2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3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4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5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6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7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8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9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0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1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2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3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4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5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6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7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8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9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0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1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2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3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4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5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6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7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8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9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0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1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2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3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4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5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6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7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8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9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0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1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2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3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4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5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6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7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8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9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0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1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2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3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4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5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6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7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8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9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0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1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2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3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4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5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6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7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8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9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0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1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2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3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4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5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6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7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8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9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0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1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2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3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4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5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6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7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8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9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0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1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2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3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4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5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6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7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8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9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0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1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2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3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4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5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6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7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8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9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0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1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2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3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4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5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6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7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8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9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0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1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2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3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4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5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6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7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8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9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0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1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2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3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4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5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6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7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8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9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0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1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2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3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4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5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6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7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8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9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0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1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2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3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4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5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6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7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8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9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0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1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2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3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4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5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6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7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8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9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0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1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2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3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4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5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6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7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8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9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0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1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2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3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4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5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6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7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8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9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0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1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2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3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4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5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6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7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8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9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0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1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2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3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4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5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6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7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8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9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0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1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2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3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4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5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6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7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8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9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0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1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2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3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4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5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6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7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8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9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0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1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2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3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4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5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6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7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8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9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0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1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2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3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4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5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6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7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8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9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0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1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2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3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4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5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6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7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8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9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0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1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2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3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4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5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6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7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8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9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0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1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2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3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4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5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6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7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8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9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0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1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2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3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4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5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6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7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8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9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0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1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2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3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4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5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6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7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8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9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0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1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2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3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4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5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6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7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8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9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0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1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2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3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4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5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6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7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8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9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0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1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2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3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4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5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6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7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8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9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0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1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2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3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4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5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6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7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8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9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0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1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2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3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4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5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6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7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8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9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0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1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2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3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4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5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6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7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8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9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0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1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2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3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4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5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6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7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8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9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0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1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2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3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4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5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6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7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8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9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0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1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2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3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4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5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6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7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8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9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0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1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2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3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4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5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6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7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8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9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0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1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2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3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4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5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6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7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8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9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0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1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2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3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4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5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6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7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8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9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0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1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2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3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4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5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6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7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8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9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0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1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2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3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4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5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6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7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8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9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0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1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2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3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4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5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6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7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8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9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0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1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82" name="CustomShape 565"/>
          <p:cNvSpPr/>
          <p:nvPr/>
        </p:nvSpPr>
        <p:spPr>
          <a:xfrm flipV="1">
            <a:off x="4542480" y="1171800"/>
            <a:ext cx="360" cy="21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>
                <a:alpha val="50000"/>
              </a:schemeClr>
            </a:solidFill>
            <a:prstDash val="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3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84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4785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6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7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8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9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0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1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2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3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4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5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6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7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8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9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0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1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2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3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4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5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6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7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8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9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0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1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2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3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4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5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6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7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8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9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0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1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2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3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4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5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6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7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8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9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0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1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2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3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4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5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6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7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8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9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0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1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2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3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4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5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6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7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8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9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0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1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2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3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4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5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6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7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8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9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0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1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2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3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4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5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6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7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8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9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0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1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2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3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4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5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6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7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8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9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0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1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2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3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4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5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6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7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8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9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0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1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2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3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4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5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6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7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8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9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0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1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2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3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4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5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6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7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8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9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0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1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2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3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4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5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6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7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8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9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0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1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2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3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4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5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6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7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8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9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0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1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2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3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4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5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6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7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8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9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0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1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2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3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4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5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6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7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8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9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0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1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2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3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4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5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6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7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8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9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0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1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2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3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4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5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6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7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8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9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0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1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2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3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4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5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6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7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8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9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0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1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2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3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4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5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6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7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8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9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0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1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2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3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4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5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6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7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8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9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0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1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2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3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4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5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6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7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8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9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0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1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2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3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4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5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6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7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8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9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0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1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2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3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4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5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6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7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8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9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0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1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2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3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4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5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6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7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8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9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0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1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2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3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4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5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6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7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8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9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0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1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2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3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4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5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6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7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8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9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0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1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2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3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4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5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6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7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8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9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0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1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2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3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4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5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6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7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8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9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0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1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2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3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4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5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6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7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8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9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0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1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2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3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4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5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6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7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8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9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0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1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2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3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4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5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6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7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8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9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0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1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2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3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4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5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6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7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8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9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0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1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2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3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4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5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6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7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8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9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0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1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2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3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4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5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6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7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8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9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0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1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2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3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4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5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6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7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8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9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0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1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2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3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4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5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6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7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8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9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0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1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2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3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4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5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6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7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8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9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0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1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2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3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4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5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6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7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8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9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0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1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2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3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4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5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6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7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8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9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0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1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2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3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4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5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6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7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8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9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0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1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2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3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4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5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6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7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8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9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0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1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2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3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4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5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6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7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8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9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0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1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2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3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4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5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6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7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8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9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0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1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2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3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4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5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6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7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8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9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0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1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2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3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4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5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6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7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8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9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0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1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2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3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4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5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6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7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8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9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0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1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2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3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4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5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6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7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8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9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0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1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2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3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4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5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6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7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8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9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0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1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2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3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4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5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6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7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8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9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0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1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2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3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4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5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6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7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8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9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0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1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2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3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4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5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6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7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8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9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0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1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2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3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4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5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6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7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8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9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0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1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2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3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4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5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6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7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8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9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0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1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2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3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4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5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6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7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8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9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0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1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2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3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4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5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6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347" name="CustomShape 565"/>
          <p:cNvSpPr/>
          <p:nvPr/>
        </p:nvSpPr>
        <p:spPr>
          <a:xfrm>
            <a:off x="4552920" y="3580560"/>
            <a:ext cx="360" cy="20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>
                <a:alpha val="50000"/>
              </a:schemeClr>
            </a:solidFill>
            <a:prstDash val="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8" name="TextShape 1"/>
          <p:cNvSpPr txBox="1"/>
          <p:nvPr/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Angle testing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5349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2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173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6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9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8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7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1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35" name="CustomShape 565"/>
          <p:cNvSpPr/>
          <p:nvPr/>
        </p:nvSpPr>
        <p:spPr>
          <a:xfrm flipV="1">
            <a:off x="4786920" y="1395360"/>
            <a:ext cx="981000" cy="179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0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51" name="Picture 3" descr=""/>
          <p:cNvPicPr/>
          <p:nvPr/>
        </p:nvPicPr>
        <p:blipFill>
          <a:blip r:embed="rId1"/>
          <a:stretch/>
        </p:blipFill>
        <p:spPr>
          <a:xfrm>
            <a:off x="2444760" y="1301760"/>
            <a:ext cx="4254120" cy="4254120"/>
          </a:xfrm>
          <a:prstGeom prst="rect">
            <a:avLst/>
          </a:prstGeom>
          <a:ln>
            <a:noFill/>
          </a:ln>
        </p:spPr>
      </p:pic>
      <p:sp>
        <p:nvSpPr>
          <p:cNvPr id="5352" name="CustomShape 2"/>
          <p:cNvSpPr/>
          <p:nvPr/>
        </p:nvSpPr>
        <p:spPr>
          <a:xfrm>
            <a:off x="2286000" y="5970600"/>
            <a:ext cx="4571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cf9"/>
                </a:solidFill>
                <a:latin typeface="Georgia Pro"/>
              </a:rPr>
              <a:t>press a for BLUE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cf9"/>
                </a:solidFill>
                <a:latin typeface="Georgia Pro"/>
              </a:rPr>
              <a:t>press s for ORANGE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3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354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5355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6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7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8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9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0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1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2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3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4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5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6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7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8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9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0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1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2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3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4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5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6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7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8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9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0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1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2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3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4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5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6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7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8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9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0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1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2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3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4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5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6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7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8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9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0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1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2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3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4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5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6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7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8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9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0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1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2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3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4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5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6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7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8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9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0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1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2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3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4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5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6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7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8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9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0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1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2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3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4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5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6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7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8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9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0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1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2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3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4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5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6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7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8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49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0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1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2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3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4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5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6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7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8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9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0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1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2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3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4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5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6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7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8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9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0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1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2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3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4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5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6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7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8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9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0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1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2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3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4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5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6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7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8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9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0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1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2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3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4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5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6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7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8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9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0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1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2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3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4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5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6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7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8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9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0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1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2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3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4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5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6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7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8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9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0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1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2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3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4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5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6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7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8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9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0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1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2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3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4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5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6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7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8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9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0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1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2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3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4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5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6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7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8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49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0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1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2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3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4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5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6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7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8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9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0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1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2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3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4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5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6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7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8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9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0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1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2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3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4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5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6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7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8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9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0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1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2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3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4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5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6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7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8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9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0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1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2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3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4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5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6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7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8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9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0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1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2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3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4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5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6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7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8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9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0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1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2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3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4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5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6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7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8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9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0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1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2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3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4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5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6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7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8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9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0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1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2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3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4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5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6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7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8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9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0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1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2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3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4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5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6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7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8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9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0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1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2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3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4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5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6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7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8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9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0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1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2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3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4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5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6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7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8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9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0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1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2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3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4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5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6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7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8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9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0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1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2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3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4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5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6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7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8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9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0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1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2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3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4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5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6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7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8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9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0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1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2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3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4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5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6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7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8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9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0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1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2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3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4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5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6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7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8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9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0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1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2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3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4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5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6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7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8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9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0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1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2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3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4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5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6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7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8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9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0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1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2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3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4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5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6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7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8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9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0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1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2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3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4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5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6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7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8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9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0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1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2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3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4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5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6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7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8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9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0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1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2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3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4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5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6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7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8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9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0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1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2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3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4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5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6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7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8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9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0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1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2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3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4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5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6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7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8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9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0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1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2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3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4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5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6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7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8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9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0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1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2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3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4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5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6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7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8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9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0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1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2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3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4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5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6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7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8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9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0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1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2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3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4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5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6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7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8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9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0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1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2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3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4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5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6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7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8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9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0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1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2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3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4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5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6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7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8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9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0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1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2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3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4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5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6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7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8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9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0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1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2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3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4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5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6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7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8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9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0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1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2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3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4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5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6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7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8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9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0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1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2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3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4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5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6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7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8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9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0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1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2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3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4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5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6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7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8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9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0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1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2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3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4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5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6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17" name="CustomShape 565"/>
          <p:cNvSpPr/>
          <p:nvPr/>
        </p:nvSpPr>
        <p:spPr>
          <a:xfrm flipV="1">
            <a:off x="4687560" y="1312920"/>
            <a:ext cx="835200" cy="193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9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5920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1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2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3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4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5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6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7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8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9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0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1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2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3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4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5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6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7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8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9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0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1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2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3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4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5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6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7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8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9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0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1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2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3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4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5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6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7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8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9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0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1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2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3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4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5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6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7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8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9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0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1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2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3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4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5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6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7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8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79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0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1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2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3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4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5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6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7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8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89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0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1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2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3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4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5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6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7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8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9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0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1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2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3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4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5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6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7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8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09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0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1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2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3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4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5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6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7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8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19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0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1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2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3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4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5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6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7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8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29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0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1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2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3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4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5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6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7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8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9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0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1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2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3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4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5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6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7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8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9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0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1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2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3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4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5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6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7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8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9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0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1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2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3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4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5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6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7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8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9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0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1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2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3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4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5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6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7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8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9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0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1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2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3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4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5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6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7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8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9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0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1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2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3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4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5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6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7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8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9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0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1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2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3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4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5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6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7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8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9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0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1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2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3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4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5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6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7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8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9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0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1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2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3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4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5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6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7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8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9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0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1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2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3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4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5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6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7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8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9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0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1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2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3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4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5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6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7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8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9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0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1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2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3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4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5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6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7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8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9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0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1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2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3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4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5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6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7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8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9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0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1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2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3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4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5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6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7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8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9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0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1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2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3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4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5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6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7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8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9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0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1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2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3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4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5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6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7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8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9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0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1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2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3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4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5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6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7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8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9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0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1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2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3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4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5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6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7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8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19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0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1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2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3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4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5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6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7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8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29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0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1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2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3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4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5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6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7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8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9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0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1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2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3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4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5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6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7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8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9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0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1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2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3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4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5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6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7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8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59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0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1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2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3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4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5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6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7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8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69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0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1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2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3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4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5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6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7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8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9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0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1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2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3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4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5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6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7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8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9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0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1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2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3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4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5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6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7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8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9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0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1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2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3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4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5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6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7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8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9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0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1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2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3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4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5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6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7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8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9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0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1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2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3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4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5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6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7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8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9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0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1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2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3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4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5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6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7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8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9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0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1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2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3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4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5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6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7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8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9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0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1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2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3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4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5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6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7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8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9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0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1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2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3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4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5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6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7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8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9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0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1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2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3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4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5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6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7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8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9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0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1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2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3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4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5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6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7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8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9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0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1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2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3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4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5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6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7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8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9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0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1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2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3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4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5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6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7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8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9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0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1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2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3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4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5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6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7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8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9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0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1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2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3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4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5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6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7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8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9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0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1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2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3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4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5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6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7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8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9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0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1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2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3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4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5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6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7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8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9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0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1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2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3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4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5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6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7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8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9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0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1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2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3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4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5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6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7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8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9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0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1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2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3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4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5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6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7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8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9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80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81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82" name="CustomShape 565"/>
          <p:cNvSpPr/>
          <p:nvPr/>
        </p:nvSpPr>
        <p:spPr>
          <a:xfrm flipV="1">
            <a:off x="4710600" y="3067200"/>
            <a:ext cx="2400120" cy="37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3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84" name="Picture 3" descr=""/>
          <p:cNvPicPr/>
          <p:nvPr/>
        </p:nvPicPr>
        <p:blipFill>
          <a:blip r:embed="rId1"/>
          <a:stretch/>
        </p:blipFill>
        <p:spPr>
          <a:xfrm>
            <a:off x="2444760" y="1301760"/>
            <a:ext cx="4254120" cy="4254120"/>
          </a:xfrm>
          <a:prstGeom prst="rect">
            <a:avLst/>
          </a:prstGeom>
          <a:ln>
            <a:noFill/>
          </a:ln>
        </p:spPr>
      </p:pic>
      <p:sp>
        <p:nvSpPr>
          <p:cNvPr id="6485" name="CustomShape 2"/>
          <p:cNvSpPr/>
          <p:nvPr/>
        </p:nvSpPr>
        <p:spPr>
          <a:xfrm>
            <a:off x="2286000" y="5970600"/>
            <a:ext cx="4571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cf9"/>
                </a:solidFill>
                <a:latin typeface="Georgia Pro"/>
              </a:rPr>
              <a:t>press a for BLUE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cf9"/>
                </a:solidFill>
                <a:latin typeface="Georgia Pro"/>
              </a:rPr>
              <a:t>press s for ORANGE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6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487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6488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89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0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1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2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3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4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5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6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7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8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99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0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1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2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3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4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5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6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7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8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9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0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1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2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3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4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5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6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7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8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9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0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1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2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3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4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5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6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7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8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9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0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1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2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3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4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5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6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7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8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9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0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1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2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3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4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5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6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7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8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9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0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1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2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3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4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5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6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7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8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9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0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1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2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3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4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5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6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7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8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9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0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1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2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3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4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5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6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7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8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9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0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1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2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3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4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5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6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7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8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9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0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1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2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3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4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5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6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7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8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9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0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1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2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3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4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5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6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7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8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9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0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1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2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3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4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5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6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7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8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9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0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1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2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3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4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5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6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7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8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9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0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1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2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3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4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5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6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7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8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9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0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1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2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3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4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5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6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7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8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9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0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1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2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3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4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5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6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7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8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9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0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1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2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3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4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5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6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7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8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9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0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1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2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3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4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5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6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7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8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9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0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1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2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3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4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5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6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7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8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9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0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1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2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3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4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5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6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7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8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9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0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1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2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3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4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5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6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7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8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9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0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1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2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3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4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5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6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7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8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9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0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1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2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3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4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5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6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7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8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9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0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1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2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3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4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5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6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7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8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9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0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1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2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3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4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5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6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7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8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9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0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1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2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3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4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5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6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7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8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9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0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1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2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3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4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5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6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7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8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69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70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71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72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73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74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75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76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77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78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79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0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1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2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3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4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5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6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7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8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89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0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1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2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3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4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5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6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7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8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99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0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1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2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3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4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5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6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7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8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09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0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1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2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3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4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5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6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7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8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19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0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1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2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3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4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5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6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7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8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29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0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1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2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3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4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5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6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7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8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39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0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1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2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3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4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5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6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7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8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49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0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1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2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3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4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5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6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7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8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59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0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1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2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3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4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5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6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7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8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69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0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1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2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3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4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5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6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7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8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9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0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1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2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3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4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5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6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7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8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89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0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1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2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3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4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5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6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7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8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9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0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1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2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3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4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5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6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7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8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09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0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1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2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3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4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5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6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7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8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19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0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1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2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3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4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5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6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7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8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29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0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1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2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3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4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5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6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7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8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39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0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1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2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3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4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5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6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7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8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49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0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1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2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3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4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5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6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7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8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9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0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1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2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3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4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5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6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7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8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69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0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1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2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3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4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5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6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7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8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9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0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1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2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3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4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5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6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7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8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9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0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1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2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3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4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5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6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7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8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9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0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1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2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3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4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5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6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7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8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9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0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1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2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3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4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5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6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7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8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9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0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1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2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3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4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5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6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7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8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9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0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1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2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3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4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5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6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7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8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39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0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1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2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3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4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5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6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7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8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9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050" name="CustomShape 565"/>
          <p:cNvSpPr/>
          <p:nvPr/>
        </p:nvSpPr>
        <p:spPr>
          <a:xfrm flipV="1">
            <a:off x="4687560" y="1312920"/>
            <a:ext cx="835200" cy="193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>
                <a:alpha val="50000"/>
              </a:schemeClr>
            </a:solidFill>
            <a:prstDash val="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1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052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7053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4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5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6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7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8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9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0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1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2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3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4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5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6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7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8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9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0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1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2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3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4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5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6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7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8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9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0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1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2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3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4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5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6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7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8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9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0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1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2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3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4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5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6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7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8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9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0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1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2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3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4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5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6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7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8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9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0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1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2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3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4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5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6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7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8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9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0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1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2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3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4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5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6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7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8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9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0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1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2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3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4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5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6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7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8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9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0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1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2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3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4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5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6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7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8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9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0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1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2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3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4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5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6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7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8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9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0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1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2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3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4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5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6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7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8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9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0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1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2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3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4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5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6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7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8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9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0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1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2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3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4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5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6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7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8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9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0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1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2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3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4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5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6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7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8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9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0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1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2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3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4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5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6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7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8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09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10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11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12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13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14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15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16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17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18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19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0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1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2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3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4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5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6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7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8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9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0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1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2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3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4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5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6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7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8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9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0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1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2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3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4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5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6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7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8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9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0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1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2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3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4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5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6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7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8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9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0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1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2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3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4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5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6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7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8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9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0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1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2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3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4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5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6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7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8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9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0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1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2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3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4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5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6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7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8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9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0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1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2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3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4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5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6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7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8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9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0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1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2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3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4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5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6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7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8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9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0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1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2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3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4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5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6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7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8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9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0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1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2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3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4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5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6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7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8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9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0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1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2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3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4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5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6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7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8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9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0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1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2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3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4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5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6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7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8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9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0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1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2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3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4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5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6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7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8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9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0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1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2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3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4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5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6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7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8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9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0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1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2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3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4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5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6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7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8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9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80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81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82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83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84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85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86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87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88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89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0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1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2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3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4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5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6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7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8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9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0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1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2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3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4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5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6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7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8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9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0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1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2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3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4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5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6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7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8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9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0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1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2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3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4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5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6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7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8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9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30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31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32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33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34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35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36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37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38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39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0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1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2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3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4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5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6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7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8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49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0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1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2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3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4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5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6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7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8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59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0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1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2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3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4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5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6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7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8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69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0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1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2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3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4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5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6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7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8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9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80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81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82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83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84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85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86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87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88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89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0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1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2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3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4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5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6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7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8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9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0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1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2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3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4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5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6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7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8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9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0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1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2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3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4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5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6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7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8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9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0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1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2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3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4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5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6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7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8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9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0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1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2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3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4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5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6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7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8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9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0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1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2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3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4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5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6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7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8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9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0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1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2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3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4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5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6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7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8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9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0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1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2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3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4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5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6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7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8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9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0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1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2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3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4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5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6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7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8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9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0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1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2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3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4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5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6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7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8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9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0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1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2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3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4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5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6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7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8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9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0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1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2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3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4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5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6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7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8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9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0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1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2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3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4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15" name="CustomShape 565"/>
          <p:cNvSpPr/>
          <p:nvPr/>
        </p:nvSpPr>
        <p:spPr>
          <a:xfrm flipV="1">
            <a:off x="4710600" y="3067200"/>
            <a:ext cx="2400120" cy="37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bg1">
                <a:alpha val="50000"/>
              </a:schemeClr>
            </a:solidFill>
            <a:prstDash val="dash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6" name="TextShape 1"/>
          <p:cNvSpPr txBox="1"/>
          <p:nvPr/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Some final points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617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8" name="Online Media 1" descr=""/>
          <p:cNvPicPr/>
          <p:nvPr/>
        </p:nvPicPr>
        <p:blipFill>
          <a:blip r:embed="rId1"/>
          <a:stretch/>
        </p:blipFill>
        <p:spPr>
          <a:xfrm>
            <a:off x="1843200" y="1893960"/>
            <a:ext cx="5457600" cy="306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9" name="TextShape 1"/>
          <p:cNvSpPr txBox="1"/>
          <p:nvPr/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Always answer!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620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0" lang="en-GB" sz="1800" spc="-1" strike="noStrike">
                <a:solidFill>
                  <a:srgbClr val="3b3e3e"/>
                </a:solidFill>
                <a:latin typeface="Georgia Pro"/>
              </a:rPr>
              <a:t>(even if you aren’t sure)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0" lang="en-GB" sz="1800" spc="-1" strike="noStrike">
                <a:solidFill>
                  <a:srgbClr val="3b3e3e"/>
                </a:solidFill>
                <a:latin typeface="Georgia Pro"/>
              </a:rPr>
              <a:t>try to be as </a:t>
            </a:r>
            <a:r>
              <a:rPr b="1" lang="en-GB" sz="1800" spc="-1" strike="noStrike">
                <a:solidFill>
                  <a:srgbClr val="3b3e3e"/>
                </a:solidFill>
                <a:latin typeface="Georgia Pro"/>
              </a:rPr>
              <a:t>accurate</a:t>
            </a:r>
            <a:r>
              <a:rPr b="0" lang="en-GB" sz="1800" spc="-1" strike="noStrike">
                <a:solidFill>
                  <a:srgbClr val="3b3e3e"/>
                </a:solidFill>
                <a:latin typeface="Georgia Pro"/>
              </a:rPr>
              <a:t> and as </a:t>
            </a:r>
            <a:r>
              <a:rPr b="1" lang="en-GB" sz="1800" spc="-1" strike="noStrike">
                <a:solidFill>
                  <a:srgbClr val="3b3e3e"/>
                </a:solidFill>
                <a:latin typeface="Georgia Pro"/>
              </a:rPr>
              <a:t>fast</a:t>
            </a:r>
            <a:r>
              <a:rPr b="0" lang="en-GB" sz="1800" spc="-1" strike="noStrike">
                <a:solidFill>
                  <a:srgbClr val="3b3e3e"/>
                </a:solidFill>
                <a:latin typeface="Georgia Pro"/>
              </a:rPr>
              <a:t> as possible but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1" lang="en-GB" sz="1800" spc="-1" strike="noStrike">
                <a:solidFill>
                  <a:srgbClr val="3b3e3e"/>
                </a:solidFill>
                <a:latin typeface="Georgia Pro"/>
              </a:rPr>
              <a:t>always answer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1" name="TextShape 1"/>
          <p:cNvSpPr txBox="1"/>
          <p:nvPr/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Ready?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622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Picture 2" descr=""/>
          <p:cNvPicPr/>
          <p:nvPr/>
        </p:nvPicPr>
        <p:blipFill>
          <a:blip r:embed="rId1"/>
          <a:stretch/>
        </p:blipFill>
        <p:spPr>
          <a:xfrm>
            <a:off x="3005640" y="2248920"/>
            <a:ext cx="3132000" cy="3704400"/>
          </a:xfrm>
          <a:prstGeom prst="rect">
            <a:avLst/>
          </a:prstGeom>
          <a:ln>
            <a:noFill/>
          </a:ln>
        </p:spPr>
      </p:pic>
      <p:sp>
        <p:nvSpPr>
          <p:cNvPr id="737" name="CustomShape 1"/>
          <p:cNvSpPr/>
          <p:nvPr/>
        </p:nvSpPr>
        <p:spPr>
          <a:xfrm>
            <a:off x="3510000" y="2248920"/>
            <a:ext cx="574560" cy="574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38" name="CustomShape 2"/>
          <p:cNvSpPr/>
          <p:nvPr/>
        </p:nvSpPr>
        <p:spPr>
          <a:xfrm>
            <a:off x="1428480" y="529920"/>
            <a:ext cx="2051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Button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39" name="CustomShape 3"/>
          <p:cNvSpPr/>
          <p:nvPr/>
        </p:nvSpPr>
        <p:spPr>
          <a:xfrm>
            <a:off x="5663880" y="529920"/>
            <a:ext cx="1906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Button 2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40" name="CustomShape 4"/>
          <p:cNvSpPr/>
          <p:nvPr/>
        </p:nvSpPr>
        <p:spPr>
          <a:xfrm rot="5400000">
            <a:off x="5195880" y="715320"/>
            <a:ext cx="1268280" cy="15739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41" name="CustomShape 5"/>
          <p:cNvSpPr/>
          <p:nvPr/>
        </p:nvSpPr>
        <p:spPr>
          <a:xfrm>
            <a:off x="4467960" y="1849680"/>
            <a:ext cx="574560" cy="574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42" name="CustomShape 6"/>
          <p:cNvSpPr/>
          <p:nvPr/>
        </p:nvSpPr>
        <p:spPr>
          <a:xfrm flipH="1" rot="16200000">
            <a:off x="2147760" y="1174320"/>
            <a:ext cx="1667520" cy="105516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3" name="CustomShape 1"/>
          <p:cNvSpPr/>
          <p:nvPr/>
        </p:nvSpPr>
        <p:spPr>
          <a:xfrm>
            <a:off x="-110880" y="-134640"/>
            <a:ext cx="9365760" cy="4723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4" name="TextShape 2"/>
          <p:cNvSpPr txBox="1"/>
          <p:nvPr/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Experiment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625" name="TextShape 3"/>
          <p:cNvSpPr txBox="1"/>
          <p:nvPr/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919292"/>
                </a:solidFill>
                <a:latin typeface="Georgia Pro"/>
              </a:rPr>
              <a:t>Mapping the information in accumulating activity</a:t>
            </a:r>
            <a:endParaRPr b="0" lang="en-US" sz="1800" spc="-1" strike="noStrike">
              <a:solidFill>
                <a:srgbClr val="3b3e3e"/>
              </a:solidFill>
              <a:latin typeface="Georgia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6" name="Picture 1" descr=""/>
          <p:cNvPicPr/>
          <p:nvPr/>
        </p:nvPicPr>
        <p:blipFill>
          <a:blip r:embed="rId1"/>
          <a:stretch/>
        </p:blipFill>
        <p:spPr>
          <a:xfrm>
            <a:off x="2085480" y="2010240"/>
            <a:ext cx="1369800" cy="1037160"/>
          </a:xfrm>
          <a:prstGeom prst="rect">
            <a:avLst/>
          </a:prstGeom>
          <a:ln>
            <a:noFill/>
          </a:ln>
        </p:spPr>
      </p:pic>
      <p:pic>
        <p:nvPicPr>
          <p:cNvPr id="7627" name="Picture 2" descr=""/>
          <p:cNvPicPr/>
          <p:nvPr/>
        </p:nvPicPr>
        <p:blipFill>
          <a:blip r:embed="rId2"/>
          <a:stretch/>
        </p:blipFill>
        <p:spPr>
          <a:xfrm>
            <a:off x="3196440" y="2444400"/>
            <a:ext cx="1375200" cy="121248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628" name="Picture 3" descr=""/>
          <p:cNvPicPr/>
          <p:nvPr/>
        </p:nvPicPr>
        <p:blipFill>
          <a:blip r:embed="rId3"/>
          <a:stretch/>
        </p:blipFill>
        <p:spPr>
          <a:xfrm>
            <a:off x="4272480" y="3031920"/>
            <a:ext cx="1376280" cy="120744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629" name="CustomShape 1"/>
          <p:cNvSpPr/>
          <p:nvPr/>
        </p:nvSpPr>
        <p:spPr>
          <a:xfrm>
            <a:off x="3632040" y="1485720"/>
            <a:ext cx="2941920" cy="179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0" name="CustomShape 2"/>
          <p:cNvSpPr/>
          <p:nvPr/>
        </p:nvSpPr>
        <p:spPr>
          <a:xfrm>
            <a:off x="2230560" y="3118320"/>
            <a:ext cx="1079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3b3e3e"/>
                </a:solidFill>
                <a:latin typeface="Georgia Pro"/>
              </a:rPr>
              <a:t>500ms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631" name="CustomShape 3"/>
          <p:cNvSpPr/>
          <p:nvPr/>
        </p:nvSpPr>
        <p:spPr>
          <a:xfrm>
            <a:off x="3344040" y="3636000"/>
            <a:ext cx="1079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3b3e3e"/>
                </a:solidFill>
                <a:latin typeface="Georgia Pro"/>
              </a:rPr>
              <a:t>500ms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632" name="CustomShape 4"/>
          <p:cNvSpPr/>
          <p:nvPr/>
        </p:nvSpPr>
        <p:spPr>
          <a:xfrm>
            <a:off x="4420800" y="4208400"/>
            <a:ext cx="1079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3b3e3e"/>
                </a:solidFill>
                <a:latin typeface="Georgia Pro"/>
              </a:rPr>
              <a:t>500ms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633" name="CustomShape 5"/>
          <p:cNvSpPr/>
          <p:nvPr/>
        </p:nvSpPr>
        <p:spPr>
          <a:xfrm>
            <a:off x="2076120" y="1689840"/>
            <a:ext cx="13496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3b3e3e"/>
                </a:solidFill>
                <a:latin typeface="Georgia Pro"/>
              </a:rPr>
              <a:t>Comparator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7634" name="CustomShape 6"/>
          <p:cNvSpPr/>
          <p:nvPr/>
        </p:nvSpPr>
        <p:spPr>
          <a:xfrm>
            <a:off x="4285800" y="2814480"/>
            <a:ext cx="13496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3b3e3e"/>
                </a:solidFill>
                <a:latin typeface="Georgia Pro"/>
              </a:rPr>
              <a:t>Stimulus</a:t>
            </a:r>
            <a:endParaRPr b="0" lang="en-GB" sz="1050" spc="-1" strike="noStrike">
              <a:latin typeface="Arial"/>
            </a:endParaRPr>
          </a:p>
        </p:txBody>
      </p:sp>
      <p:pic>
        <p:nvPicPr>
          <p:cNvPr id="7635" name="Picture 10" descr=""/>
          <p:cNvPicPr/>
          <p:nvPr/>
        </p:nvPicPr>
        <p:blipFill>
          <a:blip r:embed="rId4"/>
          <a:stretch/>
        </p:blipFill>
        <p:spPr>
          <a:xfrm>
            <a:off x="5691960" y="4086360"/>
            <a:ext cx="848520" cy="1003680"/>
          </a:xfrm>
          <a:prstGeom prst="rect">
            <a:avLst/>
          </a:prstGeom>
          <a:ln>
            <a:noFill/>
          </a:ln>
        </p:spPr>
      </p:pic>
      <p:sp>
        <p:nvSpPr>
          <p:cNvPr id="7636" name="CustomShape 7"/>
          <p:cNvSpPr/>
          <p:nvPr/>
        </p:nvSpPr>
        <p:spPr>
          <a:xfrm>
            <a:off x="5880960" y="4086360"/>
            <a:ext cx="137520" cy="137520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7" name="CustomShape 8"/>
          <p:cNvSpPr/>
          <p:nvPr/>
        </p:nvSpPr>
        <p:spPr>
          <a:xfrm>
            <a:off x="6082560" y="4005000"/>
            <a:ext cx="137520" cy="137520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8" name="CustomShape 9"/>
          <p:cNvSpPr/>
          <p:nvPr/>
        </p:nvSpPr>
        <p:spPr>
          <a:xfrm>
            <a:off x="5591520" y="3241440"/>
            <a:ext cx="134964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3b3e3e"/>
                </a:solidFill>
                <a:latin typeface="Georgia Pro"/>
              </a:rPr>
              <a:t>Going in the direction of orange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7639" name="CustomShape 10"/>
          <p:cNvSpPr/>
          <p:nvPr/>
        </p:nvSpPr>
        <p:spPr>
          <a:xfrm>
            <a:off x="6037560" y="3574800"/>
            <a:ext cx="134964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3b3e3e"/>
                </a:solidFill>
                <a:latin typeface="Georgia Pro"/>
              </a:rPr>
              <a:t>Going in the direction of blue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7640" name="CustomShape 11"/>
          <p:cNvSpPr/>
          <p:nvPr/>
        </p:nvSpPr>
        <p:spPr>
          <a:xfrm flipH="1">
            <a:off x="5949000" y="3656880"/>
            <a:ext cx="31644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41" name="CustomShape 12"/>
          <p:cNvSpPr/>
          <p:nvPr/>
        </p:nvSpPr>
        <p:spPr>
          <a:xfrm>
            <a:off x="2282040" y="4220280"/>
            <a:ext cx="134964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3b3e3e"/>
                </a:solidFill>
                <a:latin typeface="Georgia Pro"/>
              </a:rPr>
              <a:t>Gradual increase in motion coherence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7642" name="CustomShape 13"/>
          <p:cNvSpPr/>
          <p:nvPr/>
        </p:nvSpPr>
        <p:spPr>
          <a:xfrm flipV="1">
            <a:off x="3632040" y="3912840"/>
            <a:ext cx="252000" cy="5148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43" name="CustomShape 14"/>
          <p:cNvSpPr/>
          <p:nvPr/>
        </p:nvSpPr>
        <p:spPr>
          <a:xfrm rot="5400000">
            <a:off x="6424920" y="3786120"/>
            <a:ext cx="83520" cy="49176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3b3e3e"/>
                </a:solidFill>
                <a:latin typeface="Avenir Next LT Pro Heavy"/>
              </a:rPr>
              <a:t>Comparator</a:t>
            </a:r>
            <a:endParaRPr b="0" lang="en-US" sz="33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645" name="CustomShape 2"/>
          <p:cNvSpPr/>
          <p:nvPr/>
        </p:nvSpPr>
        <p:spPr>
          <a:xfrm>
            <a:off x="2570040" y="1912320"/>
            <a:ext cx="4003560" cy="3033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46" name="Picture 7" descr=""/>
          <p:cNvPicPr/>
          <p:nvPr/>
        </p:nvPicPr>
        <p:blipFill>
          <a:blip r:embed="rId1"/>
          <a:stretch/>
        </p:blipFill>
        <p:spPr>
          <a:xfrm rot="2700000">
            <a:off x="4260960" y="2609640"/>
            <a:ext cx="622080" cy="1637640"/>
          </a:xfrm>
          <a:prstGeom prst="rect">
            <a:avLst/>
          </a:prstGeom>
          <a:ln>
            <a:noFill/>
          </a:ln>
          <a:scene3d>
            <a:camera prst="orthographicFront">
              <a:rot lat="0" lon="0" rev="0"/>
            </a:camera>
            <a:lightRig dir="t" rig="threePt"/>
          </a:scene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7" name="CustomShape 1"/>
          <p:cNvSpPr/>
          <p:nvPr/>
        </p:nvSpPr>
        <p:spPr>
          <a:xfrm>
            <a:off x="3163320" y="2345760"/>
            <a:ext cx="2817000" cy="24897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8" name="TextShape 2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3b3e3e"/>
                </a:solidFill>
                <a:latin typeface="Avenir Next LT Pro Heavy"/>
              </a:rPr>
              <a:t>Stimulus</a:t>
            </a:r>
            <a:endParaRPr b="0" lang="en-US" sz="33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649" name="CustomShape 3"/>
          <p:cNvSpPr/>
          <p:nvPr/>
        </p:nvSpPr>
        <p:spPr>
          <a:xfrm>
            <a:off x="2570040" y="1912320"/>
            <a:ext cx="4003560" cy="3033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650" name="Group 4"/>
          <p:cNvGrpSpPr/>
          <p:nvPr/>
        </p:nvGrpSpPr>
        <p:grpSpPr>
          <a:xfrm>
            <a:off x="3982320" y="2935440"/>
            <a:ext cx="1151640" cy="1112040"/>
            <a:chOff x="3982320" y="2935440"/>
            <a:chExt cx="1151640" cy="1112040"/>
          </a:xfrm>
        </p:grpSpPr>
        <p:sp>
          <p:nvSpPr>
            <p:cNvPr id="7651" name="CustomShape 5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52" name="CustomShape 6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53" name="CustomShape 7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54" name="CustomShape 8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55" name="CustomShape 9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56" name="CustomShape 10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57" name="CustomShape 11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58" name="CustomShape 12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59" name="CustomShape 13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60" name="CustomShape 14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61" name="CustomShape 15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62" name="CustomShape 16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63" name="CustomShape 17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64" name="CustomShape 18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65" name="CustomShape 19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66" name="CustomShape 20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67" name="CustomShape 21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68" name="CustomShape 22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69" name="CustomShape 23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0" name="CustomShape 24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1" name="CustomShape 25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2" name="CustomShape 26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3" name="CustomShape 27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4" name="CustomShape 28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5" name="CustomShape 29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6" name="CustomShape 30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7" name="CustomShape 31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8" name="CustomShape 32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9" name="CustomShape 33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0" name="CustomShape 34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1" name="CustomShape 35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2" name="CustomShape 36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3" name="CustomShape 37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4" name="CustomShape 38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5" name="CustomShape 39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6" name="CustomShape 40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7" name="CustomShape 41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8" name="CustomShape 42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9" name="CustomShape 43"/>
            <p:cNvSpPr/>
            <p:nvPr/>
          </p:nvSpPr>
          <p:spPr>
            <a:xfrm flipV="1">
              <a:off x="4620960" y="328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0" name="CustomShape 44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1" name="CustomShape 45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2" name="CustomShape 46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3" name="CustomShape 47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4" name="CustomShape 48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5" name="CustomShape 49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6" name="CustomShape 50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7" name="CustomShape 51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8" name="CustomShape 52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9" name="CustomShape 53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0" name="CustomShape 54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1" name="CustomShape 55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2" name="CustomShape 56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3" name="CustomShape 57"/>
            <p:cNvSpPr/>
            <p:nvPr/>
          </p:nvSpPr>
          <p:spPr>
            <a:xfrm flipV="1">
              <a:off x="4410720" y="340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4" name="CustomShape 58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5" name="CustomShape 59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6" name="CustomShape 60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7" name="CustomShape 61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8" name="CustomShape 62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9" name="CustomShape 63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0" name="CustomShape 64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1" name="CustomShape 65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2" name="CustomShape 66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3" name="CustomShape 67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4" name="CustomShape 68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5" name="CustomShape 69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6" name="CustomShape 70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7" name="CustomShape 71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8" name="CustomShape 72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9" name="CustomShape 73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0" name="CustomShape 74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1" name="CustomShape 75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2" name="CustomShape 76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3" name="CustomShape 77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4" name="CustomShape 78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5" name="CustomShape 79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6" name="CustomShape 80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7" name="CustomShape 81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8" name="CustomShape 82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9" name="CustomShape 83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0" name="CustomShape 84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1" name="CustomShape 85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2" name="CustomShape 86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3" name="CustomShape 87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4" name="CustomShape 88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5" name="CustomShape 89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6" name="CustomShape 90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7" name="CustomShape 91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8" name="CustomShape 92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3b3e3e"/>
                </a:solidFill>
                <a:latin typeface="Avenir Next LT Pro Heavy"/>
              </a:rPr>
              <a:t>Matching difficulty</a:t>
            </a:r>
            <a:endParaRPr b="0" lang="en-US" sz="33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740" name="CustomShape 2"/>
          <p:cNvSpPr/>
          <p:nvPr/>
        </p:nvSpPr>
        <p:spPr>
          <a:xfrm>
            <a:off x="3163320" y="2347200"/>
            <a:ext cx="2817000" cy="24897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1" name="CustomShape 3"/>
          <p:cNvSpPr/>
          <p:nvPr/>
        </p:nvSpPr>
        <p:spPr>
          <a:xfrm rot="14195400">
            <a:off x="4524840" y="2728440"/>
            <a:ext cx="172800" cy="17686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50" spc="-1" strike="noStrike">
                <a:solidFill>
                  <a:srgbClr val="ffffff"/>
                </a:solidFill>
                <a:latin typeface="Georgia Pro"/>
              </a:rPr>
              <a:t>c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7742" name="CustomShape 4"/>
          <p:cNvSpPr/>
          <p:nvPr/>
        </p:nvSpPr>
        <p:spPr>
          <a:xfrm flipV="1" rot="2183400">
            <a:off x="4640040" y="336312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3" name="CustomShape 5"/>
          <p:cNvSpPr/>
          <p:nvPr/>
        </p:nvSpPr>
        <p:spPr>
          <a:xfrm flipV="1" rot="2183400">
            <a:off x="4754160" y="347760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4" name="CustomShape 6"/>
          <p:cNvSpPr/>
          <p:nvPr/>
        </p:nvSpPr>
        <p:spPr>
          <a:xfrm flipV="1" rot="2183400">
            <a:off x="4463640" y="359172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5" name="CustomShape 7"/>
          <p:cNvSpPr/>
          <p:nvPr/>
        </p:nvSpPr>
        <p:spPr>
          <a:xfrm flipV="1" rot="2183400">
            <a:off x="4640040" y="385956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6" name="CustomShape 8"/>
          <p:cNvSpPr/>
          <p:nvPr/>
        </p:nvSpPr>
        <p:spPr>
          <a:xfrm flipV="1" rot="2183400">
            <a:off x="4640040" y="36568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7" name="CustomShape 9"/>
          <p:cNvSpPr/>
          <p:nvPr/>
        </p:nvSpPr>
        <p:spPr>
          <a:xfrm flipV="1" rot="2183400">
            <a:off x="4463640" y="333036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8" name="CustomShape 10"/>
          <p:cNvSpPr/>
          <p:nvPr/>
        </p:nvSpPr>
        <p:spPr>
          <a:xfrm flipV="1" rot="2183400">
            <a:off x="4816440" y="329796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9" name="CustomShape 11"/>
          <p:cNvSpPr/>
          <p:nvPr/>
        </p:nvSpPr>
        <p:spPr>
          <a:xfrm flipV="1" rot="2183400">
            <a:off x="4790160" y="377640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0" name="CustomShape 12"/>
          <p:cNvSpPr/>
          <p:nvPr/>
        </p:nvSpPr>
        <p:spPr>
          <a:xfrm flipV="1" rot="2183400">
            <a:off x="4574520" y="347760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1" name="CustomShape 13"/>
          <p:cNvSpPr/>
          <p:nvPr/>
        </p:nvSpPr>
        <p:spPr>
          <a:xfrm flipV="1" rot="2183400">
            <a:off x="4627080" y="318852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2" name="CustomShape 14"/>
          <p:cNvSpPr/>
          <p:nvPr/>
        </p:nvSpPr>
        <p:spPr>
          <a:xfrm flipV="1" rot="2183400">
            <a:off x="4509360" y="375660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3" name="CustomShape 15"/>
          <p:cNvSpPr/>
          <p:nvPr/>
        </p:nvSpPr>
        <p:spPr>
          <a:xfrm flipV="1" rot="2183400">
            <a:off x="4881600" y="36244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4" name="CustomShape 16"/>
          <p:cNvSpPr/>
          <p:nvPr/>
        </p:nvSpPr>
        <p:spPr>
          <a:xfrm flipV="1" rot="2183400">
            <a:off x="4907880" y="352656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5" name="CustomShape 17"/>
          <p:cNvSpPr/>
          <p:nvPr/>
        </p:nvSpPr>
        <p:spPr>
          <a:xfrm flipV="1" rot="2183400">
            <a:off x="4430880" y="326520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6" name="CustomShape 18"/>
          <p:cNvSpPr/>
          <p:nvPr/>
        </p:nvSpPr>
        <p:spPr>
          <a:xfrm flipV="1" rot="2183400">
            <a:off x="4430880" y="37648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7" name="CustomShape 19"/>
          <p:cNvSpPr/>
          <p:nvPr/>
        </p:nvSpPr>
        <p:spPr>
          <a:xfrm flipV="1" rot="2183400">
            <a:off x="4695480" y="359172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8" name="CustomShape 20"/>
          <p:cNvSpPr/>
          <p:nvPr/>
        </p:nvSpPr>
        <p:spPr>
          <a:xfrm flipV="1" rot="2183400">
            <a:off x="4274280" y="33238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9" name="CustomShape 21"/>
          <p:cNvSpPr/>
          <p:nvPr/>
        </p:nvSpPr>
        <p:spPr>
          <a:xfrm flipV="1" rot="2183400">
            <a:off x="4460400" y="34610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0" name="CustomShape 22"/>
          <p:cNvSpPr/>
          <p:nvPr/>
        </p:nvSpPr>
        <p:spPr>
          <a:xfrm flipV="1" rot="2183400">
            <a:off x="4345920" y="34286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1" name="CustomShape 23"/>
          <p:cNvSpPr/>
          <p:nvPr/>
        </p:nvSpPr>
        <p:spPr>
          <a:xfrm flipV="1" rot="2183400">
            <a:off x="4280760" y="361620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2" name="CustomShape 24"/>
          <p:cNvSpPr/>
          <p:nvPr/>
        </p:nvSpPr>
        <p:spPr>
          <a:xfrm flipV="1" rot="2183400">
            <a:off x="4274280" y="391176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3" name="CustomShape 25"/>
          <p:cNvSpPr/>
          <p:nvPr/>
        </p:nvSpPr>
        <p:spPr>
          <a:xfrm flipV="1" rot="2183400">
            <a:off x="4486680" y="391176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4" name="CustomShape 26"/>
          <p:cNvSpPr/>
          <p:nvPr/>
        </p:nvSpPr>
        <p:spPr>
          <a:xfrm flipV="1" rot="2183400">
            <a:off x="4551840" y="400320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5" name="CustomShape 27"/>
          <p:cNvSpPr/>
          <p:nvPr/>
        </p:nvSpPr>
        <p:spPr>
          <a:xfrm flipV="1" rot="2183400">
            <a:off x="4195800" y="36716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6" name="CustomShape 28"/>
          <p:cNvSpPr/>
          <p:nvPr/>
        </p:nvSpPr>
        <p:spPr>
          <a:xfrm flipV="1" rot="2183400">
            <a:off x="4816440" y="38660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7" name="CustomShape 29"/>
          <p:cNvSpPr/>
          <p:nvPr/>
        </p:nvSpPr>
        <p:spPr>
          <a:xfrm flipV="1" rot="2183400">
            <a:off x="4750920" y="33818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8" name="CustomShape 30"/>
          <p:cNvSpPr/>
          <p:nvPr/>
        </p:nvSpPr>
        <p:spPr>
          <a:xfrm flipV="1" rot="2183400">
            <a:off x="4868640" y="359172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9" name="CustomShape 31"/>
          <p:cNvSpPr/>
          <p:nvPr/>
        </p:nvSpPr>
        <p:spPr>
          <a:xfrm flipV="1" rot="2183400">
            <a:off x="4653000" y="34970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0" name="CustomShape 32"/>
          <p:cNvSpPr/>
          <p:nvPr/>
        </p:nvSpPr>
        <p:spPr>
          <a:xfrm flipV="1" rot="2183400">
            <a:off x="4525560" y="33058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1" name="CustomShape 33"/>
          <p:cNvSpPr/>
          <p:nvPr/>
        </p:nvSpPr>
        <p:spPr>
          <a:xfrm flipV="1" rot="2183400">
            <a:off x="4718520" y="325440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2" name="CustomShape 34"/>
          <p:cNvSpPr/>
          <p:nvPr/>
        </p:nvSpPr>
        <p:spPr>
          <a:xfrm flipV="1" rot="2183400">
            <a:off x="4403160" y="35222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3" name="CustomShape 35"/>
          <p:cNvSpPr/>
          <p:nvPr/>
        </p:nvSpPr>
        <p:spPr>
          <a:xfrm flipV="1" rot="2183400">
            <a:off x="4258080" y="34120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4" name="CustomShape 36"/>
          <p:cNvSpPr/>
          <p:nvPr/>
        </p:nvSpPr>
        <p:spPr>
          <a:xfrm flipV="1" rot="2183400">
            <a:off x="4558320" y="35942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5" name="CustomShape 37"/>
          <p:cNvSpPr/>
          <p:nvPr/>
        </p:nvSpPr>
        <p:spPr>
          <a:xfrm flipV="1" rot="2183400">
            <a:off x="4793400" y="355500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6" name="CustomShape 38"/>
          <p:cNvSpPr/>
          <p:nvPr/>
        </p:nvSpPr>
        <p:spPr>
          <a:xfrm flipV="1" rot="2183400">
            <a:off x="4868640" y="34448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7" name="CustomShape 39"/>
          <p:cNvSpPr/>
          <p:nvPr/>
        </p:nvSpPr>
        <p:spPr>
          <a:xfrm flipV="1" rot="2183400">
            <a:off x="4653000" y="329472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8" name="CustomShape 40"/>
          <p:cNvSpPr/>
          <p:nvPr/>
        </p:nvSpPr>
        <p:spPr>
          <a:xfrm flipV="1" rot="2183400">
            <a:off x="4284000" y="350352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9" name="CustomShape 41"/>
          <p:cNvSpPr/>
          <p:nvPr/>
        </p:nvSpPr>
        <p:spPr>
          <a:xfrm flipV="1" rot="2183400">
            <a:off x="4368960" y="36284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0" name="CustomShape 42"/>
          <p:cNvSpPr/>
          <p:nvPr/>
        </p:nvSpPr>
        <p:spPr>
          <a:xfrm flipV="1" rot="2183400">
            <a:off x="4274280" y="36986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1" name="CustomShape 43"/>
          <p:cNvSpPr/>
          <p:nvPr/>
        </p:nvSpPr>
        <p:spPr>
          <a:xfrm flipV="1" rot="2183400">
            <a:off x="4493160" y="367812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2" name="CustomShape 44"/>
          <p:cNvSpPr/>
          <p:nvPr/>
        </p:nvSpPr>
        <p:spPr>
          <a:xfrm flipV="1" rot="2183400">
            <a:off x="4750920" y="36604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3" name="CustomShape 45"/>
          <p:cNvSpPr/>
          <p:nvPr/>
        </p:nvSpPr>
        <p:spPr>
          <a:xfrm flipV="1" rot="2183400">
            <a:off x="4865400" y="37256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4" name="CustomShape 46"/>
          <p:cNvSpPr/>
          <p:nvPr/>
        </p:nvSpPr>
        <p:spPr>
          <a:xfrm flipV="1" rot="2183400">
            <a:off x="4434120" y="33994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5" name="CustomShape 47"/>
          <p:cNvSpPr/>
          <p:nvPr/>
        </p:nvSpPr>
        <p:spPr>
          <a:xfrm flipV="1" rot="2183400">
            <a:off x="4715280" y="37450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6" name="CustomShape 48"/>
          <p:cNvSpPr/>
          <p:nvPr/>
        </p:nvSpPr>
        <p:spPr>
          <a:xfrm flipV="1" rot="2183400">
            <a:off x="4589280" y="37450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7" name="CustomShape 49"/>
          <p:cNvSpPr/>
          <p:nvPr/>
        </p:nvSpPr>
        <p:spPr>
          <a:xfrm flipV="1" rot="2183400">
            <a:off x="4365720" y="378936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8" name="CustomShape 50"/>
          <p:cNvSpPr/>
          <p:nvPr/>
        </p:nvSpPr>
        <p:spPr>
          <a:xfrm flipV="1" rot="2183400">
            <a:off x="4368960" y="388332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9" name="CustomShape 51"/>
          <p:cNvSpPr/>
          <p:nvPr/>
        </p:nvSpPr>
        <p:spPr>
          <a:xfrm flipV="1" rot="2183400">
            <a:off x="4551840" y="384156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0" name="CustomShape 52"/>
          <p:cNvSpPr/>
          <p:nvPr/>
        </p:nvSpPr>
        <p:spPr>
          <a:xfrm flipV="1" rot="2183400">
            <a:off x="4728240" y="38962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1" name="CustomShape 53"/>
          <p:cNvSpPr/>
          <p:nvPr/>
        </p:nvSpPr>
        <p:spPr>
          <a:xfrm flipV="1" rot="2183400">
            <a:off x="4643280" y="397368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2" name="CustomShape 54"/>
          <p:cNvSpPr/>
          <p:nvPr/>
        </p:nvSpPr>
        <p:spPr>
          <a:xfrm flipV="1" rot="2183400">
            <a:off x="4894560" y="328140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3" name="CustomShape 55"/>
          <p:cNvSpPr/>
          <p:nvPr/>
        </p:nvSpPr>
        <p:spPr>
          <a:xfrm flipV="1" rot="2183400">
            <a:off x="4179600" y="386604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4" name="CustomShape 56"/>
          <p:cNvSpPr/>
          <p:nvPr/>
        </p:nvSpPr>
        <p:spPr>
          <a:xfrm flipV="1" rot="2183400">
            <a:off x="4865400" y="349632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5" name="CustomShape 57"/>
          <p:cNvSpPr/>
          <p:nvPr/>
        </p:nvSpPr>
        <p:spPr>
          <a:xfrm flipV="1" rot="2183400">
            <a:off x="4920840" y="385380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6" name="CustomShape 58"/>
          <p:cNvSpPr/>
          <p:nvPr/>
        </p:nvSpPr>
        <p:spPr>
          <a:xfrm flipV="1" rot="2183400">
            <a:off x="4300200" y="3218760"/>
            <a:ext cx="45720" cy="4572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7" name="CustomShape 59"/>
          <p:cNvSpPr/>
          <p:nvPr/>
        </p:nvSpPr>
        <p:spPr>
          <a:xfrm rot="12139200">
            <a:off x="4532760" y="2728440"/>
            <a:ext cx="172800" cy="17686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8" name="CustomShape 60"/>
          <p:cNvSpPr/>
          <p:nvPr/>
        </p:nvSpPr>
        <p:spPr>
          <a:xfrm rot="19469400">
            <a:off x="4544280" y="2723040"/>
            <a:ext cx="172800" cy="17686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9" name="CustomShape 61"/>
          <p:cNvSpPr/>
          <p:nvPr/>
        </p:nvSpPr>
        <p:spPr>
          <a:xfrm rot="17471400">
            <a:off x="4522320" y="2742840"/>
            <a:ext cx="172800" cy="17686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0" name="CustomShape 62"/>
          <p:cNvSpPr/>
          <p:nvPr/>
        </p:nvSpPr>
        <p:spPr>
          <a:xfrm rot="2183400">
            <a:off x="4272120" y="3173760"/>
            <a:ext cx="724680" cy="8355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1" name="Line 63"/>
          <p:cNvSpPr/>
          <p:nvPr/>
        </p:nvSpPr>
        <p:spPr>
          <a:xfrm flipV="1">
            <a:off x="3925080" y="2867400"/>
            <a:ext cx="1279080" cy="1604160"/>
          </a:xfrm>
          <a:prstGeom prst="line">
            <a:avLst/>
          </a:prstGeom>
          <a:ln w="3816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2" name="Line 64"/>
          <p:cNvSpPr/>
          <p:nvPr/>
        </p:nvSpPr>
        <p:spPr>
          <a:xfrm>
            <a:off x="3869280" y="3039120"/>
            <a:ext cx="1638000" cy="1237320"/>
          </a:xfrm>
          <a:prstGeom prst="line">
            <a:avLst/>
          </a:prstGeom>
          <a:ln w="3816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3" name="CustomShape 65"/>
          <p:cNvSpPr/>
          <p:nvPr/>
        </p:nvSpPr>
        <p:spPr>
          <a:xfrm flipH="1">
            <a:off x="5173560" y="2576160"/>
            <a:ext cx="1578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Georgia Pro"/>
              </a:rPr>
              <a:t>‘</a:t>
            </a:r>
            <a:r>
              <a:rPr b="0" lang="en-GB" sz="1600" spc="-1" strike="noStrike">
                <a:solidFill>
                  <a:srgbClr val="ffffff"/>
                </a:solidFill>
                <a:latin typeface="Georgia Pro"/>
              </a:rPr>
              <a:t>Easier’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804" name="CustomShape 66"/>
          <p:cNvSpPr/>
          <p:nvPr/>
        </p:nvSpPr>
        <p:spPr>
          <a:xfrm flipH="1">
            <a:off x="3267360" y="2683800"/>
            <a:ext cx="1578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Georgia Pro"/>
              </a:rPr>
              <a:t>‘</a:t>
            </a:r>
            <a:r>
              <a:rPr b="0" lang="en-GB" sz="1600" spc="-1" strike="noStrike">
                <a:solidFill>
                  <a:srgbClr val="ffffff"/>
                </a:solidFill>
                <a:latin typeface="Georgia Pro"/>
              </a:rPr>
              <a:t>Harder’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805" name="CustomShape 67"/>
          <p:cNvSpPr/>
          <p:nvPr/>
        </p:nvSpPr>
        <p:spPr>
          <a:xfrm>
            <a:off x="6050880" y="2405880"/>
            <a:ext cx="12931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Comparator Axis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806" name="CustomShape 68"/>
          <p:cNvSpPr/>
          <p:nvPr/>
        </p:nvSpPr>
        <p:spPr>
          <a:xfrm>
            <a:off x="1857960" y="3999600"/>
            <a:ext cx="123516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3b3e3e"/>
                </a:solidFill>
                <a:latin typeface="Georgia Pro"/>
              </a:rPr>
              <a:t>Possible Coherence Direction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807" name="CustomShape 69"/>
          <p:cNvSpPr/>
          <p:nvPr/>
        </p:nvSpPr>
        <p:spPr>
          <a:xfrm flipV="1">
            <a:off x="3093480" y="4098960"/>
            <a:ext cx="779040" cy="3150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>
                <a:lumMod val="50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08" name="CustomShape 70"/>
          <p:cNvSpPr/>
          <p:nvPr/>
        </p:nvSpPr>
        <p:spPr>
          <a:xfrm flipH="1" rot="5400000">
            <a:off x="5947560" y="2241000"/>
            <a:ext cx="30240" cy="1468800"/>
          </a:xfrm>
          <a:prstGeom prst="bentConnector4">
            <a:avLst>
              <a:gd name="adj1" fmla="val -742787"/>
              <a:gd name="adj2" fmla="val 72009"/>
            </a:avLst>
          </a:prstGeom>
          <a:noFill/>
          <a:ln>
            <a:solidFill>
              <a:schemeClr val="tx1">
                <a:lumMod val="50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09" name="CustomShape 71"/>
          <p:cNvSpPr/>
          <p:nvPr/>
        </p:nvSpPr>
        <p:spPr>
          <a:xfrm rot="5400000">
            <a:off x="5490720" y="2964960"/>
            <a:ext cx="1181160" cy="1231920"/>
          </a:xfrm>
          <a:prstGeom prst="bentConnector2">
            <a:avLst/>
          </a:prstGeom>
          <a:noFill/>
          <a:ln>
            <a:solidFill>
              <a:schemeClr val="tx1">
                <a:lumMod val="50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10" name="CustomShape 72"/>
          <p:cNvSpPr/>
          <p:nvPr/>
        </p:nvSpPr>
        <p:spPr>
          <a:xfrm flipV="1">
            <a:off x="3093480" y="3402720"/>
            <a:ext cx="831600" cy="1011240"/>
          </a:xfrm>
          <a:prstGeom prst="bentConnector2">
            <a:avLst/>
          </a:prstGeom>
          <a:noFill/>
          <a:ln>
            <a:solidFill>
              <a:schemeClr val="tx1">
                <a:lumMod val="50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8" dur="500"/>
                                        <p:tgtEl>
                                          <p:spTgt spid="7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" dur="500"/>
                                        <p:tgtEl>
                                          <p:spTgt spid="7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4" dur="500"/>
                                        <p:tgtEl>
                                          <p:spTgt spid="7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7" dur="500"/>
                                        <p:tgtEl>
                                          <p:spTgt spid="7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0" dur="500"/>
                                        <p:tgtEl>
                                          <p:spTgt spid="7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3" dur="500"/>
                                        <p:tgtEl>
                                          <p:spTgt spid="7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500"/>
                                        <p:tgtEl>
                                          <p:spTgt spid="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500"/>
                                        <p:tgtEl>
                                          <p:spTgt spid="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1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12" name="Picture 5" descr=""/>
          <p:cNvPicPr/>
          <p:nvPr/>
        </p:nvPicPr>
        <p:blipFill>
          <a:blip r:embed="rId1"/>
          <a:stretch/>
        </p:blipFill>
        <p:spPr>
          <a:xfrm rot="18900000">
            <a:off x="3832200" y="1482480"/>
            <a:ext cx="1478880" cy="3892320"/>
          </a:xfrm>
          <a:prstGeom prst="rect">
            <a:avLst/>
          </a:prstGeom>
          <a:ln>
            <a:noFill/>
          </a:ln>
          <a:scene3d>
            <a:camera prst="orthographicFront">
              <a:rot lat="0" lon="0" rev="0"/>
            </a:camera>
            <a:lightRig dir="t" rig="threePt"/>
          </a:scene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814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7815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6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7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8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9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0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1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2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3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4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5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6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7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8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9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0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1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2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3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4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5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6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7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8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9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0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1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2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3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4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5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6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7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8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9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0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1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2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3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4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5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6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7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8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9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0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1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2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3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4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5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6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7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8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9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0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1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2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3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4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5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6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7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8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9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0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1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2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3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4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5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6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7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8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9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0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1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2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3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4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5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6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7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8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9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0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1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2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3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4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5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6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7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8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9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0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1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2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3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4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5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6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7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8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9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0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1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2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3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4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5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6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7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8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9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0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1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2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3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4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5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6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7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8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9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0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1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2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3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4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5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6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7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8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9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0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1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2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3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4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5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6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7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8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9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0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1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2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3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4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5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6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7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8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9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0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1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2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3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4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5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6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7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8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9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0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1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2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3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4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5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6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7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8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9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0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1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2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3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4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5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6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7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8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9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0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1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2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3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4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5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6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7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8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9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0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1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2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3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4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5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6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7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8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9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0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1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2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3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4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5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6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7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8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9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0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1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2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3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4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5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6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7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8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9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0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1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2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3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4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5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6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7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8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9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0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1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2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3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4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5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6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7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8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9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0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1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2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3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4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5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6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7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8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9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0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1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2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3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4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5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6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7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8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9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0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1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2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3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4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5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6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7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8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9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0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1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2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3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4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5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6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7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8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9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0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1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2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3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4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5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6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7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8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9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0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1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2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3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4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5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6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7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8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9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0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1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2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3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4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5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6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7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8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9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0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1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2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3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4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5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6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7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8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9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0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1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2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3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4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5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6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7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8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9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50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51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52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53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54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55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56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57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58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59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0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1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2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3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4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5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6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7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8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9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0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1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2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3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4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5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6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7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8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9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80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81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82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83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84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85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86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87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88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89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0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1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2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3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4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5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6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7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8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9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0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1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2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3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4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5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6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7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8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9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0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1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2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3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4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5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6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7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8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9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0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1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2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3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4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5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6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7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8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9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0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1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2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3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4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5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6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7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8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9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0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1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2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3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4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5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6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7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8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9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0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1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2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3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4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5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6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7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8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9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0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1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2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3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4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5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6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7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8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9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0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1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2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3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4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5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6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7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8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9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0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1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2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3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4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5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6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7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8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9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0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1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2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3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4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5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6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7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8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9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0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1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2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3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4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5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6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7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8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9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0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1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2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3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4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5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6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7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8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9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0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1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2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3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4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5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6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7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8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9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0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1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2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3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4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5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6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7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8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9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0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1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2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3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4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5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6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7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8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9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0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1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2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3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4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5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6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7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8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9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0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1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2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3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4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5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6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7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8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9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0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1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2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3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4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5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6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extShape 1"/>
          <p:cNvSpPr txBox="1"/>
          <p:nvPr/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3b3e3e"/>
                </a:solidFill>
                <a:latin typeface="Avenir Next LT Pro Heavy"/>
              </a:rPr>
              <a:t>Detail</a:t>
            </a:r>
            <a:endParaRPr b="0" lang="en-US" sz="4500" spc="-1" strike="noStrike">
              <a:solidFill>
                <a:srgbClr val="3b3e3e"/>
              </a:solidFill>
              <a:latin typeface="Georgia Pro"/>
            </a:endParaRPr>
          </a:p>
        </p:txBody>
      </p:sp>
      <p:sp>
        <p:nvSpPr>
          <p:cNvPr id="744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6" name="Picture 3" descr=""/>
          <p:cNvPicPr/>
          <p:nvPr/>
        </p:nvPicPr>
        <p:blipFill>
          <a:blip r:embed="rId1"/>
          <a:stretch/>
        </p:blipFill>
        <p:spPr>
          <a:xfrm rot="2677800">
            <a:off x="2444400" y="1301760"/>
            <a:ext cx="4254120" cy="4254120"/>
          </a:xfrm>
          <a:prstGeom prst="rect">
            <a:avLst/>
          </a:prstGeom>
          <a:ln>
            <a:noFill/>
          </a:ln>
        </p:spPr>
      </p:pic>
      <p:sp>
        <p:nvSpPr>
          <p:cNvPr id="747" name="CustomShape 2"/>
          <p:cNvSpPr/>
          <p:nvPr/>
        </p:nvSpPr>
        <p:spPr>
          <a:xfrm>
            <a:off x="360000" y="499680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eeeeee"/>
                </a:solidFill>
                <a:latin typeface="Georgia Pro"/>
              </a:rPr>
              <a:t>a</a:t>
            </a:r>
            <a:endParaRPr b="0" lang="en-GB" sz="30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748" name="CustomShape 3"/>
          <p:cNvSpPr/>
          <p:nvPr/>
        </p:nvSpPr>
        <p:spPr>
          <a:xfrm flipV="1">
            <a:off x="4176000" y="136764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eeeeee"/>
                </a:solidFill>
                <a:latin typeface="Georgia Pro"/>
              </a:rPr>
              <a:t>s</a:t>
            </a:r>
            <a:endParaRPr b="0" lang="en-GB" sz="30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749" name="CustomShape 4"/>
          <p:cNvSpPr/>
          <p:nvPr/>
        </p:nvSpPr>
        <p:spPr>
          <a:xfrm>
            <a:off x="2286000" y="65052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cf9"/>
                </a:solidFill>
                <a:latin typeface="Georgia Pro"/>
              </a:rPr>
              <a:t>Press either key to continue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51" name="Group 2"/>
          <p:cNvGrpSpPr/>
          <p:nvPr/>
        </p:nvGrpSpPr>
        <p:grpSpPr>
          <a:xfrm>
            <a:off x="3012840" y="1935360"/>
            <a:ext cx="2963880" cy="3081240"/>
            <a:chOff x="3012840" y="1935360"/>
            <a:chExt cx="2963880" cy="3081240"/>
          </a:xfrm>
        </p:grpSpPr>
        <p:sp>
          <p:nvSpPr>
            <p:cNvPr id="752" name="CustomShape 3"/>
            <p:cNvSpPr/>
            <p:nvPr/>
          </p:nvSpPr>
          <p:spPr>
            <a:xfrm rot="2545200">
              <a:off x="4457880" y="335700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" name="CustomShape 4"/>
            <p:cNvSpPr/>
            <p:nvPr/>
          </p:nvSpPr>
          <p:spPr>
            <a:xfrm flipV="1" rot="2545200">
              <a:off x="4125600" y="384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" name="CustomShape 5"/>
            <p:cNvSpPr/>
            <p:nvPr/>
          </p:nvSpPr>
          <p:spPr>
            <a:xfrm flipV="1" rot="2545200">
              <a:off x="4269240" y="3912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" name="CustomShape 6"/>
            <p:cNvSpPr/>
            <p:nvPr/>
          </p:nvSpPr>
          <p:spPr>
            <a:xfrm flipV="1" rot="2545200">
              <a:off x="4411800" y="38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" name="CustomShape 7"/>
            <p:cNvSpPr/>
            <p:nvPr/>
          </p:nvSpPr>
          <p:spPr>
            <a:xfrm flipV="1" rot="2545200">
              <a:off x="4381200" y="393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" name="CustomShape 8"/>
            <p:cNvSpPr/>
            <p:nvPr/>
          </p:nvSpPr>
          <p:spPr>
            <a:xfrm flipV="1" rot="2545200">
              <a:off x="4163400" y="370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" name="CustomShape 9"/>
            <p:cNvSpPr/>
            <p:nvPr/>
          </p:nvSpPr>
          <p:spPr>
            <a:xfrm flipV="1" rot="2545200">
              <a:off x="4255920" y="378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" name="CustomShape 10"/>
            <p:cNvSpPr/>
            <p:nvPr/>
          </p:nvSpPr>
          <p:spPr>
            <a:xfrm flipV="1" rot="2545200">
              <a:off x="4105440" y="372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" name="CustomShape 11"/>
            <p:cNvSpPr/>
            <p:nvPr/>
          </p:nvSpPr>
          <p:spPr>
            <a:xfrm flipV="1" rot="2545200">
              <a:off x="4205520" y="357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" name="CustomShape 12"/>
            <p:cNvSpPr/>
            <p:nvPr/>
          </p:nvSpPr>
          <p:spPr>
            <a:xfrm flipV="1" rot="2545200">
              <a:off x="4080600" y="357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2" name="CustomShape 13"/>
            <p:cNvSpPr/>
            <p:nvPr/>
          </p:nvSpPr>
          <p:spPr>
            <a:xfrm flipV="1" rot="2545200">
              <a:off x="4126680" y="35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3" name="CustomShape 14"/>
            <p:cNvSpPr/>
            <p:nvPr/>
          </p:nvSpPr>
          <p:spPr>
            <a:xfrm flipV="1" rot="2545200">
              <a:off x="4325040" y="371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4" name="CustomShape 15"/>
            <p:cNvSpPr/>
            <p:nvPr/>
          </p:nvSpPr>
          <p:spPr>
            <a:xfrm flipV="1" rot="2545200">
              <a:off x="4353480" y="35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5" name="CustomShape 16"/>
            <p:cNvSpPr/>
            <p:nvPr/>
          </p:nvSpPr>
          <p:spPr>
            <a:xfrm flipV="1" rot="2545200">
              <a:off x="4245840" y="34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6" name="CustomShape 17"/>
            <p:cNvSpPr/>
            <p:nvPr/>
          </p:nvSpPr>
          <p:spPr>
            <a:xfrm flipV="1" rot="2545200">
              <a:off x="4470480" y="393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" name="CustomShape 18"/>
            <p:cNvSpPr/>
            <p:nvPr/>
          </p:nvSpPr>
          <p:spPr>
            <a:xfrm flipV="1" rot="2545200">
              <a:off x="4614120" y="400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" name="CustomShape 19"/>
            <p:cNvSpPr/>
            <p:nvPr/>
          </p:nvSpPr>
          <p:spPr>
            <a:xfrm flipV="1" rot="2545200">
              <a:off x="4756680" y="392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" name="CustomShape 20"/>
            <p:cNvSpPr/>
            <p:nvPr/>
          </p:nvSpPr>
          <p:spPr>
            <a:xfrm flipV="1" rot="2545200">
              <a:off x="4508280" y="379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" name="CustomShape 21"/>
            <p:cNvSpPr/>
            <p:nvPr/>
          </p:nvSpPr>
          <p:spPr>
            <a:xfrm flipV="1" rot="2545200">
              <a:off x="4601160" y="38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" name="CustomShape 22"/>
            <p:cNvSpPr/>
            <p:nvPr/>
          </p:nvSpPr>
          <p:spPr>
            <a:xfrm flipV="1" rot="2545200">
              <a:off x="4450320" y="38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" name="CustomShape 23"/>
            <p:cNvSpPr/>
            <p:nvPr/>
          </p:nvSpPr>
          <p:spPr>
            <a:xfrm flipV="1" rot="2545200">
              <a:off x="4550040" y="366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" name="CustomShape 24"/>
            <p:cNvSpPr/>
            <p:nvPr/>
          </p:nvSpPr>
          <p:spPr>
            <a:xfrm flipV="1" rot="2545200">
              <a:off x="4425840" y="366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4" name="CustomShape 25"/>
            <p:cNvSpPr/>
            <p:nvPr/>
          </p:nvSpPr>
          <p:spPr>
            <a:xfrm flipV="1" rot="2545200">
              <a:off x="4471560" y="359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CustomShape 26"/>
            <p:cNvSpPr/>
            <p:nvPr/>
          </p:nvSpPr>
          <p:spPr>
            <a:xfrm flipV="1" rot="2545200">
              <a:off x="4670280" y="380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6" name="CustomShape 27"/>
            <p:cNvSpPr/>
            <p:nvPr/>
          </p:nvSpPr>
          <p:spPr>
            <a:xfrm flipV="1" rot="2545200">
              <a:off x="4698000" y="366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7" name="CustomShape 28"/>
            <p:cNvSpPr/>
            <p:nvPr/>
          </p:nvSpPr>
          <p:spPr>
            <a:xfrm flipV="1" rot="2545200">
              <a:off x="4590360" y="355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8" name="CustomShape 29"/>
            <p:cNvSpPr/>
            <p:nvPr/>
          </p:nvSpPr>
          <p:spPr>
            <a:xfrm flipV="1" rot="2545200">
              <a:off x="4671000" y="367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9" name="CustomShape 30"/>
            <p:cNvSpPr/>
            <p:nvPr/>
          </p:nvSpPr>
          <p:spPr>
            <a:xfrm flipV="1" rot="2545200">
              <a:off x="4814640" y="373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0" name="CustomShape 31"/>
            <p:cNvSpPr/>
            <p:nvPr/>
          </p:nvSpPr>
          <p:spPr>
            <a:xfrm flipV="1" rot="2545200">
              <a:off x="4956840" y="365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CustomShape 32"/>
            <p:cNvSpPr/>
            <p:nvPr/>
          </p:nvSpPr>
          <p:spPr>
            <a:xfrm flipV="1" rot="2545200">
              <a:off x="4926600" y="375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" name="CustomShape 33"/>
            <p:cNvSpPr/>
            <p:nvPr/>
          </p:nvSpPr>
          <p:spPr>
            <a:xfrm flipV="1" rot="2545200">
              <a:off x="4708800" y="352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" name="CustomShape 34"/>
            <p:cNvSpPr/>
            <p:nvPr/>
          </p:nvSpPr>
          <p:spPr>
            <a:xfrm flipV="1" rot="2545200">
              <a:off x="4801320" y="361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" name="CustomShape 35"/>
            <p:cNvSpPr/>
            <p:nvPr/>
          </p:nvSpPr>
          <p:spPr>
            <a:xfrm flipV="1" rot="2545200">
              <a:off x="4650840" y="354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" name="CustomShape 36"/>
            <p:cNvSpPr/>
            <p:nvPr/>
          </p:nvSpPr>
          <p:spPr>
            <a:xfrm flipV="1" rot="2545200">
              <a:off x="475056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CustomShape 37"/>
            <p:cNvSpPr/>
            <p:nvPr/>
          </p:nvSpPr>
          <p:spPr>
            <a:xfrm flipV="1" rot="2545200">
              <a:off x="467208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" name="CustomShape 38"/>
            <p:cNvSpPr/>
            <p:nvPr/>
          </p:nvSpPr>
          <p:spPr>
            <a:xfrm flipV="1" rot="2545200">
              <a:off x="4870440" y="35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" name="CustomShape 39"/>
            <p:cNvSpPr/>
            <p:nvPr/>
          </p:nvSpPr>
          <p:spPr>
            <a:xfrm flipV="1" rot="2545200">
              <a:off x="4898520" y="340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" name="CustomShape 40"/>
            <p:cNvSpPr/>
            <p:nvPr/>
          </p:nvSpPr>
          <p:spPr>
            <a:xfrm flipV="1" rot="2545200">
              <a:off x="4790880" y="329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" name="CustomShape 41"/>
            <p:cNvSpPr/>
            <p:nvPr/>
          </p:nvSpPr>
          <p:spPr>
            <a:xfrm flipV="1" rot="2545200">
              <a:off x="4801680" y="327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" name="CustomShape 42"/>
            <p:cNvSpPr/>
            <p:nvPr/>
          </p:nvSpPr>
          <p:spPr>
            <a:xfrm flipV="1" rot="2545200">
              <a:off x="47710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2" name="CustomShape 43"/>
            <p:cNvSpPr/>
            <p:nvPr/>
          </p:nvSpPr>
          <p:spPr>
            <a:xfrm flipV="1" rot="2545200">
              <a:off x="4553280" y="314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CustomShape 44"/>
            <p:cNvSpPr/>
            <p:nvPr/>
          </p:nvSpPr>
          <p:spPr>
            <a:xfrm flipV="1" rot="2545200">
              <a:off x="4646160" y="323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" name="CustomShape 45"/>
            <p:cNvSpPr/>
            <p:nvPr/>
          </p:nvSpPr>
          <p:spPr>
            <a:xfrm flipV="1" rot="2545200">
              <a:off x="4495680" y="316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" name="CustomShape 46"/>
            <p:cNvSpPr/>
            <p:nvPr/>
          </p:nvSpPr>
          <p:spPr>
            <a:xfrm flipV="1" rot="2545200">
              <a:off x="4595400" y="30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" name="CustomShape 47"/>
            <p:cNvSpPr/>
            <p:nvPr/>
          </p:nvSpPr>
          <p:spPr>
            <a:xfrm flipV="1" rot="2545200">
              <a:off x="4470480" y="302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" name="CustomShape 48"/>
            <p:cNvSpPr/>
            <p:nvPr/>
          </p:nvSpPr>
          <p:spPr>
            <a:xfrm flipV="1" rot="2545200">
              <a:off x="4516560" y="295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" name="CustomShape 49"/>
            <p:cNvSpPr/>
            <p:nvPr/>
          </p:nvSpPr>
          <p:spPr>
            <a:xfrm flipV="1" rot="2545200">
              <a:off x="4715280" y="316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" name="CustomShape 50"/>
            <p:cNvSpPr/>
            <p:nvPr/>
          </p:nvSpPr>
          <p:spPr>
            <a:xfrm flipV="1" rot="2545200">
              <a:off x="4743360" y="301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0" name="CustomShape 51"/>
            <p:cNvSpPr/>
            <p:nvPr/>
          </p:nvSpPr>
          <p:spPr>
            <a:xfrm flipV="1" rot="2545200">
              <a:off x="4635720" y="29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1" name="CustomShape 52"/>
            <p:cNvSpPr/>
            <p:nvPr/>
          </p:nvSpPr>
          <p:spPr>
            <a:xfrm flipV="1" rot="2545200">
              <a:off x="4138920" y="331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2" name="CustomShape 53"/>
            <p:cNvSpPr/>
            <p:nvPr/>
          </p:nvSpPr>
          <p:spPr>
            <a:xfrm flipV="1" rot="2545200">
              <a:off x="4282200" y="338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" name="CustomShape 54"/>
            <p:cNvSpPr/>
            <p:nvPr/>
          </p:nvSpPr>
          <p:spPr>
            <a:xfrm flipV="1" rot="2545200">
              <a:off x="4371480" y="329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4" name="CustomShape 55"/>
            <p:cNvSpPr/>
            <p:nvPr/>
          </p:nvSpPr>
          <p:spPr>
            <a:xfrm flipV="1" rot="2545200">
              <a:off x="4177080" y="317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5" name="CustomShape 56"/>
            <p:cNvSpPr/>
            <p:nvPr/>
          </p:nvSpPr>
          <p:spPr>
            <a:xfrm flipV="1" rot="2545200">
              <a:off x="4269600" y="325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6" name="CustomShape 57"/>
            <p:cNvSpPr/>
            <p:nvPr/>
          </p:nvSpPr>
          <p:spPr>
            <a:xfrm flipV="1" rot="2545200">
              <a:off x="411876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" name="CustomShape 58"/>
            <p:cNvSpPr/>
            <p:nvPr/>
          </p:nvSpPr>
          <p:spPr>
            <a:xfrm flipV="1" rot="2545200">
              <a:off x="4218840" y="305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" name="CustomShape 59"/>
            <p:cNvSpPr/>
            <p:nvPr/>
          </p:nvSpPr>
          <p:spPr>
            <a:xfrm flipV="1" rot="2545200">
              <a:off x="4093920" y="305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" name="CustomShape 60"/>
            <p:cNvSpPr/>
            <p:nvPr/>
          </p:nvSpPr>
          <p:spPr>
            <a:xfrm flipV="1" rot="2545200">
              <a:off x="4139640" y="298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" name="CustomShape 61"/>
            <p:cNvSpPr/>
            <p:nvPr/>
          </p:nvSpPr>
          <p:spPr>
            <a:xfrm flipV="1" rot="2545200">
              <a:off x="4338360" y="31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" name="CustomShape 62"/>
            <p:cNvSpPr/>
            <p:nvPr/>
          </p:nvSpPr>
          <p:spPr>
            <a:xfrm flipV="1" rot="2545200">
              <a:off x="4366800" y="304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" name="CustomShape 63"/>
            <p:cNvSpPr/>
            <p:nvPr/>
          </p:nvSpPr>
          <p:spPr>
            <a:xfrm flipV="1" rot="2545200">
              <a:off x="4258800" y="294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" name="CustomShape 64"/>
            <p:cNvSpPr/>
            <p:nvPr/>
          </p:nvSpPr>
          <p:spPr>
            <a:xfrm flipV="1" rot="2545200">
              <a:off x="4794480" y="325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4" name="CustomShape 65"/>
            <p:cNvSpPr/>
            <p:nvPr/>
          </p:nvSpPr>
          <p:spPr>
            <a:xfrm flipV="1" rot="2545200">
              <a:off x="4936680" y="317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5" name="CustomShape 66"/>
            <p:cNvSpPr/>
            <p:nvPr/>
          </p:nvSpPr>
          <p:spPr>
            <a:xfrm flipV="1" rot="2545200">
              <a:off x="4906800" y="3273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" name="CustomShape 67"/>
            <p:cNvSpPr/>
            <p:nvPr/>
          </p:nvSpPr>
          <p:spPr>
            <a:xfrm flipV="1" rot="2545200">
              <a:off x="4781520" y="31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7" name="CustomShape 68"/>
            <p:cNvSpPr/>
            <p:nvPr/>
          </p:nvSpPr>
          <p:spPr>
            <a:xfrm flipV="1" rot="2545200">
              <a:off x="4850640" y="306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8" name="CustomShape 69"/>
            <p:cNvSpPr/>
            <p:nvPr/>
          </p:nvSpPr>
          <p:spPr>
            <a:xfrm flipV="1" rot="2545200">
              <a:off x="5002200" y="3479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" name="CustomShape 70"/>
            <p:cNvSpPr/>
            <p:nvPr/>
          </p:nvSpPr>
          <p:spPr>
            <a:xfrm flipV="1" rot="2545200">
              <a:off x="5040360" y="333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" name="CustomShape 71"/>
            <p:cNvSpPr/>
            <p:nvPr/>
          </p:nvSpPr>
          <p:spPr>
            <a:xfrm flipV="1" rot="2545200">
              <a:off x="5006520" y="35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1" name="CustomShape 72"/>
            <p:cNvSpPr/>
            <p:nvPr/>
          </p:nvSpPr>
          <p:spPr>
            <a:xfrm flipV="1" rot="2545200">
              <a:off x="4982400" y="3358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2" name="CustomShape 73"/>
            <p:cNvSpPr/>
            <p:nvPr/>
          </p:nvSpPr>
          <p:spPr>
            <a:xfrm flipV="1" rot="2545200">
              <a:off x="3987000" y="3418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3" name="CustomShape 74"/>
            <p:cNvSpPr/>
            <p:nvPr/>
          </p:nvSpPr>
          <p:spPr>
            <a:xfrm flipV="1" rot="2545200">
              <a:off x="4130640" y="348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4" name="CustomShape 75"/>
            <p:cNvSpPr/>
            <p:nvPr/>
          </p:nvSpPr>
          <p:spPr>
            <a:xfrm flipV="1" rot="2545200">
              <a:off x="4242600" y="3506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5" name="CustomShape 76"/>
            <p:cNvSpPr/>
            <p:nvPr/>
          </p:nvSpPr>
          <p:spPr>
            <a:xfrm flipV="1" rot="2545200">
              <a:off x="4024800" y="327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6" name="CustomShape 77"/>
            <p:cNvSpPr/>
            <p:nvPr/>
          </p:nvSpPr>
          <p:spPr>
            <a:xfrm flipV="1" rot="2545200">
              <a:off x="4117320" y="336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7" name="CustomShape 78"/>
            <p:cNvSpPr/>
            <p:nvPr/>
          </p:nvSpPr>
          <p:spPr>
            <a:xfrm flipV="1" rot="2545200">
              <a:off x="3966840" y="329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8" name="CustomShape 79"/>
            <p:cNvSpPr/>
            <p:nvPr/>
          </p:nvSpPr>
          <p:spPr>
            <a:xfrm flipV="1" rot="2545200">
              <a:off x="4331880" y="350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9" name="CustomShape 80"/>
            <p:cNvSpPr/>
            <p:nvPr/>
          </p:nvSpPr>
          <p:spPr>
            <a:xfrm flipV="1" rot="2545200">
              <a:off x="4272480" y="287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0" name="CustomShape 81"/>
            <p:cNvSpPr/>
            <p:nvPr/>
          </p:nvSpPr>
          <p:spPr>
            <a:xfrm flipV="1" rot="2545200">
              <a:off x="4384800" y="289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1" name="CustomShape 82"/>
            <p:cNvSpPr/>
            <p:nvPr/>
          </p:nvSpPr>
          <p:spPr>
            <a:xfrm flipV="1" rot="2545200">
              <a:off x="4473360" y="2892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2" name="CustomShape 83"/>
            <p:cNvSpPr/>
            <p:nvPr/>
          </p:nvSpPr>
          <p:spPr>
            <a:xfrm flipV="1" rot="2545200">
              <a:off x="3939840" y="364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3" name="CustomShape 84"/>
            <p:cNvSpPr/>
            <p:nvPr/>
          </p:nvSpPr>
          <p:spPr>
            <a:xfrm flipV="1" rot="2545200">
              <a:off x="4083480" y="3709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" name="CustomShape 85"/>
            <p:cNvSpPr/>
            <p:nvPr/>
          </p:nvSpPr>
          <p:spPr>
            <a:xfrm flipV="1" rot="2545200">
              <a:off x="4195440" y="372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" name="CustomShape 86"/>
            <p:cNvSpPr/>
            <p:nvPr/>
          </p:nvSpPr>
          <p:spPr>
            <a:xfrm flipV="1" rot="2545200">
              <a:off x="3977640" y="349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" name="CustomShape 87"/>
            <p:cNvSpPr/>
            <p:nvPr/>
          </p:nvSpPr>
          <p:spPr>
            <a:xfrm flipV="1" rot="2545200">
              <a:off x="4070160" y="358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" name="CustomShape 88"/>
            <p:cNvSpPr/>
            <p:nvPr/>
          </p:nvSpPr>
          <p:spPr>
            <a:xfrm flipV="1" rot="2545200">
              <a:off x="3919680" y="35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8" name="CustomShape 89"/>
            <p:cNvSpPr/>
            <p:nvPr/>
          </p:nvSpPr>
          <p:spPr>
            <a:xfrm flipV="1" rot="2545200">
              <a:off x="4284720" y="3730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9" name="CustomShape 90"/>
            <p:cNvSpPr/>
            <p:nvPr/>
          </p:nvSpPr>
          <p:spPr>
            <a:xfrm flipV="1" rot="2545200">
              <a:off x="5093640" y="30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0" name="CustomShape 91"/>
            <p:cNvSpPr/>
            <p:nvPr/>
          </p:nvSpPr>
          <p:spPr>
            <a:xfrm flipV="1" rot="2545200">
              <a:off x="5063760" y="3162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1" name="CustomShape 92"/>
            <p:cNvSpPr/>
            <p:nvPr/>
          </p:nvSpPr>
          <p:spPr>
            <a:xfrm flipV="1" rot="2545200">
              <a:off x="4845600" y="293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2" name="CustomShape 93"/>
            <p:cNvSpPr/>
            <p:nvPr/>
          </p:nvSpPr>
          <p:spPr>
            <a:xfrm flipV="1" rot="2545200">
              <a:off x="4938480" y="301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3" name="CustomShape 94"/>
            <p:cNvSpPr/>
            <p:nvPr/>
          </p:nvSpPr>
          <p:spPr>
            <a:xfrm flipV="1" rot="2545200">
              <a:off x="4787640" y="295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4" name="CustomShape 95"/>
            <p:cNvSpPr/>
            <p:nvPr/>
          </p:nvSpPr>
          <p:spPr>
            <a:xfrm flipV="1" rot="2545200">
              <a:off x="4887720" y="2809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5" name="CustomShape 96"/>
            <p:cNvSpPr/>
            <p:nvPr/>
          </p:nvSpPr>
          <p:spPr>
            <a:xfrm flipV="1" rot="2545200">
              <a:off x="4762800" y="280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6" name="CustomShape 97"/>
            <p:cNvSpPr/>
            <p:nvPr/>
          </p:nvSpPr>
          <p:spPr>
            <a:xfrm flipV="1" rot="2545200">
              <a:off x="4808880" y="273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7" name="CustomShape 98"/>
            <p:cNvSpPr/>
            <p:nvPr/>
          </p:nvSpPr>
          <p:spPr>
            <a:xfrm flipV="1" rot="2545200">
              <a:off x="5007600" y="2950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8" name="CustomShape 99"/>
            <p:cNvSpPr/>
            <p:nvPr/>
          </p:nvSpPr>
          <p:spPr>
            <a:xfrm flipV="1" rot="2545200">
              <a:off x="5035680" y="280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9" name="CustomShape 100"/>
            <p:cNvSpPr/>
            <p:nvPr/>
          </p:nvSpPr>
          <p:spPr>
            <a:xfrm flipV="1" rot="2545200">
              <a:off x="4927680" y="269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0" name="CustomShape 101"/>
            <p:cNvSpPr/>
            <p:nvPr/>
          </p:nvSpPr>
          <p:spPr>
            <a:xfrm flipV="1" rot="2545200">
              <a:off x="5152680" y="316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1" name="CustomShape 102"/>
            <p:cNvSpPr/>
            <p:nvPr/>
          </p:nvSpPr>
          <p:spPr>
            <a:xfrm flipV="1" rot="2545200">
              <a:off x="519084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2" name="CustomShape 103"/>
            <p:cNvSpPr/>
            <p:nvPr/>
          </p:nvSpPr>
          <p:spPr>
            <a:xfrm flipV="1" rot="2545200">
              <a:off x="5283000" y="310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3" name="CustomShape 104"/>
            <p:cNvSpPr/>
            <p:nvPr/>
          </p:nvSpPr>
          <p:spPr>
            <a:xfrm flipV="1" rot="2545200">
              <a:off x="5132520" y="304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4" name="CustomShape 105"/>
            <p:cNvSpPr/>
            <p:nvPr/>
          </p:nvSpPr>
          <p:spPr>
            <a:xfrm flipV="1" rot="2545200">
              <a:off x="5232600" y="2899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5" name="CustomShape 106"/>
            <p:cNvSpPr/>
            <p:nvPr/>
          </p:nvSpPr>
          <p:spPr>
            <a:xfrm flipV="1" rot="2545200">
              <a:off x="5108040" y="289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6" name="CustomShape 107"/>
            <p:cNvSpPr/>
            <p:nvPr/>
          </p:nvSpPr>
          <p:spPr>
            <a:xfrm flipV="1" rot="2545200">
              <a:off x="5153760" y="282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7" name="CustomShape 108"/>
            <p:cNvSpPr/>
            <p:nvPr/>
          </p:nvSpPr>
          <p:spPr>
            <a:xfrm flipV="1" rot="2545200">
              <a:off x="5352480" y="3040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8" name="CustomShape 109"/>
            <p:cNvSpPr/>
            <p:nvPr/>
          </p:nvSpPr>
          <p:spPr>
            <a:xfrm flipV="1" rot="2545200">
              <a:off x="5380200" y="289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9" name="CustomShape 110"/>
            <p:cNvSpPr/>
            <p:nvPr/>
          </p:nvSpPr>
          <p:spPr>
            <a:xfrm flipV="1" rot="2545200">
              <a:off x="5272560" y="27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0" name="CustomShape 111"/>
            <p:cNvSpPr/>
            <p:nvPr/>
          </p:nvSpPr>
          <p:spPr>
            <a:xfrm flipV="1" rot="2545200">
              <a:off x="5353200" y="2900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1" name="CustomShape 112"/>
            <p:cNvSpPr/>
            <p:nvPr/>
          </p:nvSpPr>
          <p:spPr>
            <a:xfrm flipV="1" rot="2545200">
              <a:off x="5390640" y="2758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2" name="CustomShape 113"/>
            <p:cNvSpPr/>
            <p:nvPr/>
          </p:nvSpPr>
          <p:spPr>
            <a:xfrm flipV="1" rot="2545200">
              <a:off x="5483520" y="284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3" name="CustomShape 114"/>
            <p:cNvSpPr/>
            <p:nvPr/>
          </p:nvSpPr>
          <p:spPr>
            <a:xfrm flipV="1" rot="2545200">
              <a:off x="5333040" y="277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4" name="CustomShape 115"/>
            <p:cNvSpPr/>
            <p:nvPr/>
          </p:nvSpPr>
          <p:spPr>
            <a:xfrm flipV="1" rot="2545200">
              <a:off x="5433120" y="263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5" name="CustomShape 116"/>
            <p:cNvSpPr/>
            <p:nvPr/>
          </p:nvSpPr>
          <p:spPr>
            <a:xfrm flipV="1" rot="2545200">
              <a:off x="5188680" y="264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6" name="CustomShape 117"/>
            <p:cNvSpPr/>
            <p:nvPr/>
          </p:nvSpPr>
          <p:spPr>
            <a:xfrm flipV="1" rot="2545200">
              <a:off x="5353920" y="256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7" name="CustomShape 118"/>
            <p:cNvSpPr/>
            <p:nvPr/>
          </p:nvSpPr>
          <p:spPr>
            <a:xfrm flipV="1" rot="2545200">
              <a:off x="5552640" y="277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8" name="CustomShape 119"/>
            <p:cNvSpPr/>
            <p:nvPr/>
          </p:nvSpPr>
          <p:spPr>
            <a:xfrm flipV="1" rot="2545200">
              <a:off x="5581080" y="2630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9" name="CustomShape 120"/>
            <p:cNvSpPr/>
            <p:nvPr/>
          </p:nvSpPr>
          <p:spPr>
            <a:xfrm flipV="1" rot="2545200">
              <a:off x="5473440" y="252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0" name="CustomShape 121"/>
            <p:cNvSpPr/>
            <p:nvPr/>
          </p:nvSpPr>
          <p:spPr>
            <a:xfrm flipV="1" rot="2545200">
              <a:off x="5198040" y="252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1" name="CustomShape 122"/>
            <p:cNvSpPr/>
            <p:nvPr/>
          </p:nvSpPr>
          <p:spPr>
            <a:xfrm flipV="1" rot="2545200">
              <a:off x="5257080" y="269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2" name="CustomShape 123"/>
            <p:cNvSpPr/>
            <p:nvPr/>
          </p:nvSpPr>
          <p:spPr>
            <a:xfrm flipV="1" rot="2919000">
              <a:off x="5266800" y="258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3" name="CustomShape 124"/>
            <p:cNvSpPr/>
            <p:nvPr/>
          </p:nvSpPr>
          <p:spPr>
            <a:xfrm flipV="1" rot="2545200">
              <a:off x="5453640" y="26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4" name="CustomShape 125"/>
            <p:cNvSpPr/>
            <p:nvPr/>
          </p:nvSpPr>
          <p:spPr>
            <a:xfrm flipV="1" rot="2545200">
              <a:off x="5235480" y="237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5" name="CustomShape 126"/>
            <p:cNvSpPr/>
            <p:nvPr/>
          </p:nvSpPr>
          <p:spPr>
            <a:xfrm flipV="1" rot="2545200">
              <a:off x="5328360" y="246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6" name="CustomShape 127"/>
            <p:cNvSpPr/>
            <p:nvPr/>
          </p:nvSpPr>
          <p:spPr>
            <a:xfrm flipV="1" rot="2545200">
              <a:off x="5177520" y="239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7" name="CustomShape 128"/>
            <p:cNvSpPr/>
            <p:nvPr/>
          </p:nvSpPr>
          <p:spPr>
            <a:xfrm flipV="1" rot="2545200">
              <a:off x="5277600" y="22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8" name="CustomShape 129"/>
            <p:cNvSpPr/>
            <p:nvPr/>
          </p:nvSpPr>
          <p:spPr>
            <a:xfrm flipV="1" rot="2545200">
              <a:off x="5153040" y="225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9" name="CustomShape 130"/>
            <p:cNvSpPr/>
            <p:nvPr/>
          </p:nvSpPr>
          <p:spPr>
            <a:xfrm flipV="1" rot="2545200">
              <a:off x="5198760" y="21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0" name="CustomShape 131"/>
            <p:cNvSpPr/>
            <p:nvPr/>
          </p:nvSpPr>
          <p:spPr>
            <a:xfrm flipV="1" rot="2545200">
              <a:off x="5397480" y="239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1" name="CustomShape 132"/>
            <p:cNvSpPr/>
            <p:nvPr/>
          </p:nvSpPr>
          <p:spPr>
            <a:xfrm flipV="1" rot="2545200">
              <a:off x="4821120" y="254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2" name="CustomShape 133"/>
            <p:cNvSpPr/>
            <p:nvPr/>
          </p:nvSpPr>
          <p:spPr>
            <a:xfrm flipV="1" rot="2545200">
              <a:off x="4964760" y="261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3" name="CustomShape 134"/>
            <p:cNvSpPr/>
            <p:nvPr/>
          </p:nvSpPr>
          <p:spPr>
            <a:xfrm flipV="1" rot="2545200">
              <a:off x="5106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" name="CustomShape 135"/>
            <p:cNvSpPr/>
            <p:nvPr/>
          </p:nvSpPr>
          <p:spPr>
            <a:xfrm flipV="1" rot="2545200">
              <a:off x="5077080" y="263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5" name="CustomShape 136"/>
            <p:cNvSpPr/>
            <p:nvPr/>
          </p:nvSpPr>
          <p:spPr>
            <a:xfrm flipV="1" rot="2545200">
              <a:off x="4859280" y="240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6" name="CustomShape 137"/>
            <p:cNvSpPr/>
            <p:nvPr/>
          </p:nvSpPr>
          <p:spPr>
            <a:xfrm flipV="1" rot="2545200">
              <a:off x="4951800" y="248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7" name="CustomShape 138"/>
            <p:cNvSpPr/>
            <p:nvPr/>
          </p:nvSpPr>
          <p:spPr>
            <a:xfrm flipV="1" rot="2545200">
              <a:off x="5020920" y="242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8" name="CustomShape 139"/>
            <p:cNvSpPr/>
            <p:nvPr/>
          </p:nvSpPr>
          <p:spPr>
            <a:xfrm flipV="1" rot="2545200">
              <a:off x="5049000" y="227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9" name="CustomShape 140"/>
            <p:cNvSpPr/>
            <p:nvPr/>
          </p:nvSpPr>
          <p:spPr>
            <a:xfrm flipV="1" rot="2545200">
              <a:off x="5476680" y="248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0" name="CustomShape 141"/>
            <p:cNvSpPr/>
            <p:nvPr/>
          </p:nvSpPr>
          <p:spPr>
            <a:xfrm flipV="1" rot="2545200">
              <a:off x="568476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1" name="CustomShape 142"/>
            <p:cNvSpPr/>
            <p:nvPr/>
          </p:nvSpPr>
          <p:spPr>
            <a:xfrm flipV="1" rot="2545200">
              <a:off x="4669200" y="264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CustomShape 143"/>
            <p:cNvSpPr/>
            <p:nvPr/>
          </p:nvSpPr>
          <p:spPr>
            <a:xfrm flipV="1" rot="2545200">
              <a:off x="4812840" y="271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CustomShape 144"/>
            <p:cNvSpPr/>
            <p:nvPr/>
          </p:nvSpPr>
          <p:spPr>
            <a:xfrm flipV="1" rot="2545200">
              <a:off x="4925160" y="273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CustomShape 145"/>
            <p:cNvSpPr/>
            <p:nvPr/>
          </p:nvSpPr>
          <p:spPr>
            <a:xfrm flipV="1" rot="2545200">
              <a:off x="4799880" y="259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CustomShape 146"/>
            <p:cNvSpPr/>
            <p:nvPr/>
          </p:nvSpPr>
          <p:spPr>
            <a:xfrm flipV="1" rot="2545200">
              <a:off x="5013720" y="273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CustomShape 147"/>
            <p:cNvSpPr/>
            <p:nvPr/>
          </p:nvSpPr>
          <p:spPr>
            <a:xfrm flipV="1" rot="2545200">
              <a:off x="4765680" y="293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CustomShape 148"/>
            <p:cNvSpPr/>
            <p:nvPr/>
          </p:nvSpPr>
          <p:spPr>
            <a:xfrm flipV="1" rot="2545200">
              <a:off x="4877640" y="295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8" name="CustomShape 149"/>
            <p:cNvSpPr/>
            <p:nvPr/>
          </p:nvSpPr>
          <p:spPr>
            <a:xfrm flipV="1" rot="2545200">
              <a:off x="4659840" y="2728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9" name="CustomShape 150"/>
            <p:cNvSpPr/>
            <p:nvPr/>
          </p:nvSpPr>
          <p:spPr>
            <a:xfrm flipV="1" rot="2545200">
              <a:off x="4752360" y="281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0" name="CustomShape 151"/>
            <p:cNvSpPr/>
            <p:nvPr/>
          </p:nvSpPr>
          <p:spPr>
            <a:xfrm flipV="1" rot="2545200">
              <a:off x="4601880" y="274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1" name="CustomShape 152"/>
            <p:cNvSpPr/>
            <p:nvPr/>
          </p:nvSpPr>
          <p:spPr>
            <a:xfrm flipV="1" rot="2545200">
              <a:off x="4966920" y="296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2" name="CustomShape 153"/>
            <p:cNvSpPr/>
            <p:nvPr/>
          </p:nvSpPr>
          <p:spPr>
            <a:xfrm flipV="1" rot="2545200">
              <a:off x="5687280" y="368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3" name="CustomShape 154"/>
            <p:cNvSpPr/>
            <p:nvPr/>
          </p:nvSpPr>
          <p:spPr>
            <a:xfrm flipV="1" rot="2545200">
              <a:off x="5657040" y="3787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4" name="CustomShape 155"/>
            <p:cNvSpPr/>
            <p:nvPr/>
          </p:nvSpPr>
          <p:spPr>
            <a:xfrm flipV="1" rot="2545200">
              <a:off x="543888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5" name="CustomShape 156"/>
            <p:cNvSpPr/>
            <p:nvPr/>
          </p:nvSpPr>
          <p:spPr>
            <a:xfrm flipV="1" rot="2545200">
              <a:off x="553140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CustomShape 157"/>
            <p:cNvSpPr/>
            <p:nvPr/>
          </p:nvSpPr>
          <p:spPr>
            <a:xfrm flipV="1" rot="2545200">
              <a:off x="5380920" y="357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7" name="CustomShape 158"/>
            <p:cNvSpPr/>
            <p:nvPr/>
          </p:nvSpPr>
          <p:spPr>
            <a:xfrm flipV="1" rot="2545200">
              <a:off x="5481000" y="3435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CustomShape 159"/>
            <p:cNvSpPr/>
            <p:nvPr/>
          </p:nvSpPr>
          <p:spPr>
            <a:xfrm flipV="1" rot="2545200">
              <a:off x="5356440" y="34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CustomShape 160"/>
            <p:cNvSpPr/>
            <p:nvPr/>
          </p:nvSpPr>
          <p:spPr>
            <a:xfrm flipV="1" rot="2545200">
              <a:off x="5402160" y="3363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CustomShape 161"/>
            <p:cNvSpPr/>
            <p:nvPr/>
          </p:nvSpPr>
          <p:spPr>
            <a:xfrm flipV="1" rot="2545200">
              <a:off x="5600520" y="357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CustomShape 162"/>
            <p:cNvSpPr/>
            <p:nvPr/>
          </p:nvSpPr>
          <p:spPr>
            <a:xfrm flipV="1" rot="2545200">
              <a:off x="5628960" y="343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CustomShape 163"/>
            <p:cNvSpPr/>
            <p:nvPr/>
          </p:nvSpPr>
          <p:spPr>
            <a:xfrm flipV="1" rot="2545200">
              <a:off x="5520960" y="332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3" name="CustomShape 164"/>
            <p:cNvSpPr/>
            <p:nvPr/>
          </p:nvSpPr>
          <p:spPr>
            <a:xfrm flipV="1" rot="2545200">
              <a:off x="5745960" y="379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4" name="CustomShape 165"/>
            <p:cNvSpPr/>
            <p:nvPr/>
          </p:nvSpPr>
          <p:spPr>
            <a:xfrm flipV="1" rot="2545200">
              <a:off x="5783760" y="364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CustomShape 166"/>
            <p:cNvSpPr/>
            <p:nvPr/>
          </p:nvSpPr>
          <p:spPr>
            <a:xfrm flipV="1" rot="2545200">
              <a:off x="587664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6" name="CustomShape 167"/>
            <p:cNvSpPr/>
            <p:nvPr/>
          </p:nvSpPr>
          <p:spPr>
            <a:xfrm flipV="1" rot="2545200">
              <a:off x="572580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7" name="CustomShape 168"/>
            <p:cNvSpPr/>
            <p:nvPr/>
          </p:nvSpPr>
          <p:spPr>
            <a:xfrm flipV="1" rot="2545200">
              <a:off x="5825520" y="352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CustomShape 169"/>
            <p:cNvSpPr/>
            <p:nvPr/>
          </p:nvSpPr>
          <p:spPr>
            <a:xfrm flipV="1" rot="2545200">
              <a:off x="5700600" y="352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9" name="CustomShape 170"/>
            <p:cNvSpPr/>
            <p:nvPr/>
          </p:nvSpPr>
          <p:spPr>
            <a:xfrm flipV="1" rot="2545200">
              <a:off x="5747040" y="3453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0" name="CustomShape 171"/>
            <p:cNvSpPr/>
            <p:nvPr/>
          </p:nvSpPr>
          <p:spPr>
            <a:xfrm flipV="1" rot="2545200">
              <a:off x="5910120" y="340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CustomShape 172"/>
            <p:cNvSpPr/>
            <p:nvPr/>
          </p:nvSpPr>
          <p:spPr>
            <a:xfrm flipV="1" rot="2545200">
              <a:off x="5781600" y="3273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2" name="CustomShape 173"/>
            <p:cNvSpPr/>
            <p:nvPr/>
          </p:nvSpPr>
          <p:spPr>
            <a:xfrm flipV="1" rot="2545200">
              <a:off x="5790960" y="3146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3" name="CustomShape 174"/>
            <p:cNvSpPr/>
            <p:nvPr/>
          </p:nvSpPr>
          <p:spPr>
            <a:xfrm flipV="1" rot="2919000">
              <a:off x="5860440" y="321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CustomShape 175"/>
            <p:cNvSpPr/>
            <p:nvPr/>
          </p:nvSpPr>
          <p:spPr>
            <a:xfrm flipV="1" rot="2545200">
              <a:off x="5828760" y="3003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5" name="CustomShape 176"/>
            <p:cNvSpPr/>
            <p:nvPr/>
          </p:nvSpPr>
          <p:spPr>
            <a:xfrm flipV="1" rot="2545200">
              <a:off x="5921280" y="3088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6" name="CustomShape 177"/>
            <p:cNvSpPr/>
            <p:nvPr/>
          </p:nvSpPr>
          <p:spPr>
            <a:xfrm flipV="1" rot="2545200">
              <a:off x="5770800" y="30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CustomShape 178"/>
            <p:cNvSpPr/>
            <p:nvPr/>
          </p:nvSpPr>
          <p:spPr>
            <a:xfrm flipV="1" rot="2545200">
              <a:off x="5870880" y="288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8" name="CustomShape 179"/>
            <p:cNvSpPr/>
            <p:nvPr/>
          </p:nvSpPr>
          <p:spPr>
            <a:xfrm flipV="1" rot="2545200">
              <a:off x="5746320" y="2879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9" name="CustomShape 180"/>
            <p:cNvSpPr/>
            <p:nvPr/>
          </p:nvSpPr>
          <p:spPr>
            <a:xfrm flipV="1" rot="2545200">
              <a:off x="5792040" y="28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0" name="CustomShape 181"/>
            <p:cNvSpPr/>
            <p:nvPr/>
          </p:nvSpPr>
          <p:spPr>
            <a:xfrm flipV="1" rot="2545200">
              <a:off x="5414400" y="317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1" name="CustomShape 182"/>
            <p:cNvSpPr/>
            <p:nvPr/>
          </p:nvSpPr>
          <p:spPr>
            <a:xfrm flipV="1" rot="2545200">
              <a:off x="5557680" y="3242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CustomShape 183"/>
            <p:cNvSpPr/>
            <p:nvPr/>
          </p:nvSpPr>
          <p:spPr>
            <a:xfrm flipV="1" rot="2545200">
              <a:off x="5700240" y="31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" name="CustomShape 184"/>
            <p:cNvSpPr/>
            <p:nvPr/>
          </p:nvSpPr>
          <p:spPr>
            <a:xfrm flipV="1" rot="2545200">
              <a:off x="5670000" y="326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4" name="CustomShape 185"/>
            <p:cNvSpPr/>
            <p:nvPr/>
          </p:nvSpPr>
          <p:spPr>
            <a:xfrm flipV="1" rot="2545200">
              <a:off x="545220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CustomShape 186"/>
            <p:cNvSpPr/>
            <p:nvPr/>
          </p:nvSpPr>
          <p:spPr>
            <a:xfrm flipV="1" rot="2545200">
              <a:off x="55450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6" name="CustomShape 187"/>
            <p:cNvSpPr/>
            <p:nvPr/>
          </p:nvSpPr>
          <p:spPr>
            <a:xfrm flipV="1" rot="2545200">
              <a:off x="5613840" y="304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7" name="CustomShape 188"/>
            <p:cNvSpPr/>
            <p:nvPr/>
          </p:nvSpPr>
          <p:spPr>
            <a:xfrm flipV="1" rot="2545200">
              <a:off x="5642280" y="2903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CustomShape 189"/>
            <p:cNvSpPr/>
            <p:nvPr/>
          </p:nvSpPr>
          <p:spPr>
            <a:xfrm flipV="1" rot="2545200">
              <a:off x="5262480" y="327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9" name="CustomShape 190"/>
            <p:cNvSpPr/>
            <p:nvPr/>
          </p:nvSpPr>
          <p:spPr>
            <a:xfrm flipV="1" rot="2545200">
              <a:off x="5406120" y="334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0" name="CustomShape 191"/>
            <p:cNvSpPr/>
            <p:nvPr/>
          </p:nvSpPr>
          <p:spPr>
            <a:xfrm flipV="1" rot="2545200">
              <a:off x="5518080" y="336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1" name="CustomShape 192"/>
            <p:cNvSpPr/>
            <p:nvPr/>
          </p:nvSpPr>
          <p:spPr>
            <a:xfrm flipV="1" rot="2545200">
              <a:off x="5392800" y="321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2" name="CustomShape 193"/>
            <p:cNvSpPr/>
            <p:nvPr/>
          </p:nvSpPr>
          <p:spPr>
            <a:xfrm flipV="1" rot="2545200">
              <a:off x="5607360" y="336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3" name="CustomShape 194"/>
            <p:cNvSpPr/>
            <p:nvPr/>
          </p:nvSpPr>
          <p:spPr>
            <a:xfrm flipV="1" rot="2545200">
              <a:off x="5748840" y="274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4" name="CustomShape 195"/>
            <p:cNvSpPr/>
            <p:nvPr/>
          </p:nvSpPr>
          <p:spPr>
            <a:xfrm flipV="1" rot="2545200">
              <a:off x="5358960" y="3565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5" name="CustomShape 196"/>
            <p:cNvSpPr/>
            <p:nvPr/>
          </p:nvSpPr>
          <p:spPr>
            <a:xfrm flipV="1" rot="2545200">
              <a:off x="5471280" y="358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6" name="CustomShape 197"/>
            <p:cNvSpPr/>
            <p:nvPr/>
          </p:nvSpPr>
          <p:spPr>
            <a:xfrm flipV="1" rot="2545200">
              <a:off x="5253120" y="335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7" name="CustomShape 198"/>
            <p:cNvSpPr/>
            <p:nvPr/>
          </p:nvSpPr>
          <p:spPr>
            <a:xfrm flipV="1" rot="2545200">
              <a:off x="5345640" y="343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CustomShape 199"/>
            <p:cNvSpPr/>
            <p:nvPr/>
          </p:nvSpPr>
          <p:spPr>
            <a:xfrm flipV="1" rot="2545200">
              <a:off x="5194800" y="337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9" name="CustomShape 200"/>
            <p:cNvSpPr/>
            <p:nvPr/>
          </p:nvSpPr>
          <p:spPr>
            <a:xfrm flipV="1" rot="2545200">
              <a:off x="5560200" y="358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0" name="CustomShape 201"/>
            <p:cNvSpPr/>
            <p:nvPr/>
          </p:nvSpPr>
          <p:spPr>
            <a:xfrm flipV="1" rot="2545200">
              <a:off x="4436280" y="258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1" name="CustomShape 202"/>
            <p:cNvSpPr/>
            <p:nvPr/>
          </p:nvSpPr>
          <p:spPr>
            <a:xfrm flipV="1" rot="2545200">
              <a:off x="4406040" y="268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2" name="CustomShape 203"/>
            <p:cNvSpPr/>
            <p:nvPr/>
          </p:nvSpPr>
          <p:spPr>
            <a:xfrm flipV="1" rot="2545200">
              <a:off x="4188240" y="245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3" name="CustomShape 204"/>
            <p:cNvSpPr/>
            <p:nvPr/>
          </p:nvSpPr>
          <p:spPr>
            <a:xfrm flipV="1" rot="2545200">
              <a:off x="42811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CustomShape 205"/>
            <p:cNvSpPr/>
            <p:nvPr/>
          </p:nvSpPr>
          <p:spPr>
            <a:xfrm flipV="1" rot="2545200">
              <a:off x="41302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5" name="CustomShape 206"/>
            <p:cNvSpPr/>
            <p:nvPr/>
          </p:nvSpPr>
          <p:spPr>
            <a:xfrm flipV="1" rot="2545200">
              <a:off x="4230360" y="2330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6" name="CustomShape 207"/>
            <p:cNvSpPr/>
            <p:nvPr/>
          </p:nvSpPr>
          <p:spPr>
            <a:xfrm flipV="1" rot="2545200">
              <a:off x="4105440" y="232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7" name="CustomShape 208"/>
            <p:cNvSpPr/>
            <p:nvPr/>
          </p:nvSpPr>
          <p:spPr>
            <a:xfrm flipV="1" rot="2545200">
              <a:off x="4151160" y="22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8" name="CustomShape 209"/>
            <p:cNvSpPr/>
            <p:nvPr/>
          </p:nvSpPr>
          <p:spPr>
            <a:xfrm flipV="1" rot="2545200">
              <a:off x="4350240" y="2471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9" name="CustomShape 210"/>
            <p:cNvSpPr/>
            <p:nvPr/>
          </p:nvSpPr>
          <p:spPr>
            <a:xfrm flipV="1" rot="2545200">
              <a:off x="4378320" y="23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0" name="CustomShape 211"/>
            <p:cNvSpPr/>
            <p:nvPr/>
          </p:nvSpPr>
          <p:spPr>
            <a:xfrm flipV="1" rot="2545200">
              <a:off x="4270320" y="2217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1" name="CustomShape 212"/>
            <p:cNvSpPr/>
            <p:nvPr/>
          </p:nvSpPr>
          <p:spPr>
            <a:xfrm flipV="1" rot="2545200">
              <a:off x="4495320" y="268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2" name="CustomShape 213"/>
            <p:cNvSpPr/>
            <p:nvPr/>
          </p:nvSpPr>
          <p:spPr>
            <a:xfrm flipV="1" rot="2545200">
              <a:off x="4533120" y="254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3" name="CustomShape 214"/>
            <p:cNvSpPr/>
            <p:nvPr/>
          </p:nvSpPr>
          <p:spPr>
            <a:xfrm flipV="1" rot="2545200">
              <a:off x="4625640" y="262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4" name="CustomShape 215"/>
            <p:cNvSpPr/>
            <p:nvPr/>
          </p:nvSpPr>
          <p:spPr>
            <a:xfrm flipV="1" rot="2545200">
              <a:off x="4475160" y="256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5" name="CustomShape 216"/>
            <p:cNvSpPr/>
            <p:nvPr/>
          </p:nvSpPr>
          <p:spPr>
            <a:xfrm flipV="1" rot="2545200">
              <a:off x="4575240" y="2420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6" name="CustomShape 217"/>
            <p:cNvSpPr/>
            <p:nvPr/>
          </p:nvSpPr>
          <p:spPr>
            <a:xfrm flipV="1" rot="2545200">
              <a:off x="4450680" y="241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7" name="CustomShape 218"/>
            <p:cNvSpPr/>
            <p:nvPr/>
          </p:nvSpPr>
          <p:spPr>
            <a:xfrm flipV="1" rot="2545200">
              <a:off x="4496400" y="2347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8" name="CustomShape 219"/>
            <p:cNvSpPr/>
            <p:nvPr/>
          </p:nvSpPr>
          <p:spPr>
            <a:xfrm flipV="1" rot="2545200">
              <a:off x="4694760" y="256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9" name="CustomShape 220"/>
            <p:cNvSpPr/>
            <p:nvPr/>
          </p:nvSpPr>
          <p:spPr>
            <a:xfrm flipV="1" rot="2545200">
              <a:off x="4722840" y="241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0" name="CustomShape 221"/>
            <p:cNvSpPr/>
            <p:nvPr/>
          </p:nvSpPr>
          <p:spPr>
            <a:xfrm flipV="1" rot="2545200">
              <a:off x="4615200" y="2307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1" name="CustomShape 222"/>
            <p:cNvSpPr/>
            <p:nvPr/>
          </p:nvSpPr>
          <p:spPr>
            <a:xfrm flipV="1" rot="2545200">
              <a:off x="4695840" y="242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2" name="CustomShape 223"/>
            <p:cNvSpPr/>
            <p:nvPr/>
          </p:nvSpPr>
          <p:spPr>
            <a:xfrm flipV="1" rot="2545200">
              <a:off x="4733640" y="2278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3" name="CustomShape 224"/>
            <p:cNvSpPr/>
            <p:nvPr/>
          </p:nvSpPr>
          <p:spPr>
            <a:xfrm flipV="1" rot="2545200">
              <a:off x="4826520" y="236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4" name="CustomShape 225"/>
            <p:cNvSpPr/>
            <p:nvPr/>
          </p:nvSpPr>
          <p:spPr>
            <a:xfrm flipV="1" rot="2545200">
              <a:off x="4675680" y="230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5" name="CustomShape 226"/>
            <p:cNvSpPr/>
            <p:nvPr/>
          </p:nvSpPr>
          <p:spPr>
            <a:xfrm flipV="1" rot="2545200">
              <a:off x="4775400" y="21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6" name="CustomShape 227"/>
            <p:cNvSpPr/>
            <p:nvPr/>
          </p:nvSpPr>
          <p:spPr>
            <a:xfrm flipV="1" rot="2545200">
              <a:off x="4531320" y="2167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7" name="CustomShape 228"/>
            <p:cNvSpPr/>
            <p:nvPr/>
          </p:nvSpPr>
          <p:spPr>
            <a:xfrm flipV="1" rot="2545200">
              <a:off x="4696560" y="208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8" name="CustomShape 229"/>
            <p:cNvSpPr/>
            <p:nvPr/>
          </p:nvSpPr>
          <p:spPr>
            <a:xfrm flipV="1" rot="2545200">
              <a:off x="4895280" y="22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9" name="CustomShape 230"/>
            <p:cNvSpPr/>
            <p:nvPr/>
          </p:nvSpPr>
          <p:spPr>
            <a:xfrm flipV="1" rot="2545200">
              <a:off x="4923360" y="215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0" name="CustomShape 231"/>
            <p:cNvSpPr/>
            <p:nvPr/>
          </p:nvSpPr>
          <p:spPr>
            <a:xfrm flipV="1" rot="2545200">
              <a:off x="4815720" y="204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1" name="CustomShape 232"/>
            <p:cNvSpPr/>
            <p:nvPr/>
          </p:nvSpPr>
          <p:spPr>
            <a:xfrm flipV="1" rot="2545200">
              <a:off x="4599720" y="221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2" name="CustomShape 233"/>
            <p:cNvSpPr/>
            <p:nvPr/>
          </p:nvSpPr>
          <p:spPr>
            <a:xfrm flipV="1" rot="2919000">
              <a:off x="4609440" y="210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3" name="CustomShape 234"/>
            <p:cNvSpPr/>
            <p:nvPr/>
          </p:nvSpPr>
          <p:spPr>
            <a:xfrm flipV="1" rot="2545200">
              <a:off x="4796280" y="212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4" name="CustomShape 235"/>
            <p:cNvSpPr/>
            <p:nvPr/>
          </p:nvSpPr>
          <p:spPr>
            <a:xfrm flipV="1" rot="2545200">
              <a:off x="4671000" y="198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5" name="CustomShape 236"/>
            <p:cNvSpPr/>
            <p:nvPr/>
          </p:nvSpPr>
          <p:spPr>
            <a:xfrm flipV="1" rot="2545200">
              <a:off x="4163760" y="206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6" name="CustomShape 237"/>
            <p:cNvSpPr/>
            <p:nvPr/>
          </p:nvSpPr>
          <p:spPr>
            <a:xfrm flipV="1" rot="2545200">
              <a:off x="4307400" y="21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7" name="CustomShape 238"/>
            <p:cNvSpPr/>
            <p:nvPr/>
          </p:nvSpPr>
          <p:spPr>
            <a:xfrm flipV="1" rot="2545200">
              <a:off x="4449600" y="2054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8" name="CustomShape 239"/>
            <p:cNvSpPr/>
            <p:nvPr/>
          </p:nvSpPr>
          <p:spPr>
            <a:xfrm flipV="1" rot="2545200">
              <a:off x="4419720" y="215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9" name="CustomShape 240"/>
            <p:cNvSpPr/>
            <p:nvPr/>
          </p:nvSpPr>
          <p:spPr>
            <a:xfrm flipV="1" rot="2545200">
              <a:off x="4294440" y="20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0" name="CustomShape 241"/>
            <p:cNvSpPr/>
            <p:nvPr/>
          </p:nvSpPr>
          <p:spPr>
            <a:xfrm flipV="1" rot="2545200">
              <a:off x="4363560" y="194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1" name="CustomShape 242"/>
            <p:cNvSpPr/>
            <p:nvPr/>
          </p:nvSpPr>
          <p:spPr>
            <a:xfrm flipV="1" rot="2545200">
              <a:off x="4819320" y="2005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2" name="CustomShape 243"/>
            <p:cNvSpPr/>
            <p:nvPr/>
          </p:nvSpPr>
          <p:spPr>
            <a:xfrm flipV="1" rot="2545200">
              <a:off x="5027040" y="222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3" name="CustomShape 244"/>
            <p:cNvSpPr/>
            <p:nvPr/>
          </p:nvSpPr>
          <p:spPr>
            <a:xfrm flipV="1" rot="2545200">
              <a:off x="5007240" y="210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4" name="CustomShape 245"/>
            <p:cNvSpPr/>
            <p:nvPr/>
          </p:nvSpPr>
          <p:spPr>
            <a:xfrm flipV="1" rot="2545200">
              <a:off x="4011840" y="216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5" name="CustomShape 246"/>
            <p:cNvSpPr/>
            <p:nvPr/>
          </p:nvSpPr>
          <p:spPr>
            <a:xfrm flipV="1" rot="2545200">
              <a:off x="4155480" y="223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6" name="CustomShape 247"/>
            <p:cNvSpPr/>
            <p:nvPr/>
          </p:nvSpPr>
          <p:spPr>
            <a:xfrm flipV="1" rot="2545200">
              <a:off x="4267440" y="225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7" name="CustomShape 248"/>
            <p:cNvSpPr/>
            <p:nvPr/>
          </p:nvSpPr>
          <p:spPr>
            <a:xfrm flipV="1" rot="2545200">
              <a:off x="4142520" y="211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8" name="CustomShape 249"/>
            <p:cNvSpPr/>
            <p:nvPr/>
          </p:nvSpPr>
          <p:spPr>
            <a:xfrm flipV="1" rot="2545200">
              <a:off x="4356360" y="225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9" name="CustomShape 250"/>
            <p:cNvSpPr/>
            <p:nvPr/>
          </p:nvSpPr>
          <p:spPr>
            <a:xfrm flipV="1" rot="2545200">
              <a:off x="4107960" y="246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0" name="CustomShape 251"/>
            <p:cNvSpPr/>
            <p:nvPr/>
          </p:nvSpPr>
          <p:spPr>
            <a:xfrm flipV="1" rot="2545200">
              <a:off x="4220280" y="247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1" name="CustomShape 252"/>
            <p:cNvSpPr/>
            <p:nvPr/>
          </p:nvSpPr>
          <p:spPr>
            <a:xfrm flipV="1" rot="2545200">
              <a:off x="4002120" y="224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2" name="CustomShape 253"/>
            <p:cNvSpPr/>
            <p:nvPr/>
          </p:nvSpPr>
          <p:spPr>
            <a:xfrm flipV="1" rot="2545200">
              <a:off x="4095000" y="23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3" name="CustomShape 254"/>
            <p:cNvSpPr/>
            <p:nvPr/>
          </p:nvSpPr>
          <p:spPr>
            <a:xfrm flipV="1" rot="2545200">
              <a:off x="3944520" y="227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4" name="CustomShape 255"/>
            <p:cNvSpPr/>
            <p:nvPr/>
          </p:nvSpPr>
          <p:spPr>
            <a:xfrm flipV="1" rot="2545200">
              <a:off x="4309560" y="248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5" name="CustomShape 256"/>
            <p:cNvSpPr/>
            <p:nvPr/>
          </p:nvSpPr>
          <p:spPr>
            <a:xfrm flipV="1" rot="2545200">
              <a:off x="3688560" y="311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6" name="CustomShape 257"/>
            <p:cNvSpPr/>
            <p:nvPr/>
          </p:nvSpPr>
          <p:spPr>
            <a:xfrm flipV="1" rot="2545200">
              <a:off x="3658320" y="321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7" name="CustomShape 258"/>
            <p:cNvSpPr/>
            <p:nvPr/>
          </p:nvSpPr>
          <p:spPr>
            <a:xfrm flipV="1" rot="2545200">
              <a:off x="3440160" y="298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8" name="CustomShape 259"/>
            <p:cNvSpPr/>
            <p:nvPr/>
          </p:nvSpPr>
          <p:spPr>
            <a:xfrm flipV="1" rot="2545200">
              <a:off x="3532680" y="306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9" name="CustomShape 260"/>
            <p:cNvSpPr/>
            <p:nvPr/>
          </p:nvSpPr>
          <p:spPr>
            <a:xfrm flipV="1" rot="2545200">
              <a:off x="3381840" y="3003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0" name="CustomShape 261"/>
            <p:cNvSpPr/>
            <p:nvPr/>
          </p:nvSpPr>
          <p:spPr>
            <a:xfrm flipV="1" rot="2545200">
              <a:off x="3481920" y="285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1" name="CustomShape 262"/>
            <p:cNvSpPr/>
            <p:nvPr/>
          </p:nvSpPr>
          <p:spPr>
            <a:xfrm flipV="1" rot="2545200">
              <a:off x="3357360" y="285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2" name="CustomShape 263"/>
            <p:cNvSpPr/>
            <p:nvPr/>
          </p:nvSpPr>
          <p:spPr>
            <a:xfrm flipV="1" rot="2545200">
              <a:off x="3403440" y="278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CustomShape 264"/>
            <p:cNvSpPr/>
            <p:nvPr/>
          </p:nvSpPr>
          <p:spPr>
            <a:xfrm flipV="1" rot="2545200">
              <a:off x="3601800" y="30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4" name="CustomShape 265"/>
            <p:cNvSpPr/>
            <p:nvPr/>
          </p:nvSpPr>
          <p:spPr>
            <a:xfrm flipV="1" rot="2545200">
              <a:off x="3629880" y="285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5" name="CustomShape 266"/>
            <p:cNvSpPr/>
            <p:nvPr/>
          </p:nvSpPr>
          <p:spPr>
            <a:xfrm flipV="1" rot="2545200">
              <a:off x="3522240" y="274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CustomShape 267"/>
            <p:cNvSpPr/>
            <p:nvPr/>
          </p:nvSpPr>
          <p:spPr>
            <a:xfrm flipV="1" rot="2545200">
              <a:off x="3747240" y="321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7" name="CustomShape 268"/>
            <p:cNvSpPr/>
            <p:nvPr/>
          </p:nvSpPr>
          <p:spPr>
            <a:xfrm flipV="1" rot="2545200">
              <a:off x="378504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8" name="CustomShape 269"/>
            <p:cNvSpPr/>
            <p:nvPr/>
          </p:nvSpPr>
          <p:spPr>
            <a:xfrm flipV="1" rot="2545200">
              <a:off x="3877920" y="315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CustomShape 270"/>
            <p:cNvSpPr/>
            <p:nvPr/>
          </p:nvSpPr>
          <p:spPr>
            <a:xfrm flipV="1" rot="2545200">
              <a:off x="3727080" y="3093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0" name="CustomShape 271"/>
            <p:cNvSpPr/>
            <p:nvPr/>
          </p:nvSpPr>
          <p:spPr>
            <a:xfrm flipV="1" rot="2545200">
              <a:off x="3826800" y="294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1" name="CustomShape 272"/>
            <p:cNvSpPr/>
            <p:nvPr/>
          </p:nvSpPr>
          <p:spPr>
            <a:xfrm flipV="1" rot="2545200">
              <a:off x="3702240" y="294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CustomShape 273"/>
            <p:cNvSpPr/>
            <p:nvPr/>
          </p:nvSpPr>
          <p:spPr>
            <a:xfrm flipV="1" rot="2545200">
              <a:off x="3747960" y="287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3" name="CustomShape 274"/>
            <p:cNvSpPr/>
            <p:nvPr/>
          </p:nvSpPr>
          <p:spPr>
            <a:xfrm flipV="1" rot="2545200">
              <a:off x="3947040" y="309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4" name="CustomShape 275"/>
            <p:cNvSpPr/>
            <p:nvPr/>
          </p:nvSpPr>
          <p:spPr>
            <a:xfrm flipV="1" rot="2545200">
              <a:off x="3974760" y="294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CustomShape 276"/>
            <p:cNvSpPr/>
            <p:nvPr/>
          </p:nvSpPr>
          <p:spPr>
            <a:xfrm flipV="1" rot="2545200">
              <a:off x="3867120" y="28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6" name="CustomShape 277"/>
            <p:cNvSpPr/>
            <p:nvPr/>
          </p:nvSpPr>
          <p:spPr>
            <a:xfrm flipV="1" rot="2545200">
              <a:off x="3947400" y="295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7" name="CustomShape 278"/>
            <p:cNvSpPr/>
            <p:nvPr/>
          </p:nvSpPr>
          <p:spPr>
            <a:xfrm flipV="1" rot="2545200">
              <a:off x="398556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8" name="CustomShape 279"/>
            <p:cNvSpPr/>
            <p:nvPr/>
          </p:nvSpPr>
          <p:spPr>
            <a:xfrm flipV="1" rot="2545200">
              <a:off x="4078080" y="289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9" name="CustomShape 280"/>
            <p:cNvSpPr/>
            <p:nvPr/>
          </p:nvSpPr>
          <p:spPr>
            <a:xfrm flipV="1" rot="2545200">
              <a:off x="3927600" y="282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0" name="CustomShape 281"/>
            <p:cNvSpPr/>
            <p:nvPr/>
          </p:nvSpPr>
          <p:spPr>
            <a:xfrm flipV="1" rot="2545200">
              <a:off x="4027320" y="268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1" name="CustomShape 282"/>
            <p:cNvSpPr/>
            <p:nvPr/>
          </p:nvSpPr>
          <p:spPr>
            <a:xfrm flipV="1" rot="2545200">
              <a:off x="3782880" y="269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2" name="CustomShape 283"/>
            <p:cNvSpPr/>
            <p:nvPr/>
          </p:nvSpPr>
          <p:spPr>
            <a:xfrm flipV="1" rot="2545200">
              <a:off x="3948480" y="261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3" name="CustomShape 284"/>
            <p:cNvSpPr/>
            <p:nvPr/>
          </p:nvSpPr>
          <p:spPr>
            <a:xfrm flipV="1" rot="2545200">
              <a:off x="4147200" y="282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4" name="CustomShape 285"/>
            <p:cNvSpPr/>
            <p:nvPr/>
          </p:nvSpPr>
          <p:spPr>
            <a:xfrm flipV="1" rot="2545200">
              <a:off x="4175280" y="268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5" name="CustomShape 286"/>
            <p:cNvSpPr/>
            <p:nvPr/>
          </p:nvSpPr>
          <p:spPr>
            <a:xfrm flipV="1" rot="2545200">
              <a:off x="4067640" y="257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6" name="CustomShape 287"/>
            <p:cNvSpPr/>
            <p:nvPr/>
          </p:nvSpPr>
          <p:spPr>
            <a:xfrm flipV="1" rot="2545200">
              <a:off x="3792240" y="257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7" name="CustomShape 288"/>
            <p:cNvSpPr/>
            <p:nvPr/>
          </p:nvSpPr>
          <p:spPr>
            <a:xfrm flipV="1" rot="2545200">
              <a:off x="3851640" y="274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8" name="CustomShape 289"/>
            <p:cNvSpPr/>
            <p:nvPr/>
          </p:nvSpPr>
          <p:spPr>
            <a:xfrm flipV="1" rot="2919000">
              <a:off x="3861360" y="263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9" name="CustomShape 290"/>
            <p:cNvSpPr/>
            <p:nvPr/>
          </p:nvSpPr>
          <p:spPr>
            <a:xfrm flipV="1" rot="2545200">
              <a:off x="4047840" y="26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0" name="CustomShape 291"/>
            <p:cNvSpPr/>
            <p:nvPr/>
          </p:nvSpPr>
          <p:spPr>
            <a:xfrm flipV="1" rot="2545200">
              <a:off x="3830040" y="242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1" name="CustomShape 292"/>
            <p:cNvSpPr/>
            <p:nvPr/>
          </p:nvSpPr>
          <p:spPr>
            <a:xfrm flipV="1" rot="2545200">
              <a:off x="3922560" y="251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2" name="CustomShape 293"/>
            <p:cNvSpPr/>
            <p:nvPr/>
          </p:nvSpPr>
          <p:spPr>
            <a:xfrm flipV="1" rot="2545200">
              <a:off x="3772440" y="244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3" name="CustomShape 294"/>
            <p:cNvSpPr/>
            <p:nvPr/>
          </p:nvSpPr>
          <p:spPr>
            <a:xfrm flipV="1" rot="2545200">
              <a:off x="3872160" y="230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4" name="CustomShape 295"/>
            <p:cNvSpPr/>
            <p:nvPr/>
          </p:nvSpPr>
          <p:spPr>
            <a:xfrm flipV="1" rot="2545200">
              <a:off x="3747600" y="230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5" name="CustomShape 296"/>
            <p:cNvSpPr/>
            <p:nvPr/>
          </p:nvSpPr>
          <p:spPr>
            <a:xfrm flipV="1" rot="2545200">
              <a:off x="3793320" y="223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6" name="CustomShape 297"/>
            <p:cNvSpPr/>
            <p:nvPr/>
          </p:nvSpPr>
          <p:spPr>
            <a:xfrm flipV="1" rot="2545200">
              <a:off x="3991680" y="244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7" name="CustomShape 298"/>
            <p:cNvSpPr/>
            <p:nvPr/>
          </p:nvSpPr>
          <p:spPr>
            <a:xfrm flipV="1" rot="2545200">
              <a:off x="3415680" y="2597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8" name="CustomShape 299"/>
            <p:cNvSpPr/>
            <p:nvPr/>
          </p:nvSpPr>
          <p:spPr>
            <a:xfrm flipV="1" rot="2545200">
              <a:off x="3558960" y="266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9" name="CustomShape 300"/>
            <p:cNvSpPr/>
            <p:nvPr/>
          </p:nvSpPr>
          <p:spPr>
            <a:xfrm flipV="1" rot="2545200">
              <a:off x="3701520" y="258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0" name="CustomShape 301"/>
            <p:cNvSpPr/>
            <p:nvPr/>
          </p:nvSpPr>
          <p:spPr>
            <a:xfrm flipV="1" rot="2545200">
              <a:off x="3671640" y="268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1" name="CustomShape 302"/>
            <p:cNvSpPr/>
            <p:nvPr/>
          </p:nvSpPr>
          <p:spPr>
            <a:xfrm flipV="1" rot="2545200">
              <a:off x="3453480" y="24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2" name="CustomShape 303"/>
            <p:cNvSpPr/>
            <p:nvPr/>
          </p:nvSpPr>
          <p:spPr>
            <a:xfrm flipV="1" rot="2545200">
              <a:off x="3546360" y="253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3" name="CustomShape 304"/>
            <p:cNvSpPr/>
            <p:nvPr/>
          </p:nvSpPr>
          <p:spPr>
            <a:xfrm flipV="1" rot="2545200">
              <a:off x="361512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4" name="CustomShape 305"/>
            <p:cNvSpPr/>
            <p:nvPr/>
          </p:nvSpPr>
          <p:spPr>
            <a:xfrm flipV="1" rot="2545200">
              <a:off x="3643200" y="232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5" name="CustomShape 306"/>
            <p:cNvSpPr/>
            <p:nvPr/>
          </p:nvSpPr>
          <p:spPr>
            <a:xfrm flipV="1" rot="2545200">
              <a:off x="4070880" y="253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6" name="CustomShape 307"/>
            <p:cNvSpPr/>
            <p:nvPr/>
          </p:nvSpPr>
          <p:spPr>
            <a:xfrm flipV="1" rot="2545200">
              <a:off x="4278960" y="275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7" name="CustomShape 308"/>
            <p:cNvSpPr/>
            <p:nvPr/>
          </p:nvSpPr>
          <p:spPr>
            <a:xfrm flipV="1" rot="2545200">
              <a:off x="4258800" y="263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8" name="CustomShape 309"/>
            <p:cNvSpPr/>
            <p:nvPr/>
          </p:nvSpPr>
          <p:spPr>
            <a:xfrm flipV="1" rot="2545200">
              <a:off x="3263760" y="26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9" name="CustomShape 310"/>
            <p:cNvSpPr/>
            <p:nvPr/>
          </p:nvSpPr>
          <p:spPr>
            <a:xfrm flipV="1" rot="2545200">
              <a:off x="3407400" y="276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0" name="CustomShape 311"/>
            <p:cNvSpPr/>
            <p:nvPr/>
          </p:nvSpPr>
          <p:spPr>
            <a:xfrm flipV="1" rot="2545200">
              <a:off x="3519360" y="278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1" name="CustomShape 312"/>
            <p:cNvSpPr/>
            <p:nvPr/>
          </p:nvSpPr>
          <p:spPr>
            <a:xfrm flipV="1" rot="2545200">
              <a:off x="3394080" y="264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2" name="CustomShape 313"/>
            <p:cNvSpPr/>
            <p:nvPr/>
          </p:nvSpPr>
          <p:spPr>
            <a:xfrm flipV="1" rot="2545200">
              <a:off x="3608280" y="278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3" name="CustomShape 314"/>
            <p:cNvSpPr/>
            <p:nvPr/>
          </p:nvSpPr>
          <p:spPr>
            <a:xfrm flipV="1" rot="2545200">
              <a:off x="3360240" y="298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4" name="CustomShape 315"/>
            <p:cNvSpPr/>
            <p:nvPr/>
          </p:nvSpPr>
          <p:spPr>
            <a:xfrm flipV="1" rot="2545200">
              <a:off x="3472200" y="300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5" name="CustomShape 316"/>
            <p:cNvSpPr/>
            <p:nvPr/>
          </p:nvSpPr>
          <p:spPr>
            <a:xfrm flipV="1" rot="2545200">
              <a:off x="3254400" y="277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6" name="CustomShape 317"/>
            <p:cNvSpPr/>
            <p:nvPr/>
          </p:nvSpPr>
          <p:spPr>
            <a:xfrm flipV="1" rot="2545200">
              <a:off x="3346920" y="286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7" name="CustomShape 318"/>
            <p:cNvSpPr/>
            <p:nvPr/>
          </p:nvSpPr>
          <p:spPr>
            <a:xfrm flipV="1" rot="2545200">
              <a:off x="3196440" y="279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8" name="CustomShape 319"/>
            <p:cNvSpPr/>
            <p:nvPr/>
          </p:nvSpPr>
          <p:spPr>
            <a:xfrm flipV="1" rot="2545200">
              <a:off x="3561480" y="3011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9" name="CustomShape 320"/>
            <p:cNvSpPr/>
            <p:nvPr/>
          </p:nvSpPr>
          <p:spPr>
            <a:xfrm flipV="1" rot="2545200">
              <a:off x="5122800" y="444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0" name="CustomShape 321"/>
            <p:cNvSpPr/>
            <p:nvPr/>
          </p:nvSpPr>
          <p:spPr>
            <a:xfrm flipV="1" rot="2545200">
              <a:off x="5092920" y="45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1" name="CustomShape 322"/>
            <p:cNvSpPr/>
            <p:nvPr/>
          </p:nvSpPr>
          <p:spPr>
            <a:xfrm flipV="1" rot="2545200">
              <a:off x="4875120" y="4319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2" name="CustomShape 323"/>
            <p:cNvSpPr/>
            <p:nvPr/>
          </p:nvSpPr>
          <p:spPr>
            <a:xfrm flipV="1" rot="2545200">
              <a:off x="4967640" y="4404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3" name="CustomShape 324"/>
            <p:cNvSpPr/>
            <p:nvPr/>
          </p:nvSpPr>
          <p:spPr>
            <a:xfrm flipV="1" rot="2545200">
              <a:off x="4816800" y="4340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4" name="CustomShape 325"/>
            <p:cNvSpPr/>
            <p:nvPr/>
          </p:nvSpPr>
          <p:spPr>
            <a:xfrm flipV="1" rot="2545200">
              <a:off x="4916880" y="419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5" name="CustomShape 326"/>
            <p:cNvSpPr/>
            <p:nvPr/>
          </p:nvSpPr>
          <p:spPr>
            <a:xfrm flipV="1" rot="2545200">
              <a:off x="4791960" y="419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6" name="CustomShape 327"/>
            <p:cNvSpPr/>
            <p:nvPr/>
          </p:nvSpPr>
          <p:spPr>
            <a:xfrm flipV="1" rot="2545200">
              <a:off x="4837680" y="412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7" name="CustomShape 328"/>
            <p:cNvSpPr/>
            <p:nvPr/>
          </p:nvSpPr>
          <p:spPr>
            <a:xfrm flipV="1" rot="2545200">
              <a:off x="5036400" y="433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8" name="CustomShape 329"/>
            <p:cNvSpPr/>
            <p:nvPr/>
          </p:nvSpPr>
          <p:spPr>
            <a:xfrm flipV="1" rot="2545200">
              <a:off x="5064840" y="419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9" name="CustomShape 330"/>
            <p:cNvSpPr/>
            <p:nvPr/>
          </p:nvSpPr>
          <p:spPr>
            <a:xfrm flipV="1" rot="2545200">
              <a:off x="4957200" y="408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0" name="CustomShape 331"/>
            <p:cNvSpPr/>
            <p:nvPr/>
          </p:nvSpPr>
          <p:spPr>
            <a:xfrm flipV="1" rot="2545200">
              <a:off x="5181840" y="45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1" name="CustomShape 332"/>
            <p:cNvSpPr/>
            <p:nvPr/>
          </p:nvSpPr>
          <p:spPr>
            <a:xfrm flipV="1" rot="2545200">
              <a:off x="5219640" y="4409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2" name="CustomShape 333"/>
            <p:cNvSpPr/>
            <p:nvPr/>
          </p:nvSpPr>
          <p:spPr>
            <a:xfrm flipV="1" rot="2545200">
              <a:off x="5312160" y="4494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3" name="CustomShape 334"/>
            <p:cNvSpPr/>
            <p:nvPr/>
          </p:nvSpPr>
          <p:spPr>
            <a:xfrm flipV="1" rot="2545200">
              <a:off x="5161320" y="4430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4" name="CustomShape 335"/>
            <p:cNvSpPr/>
            <p:nvPr/>
          </p:nvSpPr>
          <p:spPr>
            <a:xfrm flipV="1" rot="2545200">
              <a:off x="5261400" y="428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5" name="CustomShape 336"/>
            <p:cNvSpPr/>
            <p:nvPr/>
          </p:nvSpPr>
          <p:spPr>
            <a:xfrm flipV="1" rot="2545200">
              <a:off x="5136840" y="4285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6" name="CustomShape 337"/>
            <p:cNvSpPr/>
            <p:nvPr/>
          </p:nvSpPr>
          <p:spPr>
            <a:xfrm flipV="1" rot="2545200">
              <a:off x="5182920" y="421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7" name="CustomShape 338"/>
            <p:cNvSpPr/>
            <p:nvPr/>
          </p:nvSpPr>
          <p:spPr>
            <a:xfrm flipV="1" rot="2545200">
              <a:off x="5381640" y="442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8" name="CustomShape 339"/>
            <p:cNvSpPr/>
            <p:nvPr/>
          </p:nvSpPr>
          <p:spPr>
            <a:xfrm flipV="1" rot="2545200">
              <a:off x="5409360" y="428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9" name="CustomShape 340"/>
            <p:cNvSpPr/>
            <p:nvPr/>
          </p:nvSpPr>
          <p:spPr>
            <a:xfrm flipV="1" rot="2545200">
              <a:off x="5301720" y="417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0" name="CustomShape 341"/>
            <p:cNvSpPr/>
            <p:nvPr/>
          </p:nvSpPr>
          <p:spPr>
            <a:xfrm flipV="1" rot="2545200">
              <a:off x="5382720" y="428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1" name="CustomShape 342"/>
            <p:cNvSpPr/>
            <p:nvPr/>
          </p:nvSpPr>
          <p:spPr>
            <a:xfrm flipV="1" rot="2545200">
              <a:off x="5420160" y="414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2" name="CustomShape 343"/>
            <p:cNvSpPr/>
            <p:nvPr/>
          </p:nvSpPr>
          <p:spPr>
            <a:xfrm flipV="1" rot="2545200">
              <a:off x="5513040" y="423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3" name="CustomShape 344"/>
            <p:cNvSpPr/>
            <p:nvPr/>
          </p:nvSpPr>
          <p:spPr>
            <a:xfrm flipV="1" rot="2545200">
              <a:off x="5362200" y="416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4" name="CustomShape 345"/>
            <p:cNvSpPr/>
            <p:nvPr/>
          </p:nvSpPr>
          <p:spPr>
            <a:xfrm flipV="1" rot="2545200">
              <a:off x="5462280" y="402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5" name="CustomShape 346"/>
            <p:cNvSpPr/>
            <p:nvPr/>
          </p:nvSpPr>
          <p:spPr>
            <a:xfrm flipV="1" rot="2545200">
              <a:off x="5217840" y="403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6" name="CustomShape 347"/>
            <p:cNvSpPr/>
            <p:nvPr/>
          </p:nvSpPr>
          <p:spPr>
            <a:xfrm flipV="1" rot="2545200">
              <a:off x="5383440" y="395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7" name="CustomShape 348"/>
            <p:cNvSpPr/>
            <p:nvPr/>
          </p:nvSpPr>
          <p:spPr>
            <a:xfrm flipV="1" rot="2545200">
              <a:off x="5582160" y="41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8" name="CustomShape 349"/>
            <p:cNvSpPr/>
            <p:nvPr/>
          </p:nvSpPr>
          <p:spPr>
            <a:xfrm flipV="1" rot="2545200">
              <a:off x="5609880" y="401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9" name="CustomShape 350"/>
            <p:cNvSpPr/>
            <p:nvPr/>
          </p:nvSpPr>
          <p:spPr>
            <a:xfrm flipV="1" rot="2545200">
              <a:off x="5502240" y="391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0" name="CustomShape 351"/>
            <p:cNvSpPr/>
            <p:nvPr/>
          </p:nvSpPr>
          <p:spPr>
            <a:xfrm flipV="1" rot="2545200">
              <a:off x="5226840" y="390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1" name="CustomShape 352"/>
            <p:cNvSpPr/>
            <p:nvPr/>
          </p:nvSpPr>
          <p:spPr>
            <a:xfrm flipV="1" rot="2545200">
              <a:off x="5286600" y="408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2" name="CustomShape 353"/>
            <p:cNvSpPr/>
            <p:nvPr/>
          </p:nvSpPr>
          <p:spPr>
            <a:xfrm flipV="1" rot="2919000">
              <a:off x="5295960" y="397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3" name="CustomShape 354"/>
            <p:cNvSpPr/>
            <p:nvPr/>
          </p:nvSpPr>
          <p:spPr>
            <a:xfrm flipV="1" rot="2545200">
              <a:off x="5482800" y="399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4" name="CustomShape 355"/>
            <p:cNvSpPr/>
            <p:nvPr/>
          </p:nvSpPr>
          <p:spPr>
            <a:xfrm flipV="1" rot="2545200">
              <a:off x="5265000" y="37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5" name="CustomShape 356"/>
            <p:cNvSpPr/>
            <p:nvPr/>
          </p:nvSpPr>
          <p:spPr>
            <a:xfrm flipV="1" rot="2545200">
              <a:off x="5357520" y="384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6" name="CustomShape 357"/>
            <p:cNvSpPr/>
            <p:nvPr/>
          </p:nvSpPr>
          <p:spPr>
            <a:xfrm flipV="1" rot="2545200">
              <a:off x="520668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7" name="CustomShape 358"/>
            <p:cNvSpPr/>
            <p:nvPr/>
          </p:nvSpPr>
          <p:spPr>
            <a:xfrm flipV="1" rot="2545200">
              <a:off x="5306760" y="364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8" name="CustomShape 359"/>
            <p:cNvSpPr/>
            <p:nvPr/>
          </p:nvSpPr>
          <p:spPr>
            <a:xfrm flipV="1" rot="2545200">
              <a:off x="5181840" y="364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9" name="CustomShape 360"/>
            <p:cNvSpPr/>
            <p:nvPr/>
          </p:nvSpPr>
          <p:spPr>
            <a:xfrm flipV="1" rot="2545200">
              <a:off x="5227560" y="357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0" name="CustomShape 361"/>
            <p:cNvSpPr/>
            <p:nvPr/>
          </p:nvSpPr>
          <p:spPr>
            <a:xfrm flipV="1" rot="2545200">
              <a:off x="5426640" y="378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1" name="CustomShape 362"/>
            <p:cNvSpPr/>
            <p:nvPr/>
          </p:nvSpPr>
          <p:spPr>
            <a:xfrm flipV="1" rot="2545200">
              <a:off x="4850280" y="393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2" name="CustomShape 363"/>
            <p:cNvSpPr/>
            <p:nvPr/>
          </p:nvSpPr>
          <p:spPr>
            <a:xfrm flipV="1" rot="2545200">
              <a:off x="4993920" y="400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3" name="CustomShape 364"/>
            <p:cNvSpPr/>
            <p:nvPr/>
          </p:nvSpPr>
          <p:spPr>
            <a:xfrm flipV="1" rot="2545200">
              <a:off x="5136480" y="39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4" name="CustomShape 365"/>
            <p:cNvSpPr/>
            <p:nvPr/>
          </p:nvSpPr>
          <p:spPr>
            <a:xfrm flipV="1" rot="2545200">
              <a:off x="5106240" y="40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5" name="CustomShape 366"/>
            <p:cNvSpPr/>
            <p:nvPr/>
          </p:nvSpPr>
          <p:spPr>
            <a:xfrm flipV="1" rot="2545200">
              <a:off x="4888080" y="379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6" name="CustomShape 367"/>
            <p:cNvSpPr/>
            <p:nvPr/>
          </p:nvSpPr>
          <p:spPr>
            <a:xfrm flipV="1" rot="2545200">
              <a:off x="498096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7" name="CustomShape 368"/>
            <p:cNvSpPr/>
            <p:nvPr/>
          </p:nvSpPr>
          <p:spPr>
            <a:xfrm flipV="1" rot="2545200">
              <a:off x="5050080" y="381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8" name="CustomShape 369"/>
            <p:cNvSpPr/>
            <p:nvPr/>
          </p:nvSpPr>
          <p:spPr>
            <a:xfrm flipV="1" rot="2545200">
              <a:off x="5078160" y="366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9" name="CustomShape 370"/>
            <p:cNvSpPr/>
            <p:nvPr/>
          </p:nvSpPr>
          <p:spPr>
            <a:xfrm flipV="1" rot="2545200">
              <a:off x="5505840" y="387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0" name="CustomShape 371"/>
            <p:cNvSpPr/>
            <p:nvPr/>
          </p:nvSpPr>
          <p:spPr>
            <a:xfrm flipV="1" rot="2545200">
              <a:off x="5713560" y="409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1" name="CustomShape 372"/>
            <p:cNvSpPr/>
            <p:nvPr/>
          </p:nvSpPr>
          <p:spPr>
            <a:xfrm flipV="1" rot="2545200">
              <a:off x="5693760" y="39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2" name="CustomShape 373"/>
            <p:cNvSpPr/>
            <p:nvPr/>
          </p:nvSpPr>
          <p:spPr>
            <a:xfrm flipV="1" rot="2545200">
              <a:off x="4698360" y="403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3" name="CustomShape 374"/>
            <p:cNvSpPr/>
            <p:nvPr/>
          </p:nvSpPr>
          <p:spPr>
            <a:xfrm flipV="1" rot="2545200">
              <a:off x="4842000" y="4105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4" name="CustomShape 375"/>
            <p:cNvSpPr/>
            <p:nvPr/>
          </p:nvSpPr>
          <p:spPr>
            <a:xfrm flipV="1" rot="2545200">
              <a:off x="495396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5" name="CustomShape 376"/>
            <p:cNvSpPr/>
            <p:nvPr/>
          </p:nvSpPr>
          <p:spPr>
            <a:xfrm flipV="1" rot="2545200">
              <a:off x="4828680" y="397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6" name="CustomShape 377"/>
            <p:cNvSpPr/>
            <p:nvPr/>
          </p:nvSpPr>
          <p:spPr>
            <a:xfrm flipV="1" rot="2545200">
              <a:off x="5043240" y="412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7" name="CustomShape 378"/>
            <p:cNvSpPr/>
            <p:nvPr/>
          </p:nvSpPr>
          <p:spPr>
            <a:xfrm flipV="1" rot="2545200">
              <a:off x="5184720" y="351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8" name="CustomShape 379"/>
            <p:cNvSpPr/>
            <p:nvPr/>
          </p:nvSpPr>
          <p:spPr>
            <a:xfrm flipV="1" rot="2545200">
              <a:off x="4794840" y="432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9" name="CustomShape 380"/>
            <p:cNvSpPr/>
            <p:nvPr/>
          </p:nvSpPr>
          <p:spPr>
            <a:xfrm flipV="1" rot="2545200">
              <a:off x="4907160" y="434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0" name="CustomShape 381"/>
            <p:cNvSpPr/>
            <p:nvPr/>
          </p:nvSpPr>
          <p:spPr>
            <a:xfrm flipV="1" rot="2545200">
              <a:off x="4689000" y="411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1" name="CustomShape 382"/>
            <p:cNvSpPr/>
            <p:nvPr/>
          </p:nvSpPr>
          <p:spPr>
            <a:xfrm flipV="1" rot="2545200">
              <a:off x="4781880" y="420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2" name="CustomShape 383"/>
            <p:cNvSpPr/>
            <p:nvPr/>
          </p:nvSpPr>
          <p:spPr>
            <a:xfrm flipV="1" rot="2545200">
              <a:off x="4631040" y="413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3" name="CustomShape 384"/>
            <p:cNvSpPr/>
            <p:nvPr/>
          </p:nvSpPr>
          <p:spPr>
            <a:xfrm flipV="1" rot="2545200">
              <a:off x="4996080" y="434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4" name="CustomShape 385"/>
            <p:cNvSpPr/>
            <p:nvPr/>
          </p:nvSpPr>
          <p:spPr>
            <a:xfrm flipV="1" rot="2545200">
              <a:off x="3270600" y="388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5" name="CustomShape 386"/>
            <p:cNvSpPr/>
            <p:nvPr/>
          </p:nvSpPr>
          <p:spPr>
            <a:xfrm flipV="1" rot="2545200">
              <a:off x="3240360" y="398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6" name="CustomShape 387"/>
            <p:cNvSpPr/>
            <p:nvPr/>
          </p:nvSpPr>
          <p:spPr>
            <a:xfrm flipV="1" rot="2545200">
              <a:off x="3022200" y="375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7" name="CustomShape 388"/>
            <p:cNvSpPr/>
            <p:nvPr/>
          </p:nvSpPr>
          <p:spPr>
            <a:xfrm flipV="1" rot="2545200">
              <a:off x="3114720" y="384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8" name="CustomShape 389"/>
            <p:cNvSpPr/>
            <p:nvPr/>
          </p:nvSpPr>
          <p:spPr>
            <a:xfrm flipV="1" rot="2545200">
              <a:off x="3063960" y="363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9" name="CustomShape 390"/>
            <p:cNvSpPr/>
            <p:nvPr/>
          </p:nvSpPr>
          <p:spPr>
            <a:xfrm flipV="1" rot="2545200">
              <a:off x="3271320" y="306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0" name="CustomShape 391"/>
            <p:cNvSpPr/>
            <p:nvPr/>
          </p:nvSpPr>
          <p:spPr>
            <a:xfrm flipV="1" rot="2545200">
              <a:off x="3184200" y="377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1" name="CustomShape 392"/>
            <p:cNvSpPr/>
            <p:nvPr/>
          </p:nvSpPr>
          <p:spPr>
            <a:xfrm flipV="1" rot="2545200">
              <a:off x="3211920" y="3628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2" name="CustomShape 393"/>
            <p:cNvSpPr/>
            <p:nvPr/>
          </p:nvSpPr>
          <p:spPr>
            <a:xfrm flipV="1" rot="2545200">
              <a:off x="3104280" y="352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3" name="CustomShape 394"/>
            <p:cNvSpPr/>
            <p:nvPr/>
          </p:nvSpPr>
          <p:spPr>
            <a:xfrm flipV="1" rot="2545200">
              <a:off x="3329280" y="3988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4" name="CustomShape 395"/>
            <p:cNvSpPr/>
            <p:nvPr/>
          </p:nvSpPr>
          <p:spPr>
            <a:xfrm flipV="1" rot="2545200">
              <a:off x="33670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5" name="CustomShape 396"/>
            <p:cNvSpPr/>
            <p:nvPr/>
          </p:nvSpPr>
          <p:spPr>
            <a:xfrm flipV="1" rot="2545200">
              <a:off x="345996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6" name="CustomShape 397"/>
            <p:cNvSpPr/>
            <p:nvPr/>
          </p:nvSpPr>
          <p:spPr>
            <a:xfrm flipV="1" rot="2545200">
              <a:off x="3309120" y="386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7" name="CustomShape 398"/>
            <p:cNvSpPr/>
            <p:nvPr/>
          </p:nvSpPr>
          <p:spPr>
            <a:xfrm flipV="1" rot="2545200">
              <a:off x="3409200" y="3723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8" name="CustomShape 399"/>
            <p:cNvSpPr/>
            <p:nvPr/>
          </p:nvSpPr>
          <p:spPr>
            <a:xfrm flipV="1" rot="2545200">
              <a:off x="3284280" y="372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9" name="CustomShape 400"/>
            <p:cNvSpPr/>
            <p:nvPr/>
          </p:nvSpPr>
          <p:spPr>
            <a:xfrm flipV="1" rot="2545200">
              <a:off x="3330000" y="365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0" name="CustomShape 401"/>
            <p:cNvSpPr/>
            <p:nvPr/>
          </p:nvSpPr>
          <p:spPr>
            <a:xfrm flipV="1" rot="2545200">
              <a:off x="3529080" y="386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1" name="CustomShape 402"/>
            <p:cNvSpPr/>
            <p:nvPr/>
          </p:nvSpPr>
          <p:spPr>
            <a:xfrm flipV="1" rot="2545200">
              <a:off x="3557160" y="3718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2" name="CustomShape 403"/>
            <p:cNvSpPr/>
            <p:nvPr/>
          </p:nvSpPr>
          <p:spPr>
            <a:xfrm flipV="1" rot="2545200">
              <a:off x="3449160" y="361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3" name="CustomShape 404"/>
            <p:cNvSpPr/>
            <p:nvPr/>
          </p:nvSpPr>
          <p:spPr>
            <a:xfrm flipV="1" rot="2545200">
              <a:off x="3529800" y="372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4" name="CustomShape 405"/>
            <p:cNvSpPr/>
            <p:nvPr/>
          </p:nvSpPr>
          <p:spPr>
            <a:xfrm flipV="1" rot="2545200">
              <a:off x="3567960" y="3582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5" name="CustomShape 406"/>
            <p:cNvSpPr/>
            <p:nvPr/>
          </p:nvSpPr>
          <p:spPr>
            <a:xfrm flipV="1" rot="2545200">
              <a:off x="3660120" y="366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6" name="CustomShape 407"/>
            <p:cNvSpPr/>
            <p:nvPr/>
          </p:nvSpPr>
          <p:spPr>
            <a:xfrm flipV="1" rot="2545200">
              <a:off x="3509640" y="360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7" name="CustomShape 408"/>
            <p:cNvSpPr/>
            <p:nvPr/>
          </p:nvSpPr>
          <p:spPr>
            <a:xfrm flipV="1" rot="2545200">
              <a:off x="3609360" y="346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8" name="CustomShape 409"/>
            <p:cNvSpPr/>
            <p:nvPr/>
          </p:nvSpPr>
          <p:spPr>
            <a:xfrm flipV="1" rot="2545200">
              <a:off x="3365280" y="347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9" name="CustomShape 410"/>
            <p:cNvSpPr/>
            <p:nvPr/>
          </p:nvSpPr>
          <p:spPr>
            <a:xfrm flipV="1" rot="2545200">
              <a:off x="3530520" y="3388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0" name="CustomShape 411"/>
            <p:cNvSpPr/>
            <p:nvPr/>
          </p:nvSpPr>
          <p:spPr>
            <a:xfrm flipV="1" rot="2545200">
              <a:off x="3729600" y="360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1" name="CustomShape 412"/>
            <p:cNvSpPr/>
            <p:nvPr/>
          </p:nvSpPr>
          <p:spPr>
            <a:xfrm flipV="1" rot="2545200">
              <a:off x="3757320" y="345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2" name="CustomShape 413"/>
            <p:cNvSpPr/>
            <p:nvPr/>
          </p:nvSpPr>
          <p:spPr>
            <a:xfrm flipV="1" rot="2545200">
              <a:off x="3649680" y="3348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3" name="CustomShape 414"/>
            <p:cNvSpPr/>
            <p:nvPr/>
          </p:nvSpPr>
          <p:spPr>
            <a:xfrm flipV="1" rot="2545200">
              <a:off x="3374280" y="334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4" name="CustomShape 415"/>
            <p:cNvSpPr/>
            <p:nvPr/>
          </p:nvSpPr>
          <p:spPr>
            <a:xfrm flipV="1" rot="2545200">
              <a:off x="3433680" y="3517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5" name="CustomShape 416"/>
            <p:cNvSpPr/>
            <p:nvPr/>
          </p:nvSpPr>
          <p:spPr>
            <a:xfrm flipV="1" rot="2919000">
              <a:off x="3443400" y="34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6" name="CustomShape 417"/>
            <p:cNvSpPr/>
            <p:nvPr/>
          </p:nvSpPr>
          <p:spPr>
            <a:xfrm flipV="1" rot="2545200">
              <a:off x="3630240" y="343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7" name="CustomShape 418"/>
            <p:cNvSpPr/>
            <p:nvPr/>
          </p:nvSpPr>
          <p:spPr>
            <a:xfrm flipV="1" rot="2545200">
              <a:off x="3412080" y="32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8" name="CustomShape 419"/>
            <p:cNvSpPr/>
            <p:nvPr/>
          </p:nvSpPr>
          <p:spPr>
            <a:xfrm flipV="1" rot="2545200">
              <a:off x="35049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9" name="CustomShape 420"/>
            <p:cNvSpPr/>
            <p:nvPr/>
          </p:nvSpPr>
          <p:spPr>
            <a:xfrm flipV="1" rot="2545200">
              <a:off x="3354480" y="322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0" name="CustomShape 421"/>
            <p:cNvSpPr/>
            <p:nvPr/>
          </p:nvSpPr>
          <p:spPr>
            <a:xfrm flipV="1" rot="2545200">
              <a:off x="345420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1" name="CustomShape 422"/>
            <p:cNvSpPr/>
            <p:nvPr/>
          </p:nvSpPr>
          <p:spPr>
            <a:xfrm flipV="1" rot="2545200">
              <a:off x="3329640" y="3078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2" name="CustomShape 423"/>
            <p:cNvSpPr/>
            <p:nvPr/>
          </p:nvSpPr>
          <p:spPr>
            <a:xfrm flipV="1" rot="2545200">
              <a:off x="3375360" y="300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3" name="CustomShape 424"/>
            <p:cNvSpPr/>
            <p:nvPr/>
          </p:nvSpPr>
          <p:spPr>
            <a:xfrm flipV="1" rot="2545200">
              <a:off x="3573720" y="3220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4" name="CustomShape 425"/>
            <p:cNvSpPr/>
            <p:nvPr/>
          </p:nvSpPr>
          <p:spPr>
            <a:xfrm flipV="1" rot="2545200">
              <a:off x="3283560" y="287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5" name="CustomShape 426"/>
            <p:cNvSpPr/>
            <p:nvPr/>
          </p:nvSpPr>
          <p:spPr>
            <a:xfrm flipV="1" rot="2545200">
              <a:off x="3141360" y="344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6" name="CustomShape 427"/>
            <p:cNvSpPr/>
            <p:nvPr/>
          </p:nvSpPr>
          <p:spPr>
            <a:xfrm flipV="1" rot="2545200">
              <a:off x="3283920" y="3358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7" name="CustomShape 428"/>
            <p:cNvSpPr/>
            <p:nvPr/>
          </p:nvSpPr>
          <p:spPr>
            <a:xfrm flipV="1" rot="2545200">
              <a:off x="3253680" y="3459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8" name="CustomShape 429"/>
            <p:cNvSpPr/>
            <p:nvPr/>
          </p:nvSpPr>
          <p:spPr>
            <a:xfrm flipV="1" rot="2545200">
              <a:off x="3035520" y="322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9" name="CustomShape 430"/>
            <p:cNvSpPr/>
            <p:nvPr/>
          </p:nvSpPr>
          <p:spPr>
            <a:xfrm flipV="1" rot="2545200">
              <a:off x="3128400" y="331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0" name="CustomShape 431"/>
            <p:cNvSpPr/>
            <p:nvPr/>
          </p:nvSpPr>
          <p:spPr>
            <a:xfrm flipV="1" rot="2545200">
              <a:off x="3197520" y="3247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1" name="CustomShape 432"/>
            <p:cNvSpPr/>
            <p:nvPr/>
          </p:nvSpPr>
          <p:spPr>
            <a:xfrm flipV="1" rot="2545200">
              <a:off x="3225240" y="31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2" name="CustomShape 433"/>
            <p:cNvSpPr/>
            <p:nvPr/>
          </p:nvSpPr>
          <p:spPr>
            <a:xfrm flipV="1" rot="2545200">
              <a:off x="3653280" y="330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3" name="CustomShape 434"/>
            <p:cNvSpPr/>
            <p:nvPr/>
          </p:nvSpPr>
          <p:spPr>
            <a:xfrm flipV="1" rot="2545200">
              <a:off x="3861000" y="353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4" name="CustomShape 435"/>
            <p:cNvSpPr/>
            <p:nvPr/>
          </p:nvSpPr>
          <p:spPr>
            <a:xfrm flipV="1" rot="2545200">
              <a:off x="3840840" y="341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5" name="CustomShape 436"/>
            <p:cNvSpPr/>
            <p:nvPr/>
          </p:nvSpPr>
          <p:spPr>
            <a:xfrm flipV="1" rot="2545200">
              <a:off x="3131640" y="297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6" name="CustomShape 437"/>
            <p:cNvSpPr/>
            <p:nvPr/>
          </p:nvSpPr>
          <p:spPr>
            <a:xfrm flipV="1" rot="2545200">
              <a:off x="3275280" y="304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7" name="CustomShape 438"/>
            <p:cNvSpPr/>
            <p:nvPr/>
          </p:nvSpPr>
          <p:spPr>
            <a:xfrm flipV="1" rot="2545200">
              <a:off x="3101400" y="356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8" name="CustomShape 439"/>
            <p:cNvSpPr/>
            <p:nvPr/>
          </p:nvSpPr>
          <p:spPr>
            <a:xfrm flipV="1" rot="2545200">
              <a:off x="3262320" y="291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9" name="CustomShape 440"/>
            <p:cNvSpPr/>
            <p:nvPr/>
          </p:nvSpPr>
          <p:spPr>
            <a:xfrm flipV="1" rot="2545200">
              <a:off x="3190680" y="356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0" name="CustomShape 441"/>
            <p:cNvSpPr/>
            <p:nvPr/>
          </p:nvSpPr>
          <p:spPr>
            <a:xfrm flipV="1" rot="2545200">
              <a:off x="3332160" y="29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1" name="CustomShape 442"/>
            <p:cNvSpPr/>
            <p:nvPr/>
          </p:nvSpPr>
          <p:spPr>
            <a:xfrm flipV="1" rot="2545200">
              <a:off x="3054600" y="37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2" name="CustomShape 443"/>
            <p:cNvSpPr/>
            <p:nvPr/>
          </p:nvSpPr>
          <p:spPr>
            <a:xfrm flipV="1" rot="2545200">
              <a:off x="3122280" y="30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3" name="CustomShape 444"/>
            <p:cNvSpPr/>
            <p:nvPr/>
          </p:nvSpPr>
          <p:spPr>
            <a:xfrm flipV="1" rot="2545200">
              <a:off x="3064320" y="3078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4" name="CustomShape 445"/>
            <p:cNvSpPr/>
            <p:nvPr/>
          </p:nvSpPr>
          <p:spPr>
            <a:xfrm flipV="1" rot="2545200">
              <a:off x="3143520" y="378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5" name="CustomShape 446"/>
            <p:cNvSpPr/>
            <p:nvPr/>
          </p:nvSpPr>
          <p:spPr>
            <a:xfrm flipV="1" rot="2545200">
              <a:off x="3785760" y="458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6" name="CustomShape 447"/>
            <p:cNvSpPr/>
            <p:nvPr/>
          </p:nvSpPr>
          <p:spPr>
            <a:xfrm flipV="1" rot="2545200">
              <a:off x="3755520" y="468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7" name="CustomShape 448"/>
            <p:cNvSpPr/>
            <p:nvPr/>
          </p:nvSpPr>
          <p:spPr>
            <a:xfrm flipV="1" rot="2545200">
              <a:off x="3537720" y="445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8" name="CustomShape 449"/>
            <p:cNvSpPr/>
            <p:nvPr/>
          </p:nvSpPr>
          <p:spPr>
            <a:xfrm flipV="1" rot="2545200">
              <a:off x="3630240" y="4539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9" name="CustomShape 450"/>
            <p:cNvSpPr/>
            <p:nvPr/>
          </p:nvSpPr>
          <p:spPr>
            <a:xfrm flipV="1" rot="2545200">
              <a:off x="3479760" y="44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0" name="CustomShape 451"/>
            <p:cNvSpPr/>
            <p:nvPr/>
          </p:nvSpPr>
          <p:spPr>
            <a:xfrm flipV="1" rot="2545200">
              <a:off x="3579840" y="433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1" name="CustomShape 452"/>
            <p:cNvSpPr/>
            <p:nvPr/>
          </p:nvSpPr>
          <p:spPr>
            <a:xfrm flipV="1" rot="2545200">
              <a:off x="3454920" y="433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2" name="CustomShape 453"/>
            <p:cNvSpPr/>
            <p:nvPr/>
          </p:nvSpPr>
          <p:spPr>
            <a:xfrm flipV="1" rot="2545200">
              <a:off x="3500640" y="426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3" name="CustomShape 454"/>
            <p:cNvSpPr/>
            <p:nvPr/>
          </p:nvSpPr>
          <p:spPr>
            <a:xfrm flipV="1" rot="2545200">
              <a:off x="3699720" y="447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4" name="CustomShape 455"/>
            <p:cNvSpPr/>
            <p:nvPr/>
          </p:nvSpPr>
          <p:spPr>
            <a:xfrm flipV="1" rot="2545200">
              <a:off x="3727800" y="432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5" name="CustomShape 456"/>
            <p:cNvSpPr/>
            <p:nvPr/>
          </p:nvSpPr>
          <p:spPr>
            <a:xfrm flipV="1" rot="2545200">
              <a:off x="3619800" y="4220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6" name="CustomShape 457"/>
            <p:cNvSpPr/>
            <p:nvPr/>
          </p:nvSpPr>
          <p:spPr>
            <a:xfrm flipV="1" rot="2545200">
              <a:off x="3844800" y="468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7" name="CustomShape 458"/>
            <p:cNvSpPr/>
            <p:nvPr/>
          </p:nvSpPr>
          <p:spPr>
            <a:xfrm flipV="1" rot="2545200">
              <a:off x="3882600" y="454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8" name="CustomShape 459"/>
            <p:cNvSpPr/>
            <p:nvPr/>
          </p:nvSpPr>
          <p:spPr>
            <a:xfrm flipV="1" rot="2545200">
              <a:off x="3975120" y="4629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9" name="CustomShape 460"/>
            <p:cNvSpPr/>
            <p:nvPr/>
          </p:nvSpPr>
          <p:spPr>
            <a:xfrm flipV="1" rot="2545200">
              <a:off x="3824640" y="456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0" name="CustomShape 461"/>
            <p:cNvSpPr/>
            <p:nvPr/>
          </p:nvSpPr>
          <p:spPr>
            <a:xfrm flipV="1" rot="2545200">
              <a:off x="3924720" y="442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1" name="CustomShape 462"/>
            <p:cNvSpPr/>
            <p:nvPr/>
          </p:nvSpPr>
          <p:spPr>
            <a:xfrm flipV="1" rot="2545200">
              <a:off x="3800160" y="442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2" name="CustomShape 463"/>
            <p:cNvSpPr/>
            <p:nvPr/>
          </p:nvSpPr>
          <p:spPr>
            <a:xfrm flipV="1" rot="2545200">
              <a:off x="3845880" y="435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3" name="CustomShape 464"/>
            <p:cNvSpPr/>
            <p:nvPr/>
          </p:nvSpPr>
          <p:spPr>
            <a:xfrm flipV="1" rot="2545200">
              <a:off x="4044240" y="456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4" name="CustomShape 465"/>
            <p:cNvSpPr/>
            <p:nvPr/>
          </p:nvSpPr>
          <p:spPr>
            <a:xfrm flipV="1" rot="2545200">
              <a:off x="4072680" y="441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5" name="CustomShape 466"/>
            <p:cNvSpPr/>
            <p:nvPr/>
          </p:nvSpPr>
          <p:spPr>
            <a:xfrm flipV="1" rot="2545200">
              <a:off x="3964320" y="4310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6" name="CustomShape 467"/>
            <p:cNvSpPr/>
            <p:nvPr/>
          </p:nvSpPr>
          <p:spPr>
            <a:xfrm flipV="1" rot="2545200">
              <a:off x="4045320" y="442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7" name="CustomShape 468"/>
            <p:cNvSpPr/>
            <p:nvPr/>
          </p:nvSpPr>
          <p:spPr>
            <a:xfrm flipV="1" rot="2545200">
              <a:off x="4083120" y="4281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8" name="CustomShape 469"/>
            <p:cNvSpPr/>
            <p:nvPr/>
          </p:nvSpPr>
          <p:spPr>
            <a:xfrm flipV="1" rot="2545200">
              <a:off x="4176000" y="436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9" name="CustomShape 470"/>
            <p:cNvSpPr/>
            <p:nvPr/>
          </p:nvSpPr>
          <p:spPr>
            <a:xfrm flipV="1" rot="2545200">
              <a:off x="4025160" y="430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0" name="CustomShape 471"/>
            <p:cNvSpPr/>
            <p:nvPr/>
          </p:nvSpPr>
          <p:spPr>
            <a:xfrm flipV="1" rot="2545200">
              <a:off x="4124880" y="415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1" name="CustomShape 472"/>
            <p:cNvSpPr/>
            <p:nvPr/>
          </p:nvSpPr>
          <p:spPr>
            <a:xfrm flipV="1" rot="2545200">
              <a:off x="3880800" y="417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2" name="CustomShape 473"/>
            <p:cNvSpPr/>
            <p:nvPr/>
          </p:nvSpPr>
          <p:spPr>
            <a:xfrm flipV="1" rot="2545200">
              <a:off x="4046040" y="408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3" name="CustomShape 474"/>
            <p:cNvSpPr/>
            <p:nvPr/>
          </p:nvSpPr>
          <p:spPr>
            <a:xfrm flipV="1" rot="2545200">
              <a:off x="4244760" y="4300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4" name="CustomShape 475"/>
            <p:cNvSpPr/>
            <p:nvPr/>
          </p:nvSpPr>
          <p:spPr>
            <a:xfrm flipV="1" rot="2545200">
              <a:off x="4272840" y="415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5" name="CustomShape 476"/>
            <p:cNvSpPr/>
            <p:nvPr/>
          </p:nvSpPr>
          <p:spPr>
            <a:xfrm flipV="1" rot="2545200">
              <a:off x="4165200" y="404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6" name="CustomShape 477"/>
            <p:cNvSpPr/>
            <p:nvPr/>
          </p:nvSpPr>
          <p:spPr>
            <a:xfrm flipV="1" rot="2545200">
              <a:off x="38898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7" name="CustomShape 478"/>
            <p:cNvSpPr/>
            <p:nvPr/>
          </p:nvSpPr>
          <p:spPr>
            <a:xfrm flipV="1" rot="2545200">
              <a:off x="3949200" y="421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8" name="CustomShape 479"/>
            <p:cNvSpPr/>
            <p:nvPr/>
          </p:nvSpPr>
          <p:spPr>
            <a:xfrm flipV="1" rot="2919000">
              <a:off x="3958920" y="4108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9" name="CustomShape 480"/>
            <p:cNvSpPr/>
            <p:nvPr/>
          </p:nvSpPr>
          <p:spPr>
            <a:xfrm flipV="1" rot="2545200">
              <a:off x="414576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0" name="CustomShape 481"/>
            <p:cNvSpPr/>
            <p:nvPr/>
          </p:nvSpPr>
          <p:spPr>
            <a:xfrm flipV="1" rot="2545200">
              <a:off x="3927960" y="390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1" name="CustomShape 482"/>
            <p:cNvSpPr/>
            <p:nvPr/>
          </p:nvSpPr>
          <p:spPr>
            <a:xfrm flipV="1" rot="2545200">
              <a:off x="4020480" y="3985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2" name="CustomShape 483"/>
            <p:cNvSpPr/>
            <p:nvPr/>
          </p:nvSpPr>
          <p:spPr>
            <a:xfrm flipV="1" rot="2545200">
              <a:off x="3869640" y="392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3" name="CustomShape 484"/>
            <p:cNvSpPr/>
            <p:nvPr/>
          </p:nvSpPr>
          <p:spPr>
            <a:xfrm flipV="1" rot="2545200">
              <a:off x="3969720" y="3778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4" name="CustomShape 485"/>
            <p:cNvSpPr/>
            <p:nvPr/>
          </p:nvSpPr>
          <p:spPr>
            <a:xfrm flipV="1" rot="2545200">
              <a:off x="3844800" y="377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5" name="CustomShape 486"/>
            <p:cNvSpPr/>
            <p:nvPr/>
          </p:nvSpPr>
          <p:spPr>
            <a:xfrm flipV="1" rot="2545200">
              <a:off x="3890880" y="37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6" name="CustomShape 487"/>
            <p:cNvSpPr/>
            <p:nvPr/>
          </p:nvSpPr>
          <p:spPr>
            <a:xfrm flipV="1" rot="2545200">
              <a:off x="4089600" y="391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7" name="CustomShape 488"/>
            <p:cNvSpPr/>
            <p:nvPr/>
          </p:nvSpPr>
          <p:spPr>
            <a:xfrm flipV="1" rot="2545200">
              <a:off x="3513240" y="407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8" name="CustomShape 489"/>
            <p:cNvSpPr/>
            <p:nvPr/>
          </p:nvSpPr>
          <p:spPr>
            <a:xfrm flipV="1" rot="2545200">
              <a:off x="3657240" y="413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9" name="CustomShape 490"/>
            <p:cNvSpPr/>
            <p:nvPr/>
          </p:nvSpPr>
          <p:spPr>
            <a:xfrm flipV="1" rot="2545200">
              <a:off x="3799080" y="405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0" name="CustomShape 491"/>
            <p:cNvSpPr/>
            <p:nvPr/>
          </p:nvSpPr>
          <p:spPr>
            <a:xfrm flipV="1" rot="2545200">
              <a:off x="3769200" y="4158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1" name="CustomShape 492"/>
            <p:cNvSpPr/>
            <p:nvPr/>
          </p:nvSpPr>
          <p:spPr>
            <a:xfrm flipV="1" rot="2545200">
              <a:off x="3551400" y="392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2" name="CustomShape 493"/>
            <p:cNvSpPr/>
            <p:nvPr/>
          </p:nvSpPr>
          <p:spPr>
            <a:xfrm flipV="1" rot="2545200">
              <a:off x="3643560" y="401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3" name="CustomShape 494"/>
            <p:cNvSpPr/>
            <p:nvPr/>
          </p:nvSpPr>
          <p:spPr>
            <a:xfrm flipV="1" rot="2545200">
              <a:off x="3713040" y="394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4" name="CustomShape 495"/>
            <p:cNvSpPr/>
            <p:nvPr/>
          </p:nvSpPr>
          <p:spPr>
            <a:xfrm flipV="1" rot="2545200">
              <a:off x="3740760" y="380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5" name="CustomShape 496"/>
            <p:cNvSpPr/>
            <p:nvPr/>
          </p:nvSpPr>
          <p:spPr>
            <a:xfrm flipV="1" rot="2545200">
              <a:off x="4168800" y="40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6" name="CustomShape 497"/>
            <p:cNvSpPr/>
            <p:nvPr/>
          </p:nvSpPr>
          <p:spPr>
            <a:xfrm flipV="1" rot="2545200">
              <a:off x="4376520" y="4232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7" name="CustomShape 498"/>
            <p:cNvSpPr/>
            <p:nvPr/>
          </p:nvSpPr>
          <p:spPr>
            <a:xfrm flipV="1" rot="2545200">
              <a:off x="4356720" y="411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8" name="CustomShape 499"/>
            <p:cNvSpPr/>
            <p:nvPr/>
          </p:nvSpPr>
          <p:spPr>
            <a:xfrm flipV="1" rot="2545200">
              <a:off x="3361320" y="417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9" name="CustomShape 500"/>
            <p:cNvSpPr/>
            <p:nvPr/>
          </p:nvSpPr>
          <p:spPr>
            <a:xfrm flipV="1" rot="2545200">
              <a:off x="3504960" y="424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0" name="CustomShape 501"/>
            <p:cNvSpPr/>
            <p:nvPr/>
          </p:nvSpPr>
          <p:spPr>
            <a:xfrm flipV="1" rot="2545200">
              <a:off x="3616920" y="425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1" name="CustomShape 502"/>
            <p:cNvSpPr/>
            <p:nvPr/>
          </p:nvSpPr>
          <p:spPr>
            <a:xfrm flipV="1" rot="2545200">
              <a:off x="3492000" y="411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2" name="CustomShape 503"/>
            <p:cNvSpPr/>
            <p:nvPr/>
          </p:nvSpPr>
          <p:spPr>
            <a:xfrm flipV="1" rot="2545200">
              <a:off x="3705840" y="42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3" name="CustomShape 504"/>
            <p:cNvSpPr/>
            <p:nvPr/>
          </p:nvSpPr>
          <p:spPr>
            <a:xfrm flipV="1" rot="2545200">
              <a:off x="384768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4" name="CustomShape 505"/>
            <p:cNvSpPr/>
            <p:nvPr/>
          </p:nvSpPr>
          <p:spPr>
            <a:xfrm flipV="1" rot="2545200">
              <a:off x="3457440" y="44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5" name="CustomShape 506"/>
            <p:cNvSpPr/>
            <p:nvPr/>
          </p:nvSpPr>
          <p:spPr>
            <a:xfrm flipV="1" rot="2545200">
              <a:off x="3570120" y="448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6" name="CustomShape 507"/>
            <p:cNvSpPr/>
            <p:nvPr/>
          </p:nvSpPr>
          <p:spPr>
            <a:xfrm flipV="1" rot="2545200">
              <a:off x="3351960" y="4250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7" name="CustomShape 508"/>
            <p:cNvSpPr/>
            <p:nvPr/>
          </p:nvSpPr>
          <p:spPr>
            <a:xfrm flipV="1" rot="2545200">
              <a:off x="3444840" y="4335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8" name="CustomShape 509"/>
            <p:cNvSpPr/>
            <p:nvPr/>
          </p:nvSpPr>
          <p:spPr>
            <a:xfrm flipV="1" rot="2545200">
              <a:off x="365904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9" name="CustomShape 510"/>
            <p:cNvSpPr/>
            <p:nvPr/>
          </p:nvSpPr>
          <p:spPr>
            <a:xfrm flipV="1" rot="2545200">
              <a:off x="4214160" y="49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0" name="CustomShape 511"/>
            <p:cNvSpPr/>
            <p:nvPr/>
          </p:nvSpPr>
          <p:spPr>
            <a:xfrm flipV="1" rot="2545200">
              <a:off x="4155840" y="496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CustomShape 512"/>
            <p:cNvSpPr/>
            <p:nvPr/>
          </p:nvSpPr>
          <p:spPr>
            <a:xfrm flipV="1" rot="2545200">
              <a:off x="4255560" y="481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2" name="CustomShape 513"/>
            <p:cNvSpPr/>
            <p:nvPr/>
          </p:nvSpPr>
          <p:spPr>
            <a:xfrm flipV="1" rot="2545200">
              <a:off x="4131360" y="481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3" name="CustomShape 514"/>
            <p:cNvSpPr/>
            <p:nvPr/>
          </p:nvSpPr>
          <p:spPr>
            <a:xfrm flipV="1" rot="2545200">
              <a:off x="4177080" y="47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CustomShape 515"/>
            <p:cNvSpPr/>
            <p:nvPr/>
          </p:nvSpPr>
          <p:spPr>
            <a:xfrm flipV="1" rot="2545200">
              <a:off x="4375800" y="495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5" name="CustomShape 516"/>
            <p:cNvSpPr/>
            <p:nvPr/>
          </p:nvSpPr>
          <p:spPr>
            <a:xfrm flipV="1" rot="2545200">
              <a:off x="4403520" y="48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6" name="CustomShape 517"/>
            <p:cNvSpPr/>
            <p:nvPr/>
          </p:nvSpPr>
          <p:spPr>
            <a:xfrm flipV="1" rot="2545200">
              <a:off x="4295880" y="4705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7" name="CustomShape 518"/>
            <p:cNvSpPr/>
            <p:nvPr/>
          </p:nvSpPr>
          <p:spPr>
            <a:xfrm flipV="1" rot="2545200">
              <a:off x="4600800" y="49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8" name="CustomShape 519"/>
            <p:cNvSpPr/>
            <p:nvPr/>
          </p:nvSpPr>
          <p:spPr>
            <a:xfrm flipV="1" rot="2545200">
              <a:off x="4475880" y="490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9" name="CustomShape 520"/>
            <p:cNvSpPr/>
            <p:nvPr/>
          </p:nvSpPr>
          <p:spPr>
            <a:xfrm flipV="1" rot="2545200">
              <a:off x="4521600" y="483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0" name="CustomShape 521"/>
            <p:cNvSpPr/>
            <p:nvPr/>
          </p:nvSpPr>
          <p:spPr>
            <a:xfrm flipV="1" rot="2545200">
              <a:off x="4748760" y="49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1" name="CustomShape 522"/>
            <p:cNvSpPr/>
            <p:nvPr/>
          </p:nvSpPr>
          <p:spPr>
            <a:xfrm flipV="1" rot="2545200">
              <a:off x="4640760" y="4795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2" name="CustomShape 523"/>
            <p:cNvSpPr/>
            <p:nvPr/>
          </p:nvSpPr>
          <p:spPr>
            <a:xfrm flipV="1" rot="2545200">
              <a:off x="4721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CustomShape 524"/>
            <p:cNvSpPr/>
            <p:nvPr/>
          </p:nvSpPr>
          <p:spPr>
            <a:xfrm flipV="1" rot="2545200">
              <a:off x="4759560" y="476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4" name="CustomShape 525"/>
            <p:cNvSpPr/>
            <p:nvPr/>
          </p:nvSpPr>
          <p:spPr>
            <a:xfrm flipV="1" rot="2545200">
              <a:off x="4851720" y="485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5" name="CustomShape 526"/>
            <p:cNvSpPr/>
            <p:nvPr/>
          </p:nvSpPr>
          <p:spPr>
            <a:xfrm flipV="1" rot="2545200">
              <a:off x="4701240" y="4788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CustomShape 527"/>
            <p:cNvSpPr/>
            <p:nvPr/>
          </p:nvSpPr>
          <p:spPr>
            <a:xfrm flipV="1" rot="2545200">
              <a:off x="4801320" y="464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CustomShape 528"/>
            <p:cNvSpPr/>
            <p:nvPr/>
          </p:nvSpPr>
          <p:spPr>
            <a:xfrm flipV="1" rot="2545200">
              <a:off x="455688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CustomShape 529"/>
            <p:cNvSpPr/>
            <p:nvPr/>
          </p:nvSpPr>
          <p:spPr>
            <a:xfrm flipV="1" rot="2545200">
              <a:off x="4722480" y="457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CustomShape 530"/>
            <p:cNvSpPr/>
            <p:nvPr/>
          </p:nvSpPr>
          <p:spPr>
            <a:xfrm flipV="1" rot="2545200">
              <a:off x="4921200" y="4785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0" name="CustomShape 531"/>
            <p:cNvSpPr/>
            <p:nvPr/>
          </p:nvSpPr>
          <p:spPr>
            <a:xfrm flipV="1" rot="2545200">
              <a:off x="4949280" y="463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1" name="CustomShape 532"/>
            <p:cNvSpPr/>
            <p:nvPr/>
          </p:nvSpPr>
          <p:spPr>
            <a:xfrm flipV="1" rot="2545200">
              <a:off x="4841280" y="45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2" name="CustomShape 533"/>
            <p:cNvSpPr/>
            <p:nvPr/>
          </p:nvSpPr>
          <p:spPr>
            <a:xfrm flipV="1" rot="2545200">
              <a:off x="4565880" y="4528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3" name="CustomShape 534"/>
            <p:cNvSpPr/>
            <p:nvPr/>
          </p:nvSpPr>
          <p:spPr>
            <a:xfrm flipV="1" rot="2545200">
              <a:off x="4625640" y="470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4" name="CustomShape 535"/>
            <p:cNvSpPr/>
            <p:nvPr/>
          </p:nvSpPr>
          <p:spPr>
            <a:xfrm flipV="1" rot="2919000">
              <a:off x="4635000" y="459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5" name="CustomShape 536"/>
            <p:cNvSpPr/>
            <p:nvPr/>
          </p:nvSpPr>
          <p:spPr>
            <a:xfrm flipV="1" rot="2545200">
              <a:off x="4821840" y="4615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CustomShape 537"/>
            <p:cNvSpPr/>
            <p:nvPr/>
          </p:nvSpPr>
          <p:spPr>
            <a:xfrm flipV="1" rot="2545200">
              <a:off x="4604040" y="438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CustomShape 538"/>
            <p:cNvSpPr/>
            <p:nvPr/>
          </p:nvSpPr>
          <p:spPr>
            <a:xfrm flipV="1" rot="2545200">
              <a:off x="4696560" y="44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CustomShape 539"/>
            <p:cNvSpPr/>
            <p:nvPr/>
          </p:nvSpPr>
          <p:spPr>
            <a:xfrm flipV="1" rot="2545200">
              <a:off x="4546080" y="440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CustomShape 540"/>
            <p:cNvSpPr/>
            <p:nvPr/>
          </p:nvSpPr>
          <p:spPr>
            <a:xfrm flipV="1" rot="2545200">
              <a:off x="4645800" y="4263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CustomShape 541"/>
            <p:cNvSpPr/>
            <p:nvPr/>
          </p:nvSpPr>
          <p:spPr>
            <a:xfrm flipV="1" rot="2545200">
              <a:off x="4521240" y="426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CustomShape 542"/>
            <p:cNvSpPr/>
            <p:nvPr/>
          </p:nvSpPr>
          <p:spPr>
            <a:xfrm flipV="1" rot="2545200">
              <a:off x="4566960" y="419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CustomShape 543"/>
            <p:cNvSpPr/>
            <p:nvPr/>
          </p:nvSpPr>
          <p:spPr>
            <a:xfrm flipV="1" rot="2545200">
              <a:off x="4765680" y="4404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CustomShape 544"/>
            <p:cNvSpPr/>
            <p:nvPr/>
          </p:nvSpPr>
          <p:spPr>
            <a:xfrm flipV="1" rot="2545200">
              <a:off x="4189680" y="4555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CustomShape 545"/>
            <p:cNvSpPr/>
            <p:nvPr/>
          </p:nvSpPr>
          <p:spPr>
            <a:xfrm flipV="1" rot="2545200">
              <a:off x="4332960" y="462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CustomShape 546"/>
            <p:cNvSpPr/>
            <p:nvPr/>
          </p:nvSpPr>
          <p:spPr>
            <a:xfrm flipV="1" rot="2545200">
              <a:off x="4475520" y="454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CustomShape 547"/>
            <p:cNvSpPr/>
            <p:nvPr/>
          </p:nvSpPr>
          <p:spPr>
            <a:xfrm flipV="1" rot="2545200">
              <a:off x="4445280" y="464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CustomShape 548"/>
            <p:cNvSpPr/>
            <p:nvPr/>
          </p:nvSpPr>
          <p:spPr>
            <a:xfrm flipV="1" rot="2545200">
              <a:off x="4227120" y="441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CustomShape 549"/>
            <p:cNvSpPr/>
            <p:nvPr/>
          </p:nvSpPr>
          <p:spPr>
            <a:xfrm flipV="1" rot="2545200">
              <a:off x="4320000" y="449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CustomShape 550"/>
            <p:cNvSpPr/>
            <p:nvPr/>
          </p:nvSpPr>
          <p:spPr>
            <a:xfrm flipV="1" rot="2545200">
              <a:off x="4389120" y="443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CustomShape 551"/>
            <p:cNvSpPr/>
            <p:nvPr/>
          </p:nvSpPr>
          <p:spPr>
            <a:xfrm flipV="1" rot="2545200">
              <a:off x="4416840" y="428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CustomShape 552"/>
            <p:cNvSpPr/>
            <p:nvPr/>
          </p:nvSpPr>
          <p:spPr>
            <a:xfrm flipV="1" rot="2545200">
              <a:off x="4845240" y="449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CustomShape 553"/>
            <p:cNvSpPr/>
            <p:nvPr/>
          </p:nvSpPr>
          <p:spPr>
            <a:xfrm flipV="1" rot="2545200">
              <a:off x="5052960" y="471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CustomShape 554"/>
            <p:cNvSpPr/>
            <p:nvPr/>
          </p:nvSpPr>
          <p:spPr>
            <a:xfrm flipV="1" rot="2545200">
              <a:off x="5032440" y="459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CustomShape 555"/>
            <p:cNvSpPr/>
            <p:nvPr/>
          </p:nvSpPr>
          <p:spPr>
            <a:xfrm flipV="1" rot="2545200">
              <a:off x="4037400" y="465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CustomShape 556"/>
            <p:cNvSpPr/>
            <p:nvPr/>
          </p:nvSpPr>
          <p:spPr>
            <a:xfrm flipV="1" rot="2545200">
              <a:off x="4181040" y="472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CustomShape 557"/>
            <p:cNvSpPr/>
            <p:nvPr/>
          </p:nvSpPr>
          <p:spPr>
            <a:xfrm flipV="1" rot="2545200">
              <a:off x="4293000" y="474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CustomShape 558"/>
            <p:cNvSpPr/>
            <p:nvPr/>
          </p:nvSpPr>
          <p:spPr>
            <a:xfrm flipV="1" rot="2545200">
              <a:off x="4167720" y="459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CustomShape 559"/>
            <p:cNvSpPr/>
            <p:nvPr/>
          </p:nvSpPr>
          <p:spPr>
            <a:xfrm flipV="1" rot="2545200">
              <a:off x="4382280" y="474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CustomShape 560"/>
            <p:cNvSpPr/>
            <p:nvPr/>
          </p:nvSpPr>
          <p:spPr>
            <a:xfrm flipV="1" rot="2545200">
              <a:off x="452376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CustomShape 561"/>
            <p:cNvSpPr/>
            <p:nvPr/>
          </p:nvSpPr>
          <p:spPr>
            <a:xfrm flipV="1" rot="2545200">
              <a:off x="4133880" y="494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CustomShape 562"/>
            <p:cNvSpPr/>
            <p:nvPr/>
          </p:nvSpPr>
          <p:spPr>
            <a:xfrm flipV="1" rot="2545200">
              <a:off x="4028400" y="473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CustomShape 563"/>
            <p:cNvSpPr/>
            <p:nvPr/>
          </p:nvSpPr>
          <p:spPr>
            <a:xfrm flipV="1" rot="2545200">
              <a:off x="4120920" y="482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CustomShape 564"/>
            <p:cNvSpPr/>
            <p:nvPr/>
          </p:nvSpPr>
          <p:spPr>
            <a:xfrm flipV="1" rot="2545200">
              <a:off x="3970080" y="4757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14" name="CustomShape 565"/>
          <p:cNvSpPr/>
          <p:nvPr/>
        </p:nvSpPr>
        <p:spPr>
          <a:xfrm flipV="1" rot="2545200">
            <a:off x="5419800" y="1482840"/>
            <a:ext cx="360" cy="195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CustomShape 566"/>
          <p:cNvSpPr/>
          <p:nvPr/>
        </p:nvSpPr>
        <p:spPr>
          <a:xfrm flipV="1" rot="2545200">
            <a:off x="5321160" y="2017080"/>
            <a:ext cx="911520" cy="18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CustomShape 567"/>
          <p:cNvSpPr/>
          <p:nvPr/>
        </p:nvSpPr>
        <p:spPr>
          <a:xfrm flipV="1" rot="2545200">
            <a:off x="5018760" y="2922480"/>
            <a:ext cx="1572480" cy="117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CustomShape 568"/>
          <p:cNvSpPr/>
          <p:nvPr/>
        </p:nvSpPr>
        <p:spPr>
          <a:xfrm flipV="1" rot="2545200">
            <a:off x="4674960" y="4008600"/>
            <a:ext cx="1789560" cy="15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CustomShape 569"/>
          <p:cNvSpPr/>
          <p:nvPr/>
        </p:nvSpPr>
        <p:spPr>
          <a:xfrm flipH="1" flipV="1" rot="2545200">
            <a:off x="4468680" y="1237320"/>
            <a:ext cx="911160" cy="18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CustomShape 570"/>
          <p:cNvSpPr/>
          <p:nvPr/>
        </p:nvSpPr>
        <p:spPr>
          <a:xfrm flipH="1" flipV="1" rot="2545200">
            <a:off x="3558240" y="1586520"/>
            <a:ext cx="1571400" cy="117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CustomShape 571"/>
          <p:cNvSpPr/>
          <p:nvPr/>
        </p:nvSpPr>
        <p:spPr>
          <a:xfrm flipH="1" flipV="1" rot="2545200">
            <a:off x="2898720" y="2383920"/>
            <a:ext cx="1788480" cy="15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1" name="CustomShape 572"/>
          <p:cNvSpPr/>
          <p:nvPr/>
        </p:nvSpPr>
        <p:spPr>
          <a:xfrm rot="2545200">
            <a:off x="3703320" y="3348360"/>
            <a:ext cx="360" cy="194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2" name="CustomShape 573"/>
          <p:cNvSpPr/>
          <p:nvPr/>
        </p:nvSpPr>
        <p:spPr>
          <a:xfrm rot="2545200">
            <a:off x="3749400" y="3723480"/>
            <a:ext cx="911520" cy="18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CustomShape 574"/>
          <p:cNvSpPr/>
          <p:nvPr/>
        </p:nvSpPr>
        <p:spPr>
          <a:xfrm rot="2545200">
            <a:off x="4000320" y="4024080"/>
            <a:ext cx="1572480" cy="117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CustomShape 575"/>
          <p:cNvSpPr/>
          <p:nvPr/>
        </p:nvSpPr>
        <p:spPr>
          <a:xfrm rot="2545200">
            <a:off x="4443120" y="4249080"/>
            <a:ext cx="1789560" cy="15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CustomShape 576"/>
          <p:cNvSpPr/>
          <p:nvPr/>
        </p:nvSpPr>
        <p:spPr>
          <a:xfrm flipH="1" rot="2545200">
            <a:off x="2896920" y="2944440"/>
            <a:ext cx="911160" cy="18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CustomShape 577"/>
          <p:cNvSpPr/>
          <p:nvPr/>
        </p:nvSpPr>
        <p:spPr>
          <a:xfrm flipH="1" rot="2545200">
            <a:off x="2538720" y="2688840"/>
            <a:ext cx="1571400" cy="117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CustomShape 578"/>
          <p:cNvSpPr/>
          <p:nvPr/>
        </p:nvSpPr>
        <p:spPr>
          <a:xfrm flipH="1" rot="2545200">
            <a:off x="2665440" y="2625120"/>
            <a:ext cx="1788480" cy="15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eeeee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CustomShape 579"/>
          <p:cNvSpPr/>
          <p:nvPr/>
        </p:nvSpPr>
        <p:spPr>
          <a:xfrm flipV="1">
            <a:off x="4212360" y="31644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eeeeee"/>
                </a:solidFill>
                <a:latin typeface="Georgia Pro"/>
              </a:rPr>
              <a:t>Press ‘s’</a:t>
            </a:r>
            <a:endParaRPr b="0" lang="en-GB" sz="30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0" name="Picture 3" descr=""/>
          <p:cNvPicPr/>
          <p:nvPr/>
        </p:nvPicPr>
        <p:blipFill>
          <a:blip r:embed="rId1"/>
          <a:stretch/>
        </p:blipFill>
        <p:spPr>
          <a:xfrm>
            <a:off x="2444760" y="1301760"/>
            <a:ext cx="4254120" cy="4254120"/>
          </a:xfrm>
          <a:prstGeom prst="rect">
            <a:avLst/>
          </a:prstGeom>
          <a:ln>
            <a:noFill/>
          </a:ln>
        </p:spPr>
      </p:pic>
      <p:sp>
        <p:nvSpPr>
          <p:cNvPr id="1331" name="CustomShape 2"/>
          <p:cNvSpPr/>
          <p:nvPr/>
        </p:nvSpPr>
        <p:spPr>
          <a:xfrm>
            <a:off x="2258280" y="575388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f0b579"/>
                </a:solidFill>
                <a:latin typeface="Georgia Pro"/>
              </a:rPr>
              <a:t>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32" name="CustomShape 3"/>
          <p:cNvSpPr/>
          <p:nvPr/>
        </p:nvSpPr>
        <p:spPr>
          <a:xfrm>
            <a:off x="2286000" y="550080"/>
            <a:ext cx="457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79b5f0"/>
                </a:solidFill>
                <a:latin typeface="Georgia Pro"/>
              </a:rPr>
              <a:t>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33" name="CustomShape 4"/>
          <p:cNvSpPr/>
          <p:nvPr/>
        </p:nvSpPr>
        <p:spPr>
          <a:xfrm>
            <a:off x="2286000" y="650520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cf9"/>
                </a:solidFill>
                <a:latin typeface="Georgia Pro"/>
              </a:rPr>
              <a:t>Press either key to continue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CustomShape 1"/>
          <p:cNvSpPr/>
          <p:nvPr/>
        </p:nvSpPr>
        <p:spPr>
          <a:xfrm>
            <a:off x="-213120" y="-177480"/>
            <a:ext cx="9514440" cy="72082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35" name="Group 2"/>
          <p:cNvGrpSpPr/>
          <p:nvPr/>
        </p:nvGrpSpPr>
        <p:grpSpPr>
          <a:xfrm>
            <a:off x="3121200" y="2052000"/>
            <a:ext cx="2822040" cy="2902680"/>
            <a:chOff x="3121200" y="2052000"/>
            <a:chExt cx="2822040" cy="2902680"/>
          </a:xfrm>
        </p:grpSpPr>
        <p:sp>
          <p:nvSpPr>
            <p:cNvPr id="1336" name="CustomShape 3"/>
            <p:cNvSpPr/>
            <p:nvPr/>
          </p:nvSpPr>
          <p:spPr>
            <a:xfrm>
              <a:off x="4492080" y="3376080"/>
              <a:ext cx="132840" cy="142560"/>
            </a:xfrm>
            <a:prstGeom prst="rect">
              <a:avLst/>
            </a:prstGeom>
            <a:noFill/>
            <a:ln w="381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CustomShape 4"/>
            <p:cNvSpPr/>
            <p:nvPr/>
          </p:nvSpPr>
          <p:spPr>
            <a:xfrm flipV="1">
              <a:off x="4554360" y="4001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CustomShape 5"/>
            <p:cNvSpPr/>
            <p:nvPr/>
          </p:nvSpPr>
          <p:spPr>
            <a:xfrm flipV="1">
              <a:off x="4707000" y="395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CustomShape 6"/>
            <p:cNvSpPr/>
            <p:nvPr/>
          </p:nvSpPr>
          <p:spPr>
            <a:xfrm flipV="1">
              <a:off x="4756320" y="379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CustomShape 7"/>
            <p:cNvSpPr/>
            <p:nvPr/>
          </p:nvSpPr>
          <p:spPr>
            <a:xfrm flipV="1">
              <a:off x="4802400" y="389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CustomShape 8"/>
            <p:cNvSpPr/>
            <p:nvPr/>
          </p:nvSpPr>
          <p:spPr>
            <a:xfrm flipV="1">
              <a:off x="448632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CustomShape 9"/>
            <p:cNvSpPr/>
            <p:nvPr/>
          </p:nvSpPr>
          <p:spPr>
            <a:xfrm flipV="1">
              <a:off x="4611600" y="387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CustomShape 10"/>
            <p:cNvSpPr/>
            <p:nvPr/>
          </p:nvSpPr>
          <p:spPr>
            <a:xfrm flipV="1">
              <a:off x="4457880" y="39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CustomShape 11"/>
            <p:cNvSpPr/>
            <p:nvPr/>
          </p:nvSpPr>
          <p:spPr>
            <a:xfrm flipV="1">
              <a:off x="443484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CustomShape 12"/>
            <p:cNvSpPr/>
            <p:nvPr/>
          </p:nvSpPr>
          <p:spPr>
            <a:xfrm flipV="1">
              <a:off x="434160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CustomShape 13"/>
            <p:cNvSpPr/>
            <p:nvPr/>
          </p:nvSpPr>
          <p:spPr>
            <a:xfrm flipV="1">
              <a:off x="4327920" y="375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CustomShape 14"/>
            <p:cNvSpPr/>
            <p:nvPr/>
          </p:nvSpPr>
          <p:spPr>
            <a:xfrm flipV="1">
              <a:off x="4618080" y="377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CustomShape 15"/>
            <p:cNvSpPr/>
            <p:nvPr/>
          </p:nvSpPr>
          <p:spPr>
            <a:xfrm flipV="1">
              <a:off x="4540320" y="364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CustomShape 16"/>
            <p:cNvSpPr/>
            <p:nvPr/>
          </p:nvSpPr>
          <p:spPr>
            <a:xfrm flipV="1">
              <a:off x="4388760" y="364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CustomShape 17"/>
            <p:cNvSpPr/>
            <p:nvPr/>
          </p:nvSpPr>
          <p:spPr>
            <a:xfrm flipV="1">
              <a:off x="4869720" y="38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CustomShape 18"/>
            <p:cNvSpPr/>
            <p:nvPr/>
          </p:nvSpPr>
          <p:spPr>
            <a:xfrm flipV="1">
              <a:off x="5022000" y="378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CustomShape 19"/>
            <p:cNvSpPr/>
            <p:nvPr/>
          </p:nvSpPr>
          <p:spPr>
            <a:xfrm flipV="1">
              <a:off x="5071680" y="363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CustomShape 20"/>
            <p:cNvSpPr/>
            <p:nvPr/>
          </p:nvSpPr>
          <p:spPr>
            <a:xfrm flipV="1">
              <a:off x="480132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CustomShape 21"/>
            <p:cNvSpPr/>
            <p:nvPr/>
          </p:nvSpPr>
          <p:spPr>
            <a:xfrm flipV="1">
              <a:off x="4926960" y="370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CustomShape 22"/>
            <p:cNvSpPr/>
            <p:nvPr/>
          </p:nvSpPr>
          <p:spPr>
            <a:xfrm flipV="1">
              <a:off x="4772880" y="37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CustomShape 23"/>
            <p:cNvSpPr/>
            <p:nvPr/>
          </p:nvSpPr>
          <p:spPr>
            <a:xfrm flipV="1">
              <a:off x="474984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CustomShape 24"/>
            <p:cNvSpPr/>
            <p:nvPr/>
          </p:nvSpPr>
          <p:spPr>
            <a:xfrm flipV="1">
              <a:off x="4656960" y="366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CustomShape 25"/>
            <p:cNvSpPr/>
            <p:nvPr/>
          </p:nvSpPr>
          <p:spPr>
            <a:xfrm flipV="1">
              <a:off x="4643280" y="358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CustomShape 26"/>
            <p:cNvSpPr/>
            <p:nvPr/>
          </p:nvSpPr>
          <p:spPr>
            <a:xfrm flipV="1">
              <a:off x="4933440" y="360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CustomShape 27"/>
            <p:cNvSpPr/>
            <p:nvPr/>
          </p:nvSpPr>
          <p:spPr>
            <a:xfrm flipV="1">
              <a:off x="4855320" y="348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CustomShape 28"/>
            <p:cNvSpPr/>
            <p:nvPr/>
          </p:nvSpPr>
          <p:spPr>
            <a:xfrm flipV="1">
              <a:off x="4703760" y="347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CustomShape 29"/>
            <p:cNvSpPr/>
            <p:nvPr/>
          </p:nvSpPr>
          <p:spPr>
            <a:xfrm flipV="1">
              <a:off x="4840200" y="350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CustomShape 30"/>
            <p:cNvSpPr/>
            <p:nvPr/>
          </p:nvSpPr>
          <p:spPr>
            <a:xfrm flipV="1">
              <a:off x="4992480" y="345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CustomShape 31"/>
            <p:cNvSpPr/>
            <p:nvPr/>
          </p:nvSpPr>
          <p:spPr>
            <a:xfrm flipV="1">
              <a:off x="5041800" y="330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CustomShape 32"/>
            <p:cNvSpPr/>
            <p:nvPr/>
          </p:nvSpPr>
          <p:spPr>
            <a:xfrm flipV="1">
              <a:off x="5088240" y="339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CustomShape 33"/>
            <p:cNvSpPr/>
            <p:nvPr/>
          </p:nvSpPr>
          <p:spPr>
            <a:xfrm flipV="1">
              <a:off x="477180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CustomShape 34"/>
            <p:cNvSpPr/>
            <p:nvPr/>
          </p:nvSpPr>
          <p:spPr>
            <a:xfrm flipV="1">
              <a:off x="4897440" y="3375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CustomShape 35"/>
            <p:cNvSpPr/>
            <p:nvPr/>
          </p:nvSpPr>
          <p:spPr>
            <a:xfrm flipV="1">
              <a:off x="4743360" y="342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CustomShape 36"/>
            <p:cNvSpPr/>
            <p:nvPr/>
          </p:nvSpPr>
          <p:spPr>
            <a:xfrm flipV="1">
              <a:off x="472032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CustomShape 37"/>
            <p:cNvSpPr/>
            <p:nvPr/>
          </p:nvSpPr>
          <p:spPr>
            <a:xfrm flipV="1">
              <a:off x="4613760" y="325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CustomShape 38"/>
            <p:cNvSpPr/>
            <p:nvPr/>
          </p:nvSpPr>
          <p:spPr>
            <a:xfrm flipV="1">
              <a:off x="4903920" y="327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CustomShape 39"/>
            <p:cNvSpPr/>
            <p:nvPr/>
          </p:nvSpPr>
          <p:spPr>
            <a:xfrm flipV="1">
              <a:off x="4825800" y="315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CustomShape 40"/>
            <p:cNvSpPr/>
            <p:nvPr/>
          </p:nvSpPr>
          <p:spPr>
            <a:xfrm flipV="1">
              <a:off x="4674240" y="314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CustomShape 41"/>
            <p:cNvSpPr/>
            <p:nvPr/>
          </p:nvSpPr>
          <p:spPr>
            <a:xfrm flipV="1">
              <a:off x="4670280" y="312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CustomShape 42"/>
            <p:cNvSpPr/>
            <p:nvPr/>
          </p:nvSpPr>
          <p:spPr>
            <a:xfrm flipV="1">
              <a:off x="4716360" y="322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CustomShape 43"/>
            <p:cNvSpPr/>
            <p:nvPr/>
          </p:nvSpPr>
          <p:spPr>
            <a:xfrm flipV="1">
              <a:off x="440028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CustomShape 44"/>
            <p:cNvSpPr/>
            <p:nvPr/>
          </p:nvSpPr>
          <p:spPr>
            <a:xfrm flipV="1">
              <a:off x="4525920" y="319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CustomShape 45"/>
            <p:cNvSpPr/>
            <p:nvPr/>
          </p:nvSpPr>
          <p:spPr>
            <a:xfrm flipV="1">
              <a:off x="4371840" y="325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CustomShape 46"/>
            <p:cNvSpPr/>
            <p:nvPr/>
          </p:nvSpPr>
          <p:spPr>
            <a:xfrm flipV="1">
              <a:off x="434880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CustomShape 47"/>
            <p:cNvSpPr/>
            <p:nvPr/>
          </p:nvSpPr>
          <p:spPr>
            <a:xfrm flipV="1">
              <a:off x="4255560" y="316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CustomShape 48"/>
            <p:cNvSpPr/>
            <p:nvPr/>
          </p:nvSpPr>
          <p:spPr>
            <a:xfrm flipV="1">
              <a:off x="4241880" y="308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CustomShape 49"/>
            <p:cNvSpPr/>
            <p:nvPr/>
          </p:nvSpPr>
          <p:spPr>
            <a:xfrm flipV="1">
              <a:off x="453240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CustomShape 50"/>
            <p:cNvSpPr/>
            <p:nvPr/>
          </p:nvSpPr>
          <p:spPr>
            <a:xfrm flipV="1">
              <a:off x="4454280" y="297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CustomShape 51"/>
            <p:cNvSpPr/>
            <p:nvPr/>
          </p:nvSpPr>
          <p:spPr>
            <a:xfrm flipV="1">
              <a:off x="4302720" y="29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CustomShape 52"/>
            <p:cNvSpPr/>
            <p:nvPr/>
          </p:nvSpPr>
          <p:spPr>
            <a:xfrm flipV="1">
              <a:off x="4208760" y="360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CustomShape 53"/>
            <p:cNvSpPr/>
            <p:nvPr/>
          </p:nvSpPr>
          <p:spPr>
            <a:xfrm flipV="1">
              <a:off x="4361040" y="355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CustomShape 54"/>
            <p:cNvSpPr/>
            <p:nvPr/>
          </p:nvSpPr>
          <p:spPr>
            <a:xfrm flipV="1">
              <a:off x="436788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CustomShape 55"/>
            <p:cNvSpPr/>
            <p:nvPr/>
          </p:nvSpPr>
          <p:spPr>
            <a:xfrm flipV="1">
              <a:off x="414072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CustomShape 56"/>
            <p:cNvSpPr/>
            <p:nvPr/>
          </p:nvSpPr>
          <p:spPr>
            <a:xfrm flipV="1">
              <a:off x="4266000" y="347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CustomShape 57"/>
            <p:cNvSpPr/>
            <p:nvPr/>
          </p:nvSpPr>
          <p:spPr>
            <a:xfrm flipV="1">
              <a:off x="4112280" y="352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CustomShape 58"/>
            <p:cNvSpPr/>
            <p:nvPr/>
          </p:nvSpPr>
          <p:spPr>
            <a:xfrm flipV="1">
              <a:off x="408924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CustomShape 59"/>
            <p:cNvSpPr/>
            <p:nvPr/>
          </p:nvSpPr>
          <p:spPr>
            <a:xfrm flipV="1">
              <a:off x="3996000" y="34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CustomShape 60"/>
            <p:cNvSpPr/>
            <p:nvPr/>
          </p:nvSpPr>
          <p:spPr>
            <a:xfrm flipV="1">
              <a:off x="3982320" y="3354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CustomShape 61"/>
            <p:cNvSpPr/>
            <p:nvPr/>
          </p:nvSpPr>
          <p:spPr>
            <a:xfrm flipV="1">
              <a:off x="4272480" y="337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CustomShape 62"/>
            <p:cNvSpPr/>
            <p:nvPr/>
          </p:nvSpPr>
          <p:spPr>
            <a:xfrm flipV="1">
              <a:off x="4194720" y="325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CustomShape 63"/>
            <p:cNvSpPr/>
            <p:nvPr/>
          </p:nvSpPr>
          <p:spPr>
            <a:xfrm flipV="1">
              <a:off x="4043160" y="324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CustomShape 64"/>
            <p:cNvSpPr/>
            <p:nvPr/>
          </p:nvSpPr>
          <p:spPr>
            <a:xfrm flipV="1">
              <a:off x="4650480" y="311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CustomShape 65"/>
            <p:cNvSpPr/>
            <p:nvPr/>
          </p:nvSpPr>
          <p:spPr>
            <a:xfrm flipV="1">
              <a:off x="4699800" y="2958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CustomShape 66"/>
            <p:cNvSpPr/>
            <p:nvPr/>
          </p:nvSpPr>
          <p:spPr>
            <a:xfrm flipV="1">
              <a:off x="4746240" y="305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CustomShape 67"/>
            <p:cNvSpPr/>
            <p:nvPr/>
          </p:nvSpPr>
          <p:spPr>
            <a:xfrm flipV="1">
              <a:off x="4555440" y="30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CustomShape 68"/>
            <p:cNvSpPr/>
            <p:nvPr/>
          </p:nvSpPr>
          <p:spPr>
            <a:xfrm flipV="1">
              <a:off x="4561920" y="293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CustomShape 69"/>
            <p:cNvSpPr/>
            <p:nvPr/>
          </p:nvSpPr>
          <p:spPr>
            <a:xfrm flipV="1">
              <a:off x="4955400" y="314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CustomShape 70"/>
            <p:cNvSpPr/>
            <p:nvPr/>
          </p:nvSpPr>
          <p:spPr>
            <a:xfrm flipV="1">
              <a:off x="4887360" y="3009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CustomShape 71"/>
            <p:cNvSpPr/>
            <p:nvPr/>
          </p:nvSpPr>
          <p:spPr>
            <a:xfrm flipV="1">
              <a:off x="5011920" y="319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CustomShape 72"/>
            <p:cNvSpPr/>
            <p:nvPr/>
          </p:nvSpPr>
          <p:spPr>
            <a:xfrm flipV="1">
              <a:off x="4858920" y="306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CustomShape 73"/>
            <p:cNvSpPr/>
            <p:nvPr/>
          </p:nvSpPr>
          <p:spPr>
            <a:xfrm flipV="1">
              <a:off x="4164840" y="37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CustomShape 74"/>
            <p:cNvSpPr/>
            <p:nvPr/>
          </p:nvSpPr>
          <p:spPr>
            <a:xfrm flipV="1">
              <a:off x="4317480" y="373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CustomShape 75"/>
            <p:cNvSpPr/>
            <p:nvPr/>
          </p:nvSpPr>
          <p:spPr>
            <a:xfrm flipV="1">
              <a:off x="4412880" y="367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CustomShape 76"/>
            <p:cNvSpPr/>
            <p:nvPr/>
          </p:nvSpPr>
          <p:spPr>
            <a:xfrm flipV="1">
              <a:off x="409680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CustomShape 77"/>
            <p:cNvSpPr/>
            <p:nvPr/>
          </p:nvSpPr>
          <p:spPr>
            <a:xfrm flipV="1">
              <a:off x="4222080" y="365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CustomShape 78"/>
            <p:cNvSpPr/>
            <p:nvPr/>
          </p:nvSpPr>
          <p:spPr>
            <a:xfrm flipV="1">
              <a:off x="4068360" y="3705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CustomShape 79"/>
            <p:cNvSpPr/>
            <p:nvPr/>
          </p:nvSpPr>
          <p:spPr>
            <a:xfrm flipV="1">
              <a:off x="4480200" y="361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CustomShape 80"/>
            <p:cNvSpPr/>
            <p:nvPr/>
          </p:nvSpPr>
          <p:spPr>
            <a:xfrm flipV="1">
              <a:off x="4006440" y="318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CustomShape 81"/>
            <p:cNvSpPr/>
            <p:nvPr/>
          </p:nvSpPr>
          <p:spPr>
            <a:xfrm flipV="1">
              <a:off x="4102200" y="3122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CustomShape 82"/>
            <p:cNvSpPr/>
            <p:nvPr/>
          </p:nvSpPr>
          <p:spPr>
            <a:xfrm flipV="1">
              <a:off x="4169160" y="306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CustomShape 83"/>
            <p:cNvSpPr/>
            <p:nvPr/>
          </p:nvSpPr>
          <p:spPr>
            <a:xfrm flipV="1">
              <a:off x="4280040" y="397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CustomShape 84"/>
            <p:cNvSpPr/>
            <p:nvPr/>
          </p:nvSpPr>
          <p:spPr>
            <a:xfrm flipV="1">
              <a:off x="4432320" y="393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CustomShape 85"/>
            <p:cNvSpPr/>
            <p:nvPr/>
          </p:nvSpPr>
          <p:spPr>
            <a:xfrm flipV="1">
              <a:off x="4528080" y="386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CustomShape 86"/>
            <p:cNvSpPr/>
            <p:nvPr/>
          </p:nvSpPr>
          <p:spPr>
            <a:xfrm flipV="1">
              <a:off x="421164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CustomShape 87"/>
            <p:cNvSpPr/>
            <p:nvPr/>
          </p:nvSpPr>
          <p:spPr>
            <a:xfrm flipV="1">
              <a:off x="4337280" y="384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CustomShape 88"/>
            <p:cNvSpPr/>
            <p:nvPr/>
          </p:nvSpPr>
          <p:spPr>
            <a:xfrm flipV="1">
              <a:off x="4183200" y="390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CustomShape 89"/>
            <p:cNvSpPr/>
            <p:nvPr/>
          </p:nvSpPr>
          <p:spPr>
            <a:xfrm flipV="1">
              <a:off x="4595040" y="381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CustomShape 90"/>
            <p:cNvSpPr/>
            <p:nvPr/>
          </p:nvSpPr>
          <p:spPr>
            <a:xfrm flipV="1">
              <a:off x="4740480" y="276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CustomShape 91"/>
            <p:cNvSpPr/>
            <p:nvPr/>
          </p:nvSpPr>
          <p:spPr>
            <a:xfrm flipV="1">
              <a:off x="4786920" y="286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CustomShape 92"/>
            <p:cNvSpPr/>
            <p:nvPr/>
          </p:nvSpPr>
          <p:spPr>
            <a:xfrm flipV="1">
              <a:off x="447048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CustomShape 93"/>
            <p:cNvSpPr/>
            <p:nvPr/>
          </p:nvSpPr>
          <p:spPr>
            <a:xfrm flipV="1">
              <a:off x="4596120" y="284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CustomShape 94"/>
            <p:cNvSpPr/>
            <p:nvPr/>
          </p:nvSpPr>
          <p:spPr>
            <a:xfrm flipV="1">
              <a:off x="4442040" y="289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CustomShape 95"/>
            <p:cNvSpPr/>
            <p:nvPr/>
          </p:nvSpPr>
          <p:spPr>
            <a:xfrm flipV="1">
              <a:off x="441900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CustomShape 96"/>
            <p:cNvSpPr/>
            <p:nvPr/>
          </p:nvSpPr>
          <p:spPr>
            <a:xfrm flipV="1">
              <a:off x="432576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CustomShape 97"/>
            <p:cNvSpPr/>
            <p:nvPr/>
          </p:nvSpPr>
          <p:spPr>
            <a:xfrm flipV="1">
              <a:off x="4312440" y="272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CustomShape 98"/>
            <p:cNvSpPr/>
            <p:nvPr/>
          </p:nvSpPr>
          <p:spPr>
            <a:xfrm flipV="1">
              <a:off x="4602600" y="274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CustomShape 99"/>
            <p:cNvSpPr/>
            <p:nvPr/>
          </p:nvSpPr>
          <p:spPr>
            <a:xfrm flipV="1">
              <a:off x="4524480" y="261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CustomShape 100"/>
            <p:cNvSpPr/>
            <p:nvPr/>
          </p:nvSpPr>
          <p:spPr>
            <a:xfrm flipV="1">
              <a:off x="4372920" y="2613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CustomShape 101"/>
            <p:cNvSpPr/>
            <p:nvPr/>
          </p:nvSpPr>
          <p:spPr>
            <a:xfrm flipV="1">
              <a:off x="4853880" y="280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CustomShape 102"/>
            <p:cNvSpPr/>
            <p:nvPr/>
          </p:nvSpPr>
          <p:spPr>
            <a:xfrm flipV="1">
              <a:off x="478584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CustomShape 103"/>
            <p:cNvSpPr/>
            <p:nvPr/>
          </p:nvSpPr>
          <p:spPr>
            <a:xfrm flipV="1">
              <a:off x="49111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CustomShape 104"/>
            <p:cNvSpPr/>
            <p:nvPr/>
          </p:nvSpPr>
          <p:spPr>
            <a:xfrm flipV="1">
              <a:off x="4757400" y="273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CustomShape 105"/>
            <p:cNvSpPr/>
            <p:nvPr/>
          </p:nvSpPr>
          <p:spPr>
            <a:xfrm flipV="1">
              <a:off x="473436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CustomShape 106"/>
            <p:cNvSpPr/>
            <p:nvPr/>
          </p:nvSpPr>
          <p:spPr>
            <a:xfrm flipV="1">
              <a:off x="4641120" y="264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CustomShape 107"/>
            <p:cNvSpPr/>
            <p:nvPr/>
          </p:nvSpPr>
          <p:spPr>
            <a:xfrm flipV="1">
              <a:off x="4627440" y="255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CustomShape 108"/>
            <p:cNvSpPr/>
            <p:nvPr/>
          </p:nvSpPr>
          <p:spPr>
            <a:xfrm flipV="1">
              <a:off x="4917960" y="258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CustomShape 109"/>
            <p:cNvSpPr/>
            <p:nvPr/>
          </p:nvSpPr>
          <p:spPr>
            <a:xfrm flipV="1">
              <a:off x="4839840" y="24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CustomShape 110"/>
            <p:cNvSpPr/>
            <p:nvPr/>
          </p:nvSpPr>
          <p:spPr>
            <a:xfrm flipV="1">
              <a:off x="4688280" y="2447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CustomShape 111"/>
            <p:cNvSpPr/>
            <p:nvPr/>
          </p:nvSpPr>
          <p:spPr>
            <a:xfrm flipV="1">
              <a:off x="4824360" y="247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CustomShape 112"/>
            <p:cNvSpPr/>
            <p:nvPr/>
          </p:nvSpPr>
          <p:spPr>
            <a:xfrm flipV="1">
              <a:off x="475596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CustomShape 113"/>
            <p:cNvSpPr/>
            <p:nvPr/>
          </p:nvSpPr>
          <p:spPr>
            <a:xfrm flipV="1">
              <a:off x="4881600" y="234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CustomShape 114"/>
            <p:cNvSpPr/>
            <p:nvPr/>
          </p:nvSpPr>
          <p:spPr>
            <a:xfrm flipV="1">
              <a:off x="472788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CustomShape 115"/>
            <p:cNvSpPr/>
            <p:nvPr/>
          </p:nvSpPr>
          <p:spPr>
            <a:xfrm flipV="1">
              <a:off x="470484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CustomShape 116"/>
            <p:cNvSpPr/>
            <p:nvPr/>
          </p:nvSpPr>
          <p:spPr>
            <a:xfrm flipV="1">
              <a:off x="4532040" y="240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CustomShape 117"/>
            <p:cNvSpPr/>
            <p:nvPr/>
          </p:nvSpPr>
          <p:spPr>
            <a:xfrm flipV="1">
              <a:off x="4597920" y="222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CustomShape 118"/>
            <p:cNvSpPr/>
            <p:nvPr/>
          </p:nvSpPr>
          <p:spPr>
            <a:xfrm flipV="1">
              <a:off x="4888080" y="225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CustomShape 119"/>
            <p:cNvSpPr/>
            <p:nvPr/>
          </p:nvSpPr>
          <p:spPr>
            <a:xfrm flipV="1">
              <a:off x="4810320" y="2124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CustomShape 120"/>
            <p:cNvSpPr/>
            <p:nvPr/>
          </p:nvSpPr>
          <p:spPr>
            <a:xfrm flipV="1">
              <a:off x="4658760" y="211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CustomShape 121"/>
            <p:cNvSpPr/>
            <p:nvPr/>
          </p:nvSpPr>
          <p:spPr>
            <a:xfrm flipV="1">
              <a:off x="4452840" y="2300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CustomShape 122"/>
            <p:cNvSpPr/>
            <p:nvPr/>
          </p:nvSpPr>
          <p:spPr>
            <a:xfrm flipV="1">
              <a:off x="4613400" y="238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CustomShape 123"/>
            <p:cNvSpPr/>
            <p:nvPr/>
          </p:nvSpPr>
          <p:spPr>
            <a:xfrm flipV="1" rot="373800">
              <a:off x="4547880" y="2302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CustomShape 124"/>
            <p:cNvSpPr/>
            <p:nvPr/>
          </p:nvSpPr>
          <p:spPr>
            <a:xfrm flipV="1">
              <a:off x="4700880" y="219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CustomShape 125"/>
            <p:cNvSpPr/>
            <p:nvPr/>
          </p:nvSpPr>
          <p:spPr>
            <a:xfrm flipV="1">
              <a:off x="438444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CustomShape 126"/>
            <p:cNvSpPr/>
            <p:nvPr/>
          </p:nvSpPr>
          <p:spPr>
            <a:xfrm flipV="1">
              <a:off x="4510080" y="2170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CustomShape 127"/>
            <p:cNvSpPr/>
            <p:nvPr/>
          </p:nvSpPr>
          <p:spPr>
            <a:xfrm flipV="1">
              <a:off x="4356000" y="2224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CustomShape 128"/>
            <p:cNvSpPr/>
            <p:nvPr/>
          </p:nvSpPr>
          <p:spPr>
            <a:xfrm flipV="1">
              <a:off x="433296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CustomShape 129"/>
            <p:cNvSpPr/>
            <p:nvPr/>
          </p:nvSpPr>
          <p:spPr>
            <a:xfrm flipV="1">
              <a:off x="4240080" y="2134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CustomShape 130"/>
            <p:cNvSpPr/>
            <p:nvPr/>
          </p:nvSpPr>
          <p:spPr>
            <a:xfrm flipV="1">
              <a:off x="4226400" y="205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CustomShape 131"/>
            <p:cNvSpPr/>
            <p:nvPr/>
          </p:nvSpPr>
          <p:spPr>
            <a:xfrm flipV="1">
              <a:off x="4516560" y="20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CustomShape 132"/>
            <p:cNvSpPr/>
            <p:nvPr/>
          </p:nvSpPr>
          <p:spPr>
            <a:xfrm flipV="1">
              <a:off x="4193280" y="257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CustomShape 133"/>
            <p:cNvSpPr/>
            <p:nvPr/>
          </p:nvSpPr>
          <p:spPr>
            <a:xfrm flipV="1">
              <a:off x="4345560" y="252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CustomShape 134"/>
            <p:cNvSpPr/>
            <p:nvPr/>
          </p:nvSpPr>
          <p:spPr>
            <a:xfrm flipV="1">
              <a:off x="4394880" y="237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CustomShape 135"/>
            <p:cNvSpPr/>
            <p:nvPr/>
          </p:nvSpPr>
          <p:spPr>
            <a:xfrm flipV="1">
              <a:off x="4440960" y="246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CustomShape 136"/>
            <p:cNvSpPr/>
            <p:nvPr/>
          </p:nvSpPr>
          <p:spPr>
            <a:xfrm flipV="1">
              <a:off x="412488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CustomShape 137"/>
            <p:cNvSpPr/>
            <p:nvPr/>
          </p:nvSpPr>
          <p:spPr>
            <a:xfrm flipV="1">
              <a:off x="4250520" y="2444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CustomShape 138"/>
            <p:cNvSpPr/>
            <p:nvPr/>
          </p:nvSpPr>
          <p:spPr>
            <a:xfrm flipV="1">
              <a:off x="4257000" y="234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CustomShape 139"/>
            <p:cNvSpPr/>
            <p:nvPr/>
          </p:nvSpPr>
          <p:spPr>
            <a:xfrm flipV="1">
              <a:off x="4178880" y="222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CustomShape 140"/>
            <p:cNvSpPr/>
            <p:nvPr/>
          </p:nvSpPr>
          <p:spPr>
            <a:xfrm flipV="1">
              <a:off x="4634640" y="208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CustomShape 141"/>
            <p:cNvSpPr/>
            <p:nvPr/>
          </p:nvSpPr>
          <p:spPr>
            <a:xfrm flipV="1">
              <a:off x="4939920" y="211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CustomShape 142"/>
            <p:cNvSpPr/>
            <p:nvPr/>
          </p:nvSpPr>
          <p:spPr>
            <a:xfrm flipV="1">
              <a:off x="4149360" y="275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CustomShape 143"/>
            <p:cNvSpPr/>
            <p:nvPr/>
          </p:nvSpPr>
          <p:spPr>
            <a:xfrm flipV="1">
              <a:off x="4301640" y="2706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CustomShape 144"/>
            <p:cNvSpPr/>
            <p:nvPr/>
          </p:nvSpPr>
          <p:spPr>
            <a:xfrm flipV="1">
              <a:off x="4397400" y="2644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CustomShape 145"/>
            <p:cNvSpPr/>
            <p:nvPr/>
          </p:nvSpPr>
          <p:spPr>
            <a:xfrm flipV="1">
              <a:off x="4206600" y="2621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CustomShape 146"/>
            <p:cNvSpPr/>
            <p:nvPr/>
          </p:nvSpPr>
          <p:spPr>
            <a:xfrm flipV="1">
              <a:off x="4464360" y="2586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CustomShape 147"/>
            <p:cNvSpPr/>
            <p:nvPr/>
          </p:nvSpPr>
          <p:spPr>
            <a:xfrm flipV="1">
              <a:off x="4416840" y="2901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CustomShape 148"/>
            <p:cNvSpPr/>
            <p:nvPr/>
          </p:nvSpPr>
          <p:spPr>
            <a:xfrm flipV="1">
              <a:off x="4512240" y="284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CustomShape 149"/>
            <p:cNvSpPr/>
            <p:nvPr/>
          </p:nvSpPr>
          <p:spPr>
            <a:xfrm flipV="1">
              <a:off x="419616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CustomShape 150"/>
            <p:cNvSpPr/>
            <p:nvPr/>
          </p:nvSpPr>
          <p:spPr>
            <a:xfrm flipV="1">
              <a:off x="4321440" y="281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CustomShape 151"/>
            <p:cNvSpPr/>
            <p:nvPr/>
          </p:nvSpPr>
          <p:spPr>
            <a:xfrm flipV="1">
              <a:off x="4167720" y="2872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CustomShape 152"/>
            <p:cNvSpPr/>
            <p:nvPr/>
          </p:nvSpPr>
          <p:spPr>
            <a:xfrm flipV="1">
              <a:off x="4579560" y="278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CustomShape 153"/>
            <p:cNvSpPr/>
            <p:nvPr/>
          </p:nvSpPr>
          <p:spPr>
            <a:xfrm flipV="1">
              <a:off x="5600880" y="283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CustomShape 154"/>
            <p:cNvSpPr/>
            <p:nvPr/>
          </p:nvSpPr>
          <p:spPr>
            <a:xfrm flipV="1">
              <a:off x="5646960" y="292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CustomShape 155"/>
            <p:cNvSpPr/>
            <p:nvPr/>
          </p:nvSpPr>
          <p:spPr>
            <a:xfrm flipV="1">
              <a:off x="533052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CustomShape 156"/>
            <p:cNvSpPr/>
            <p:nvPr/>
          </p:nvSpPr>
          <p:spPr>
            <a:xfrm flipV="1">
              <a:off x="5456160" y="290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CustomShape 157"/>
            <p:cNvSpPr/>
            <p:nvPr/>
          </p:nvSpPr>
          <p:spPr>
            <a:xfrm flipV="1">
              <a:off x="5302440" y="2959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CustomShape 158"/>
            <p:cNvSpPr/>
            <p:nvPr/>
          </p:nvSpPr>
          <p:spPr>
            <a:xfrm flipV="1">
              <a:off x="527940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CustomShape 159"/>
            <p:cNvSpPr/>
            <p:nvPr/>
          </p:nvSpPr>
          <p:spPr>
            <a:xfrm flipV="1">
              <a:off x="5186160" y="2868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CustomShape 160"/>
            <p:cNvSpPr/>
            <p:nvPr/>
          </p:nvSpPr>
          <p:spPr>
            <a:xfrm flipV="1">
              <a:off x="5172480" y="278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CustomShape 161"/>
            <p:cNvSpPr/>
            <p:nvPr/>
          </p:nvSpPr>
          <p:spPr>
            <a:xfrm flipV="1">
              <a:off x="5462640" y="280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CustomShape 162"/>
            <p:cNvSpPr/>
            <p:nvPr/>
          </p:nvSpPr>
          <p:spPr>
            <a:xfrm flipV="1">
              <a:off x="5384880" y="268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CustomShape 163"/>
            <p:cNvSpPr/>
            <p:nvPr/>
          </p:nvSpPr>
          <p:spPr>
            <a:xfrm flipV="1">
              <a:off x="523332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CustomShape 164"/>
            <p:cNvSpPr/>
            <p:nvPr/>
          </p:nvSpPr>
          <p:spPr>
            <a:xfrm flipV="1">
              <a:off x="5714280" y="286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CustomShape 165"/>
            <p:cNvSpPr/>
            <p:nvPr/>
          </p:nvSpPr>
          <p:spPr>
            <a:xfrm flipV="1">
              <a:off x="564588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CustomShape 166"/>
            <p:cNvSpPr/>
            <p:nvPr/>
          </p:nvSpPr>
          <p:spPr>
            <a:xfrm flipV="1">
              <a:off x="5771520" y="2737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CustomShape 167"/>
            <p:cNvSpPr/>
            <p:nvPr/>
          </p:nvSpPr>
          <p:spPr>
            <a:xfrm flipV="1">
              <a:off x="5617440" y="27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CustomShape 168"/>
            <p:cNvSpPr/>
            <p:nvPr/>
          </p:nvSpPr>
          <p:spPr>
            <a:xfrm flipV="1">
              <a:off x="559440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CustomShape 169"/>
            <p:cNvSpPr/>
            <p:nvPr/>
          </p:nvSpPr>
          <p:spPr>
            <a:xfrm flipV="1">
              <a:off x="5501160" y="270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CustomShape 170"/>
            <p:cNvSpPr/>
            <p:nvPr/>
          </p:nvSpPr>
          <p:spPr>
            <a:xfrm flipV="1">
              <a:off x="5487840" y="261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CustomShape 171"/>
            <p:cNvSpPr/>
            <p:nvPr/>
          </p:nvSpPr>
          <p:spPr>
            <a:xfrm flipV="1">
              <a:off x="5575680" y="24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CustomShape 172"/>
            <p:cNvSpPr/>
            <p:nvPr/>
          </p:nvSpPr>
          <p:spPr>
            <a:xfrm flipV="1">
              <a:off x="5392080" y="2463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CustomShape 173"/>
            <p:cNvSpPr/>
            <p:nvPr/>
          </p:nvSpPr>
          <p:spPr>
            <a:xfrm flipV="1">
              <a:off x="5312880" y="236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CustomShape 174"/>
            <p:cNvSpPr/>
            <p:nvPr/>
          </p:nvSpPr>
          <p:spPr>
            <a:xfrm flipV="1" rot="373800">
              <a:off x="5408280" y="236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CustomShape 175"/>
            <p:cNvSpPr/>
            <p:nvPr/>
          </p:nvSpPr>
          <p:spPr>
            <a:xfrm flipV="1">
              <a:off x="524484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CustomShape 176"/>
            <p:cNvSpPr/>
            <p:nvPr/>
          </p:nvSpPr>
          <p:spPr>
            <a:xfrm flipV="1">
              <a:off x="5370120" y="2232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CustomShape 177"/>
            <p:cNvSpPr/>
            <p:nvPr/>
          </p:nvSpPr>
          <p:spPr>
            <a:xfrm flipV="1">
              <a:off x="5216400" y="228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1" name="CustomShape 178"/>
            <p:cNvSpPr/>
            <p:nvPr/>
          </p:nvSpPr>
          <p:spPr>
            <a:xfrm flipV="1">
              <a:off x="519336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2" name="CustomShape 179"/>
            <p:cNvSpPr/>
            <p:nvPr/>
          </p:nvSpPr>
          <p:spPr>
            <a:xfrm flipV="1">
              <a:off x="5100120" y="219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3" name="CustomShape 180"/>
            <p:cNvSpPr/>
            <p:nvPr/>
          </p:nvSpPr>
          <p:spPr>
            <a:xfrm flipV="1">
              <a:off x="5086440" y="211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4" name="CustomShape 181"/>
            <p:cNvSpPr/>
            <p:nvPr/>
          </p:nvSpPr>
          <p:spPr>
            <a:xfrm flipV="1">
              <a:off x="5053320" y="263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CustomShape 182"/>
            <p:cNvSpPr/>
            <p:nvPr/>
          </p:nvSpPr>
          <p:spPr>
            <a:xfrm flipV="1">
              <a:off x="5205600" y="259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CustomShape 183"/>
            <p:cNvSpPr/>
            <p:nvPr/>
          </p:nvSpPr>
          <p:spPr>
            <a:xfrm flipV="1">
              <a:off x="5255280" y="2433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CustomShape 184"/>
            <p:cNvSpPr/>
            <p:nvPr/>
          </p:nvSpPr>
          <p:spPr>
            <a:xfrm flipV="1">
              <a:off x="5301360" y="25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CustomShape 185"/>
            <p:cNvSpPr/>
            <p:nvPr/>
          </p:nvSpPr>
          <p:spPr>
            <a:xfrm flipV="1">
              <a:off x="498492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CustomShape 186"/>
            <p:cNvSpPr/>
            <p:nvPr/>
          </p:nvSpPr>
          <p:spPr>
            <a:xfrm flipV="1">
              <a:off x="5110560" y="25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CustomShape 187"/>
            <p:cNvSpPr/>
            <p:nvPr/>
          </p:nvSpPr>
          <p:spPr>
            <a:xfrm flipV="1">
              <a:off x="5117040" y="241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CustomShape 188"/>
            <p:cNvSpPr/>
            <p:nvPr/>
          </p:nvSpPr>
          <p:spPr>
            <a:xfrm flipV="1">
              <a:off x="5039280" y="2283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CustomShape 189"/>
            <p:cNvSpPr/>
            <p:nvPr/>
          </p:nvSpPr>
          <p:spPr>
            <a:xfrm flipV="1">
              <a:off x="5009400" y="2814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CustomShape 190"/>
            <p:cNvSpPr/>
            <p:nvPr/>
          </p:nvSpPr>
          <p:spPr>
            <a:xfrm flipV="1">
              <a:off x="5162040" y="276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CustomShape 191"/>
            <p:cNvSpPr/>
            <p:nvPr/>
          </p:nvSpPr>
          <p:spPr>
            <a:xfrm flipV="1">
              <a:off x="5257440" y="270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5" name="CustomShape 192"/>
            <p:cNvSpPr/>
            <p:nvPr/>
          </p:nvSpPr>
          <p:spPr>
            <a:xfrm flipV="1">
              <a:off x="5066640" y="26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6" name="CustomShape 193"/>
            <p:cNvSpPr/>
            <p:nvPr/>
          </p:nvSpPr>
          <p:spPr>
            <a:xfrm flipV="1">
              <a:off x="5324760" y="264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7" name="CustomShape 194"/>
            <p:cNvSpPr/>
            <p:nvPr/>
          </p:nvSpPr>
          <p:spPr>
            <a:xfrm flipV="1">
              <a:off x="5013720" y="209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8" name="CustomShape 195"/>
            <p:cNvSpPr/>
            <p:nvPr/>
          </p:nvSpPr>
          <p:spPr>
            <a:xfrm flipV="1">
              <a:off x="5276880" y="2963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9" name="CustomShape 196"/>
            <p:cNvSpPr/>
            <p:nvPr/>
          </p:nvSpPr>
          <p:spPr>
            <a:xfrm flipV="1">
              <a:off x="5372640" y="290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CustomShape 197"/>
            <p:cNvSpPr/>
            <p:nvPr/>
          </p:nvSpPr>
          <p:spPr>
            <a:xfrm flipV="1">
              <a:off x="505620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CustomShape 198"/>
            <p:cNvSpPr/>
            <p:nvPr/>
          </p:nvSpPr>
          <p:spPr>
            <a:xfrm flipV="1">
              <a:off x="5181840" y="287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CustomShape 199"/>
            <p:cNvSpPr/>
            <p:nvPr/>
          </p:nvSpPr>
          <p:spPr>
            <a:xfrm flipV="1">
              <a:off x="5027760" y="2934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CustomShape 200"/>
            <p:cNvSpPr/>
            <p:nvPr/>
          </p:nvSpPr>
          <p:spPr>
            <a:xfrm flipV="1">
              <a:off x="5439600" y="284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CustomShape 201"/>
            <p:cNvSpPr/>
            <p:nvPr/>
          </p:nvSpPr>
          <p:spPr>
            <a:xfrm flipV="1">
              <a:off x="3931920" y="285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5" name="CustomShape 202"/>
            <p:cNvSpPr/>
            <p:nvPr/>
          </p:nvSpPr>
          <p:spPr>
            <a:xfrm flipV="1">
              <a:off x="3978000" y="295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6" name="CustomShape 203"/>
            <p:cNvSpPr/>
            <p:nvPr/>
          </p:nvSpPr>
          <p:spPr>
            <a:xfrm flipV="1">
              <a:off x="366192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7" name="CustomShape 204"/>
            <p:cNvSpPr/>
            <p:nvPr/>
          </p:nvSpPr>
          <p:spPr>
            <a:xfrm flipV="1">
              <a:off x="3787560" y="293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8" name="CustomShape 205"/>
            <p:cNvSpPr/>
            <p:nvPr/>
          </p:nvSpPr>
          <p:spPr>
            <a:xfrm flipV="1">
              <a:off x="3633480" y="2986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9" name="CustomShape 206"/>
            <p:cNvSpPr/>
            <p:nvPr/>
          </p:nvSpPr>
          <p:spPr>
            <a:xfrm flipV="1">
              <a:off x="361044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0" name="CustomShape 207"/>
            <p:cNvSpPr/>
            <p:nvPr/>
          </p:nvSpPr>
          <p:spPr>
            <a:xfrm flipV="1">
              <a:off x="351720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1" name="CustomShape 208"/>
            <p:cNvSpPr/>
            <p:nvPr/>
          </p:nvSpPr>
          <p:spPr>
            <a:xfrm flipV="1">
              <a:off x="3503520" y="281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2" name="CustomShape 209"/>
            <p:cNvSpPr/>
            <p:nvPr/>
          </p:nvSpPr>
          <p:spPr>
            <a:xfrm flipV="1">
              <a:off x="3794040" y="2836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3" name="CustomShape 210"/>
            <p:cNvSpPr/>
            <p:nvPr/>
          </p:nvSpPr>
          <p:spPr>
            <a:xfrm flipV="1">
              <a:off x="3715920" y="270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4" name="CustomShape 211"/>
            <p:cNvSpPr/>
            <p:nvPr/>
          </p:nvSpPr>
          <p:spPr>
            <a:xfrm flipV="1">
              <a:off x="3564360" y="2703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5" name="CustomShape 212"/>
            <p:cNvSpPr/>
            <p:nvPr/>
          </p:nvSpPr>
          <p:spPr>
            <a:xfrm flipV="1">
              <a:off x="4045320" y="289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CustomShape 213"/>
            <p:cNvSpPr/>
            <p:nvPr/>
          </p:nvSpPr>
          <p:spPr>
            <a:xfrm flipV="1">
              <a:off x="397692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7" name="CustomShape 214"/>
            <p:cNvSpPr/>
            <p:nvPr/>
          </p:nvSpPr>
          <p:spPr>
            <a:xfrm flipV="1">
              <a:off x="4102560" y="276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8" name="CustomShape 215"/>
            <p:cNvSpPr/>
            <p:nvPr/>
          </p:nvSpPr>
          <p:spPr>
            <a:xfrm flipV="1">
              <a:off x="3948840" y="2820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9" name="CustomShape 216"/>
            <p:cNvSpPr/>
            <p:nvPr/>
          </p:nvSpPr>
          <p:spPr>
            <a:xfrm flipV="1">
              <a:off x="392580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0" name="CustomShape 217"/>
            <p:cNvSpPr/>
            <p:nvPr/>
          </p:nvSpPr>
          <p:spPr>
            <a:xfrm flipV="1">
              <a:off x="3832560" y="27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1" name="CustomShape 218"/>
            <p:cNvSpPr/>
            <p:nvPr/>
          </p:nvSpPr>
          <p:spPr>
            <a:xfrm flipV="1">
              <a:off x="3818880" y="2647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2" name="CustomShape 219"/>
            <p:cNvSpPr/>
            <p:nvPr/>
          </p:nvSpPr>
          <p:spPr>
            <a:xfrm flipV="1">
              <a:off x="4109040" y="267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3" name="CustomShape 220"/>
            <p:cNvSpPr/>
            <p:nvPr/>
          </p:nvSpPr>
          <p:spPr>
            <a:xfrm flipV="1">
              <a:off x="4031280" y="254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4" name="CustomShape 221"/>
            <p:cNvSpPr/>
            <p:nvPr/>
          </p:nvSpPr>
          <p:spPr>
            <a:xfrm flipV="1">
              <a:off x="3879720" y="253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5" name="CustomShape 222"/>
            <p:cNvSpPr/>
            <p:nvPr/>
          </p:nvSpPr>
          <p:spPr>
            <a:xfrm flipV="1">
              <a:off x="4015800" y="256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6" name="CustomShape 223"/>
            <p:cNvSpPr/>
            <p:nvPr/>
          </p:nvSpPr>
          <p:spPr>
            <a:xfrm flipV="1">
              <a:off x="394740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7" name="CustomShape 224"/>
            <p:cNvSpPr/>
            <p:nvPr/>
          </p:nvSpPr>
          <p:spPr>
            <a:xfrm flipV="1">
              <a:off x="4073040" y="243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8" name="CustomShape 225"/>
            <p:cNvSpPr/>
            <p:nvPr/>
          </p:nvSpPr>
          <p:spPr>
            <a:xfrm flipV="1">
              <a:off x="3918960" y="249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9" name="CustomShape 226"/>
            <p:cNvSpPr/>
            <p:nvPr/>
          </p:nvSpPr>
          <p:spPr>
            <a:xfrm flipV="1">
              <a:off x="389592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0" name="CustomShape 227"/>
            <p:cNvSpPr/>
            <p:nvPr/>
          </p:nvSpPr>
          <p:spPr>
            <a:xfrm flipV="1">
              <a:off x="3723480" y="2490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1" name="CustomShape 228"/>
            <p:cNvSpPr/>
            <p:nvPr/>
          </p:nvSpPr>
          <p:spPr>
            <a:xfrm flipV="1">
              <a:off x="3789360" y="2317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2" name="CustomShape 229"/>
            <p:cNvSpPr/>
            <p:nvPr/>
          </p:nvSpPr>
          <p:spPr>
            <a:xfrm flipV="1">
              <a:off x="4079520" y="234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3" name="CustomShape 230"/>
            <p:cNvSpPr/>
            <p:nvPr/>
          </p:nvSpPr>
          <p:spPr>
            <a:xfrm flipV="1">
              <a:off x="4001400" y="221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4" name="CustomShape 231"/>
            <p:cNvSpPr/>
            <p:nvPr/>
          </p:nvSpPr>
          <p:spPr>
            <a:xfrm flipV="1">
              <a:off x="3849840" y="220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5" name="CustomShape 232"/>
            <p:cNvSpPr/>
            <p:nvPr/>
          </p:nvSpPr>
          <p:spPr>
            <a:xfrm flipV="1">
              <a:off x="3804840" y="247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6" name="CustomShape 233"/>
            <p:cNvSpPr/>
            <p:nvPr/>
          </p:nvSpPr>
          <p:spPr>
            <a:xfrm flipV="1" rot="373800">
              <a:off x="3739320" y="239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7" name="CustomShape 234"/>
            <p:cNvSpPr/>
            <p:nvPr/>
          </p:nvSpPr>
          <p:spPr>
            <a:xfrm flipV="1">
              <a:off x="3892320" y="228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8" name="CustomShape 235"/>
            <p:cNvSpPr/>
            <p:nvPr/>
          </p:nvSpPr>
          <p:spPr>
            <a:xfrm flipV="1">
              <a:off x="3701520" y="225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9" name="CustomShape 236"/>
            <p:cNvSpPr/>
            <p:nvPr/>
          </p:nvSpPr>
          <p:spPr>
            <a:xfrm flipV="1">
              <a:off x="3384360" y="2664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0" name="CustomShape 237"/>
            <p:cNvSpPr/>
            <p:nvPr/>
          </p:nvSpPr>
          <p:spPr>
            <a:xfrm flipV="1">
              <a:off x="3537000" y="261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1" name="CustomShape 238"/>
            <p:cNvSpPr/>
            <p:nvPr/>
          </p:nvSpPr>
          <p:spPr>
            <a:xfrm flipV="1">
              <a:off x="3586320" y="246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2" name="CustomShape 239"/>
            <p:cNvSpPr/>
            <p:nvPr/>
          </p:nvSpPr>
          <p:spPr>
            <a:xfrm flipV="1">
              <a:off x="3632400" y="255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3" name="CustomShape 240"/>
            <p:cNvSpPr/>
            <p:nvPr/>
          </p:nvSpPr>
          <p:spPr>
            <a:xfrm flipV="1">
              <a:off x="3441960" y="2533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4" name="CustomShape 241"/>
            <p:cNvSpPr/>
            <p:nvPr/>
          </p:nvSpPr>
          <p:spPr>
            <a:xfrm flipV="1">
              <a:off x="3448440" y="2438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5" name="CustomShape 242"/>
            <p:cNvSpPr/>
            <p:nvPr/>
          </p:nvSpPr>
          <p:spPr>
            <a:xfrm flipV="1">
              <a:off x="3826080" y="2176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6" name="CustomShape 243"/>
            <p:cNvSpPr/>
            <p:nvPr/>
          </p:nvSpPr>
          <p:spPr>
            <a:xfrm flipV="1">
              <a:off x="4131000" y="2201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7" name="CustomShape 244"/>
            <p:cNvSpPr/>
            <p:nvPr/>
          </p:nvSpPr>
          <p:spPr>
            <a:xfrm flipV="1">
              <a:off x="4034520" y="212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8" name="CustomShape 245"/>
            <p:cNvSpPr/>
            <p:nvPr/>
          </p:nvSpPr>
          <p:spPr>
            <a:xfrm flipV="1">
              <a:off x="3340800" y="2841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9" name="CustomShape 246"/>
            <p:cNvSpPr/>
            <p:nvPr/>
          </p:nvSpPr>
          <p:spPr>
            <a:xfrm flipV="1">
              <a:off x="3493080" y="2795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0" name="CustomShape 247"/>
            <p:cNvSpPr/>
            <p:nvPr/>
          </p:nvSpPr>
          <p:spPr>
            <a:xfrm flipV="1">
              <a:off x="3588480" y="2734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1" name="CustomShape 248"/>
            <p:cNvSpPr/>
            <p:nvPr/>
          </p:nvSpPr>
          <p:spPr>
            <a:xfrm flipV="1">
              <a:off x="3398040" y="2711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2" name="CustomShape 249"/>
            <p:cNvSpPr/>
            <p:nvPr/>
          </p:nvSpPr>
          <p:spPr>
            <a:xfrm flipV="1">
              <a:off x="3655800" y="267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3" name="CustomShape 250"/>
            <p:cNvSpPr/>
            <p:nvPr/>
          </p:nvSpPr>
          <p:spPr>
            <a:xfrm flipV="1">
              <a:off x="3607920" y="2991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4" name="CustomShape 251"/>
            <p:cNvSpPr/>
            <p:nvPr/>
          </p:nvSpPr>
          <p:spPr>
            <a:xfrm flipV="1">
              <a:off x="3703680" y="293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5" name="CustomShape 252"/>
            <p:cNvSpPr/>
            <p:nvPr/>
          </p:nvSpPr>
          <p:spPr>
            <a:xfrm flipV="1">
              <a:off x="338724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6" name="CustomShape 253"/>
            <p:cNvSpPr/>
            <p:nvPr/>
          </p:nvSpPr>
          <p:spPr>
            <a:xfrm flipV="1">
              <a:off x="3512880" y="2907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7" name="CustomShape 254"/>
            <p:cNvSpPr/>
            <p:nvPr/>
          </p:nvSpPr>
          <p:spPr>
            <a:xfrm flipV="1">
              <a:off x="3359160" y="2961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8" name="CustomShape 255"/>
            <p:cNvSpPr/>
            <p:nvPr/>
          </p:nvSpPr>
          <p:spPr>
            <a:xfrm flipV="1">
              <a:off x="3771000" y="287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9" name="CustomShape 256"/>
            <p:cNvSpPr/>
            <p:nvPr/>
          </p:nvSpPr>
          <p:spPr>
            <a:xfrm flipV="1">
              <a:off x="3737160" y="375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0" name="CustomShape 257"/>
            <p:cNvSpPr/>
            <p:nvPr/>
          </p:nvSpPr>
          <p:spPr>
            <a:xfrm flipV="1">
              <a:off x="3783240" y="38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1" name="CustomShape 258"/>
            <p:cNvSpPr/>
            <p:nvPr/>
          </p:nvSpPr>
          <p:spPr>
            <a:xfrm flipV="1">
              <a:off x="346680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2" name="CustomShape 259"/>
            <p:cNvSpPr/>
            <p:nvPr/>
          </p:nvSpPr>
          <p:spPr>
            <a:xfrm flipV="1">
              <a:off x="3592440" y="382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3" name="CustomShape 260"/>
            <p:cNvSpPr/>
            <p:nvPr/>
          </p:nvSpPr>
          <p:spPr>
            <a:xfrm flipV="1">
              <a:off x="3438360" y="3882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4" name="CustomShape 261"/>
            <p:cNvSpPr/>
            <p:nvPr/>
          </p:nvSpPr>
          <p:spPr>
            <a:xfrm flipV="1">
              <a:off x="341532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5" name="CustomShape 262"/>
            <p:cNvSpPr/>
            <p:nvPr/>
          </p:nvSpPr>
          <p:spPr>
            <a:xfrm flipV="1">
              <a:off x="332208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6" name="CustomShape 263"/>
            <p:cNvSpPr/>
            <p:nvPr/>
          </p:nvSpPr>
          <p:spPr>
            <a:xfrm flipV="1">
              <a:off x="3308760" y="370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7" name="CustomShape 264"/>
            <p:cNvSpPr/>
            <p:nvPr/>
          </p:nvSpPr>
          <p:spPr>
            <a:xfrm flipV="1">
              <a:off x="3598920" y="373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8" name="CustomShape 265"/>
            <p:cNvSpPr/>
            <p:nvPr/>
          </p:nvSpPr>
          <p:spPr>
            <a:xfrm flipV="1">
              <a:off x="3520800" y="3605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9" name="CustomShape 266"/>
            <p:cNvSpPr/>
            <p:nvPr/>
          </p:nvSpPr>
          <p:spPr>
            <a:xfrm flipV="1">
              <a:off x="3369240" y="3598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0" name="CustomShape 267"/>
            <p:cNvSpPr/>
            <p:nvPr/>
          </p:nvSpPr>
          <p:spPr>
            <a:xfrm flipV="1">
              <a:off x="3850200" y="379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1" name="CustomShape 268"/>
            <p:cNvSpPr/>
            <p:nvPr/>
          </p:nvSpPr>
          <p:spPr>
            <a:xfrm flipV="1">
              <a:off x="378216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2" name="CustomShape 269"/>
            <p:cNvSpPr/>
            <p:nvPr/>
          </p:nvSpPr>
          <p:spPr>
            <a:xfrm flipV="1">
              <a:off x="3907800" y="366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3" name="CustomShape 270"/>
            <p:cNvSpPr/>
            <p:nvPr/>
          </p:nvSpPr>
          <p:spPr>
            <a:xfrm flipV="1">
              <a:off x="3753720" y="3716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4" name="CustomShape 271"/>
            <p:cNvSpPr/>
            <p:nvPr/>
          </p:nvSpPr>
          <p:spPr>
            <a:xfrm flipV="1">
              <a:off x="373068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5" name="CustomShape 272"/>
            <p:cNvSpPr/>
            <p:nvPr/>
          </p:nvSpPr>
          <p:spPr>
            <a:xfrm flipV="1">
              <a:off x="3637440" y="362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6" name="CustomShape 273"/>
            <p:cNvSpPr/>
            <p:nvPr/>
          </p:nvSpPr>
          <p:spPr>
            <a:xfrm flipV="1">
              <a:off x="3623760" y="354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7" name="CustomShape 274"/>
            <p:cNvSpPr/>
            <p:nvPr/>
          </p:nvSpPr>
          <p:spPr>
            <a:xfrm flipV="1">
              <a:off x="3914280" y="356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8" name="CustomShape 275"/>
            <p:cNvSpPr/>
            <p:nvPr/>
          </p:nvSpPr>
          <p:spPr>
            <a:xfrm flipV="1">
              <a:off x="3836160" y="3439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9" name="CustomShape 276"/>
            <p:cNvSpPr/>
            <p:nvPr/>
          </p:nvSpPr>
          <p:spPr>
            <a:xfrm flipV="1">
              <a:off x="3684600" y="343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0" name="CustomShape 277"/>
            <p:cNvSpPr/>
            <p:nvPr/>
          </p:nvSpPr>
          <p:spPr>
            <a:xfrm flipV="1">
              <a:off x="3820680" y="346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1" name="CustomShape 278"/>
            <p:cNvSpPr/>
            <p:nvPr/>
          </p:nvSpPr>
          <p:spPr>
            <a:xfrm flipV="1">
              <a:off x="3752640" y="3331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2" name="CustomShape 279"/>
            <p:cNvSpPr/>
            <p:nvPr/>
          </p:nvSpPr>
          <p:spPr>
            <a:xfrm flipV="1">
              <a:off x="3877920" y="33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3" name="CustomShape 280"/>
            <p:cNvSpPr/>
            <p:nvPr/>
          </p:nvSpPr>
          <p:spPr>
            <a:xfrm flipV="1">
              <a:off x="372420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4" name="CustomShape 281"/>
            <p:cNvSpPr/>
            <p:nvPr/>
          </p:nvSpPr>
          <p:spPr>
            <a:xfrm flipV="1">
              <a:off x="370116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5" name="CustomShape 282"/>
            <p:cNvSpPr/>
            <p:nvPr/>
          </p:nvSpPr>
          <p:spPr>
            <a:xfrm flipV="1">
              <a:off x="3528360" y="3386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6" name="CustomShape 283"/>
            <p:cNvSpPr/>
            <p:nvPr/>
          </p:nvSpPr>
          <p:spPr>
            <a:xfrm flipV="1">
              <a:off x="3594240" y="321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7" name="CustomShape 284"/>
            <p:cNvSpPr/>
            <p:nvPr/>
          </p:nvSpPr>
          <p:spPr>
            <a:xfrm flipV="1">
              <a:off x="3884400" y="32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8" name="CustomShape 285"/>
            <p:cNvSpPr/>
            <p:nvPr/>
          </p:nvSpPr>
          <p:spPr>
            <a:xfrm flipV="1">
              <a:off x="3806640" y="3109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9" name="CustomShape 286"/>
            <p:cNvSpPr/>
            <p:nvPr/>
          </p:nvSpPr>
          <p:spPr>
            <a:xfrm flipV="1">
              <a:off x="3655080" y="31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0" name="CustomShape 287"/>
            <p:cNvSpPr/>
            <p:nvPr/>
          </p:nvSpPr>
          <p:spPr>
            <a:xfrm flipV="1">
              <a:off x="3449160" y="328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1" name="CustomShape 288"/>
            <p:cNvSpPr/>
            <p:nvPr/>
          </p:nvSpPr>
          <p:spPr>
            <a:xfrm flipV="1">
              <a:off x="3609720" y="3373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2" name="CustomShape 289"/>
            <p:cNvSpPr/>
            <p:nvPr/>
          </p:nvSpPr>
          <p:spPr>
            <a:xfrm flipV="1" rot="373800">
              <a:off x="3544200" y="328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3" name="CustomShape 290"/>
            <p:cNvSpPr/>
            <p:nvPr/>
          </p:nvSpPr>
          <p:spPr>
            <a:xfrm flipV="1">
              <a:off x="3697200" y="31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4" name="CustomShape 291"/>
            <p:cNvSpPr/>
            <p:nvPr/>
          </p:nvSpPr>
          <p:spPr>
            <a:xfrm flipV="1">
              <a:off x="338076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5" name="CustomShape 292"/>
            <p:cNvSpPr/>
            <p:nvPr/>
          </p:nvSpPr>
          <p:spPr>
            <a:xfrm flipV="1">
              <a:off x="3506400" y="3155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6" name="CustomShape 293"/>
            <p:cNvSpPr/>
            <p:nvPr/>
          </p:nvSpPr>
          <p:spPr>
            <a:xfrm flipV="1">
              <a:off x="3352680" y="3210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7" name="CustomShape 294"/>
            <p:cNvSpPr/>
            <p:nvPr/>
          </p:nvSpPr>
          <p:spPr>
            <a:xfrm flipV="1">
              <a:off x="332964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8" name="CustomShape 295"/>
            <p:cNvSpPr/>
            <p:nvPr/>
          </p:nvSpPr>
          <p:spPr>
            <a:xfrm flipV="1">
              <a:off x="3236400" y="3119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9" name="CustomShape 296"/>
            <p:cNvSpPr/>
            <p:nvPr/>
          </p:nvSpPr>
          <p:spPr>
            <a:xfrm flipV="1">
              <a:off x="3222720" y="303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0" name="CustomShape 297"/>
            <p:cNvSpPr/>
            <p:nvPr/>
          </p:nvSpPr>
          <p:spPr>
            <a:xfrm flipV="1">
              <a:off x="3512880" y="306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1" name="CustomShape 298"/>
            <p:cNvSpPr/>
            <p:nvPr/>
          </p:nvSpPr>
          <p:spPr>
            <a:xfrm flipV="1">
              <a:off x="3189600" y="356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2" name="CustomShape 299"/>
            <p:cNvSpPr/>
            <p:nvPr/>
          </p:nvSpPr>
          <p:spPr>
            <a:xfrm flipV="1">
              <a:off x="3341880" y="351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3" name="CustomShape 300"/>
            <p:cNvSpPr/>
            <p:nvPr/>
          </p:nvSpPr>
          <p:spPr>
            <a:xfrm flipV="1">
              <a:off x="3391560" y="33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4" name="CustomShape 301"/>
            <p:cNvSpPr/>
            <p:nvPr/>
          </p:nvSpPr>
          <p:spPr>
            <a:xfrm flipV="1">
              <a:off x="343764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5" name="CustomShape 302"/>
            <p:cNvSpPr/>
            <p:nvPr/>
          </p:nvSpPr>
          <p:spPr>
            <a:xfrm flipV="1">
              <a:off x="312120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6" name="CustomShape 303"/>
            <p:cNvSpPr/>
            <p:nvPr/>
          </p:nvSpPr>
          <p:spPr>
            <a:xfrm flipV="1">
              <a:off x="3246840" y="342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7" name="CustomShape 304"/>
            <p:cNvSpPr/>
            <p:nvPr/>
          </p:nvSpPr>
          <p:spPr>
            <a:xfrm flipV="1">
              <a:off x="3253320" y="333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8" name="CustomShape 305"/>
            <p:cNvSpPr/>
            <p:nvPr/>
          </p:nvSpPr>
          <p:spPr>
            <a:xfrm flipV="1">
              <a:off x="3175200" y="320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9" name="CustomShape 306"/>
            <p:cNvSpPr/>
            <p:nvPr/>
          </p:nvSpPr>
          <p:spPr>
            <a:xfrm flipV="1">
              <a:off x="3630960" y="30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0" name="CustomShape 307"/>
            <p:cNvSpPr/>
            <p:nvPr/>
          </p:nvSpPr>
          <p:spPr>
            <a:xfrm flipV="1">
              <a:off x="3936240" y="3097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1" name="CustomShape 308"/>
            <p:cNvSpPr/>
            <p:nvPr/>
          </p:nvSpPr>
          <p:spPr>
            <a:xfrm flipV="1">
              <a:off x="3839400" y="302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2" name="CustomShape 309"/>
            <p:cNvSpPr/>
            <p:nvPr/>
          </p:nvSpPr>
          <p:spPr>
            <a:xfrm flipV="1">
              <a:off x="3145680" y="3737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3" name="CustomShape 310"/>
            <p:cNvSpPr/>
            <p:nvPr/>
          </p:nvSpPr>
          <p:spPr>
            <a:xfrm flipV="1">
              <a:off x="3297960" y="369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4" name="CustomShape 311"/>
            <p:cNvSpPr/>
            <p:nvPr/>
          </p:nvSpPr>
          <p:spPr>
            <a:xfrm flipV="1">
              <a:off x="3393720" y="3629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5" name="CustomShape 312"/>
            <p:cNvSpPr/>
            <p:nvPr/>
          </p:nvSpPr>
          <p:spPr>
            <a:xfrm flipV="1">
              <a:off x="3202920" y="360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6" name="CustomShape 313"/>
            <p:cNvSpPr/>
            <p:nvPr/>
          </p:nvSpPr>
          <p:spPr>
            <a:xfrm flipV="1">
              <a:off x="3460680" y="3571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7" name="CustomShape 314"/>
            <p:cNvSpPr/>
            <p:nvPr/>
          </p:nvSpPr>
          <p:spPr>
            <a:xfrm flipV="1">
              <a:off x="3413160" y="3887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8" name="CustomShape 315"/>
            <p:cNvSpPr/>
            <p:nvPr/>
          </p:nvSpPr>
          <p:spPr>
            <a:xfrm flipV="1">
              <a:off x="3508560" y="38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9" name="CustomShape 316"/>
            <p:cNvSpPr/>
            <p:nvPr/>
          </p:nvSpPr>
          <p:spPr>
            <a:xfrm flipV="1">
              <a:off x="319248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0" name="CustomShape 317"/>
            <p:cNvSpPr/>
            <p:nvPr/>
          </p:nvSpPr>
          <p:spPr>
            <a:xfrm flipV="1">
              <a:off x="3317760" y="3802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1" name="CustomShape 318"/>
            <p:cNvSpPr/>
            <p:nvPr/>
          </p:nvSpPr>
          <p:spPr>
            <a:xfrm flipV="1">
              <a:off x="3164040" y="385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2" name="CustomShape 319"/>
            <p:cNvSpPr/>
            <p:nvPr/>
          </p:nvSpPr>
          <p:spPr>
            <a:xfrm flipV="1">
              <a:off x="3575880" y="376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3" name="CustomShape 320"/>
            <p:cNvSpPr/>
            <p:nvPr/>
          </p:nvSpPr>
          <p:spPr>
            <a:xfrm flipV="1">
              <a:off x="5698440" y="3774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4" name="CustomShape 321"/>
            <p:cNvSpPr/>
            <p:nvPr/>
          </p:nvSpPr>
          <p:spPr>
            <a:xfrm flipV="1">
              <a:off x="5744520" y="3870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5" name="CustomShape 322"/>
            <p:cNvSpPr/>
            <p:nvPr/>
          </p:nvSpPr>
          <p:spPr>
            <a:xfrm flipV="1">
              <a:off x="542844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6" name="CustomShape 323"/>
            <p:cNvSpPr/>
            <p:nvPr/>
          </p:nvSpPr>
          <p:spPr>
            <a:xfrm flipV="1">
              <a:off x="5553720" y="384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7" name="CustomShape 324"/>
            <p:cNvSpPr/>
            <p:nvPr/>
          </p:nvSpPr>
          <p:spPr>
            <a:xfrm flipV="1">
              <a:off x="5400000" y="3902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8" name="CustomShape 325"/>
            <p:cNvSpPr/>
            <p:nvPr/>
          </p:nvSpPr>
          <p:spPr>
            <a:xfrm flipV="1">
              <a:off x="537696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9" name="CustomShape 326"/>
            <p:cNvSpPr/>
            <p:nvPr/>
          </p:nvSpPr>
          <p:spPr>
            <a:xfrm flipV="1">
              <a:off x="528372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0" name="CustomShape 327"/>
            <p:cNvSpPr/>
            <p:nvPr/>
          </p:nvSpPr>
          <p:spPr>
            <a:xfrm flipV="1">
              <a:off x="5270040" y="3728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1" name="CustomShape 328"/>
            <p:cNvSpPr/>
            <p:nvPr/>
          </p:nvSpPr>
          <p:spPr>
            <a:xfrm flipV="1">
              <a:off x="5560200" y="375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2" name="CustomShape 329"/>
            <p:cNvSpPr/>
            <p:nvPr/>
          </p:nvSpPr>
          <p:spPr>
            <a:xfrm flipV="1">
              <a:off x="5482440" y="362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3" name="CustomShape 330"/>
            <p:cNvSpPr/>
            <p:nvPr/>
          </p:nvSpPr>
          <p:spPr>
            <a:xfrm flipV="1">
              <a:off x="5330880" y="3618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4" name="CustomShape 331"/>
            <p:cNvSpPr/>
            <p:nvPr/>
          </p:nvSpPr>
          <p:spPr>
            <a:xfrm flipV="1">
              <a:off x="5811840" y="3811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5" name="CustomShape 332"/>
            <p:cNvSpPr/>
            <p:nvPr/>
          </p:nvSpPr>
          <p:spPr>
            <a:xfrm flipV="1">
              <a:off x="574344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6" name="CustomShape 333"/>
            <p:cNvSpPr/>
            <p:nvPr/>
          </p:nvSpPr>
          <p:spPr>
            <a:xfrm flipV="1">
              <a:off x="5869080" y="368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7" name="CustomShape 334"/>
            <p:cNvSpPr/>
            <p:nvPr/>
          </p:nvSpPr>
          <p:spPr>
            <a:xfrm flipV="1">
              <a:off x="5715000" y="3736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8" name="CustomShape 335"/>
            <p:cNvSpPr/>
            <p:nvPr/>
          </p:nvSpPr>
          <p:spPr>
            <a:xfrm flipV="1">
              <a:off x="569196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9" name="CustomShape 336"/>
            <p:cNvSpPr/>
            <p:nvPr/>
          </p:nvSpPr>
          <p:spPr>
            <a:xfrm flipV="1">
              <a:off x="5598720" y="3645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0" name="CustomShape 337"/>
            <p:cNvSpPr/>
            <p:nvPr/>
          </p:nvSpPr>
          <p:spPr>
            <a:xfrm flipV="1">
              <a:off x="5585400" y="356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1" name="CustomShape 338"/>
            <p:cNvSpPr/>
            <p:nvPr/>
          </p:nvSpPr>
          <p:spPr>
            <a:xfrm flipV="1">
              <a:off x="5875560" y="358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2" name="CustomShape 339"/>
            <p:cNvSpPr/>
            <p:nvPr/>
          </p:nvSpPr>
          <p:spPr>
            <a:xfrm flipV="1">
              <a:off x="5797440" y="3458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3" name="CustomShape 340"/>
            <p:cNvSpPr/>
            <p:nvPr/>
          </p:nvSpPr>
          <p:spPr>
            <a:xfrm flipV="1">
              <a:off x="5645880" y="3452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4" name="CustomShape 341"/>
            <p:cNvSpPr/>
            <p:nvPr/>
          </p:nvSpPr>
          <p:spPr>
            <a:xfrm flipV="1">
              <a:off x="5782320" y="348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5" name="CustomShape 342"/>
            <p:cNvSpPr/>
            <p:nvPr/>
          </p:nvSpPr>
          <p:spPr>
            <a:xfrm flipV="1">
              <a:off x="571392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6" name="CustomShape 343"/>
            <p:cNvSpPr/>
            <p:nvPr/>
          </p:nvSpPr>
          <p:spPr>
            <a:xfrm flipV="1">
              <a:off x="5839560" y="335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7" name="CustomShape 344"/>
            <p:cNvSpPr/>
            <p:nvPr/>
          </p:nvSpPr>
          <p:spPr>
            <a:xfrm flipV="1">
              <a:off x="5685480" y="3406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8" name="CustomShape 345"/>
            <p:cNvSpPr/>
            <p:nvPr/>
          </p:nvSpPr>
          <p:spPr>
            <a:xfrm flipV="1">
              <a:off x="566244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9" name="CustomShape 346"/>
            <p:cNvSpPr/>
            <p:nvPr/>
          </p:nvSpPr>
          <p:spPr>
            <a:xfrm flipV="1">
              <a:off x="5489640" y="340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0" name="CustomShape 347"/>
            <p:cNvSpPr/>
            <p:nvPr/>
          </p:nvSpPr>
          <p:spPr>
            <a:xfrm flipV="1">
              <a:off x="5555880" y="323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1" name="CustomShape 348"/>
            <p:cNvSpPr/>
            <p:nvPr/>
          </p:nvSpPr>
          <p:spPr>
            <a:xfrm flipV="1">
              <a:off x="5846040" y="3255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2" name="CustomShape 349"/>
            <p:cNvSpPr/>
            <p:nvPr/>
          </p:nvSpPr>
          <p:spPr>
            <a:xfrm flipV="1">
              <a:off x="5767920" y="3129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3" name="CustomShape 350"/>
            <p:cNvSpPr/>
            <p:nvPr/>
          </p:nvSpPr>
          <p:spPr>
            <a:xfrm flipV="1">
              <a:off x="5616360" y="3123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4" name="CustomShape 351"/>
            <p:cNvSpPr/>
            <p:nvPr/>
          </p:nvSpPr>
          <p:spPr>
            <a:xfrm flipV="1">
              <a:off x="5410440" y="3305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5" name="CustomShape 352"/>
            <p:cNvSpPr/>
            <p:nvPr/>
          </p:nvSpPr>
          <p:spPr>
            <a:xfrm flipV="1">
              <a:off x="5571360" y="3393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6" name="CustomShape 353"/>
            <p:cNvSpPr/>
            <p:nvPr/>
          </p:nvSpPr>
          <p:spPr>
            <a:xfrm flipV="1" rot="373800">
              <a:off x="5505840" y="3308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7" name="CustomShape 354"/>
            <p:cNvSpPr/>
            <p:nvPr/>
          </p:nvSpPr>
          <p:spPr>
            <a:xfrm flipV="1">
              <a:off x="5658480" y="3197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8" name="CustomShape 355"/>
            <p:cNvSpPr/>
            <p:nvPr/>
          </p:nvSpPr>
          <p:spPr>
            <a:xfrm flipV="1">
              <a:off x="534240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9" name="CustomShape 356"/>
            <p:cNvSpPr/>
            <p:nvPr/>
          </p:nvSpPr>
          <p:spPr>
            <a:xfrm flipV="1">
              <a:off x="5467680" y="317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0" name="CustomShape 357"/>
            <p:cNvSpPr/>
            <p:nvPr/>
          </p:nvSpPr>
          <p:spPr>
            <a:xfrm flipV="1">
              <a:off x="5313960" y="322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1" name="CustomShape 358"/>
            <p:cNvSpPr/>
            <p:nvPr/>
          </p:nvSpPr>
          <p:spPr>
            <a:xfrm flipV="1">
              <a:off x="529092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2" name="CustomShape 359"/>
            <p:cNvSpPr/>
            <p:nvPr/>
          </p:nvSpPr>
          <p:spPr>
            <a:xfrm flipV="1">
              <a:off x="5197680" y="313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3" name="CustomShape 360"/>
            <p:cNvSpPr/>
            <p:nvPr/>
          </p:nvSpPr>
          <p:spPr>
            <a:xfrm flipV="1">
              <a:off x="5184000" y="3056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4" name="CustomShape 361"/>
            <p:cNvSpPr/>
            <p:nvPr/>
          </p:nvSpPr>
          <p:spPr>
            <a:xfrm flipV="1">
              <a:off x="5474520" y="307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5" name="CustomShape 362"/>
            <p:cNvSpPr/>
            <p:nvPr/>
          </p:nvSpPr>
          <p:spPr>
            <a:xfrm flipV="1">
              <a:off x="5150880" y="3579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6" name="CustomShape 363"/>
            <p:cNvSpPr/>
            <p:nvPr/>
          </p:nvSpPr>
          <p:spPr>
            <a:xfrm flipV="1">
              <a:off x="5303160" y="353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7" name="CustomShape 364"/>
            <p:cNvSpPr/>
            <p:nvPr/>
          </p:nvSpPr>
          <p:spPr>
            <a:xfrm flipV="1">
              <a:off x="5352840" y="337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8" name="CustomShape 365"/>
            <p:cNvSpPr/>
            <p:nvPr/>
          </p:nvSpPr>
          <p:spPr>
            <a:xfrm flipV="1">
              <a:off x="5398920" y="3472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9" name="CustomShape 366"/>
            <p:cNvSpPr/>
            <p:nvPr/>
          </p:nvSpPr>
          <p:spPr>
            <a:xfrm flipV="1">
              <a:off x="508248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0" name="CustomShape 367"/>
            <p:cNvSpPr/>
            <p:nvPr/>
          </p:nvSpPr>
          <p:spPr>
            <a:xfrm flipV="1">
              <a:off x="5208120" y="3449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1" name="CustomShape 368"/>
            <p:cNvSpPr/>
            <p:nvPr/>
          </p:nvSpPr>
          <p:spPr>
            <a:xfrm flipV="1">
              <a:off x="5214600" y="335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2" name="CustomShape 369"/>
            <p:cNvSpPr/>
            <p:nvPr/>
          </p:nvSpPr>
          <p:spPr>
            <a:xfrm flipV="1">
              <a:off x="5136840" y="3227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3" name="CustomShape 370"/>
            <p:cNvSpPr/>
            <p:nvPr/>
          </p:nvSpPr>
          <p:spPr>
            <a:xfrm flipV="1">
              <a:off x="5592600" y="309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4" name="CustomShape 371"/>
            <p:cNvSpPr/>
            <p:nvPr/>
          </p:nvSpPr>
          <p:spPr>
            <a:xfrm flipV="1">
              <a:off x="5897520" y="3117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5" name="CustomShape 372"/>
            <p:cNvSpPr/>
            <p:nvPr/>
          </p:nvSpPr>
          <p:spPr>
            <a:xfrm flipV="1">
              <a:off x="5801040" y="304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6" name="CustomShape 373"/>
            <p:cNvSpPr/>
            <p:nvPr/>
          </p:nvSpPr>
          <p:spPr>
            <a:xfrm flipV="1">
              <a:off x="5106960" y="3757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7" name="CustomShape 374"/>
            <p:cNvSpPr/>
            <p:nvPr/>
          </p:nvSpPr>
          <p:spPr>
            <a:xfrm flipV="1">
              <a:off x="5259600" y="3711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8" name="CustomShape 375"/>
            <p:cNvSpPr/>
            <p:nvPr/>
          </p:nvSpPr>
          <p:spPr>
            <a:xfrm flipV="1">
              <a:off x="5355000" y="3649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9" name="CustomShape 376"/>
            <p:cNvSpPr/>
            <p:nvPr/>
          </p:nvSpPr>
          <p:spPr>
            <a:xfrm flipV="1">
              <a:off x="5164200" y="3626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0" name="CustomShape 377"/>
            <p:cNvSpPr/>
            <p:nvPr/>
          </p:nvSpPr>
          <p:spPr>
            <a:xfrm flipV="1">
              <a:off x="5422320" y="3591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1" name="CustomShape 378"/>
            <p:cNvSpPr/>
            <p:nvPr/>
          </p:nvSpPr>
          <p:spPr>
            <a:xfrm flipV="1">
              <a:off x="5111280" y="304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2" name="CustomShape 379"/>
            <p:cNvSpPr/>
            <p:nvPr/>
          </p:nvSpPr>
          <p:spPr>
            <a:xfrm flipV="1">
              <a:off x="5374440" y="3906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3" name="CustomShape 380"/>
            <p:cNvSpPr/>
            <p:nvPr/>
          </p:nvSpPr>
          <p:spPr>
            <a:xfrm flipV="1">
              <a:off x="5470200" y="3845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4" name="CustomShape 381"/>
            <p:cNvSpPr/>
            <p:nvPr/>
          </p:nvSpPr>
          <p:spPr>
            <a:xfrm flipV="1">
              <a:off x="515376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5" name="CustomShape 382"/>
            <p:cNvSpPr/>
            <p:nvPr/>
          </p:nvSpPr>
          <p:spPr>
            <a:xfrm flipV="1">
              <a:off x="5279400" y="382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6" name="CustomShape 383"/>
            <p:cNvSpPr/>
            <p:nvPr/>
          </p:nvSpPr>
          <p:spPr>
            <a:xfrm flipV="1">
              <a:off x="5125320" y="3877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7" name="CustomShape 384"/>
            <p:cNvSpPr/>
            <p:nvPr/>
          </p:nvSpPr>
          <p:spPr>
            <a:xfrm flipV="1">
              <a:off x="5537160" y="3786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8" name="CustomShape 385"/>
            <p:cNvSpPr/>
            <p:nvPr/>
          </p:nvSpPr>
          <p:spPr>
            <a:xfrm flipV="1">
              <a:off x="3950640" y="460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9" name="CustomShape 386"/>
            <p:cNvSpPr/>
            <p:nvPr/>
          </p:nvSpPr>
          <p:spPr>
            <a:xfrm flipV="1">
              <a:off x="3996720" y="4703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0" name="CustomShape 387"/>
            <p:cNvSpPr/>
            <p:nvPr/>
          </p:nvSpPr>
          <p:spPr>
            <a:xfrm flipV="1">
              <a:off x="368028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1" name="CustomShape 388"/>
            <p:cNvSpPr/>
            <p:nvPr/>
          </p:nvSpPr>
          <p:spPr>
            <a:xfrm flipV="1">
              <a:off x="3805920" y="4680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2" name="CustomShape 389"/>
            <p:cNvSpPr/>
            <p:nvPr/>
          </p:nvSpPr>
          <p:spPr>
            <a:xfrm flipV="1">
              <a:off x="3628800" y="4562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3" name="CustomShape 390"/>
            <p:cNvSpPr/>
            <p:nvPr/>
          </p:nvSpPr>
          <p:spPr>
            <a:xfrm flipV="1">
              <a:off x="3398760" y="400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4" name="CustomShape 391"/>
            <p:cNvSpPr/>
            <p:nvPr/>
          </p:nvSpPr>
          <p:spPr>
            <a:xfrm flipV="1">
              <a:off x="3812400" y="4585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5" name="CustomShape 392"/>
            <p:cNvSpPr/>
            <p:nvPr/>
          </p:nvSpPr>
          <p:spPr>
            <a:xfrm flipV="1">
              <a:off x="3734280" y="445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6" name="CustomShape 393"/>
            <p:cNvSpPr/>
            <p:nvPr/>
          </p:nvSpPr>
          <p:spPr>
            <a:xfrm flipV="1">
              <a:off x="3582720" y="445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7" name="CustomShape 394"/>
            <p:cNvSpPr/>
            <p:nvPr/>
          </p:nvSpPr>
          <p:spPr>
            <a:xfrm flipV="1">
              <a:off x="4063680" y="464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8" name="CustomShape 395"/>
            <p:cNvSpPr/>
            <p:nvPr/>
          </p:nvSpPr>
          <p:spPr>
            <a:xfrm flipV="1">
              <a:off x="399564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9" name="CustomShape 396"/>
            <p:cNvSpPr/>
            <p:nvPr/>
          </p:nvSpPr>
          <p:spPr>
            <a:xfrm flipV="1">
              <a:off x="4121280" y="4514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0" name="CustomShape 397"/>
            <p:cNvSpPr/>
            <p:nvPr/>
          </p:nvSpPr>
          <p:spPr>
            <a:xfrm flipV="1">
              <a:off x="3967200" y="456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1" name="CustomShape 398"/>
            <p:cNvSpPr/>
            <p:nvPr/>
          </p:nvSpPr>
          <p:spPr>
            <a:xfrm flipV="1">
              <a:off x="394416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2" name="CustomShape 399"/>
            <p:cNvSpPr/>
            <p:nvPr/>
          </p:nvSpPr>
          <p:spPr>
            <a:xfrm flipV="1">
              <a:off x="3850920" y="447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3" name="CustomShape 400"/>
            <p:cNvSpPr/>
            <p:nvPr/>
          </p:nvSpPr>
          <p:spPr>
            <a:xfrm flipV="1">
              <a:off x="3837240" y="4395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4" name="CustomShape 401"/>
            <p:cNvSpPr/>
            <p:nvPr/>
          </p:nvSpPr>
          <p:spPr>
            <a:xfrm flipV="1">
              <a:off x="4127760" y="4419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5" name="CustomShape 402"/>
            <p:cNvSpPr/>
            <p:nvPr/>
          </p:nvSpPr>
          <p:spPr>
            <a:xfrm flipV="1">
              <a:off x="4049640" y="4291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6" name="CustomShape 403"/>
            <p:cNvSpPr/>
            <p:nvPr/>
          </p:nvSpPr>
          <p:spPr>
            <a:xfrm flipV="1">
              <a:off x="3898080" y="428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7" name="CustomShape 404"/>
            <p:cNvSpPr/>
            <p:nvPr/>
          </p:nvSpPr>
          <p:spPr>
            <a:xfrm flipV="1">
              <a:off x="4034160" y="4315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8" name="CustomShape 405"/>
            <p:cNvSpPr/>
            <p:nvPr/>
          </p:nvSpPr>
          <p:spPr>
            <a:xfrm flipV="1">
              <a:off x="396612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9" name="CustomShape 406"/>
            <p:cNvSpPr/>
            <p:nvPr/>
          </p:nvSpPr>
          <p:spPr>
            <a:xfrm flipV="1">
              <a:off x="4091400" y="4184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0" name="CustomShape 407"/>
            <p:cNvSpPr/>
            <p:nvPr/>
          </p:nvSpPr>
          <p:spPr>
            <a:xfrm flipV="1">
              <a:off x="3937680" y="4239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1" name="CustomShape 408"/>
            <p:cNvSpPr/>
            <p:nvPr/>
          </p:nvSpPr>
          <p:spPr>
            <a:xfrm flipV="1">
              <a:off x="391464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2" name="CustomShape 409"/>
            <p:cNvSpPr/>
            <p:nvPr/>
          </p:nvSpPr>
          <p:spPr>
            <a:xfrm flipV="1">
              <a:off x="3741840" y="4239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3" name="CustomShape 410"/>
            <p:cNvSpPr/>
            <p:nvPr/>
          </p:nvSpPr>
          <p:spPr>
            <a:xfrm flipV="1">
              <a:off x="3807720" y="4066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4" name="CustomShape 411"/>
            <p:cNvSpPr/>
            <p:nvPr/>
          </p:nvSpPr>
          <p:spPr>
            <a:xfrm flipV="1">
              <a:off x="4098240" y="4089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5" name="CustomShape 412"/>
            <p:cNvSpPr/>
            <p:nvPr/>
          </p:nvSpPr>
          <p:spPr>
            <a:xfrm flipV="1">
              <a:off x="4020120" y="396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6" name="CustomShape 413"/>
            <p:cNvSpPr/>
            <p:nvPr/>
          </p:nvSpPr>
          <p:spPr>
            <a:xfrm flipV="1">
              <a:off x="3868560" y="395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7" name="CustomShape 414"/>
            <p:cNvSpPr/>
            <p:nvPr/>
          </p:nvSpPr>
          <p:spPr>
            <a:xfrm flipV="1">
              <a:off x="3662640" y="4139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8" name="CustomShape 415"/>
            <p:cNvSpPr/>
            <p:nvPr/>
          </p:nvSpPr>
          <p:spPr>
            <a:xfrm flipV="1">
              <a:off x="3823200" y="422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9" name="CustomShape 416"/>
            <p:cNvSpPr/>
            <p:nvPr/>
          </p:nvSpPr>
          <p:spPr>
            <a:xfrm flipV="1" rot="373800">
              <a:off x="3757680" y="414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0" name="CustomShape 417"/>
            <p:cNvSpPr/>
            <p:nvPr/>
          </p:nvSpPr>
          <p:spPr>
            <a:xfrm flipV="1">
              <a:off x="3910680" y="4031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1" name="CustomShape 418"/>
            <p:cNvSpPr/>
            <p:nvPr/>
          </p:nvSpPr>
          <p:spPr>
            <a:xfrm flipV="1">
              <a:off x="359424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2" name="CustomShape 419"/>
            <p:cNvSpPr/>
            <p:nvPr/>
          </p:nvSpPr>
          <p:spPr>
            <a:xfrm flipV="1">
              <a:off x="3719880" y="4008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3" name="CustomShape 420"/>
            <p:cNvSpPr/>
            <p:nvPr/>
          </p:nvSpPr>
          <p:spPr>
            <a:xfrm flipV="1">
              <a:off x="3566160" y="4063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4" name="CustomShape 421"/>
            <p:cNvSpPr/>
            <p:nvPr/>
          </p:nvSpPr>
          <p:spPr>
            <a:xfrm flipV="1">
              <a:off x="354312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5" name="CustomShape 422"/>
            <p:cNvSpPr/>
            <p:nvPr/>
          </p:nvSpPr>
          <p:spPr>
            <a:xfrm flipV="1">
              <a:off x="3449880" y="3972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6" name="CustomShape 423"/>
            <p:cNvSpPr/>
            <p:nvPr/>
          </p:nvSpPr>
          <p:spPr>
            <a:xfrm flipV="1">
              <a:off x="3436200" y="3890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7" name="CustomShape 424"/>
            <p:cNvSpPr/>
            <p:nvPr/>
          </p:nvSpPr>
          <p:spPr>
            <a:xfrm flipV="1">
              <a:off x="3726360" y="39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8" name="CustomShape 425"/>
            <p:cNvSpPr/>
            <p:nvPr/>
          </p:nvSpPr>
          <p:spPr>
            <a:xfrm flipV="1">
              <a:off x="3279600" y="385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9" name="CustomShape 426"/>
            <p:cNvSpPr/>
            <p:nvPr/>
          </p:nvSpPr>
          <p:spPr>
            <a:xfrm flipV="1">
              <a:off x="3555360" y="436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0" name="CustomShape 427"/>
            <p:cNvSpPr/>
            <p:nvPr/>
          </p:nvSpPr>
          <p:spPr>
            <a:xfrm flipV="1">
              <a:off x="3605040" y="421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1" name="CustomShape 428"/>
            <p:cNvSpPr/>
            <p:nvPr/>
          </p:nvSpPr>
          <p:spPr>
            <a:xfrm flipV="1">
              <a:off x="3651120" y="4305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2" name="CustomShape 429"/>
            <p:cNvSpPr/>
            <p:nvPr/>
          </p:nvSpPr>
          <p:spPr>
            <a:xfrm flipV="1">
              <a:off x="333468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3" name="CustomShape 430"/>
            <p:cNvSpPr/>
            <p:nvPr/>
          </p:nvSpPr>
          <p:spPr>
            <a:xfrm flipV="1">
              <a:off x="3460320" y="4282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4" name="CustomShape 431"/>
            <p:cNvSpPr/>
            <p:nvPr/>
          </p:nvSpPr>
          <p:spPr>
            <a:xfrm flipV="1">
              <a:off x="3466800" y="4187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5" name="CustomShape 432"/>
            <p:cNvSpPr/>
            <p:nvPr/>
          </p:nvSpPr>
          <p:spPr>
            <a:xfrm flipV="1">
              <a:off x="3388680" y="4060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6" name="CustomShape 433"/>
            <p:cNvSpPr/>
            <p:nvPr/>
          </p:nvSpPr>
          <p:spPr>
            <a:xfrm flipV="1">
              <a:off x="3844800" y="3925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7" name="CustomShape 434"/>
            <p:cNvSpPr/>
            <p:nvPr/>
          </p:nvSpPr>
          <p:spPr>
            <a:xfrm flipV="1">
              <a:off x="4149720" y="395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8" name="CustomShape 435"/>
            <p:cNvSpPr/>
            <p:nvPr/>
          </p:nvSpPr>
          <p:spPr>
            <a:xfrm flipV="1">
              <a:off x="4052880" y="387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9" name="CustomShape 436"/>
            <p:cNvSpPr/>
            <p:nvPr/>
          </p:nvSpPr>
          <p:spPr>
            <a:xfrm flipV="1">
              <a:off x="3235680" y="403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0" name="CustomShape 437"/>
            <p:cNvSpPr/>
            <p:nvPr/>
          </p:nvSpPr>
          <p:spPr>
            <a:xfrm flipV="1">
              <a:off x="3387960" y="3985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1" name="CustomShape 438"/>
            <p:cNvSpPr/>
            <p:nvPr/>
          </p:nvSpPr>
          <p:spPr>
            <a:xfrm flipV="1">
              <a:off x="3607200" y="4483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2" name="CustomShape 439"/>
            <p:cNvSpPr/>
            <p:nvPr/>
          </p:nvSpPr>
          <p:spPr>
            <a:xfrm flipV="1">
              <a:off x="3292920" y="3900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3" name="CustomShape 440"/>
            <p:cNvSpPr/>
            <p:nvPr/>
          </p:nvSpPr>
          <p:spPr>
            <a:xfrm flipV="1">
              <a:off x="3674520" y="4424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4" name="CustomShape 441"/>
            <p:cNvSpPr/>
            <p:nvPr/>
          </p:nvSpPr>
          <p:spPr>
            <a:xfrm flipV="1">
              <a:off x="3363480" y="3874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5" name="CustomShape 442"/>
            <p:cNvSpPr/>
            <p:nvPr/>
          </p:nvSpPr>
          <p:spPr>
            <a:xfrm flipV="1">
              <a:off x="3722040" y="467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6" name="CustomShape 443"/>
            <p:cNvSpPr/>
            <p:nvPr/>
          </p:nvSpPr>
          <p:spPr>
            <a:xfrm flipV="1">
              <a:off x="3282480" y="4096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7" name="CustomShape 444"/>
            <p:cNvSpPr/>
            <p:nvPr/>
          </p:nvSpPr>
          <p:spPr>
            <a:xfrm flipV="1">
              <a:off x="3254040" y="415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8" name="CustomShape 445"/>
            <p:cNvSpPr/>
            <p:nvPr/>
          </p:nvSpPr>
          <p:spPr>
            <a:xfrm flipV="1">
              <a:off x="378936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9" name="CustomShape 446"/>
            <p:cNvSpPr/>
            <p:nvPr/>
          </p:nvSpPr>
          <p:spPr>
            <a:xfrm flipV="1">
              <a:off x="4802400" y="4776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0" name="CustomShape 447"/>
            <p:cNvSpPr/>
            <p:nvPr/>
          </p:nvSpPr>
          <p:spPr>
            <a:xfrm flipV="1">
              <a:off x="4848480" y="4871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1" name="CustomShape 448"/>
            <p:cNvSpPr/>
            <p:nvPr/>
          </p:nvSpPr>
          <p:spPr>
            <a:xfrm flipV="1">
              <a:off x="453240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2" name="CustomShape 449"/>
            <p:cNvSpPr/>
            <p:nvPr/>
          </p:nvSpPr>
          <p:spPr>
            <a:xfrm flipV="1">
              <a:off x="4657680" y="484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3" name="CustomShape 450"/>
            <p:cNvSpPr/>
            <p:nvPr/>
          </p:nvSpPr>
          <p:spPr>
            <a:xfrm flipV="1">
              <a:off x="4503960" y="4903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4" name="CustomShape 451"/>
            <p:cNvSpPr/>
            <p:nvPr/>
          </p:nvSpPr>
          <p:spPr>
            <a:xfrm flipV="1">
              <a:off x="448092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5" name="CustomShape 452"/>
            <p:cNvSpPr/>
            <p:nvPr/>
          </p:nvSpPr>
          <p:spPr>
            <a:xfrm flipV="1">
              <a:off x="438768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6" name="CustomShape 453"/>
            <p:cNvSpPr/>
            <p:nvPr/>
          </p:nvSpPr>
          <p:spPr>
            <a:xfrm flipV="1">
              <a:off x="4374000" y="473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7" name="CustomShape 454"/>
            <p:cNvSpPr/>
            <p:nvPr/>
          </p:nvSpPr>
          <p:spPr>
            <a:xfrm flipV="1">
              <a:off x="4664520" y="475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8" name="CustomShape 455"/>
            <p:cNvSpPr/>
            <p:nvPr/>
          </p:nvSpPr>
          <p:spPr>
            <a:xfrm flipV="1">
              <a:off x="4586400" y="462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9" name="CustomShape 456"/>
            <p:cNvSpPr/>
            <p:nvPr/>
          </p:nvSpPr>
          <p:spPr>
            <a:xfrm flipV="1">
              <a:off x="4434840" y="462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0" name="CustomShape 457"/>
            <p:cNvSpPr/>
            <p:nvPr/>
          </p:nvSpPr>
          <p:spPr>
            <a:xfrm flipV="1">
              <a:off x="4915800" y="481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1" name="CustomShape 458"/>
            <p:cNvSpPr/>
            <p:nvPr/>
          </p:nvSpPr>
          <p:spPr>
            <a:xfrm flipV="1">
              <a:off x="484740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2" name="CustomShape 459"/>
            <p:cNvSpPr/>
            <p:nvPr/>
          </p:nvSpPr>
          <p:spPr>
            <a:xfrm flipV="1">
              <a:off x="4973040" y="4682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3" name="CustomShape 460"/>
            <p:cNvSpPr/>
            <p:nvPr/>
          </p:nvSpPr>
          <p:spPr>
            <a:xfrm flipV="1">
              <a:off x="4819320" y="4737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4" name="CustomShape 461"/>
            <p:cNvSpPr/>
            <p:nvPr/>
          </p:nvSpPr>
          <p:spPr>
            <a:xfrm flipV="1">
              <a:off x="479628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5" name="CustomShape 462"/>
            <p:cNvSpPr/>
            <p:nvPr/>
          </p:nvSpPr>
          <p:spPr>
            <a:xfrm flipV="1">
              <a:off x="4703040" y="4646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6" name="CustomShape 463"/>
            <p:cNvSpPr/>
            <p:nvPr/>
          </p:nvSpPr>
          <p:spPr>
            <a:xfrm flipV="1">
              <a:off x="4689360" y="4564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7" name="CustomShape 464"/>
            <p:cNvSpPr/>
            <p:nvPr/>
          </p:nvSpPr>
          <p:spPr>
            <a:xfrm flipV="1">
              <a:off x="4979520" y="4587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8" name="CustomShape 465"/>
            <p:cNvSpPr/>
            <p:nvPr/>
          </p:nvSpPr>
          <p:spPr>
            <a:xfrm flipV="1">
              <a:off x="4901760" y="44600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9" name="CustomShape 466"/>
            <p:cNvSpPr/>
            <p:nvPr/>
          </p:nvSpPr>
          <p:spPr>
            <a:xfrm flipV="1">
              <a:off x="4749840" y="4454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0" name="CustomShape 467"/>
            <p:cNvSpPr/>
            <p:nvPr/>
          </p:nvSpPr>
          <p:spPr>
            <a:xfrm flipV="1">
              <a:off x="4886280" y="4483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1" name="CustomShape 468"/>
            <p:cNvSpPr/>
            <p:nvPr/>
          </p:nvSpPr>
          <p:spPr>
            <a:xfrm flipV="1">
              <a:off x="481788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2" name="CustomShape 469"/>
            <p:cNvSpPr/>
            <p:nvPr/>
          </p:nvSpPr>
          <p:spPr>
            <a:xfrm flipV="1">
              <a:off x="494352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3" name="CustomShape 470"/>
            <p:cNvSpPr/>
            <p:nvPr/>
          </p:nvSpPr>
          <p:spPr>
            <a:xfrm flipV="1">
              <a:off x="4789440" y="4407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4" name="CustomShape 471"/>
            <p:cNvSpPr/>
            <p:nvPr/>
          </p:nvSpPr>
          <p:spPr>
            <a:xfrm flipV="1">
              <a:off x="476640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5" name="CustomShape 472"/>
            <p:cNvSpPr/>
            <p:nvPr/>
          </p:nvSpPr>
          <p:spPr>
            <a:xfrm flipV="1">
              <a:off x="4593960" y="4407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6" name="CustomShape 473"/>
            <p:cNvSpPr/>
            <p:nvPr/>
          </p:nvSpPr>
          <p:spPr>
            <a:xfrm flipV="1">
              <a:off x="4659840" y="4234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7" name="CustomShape 474"/>
            <p:cNvSpPr/>
            <p:nvPr/>
          </p:nvSpPr>
          <p:spPr>
            <a:xfrm flipV="1">
              <a:off x="4950000" y="4257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8" name="CustomShape 475"/>
            <p:cNvSpPr/>
            <p:nvPr/>
          </p:nvSpPr>
          <p:spPr>
            <a:xfrm flipV="1">
              <a:off x="487188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9" name="CustomShape 476"/>
            <p:cNvSpPr/>
            <p:nvPr/>
          </p:nvSpPr>
          <p:spPr>
            <a:xfrm flipV="1">
              <a:off x="4720320" y="412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0" name="CustomShape 477"/>
            <p:cNvSpPr/>
            <p:nvPr/>
          </p:nvSpPr>
          <p:spPr>
            <a:xfrm flipV="1">
              <a:off x="4514400" y="4307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1" name="CustomShape 478"/>
            <p:cNvSpPr/>
            <p:nvPr/>
          </p:nvSpPr>
          <p:spPr>
            <a:xfrm flipV="1">
              <a:off x="4675320" y="4395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2" name="CustomShape 479"/>
            <p:cNvSpPr/>
            <p:nvPr/>
          </p:nvSpPr>
          <p:spPr>
            <a:xfrm flipV="1" rot="373800">
              <a:off x="460980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3" name="CustomShape 480"/>
            <p:cNvSpPr/>
            <p:nvPr/>
          </p:nvSpPr>
          <p:spPr>
            <a:xfrm flipV="1">
              <a:off x="4762440" y="4199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4" name="CustomShape 481"/>
            <p:cNvSpPr/>
            <p:nvPr/>
          </p:nvSpPr>
          <p:spPr>
            <a:xfrm flipV="1">
              <a:off x="444636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5" name="CustomShape 482"/>
            <p:cNvSpPr/>
            <p:nvPr/>
          </p:nvSpPr>
          <p:spPr>
            <a:xfrm flipV="1">
              <a:off x="4572000" y="4176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6" name="CustomShape 483"/>
            <p:cNvSpPr/>
            <p:nvPr/>
          </p:nvSpPr>
          <p:spPr>
            <a:xfrm flipV="1">
              <a:off x="4417920" y="4231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7" name="CustomShape 484"/>
            <p:cNvSpPr/>
            <p:nvPr/>
          </p:nvSpPr>
          <p:spPr>
            <a:xfrm flipV="1">
              <a:off x="439488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8" name="CustomShape 485"/>
            <p:cNvSpPr/>
            <p:nvPr/>
          </p:nvSpPr>
          <p:spPr>
            <a:xfrm flipV="1">
              <a:off x="4301640" y="41410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9" name="CustomShape 486"/>
            <p:cNvSpPr/>
            <p:nvPr/>
          </p:nvSpPr>
          <p:spPr>
            <a:xfrm flipV="1">
              <a:off x="4288320" y="4058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0" name="CustomShape 487"/>
            <p:cNvSpPr/>
            <p:nvPr/>
          </p:nvSpPr>
          <p:spPr>
            <a:xfrm flipV="1">
              <a:off x="4578480" y="4081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1" name="CustomShape 488"/>
            <p:cNvSpPr/>
            <p:nvPr/>
          </p:nvSpPr>
          <p:spPr>
            <a:xfrm flipV="1">
              <a:off x="4254840" y="4581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2" name="CustomShape 489"/>
            <p:cNvSpPr/>
            <p:nvPr/>
          </p:nvSpPr>
          <p:spPr>
            <a:xfrm flipV="1">
              <a:off x="4407480" y="453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3" name="CustomShape 490"/>
            <p:cNvSpPr/>
            <p:nvPr/>
          </p:nvSpPr>
          <p:spPr>
            <a:xfrm flipV="1">
              <a:off x="4456800" y="4378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4" name="CustomShape 491"/>
            <p:cNvSpPr/>
            <p:nvPr/>
          </p:nvSpPr>
          <p:spPr>
            <a:xfrm flipV="1">
              <a:off x="4502880" y="4473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5" name="CustomShape 492"/>
            <p:cNvSpPr/>
            <p:nvPr/>
          </p:nvSpPr>
          <p:spPr>
            <a:xfrm flipV="1">
              <a:off x="418680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6" name="CustomShape 493"/>
            <p:cNvSpPr/>
            <p:nvPr/>
          </p:nvSpPr>
          <p:spPr>
            <a:xfrm flipV="1">
              <a:off x="4312080" y="445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7" name="CustomShape 494"/>
            <p:cNvSpPr/>
            <p:nvPr/>
          </p:nvSpPr>
          <p:spPr>
            <a:xfrm flipV="1">
              <a:off x="4318920" y="435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8" name="CustomShape 495"/>
            <p:cNvSpPr/>
            <p:nvPr/>
          </p:nvSpPr>
          <p:spPr>
            <a:xfrm flipV="1">
              <a:off x="4240800" y="4228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9" name="CustomShape 496"/>
            <p:cNvSpPr/>
            <p:nvPr/>
          </p:nvSpPr>
          <p:spPr>
            <a:xfrm flipV="1">
              <a:off x="4696560" y="4093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0" name="CustomShape 497"/>
            <p:cNvSpPr/>
            <p:nvPr/>
          </p:nvSpPr>
          <p:spPr>
            <a:xfrm flipV="1">
              <a:off x="5001480" y="4118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1" name="CustomShape 498"/>
            <p:cNvSpPr/>
            <p:nvPr/>
          </p:nvSpPr>
          <p:spPr>
            <a:xfrm flipV="1">
              <a:off x="4905000" y="4042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2" name="CustomShape 499"/>
            <p:cNvSpPr/>
            <p:nvPr/>
          </p:nvSpPr>
          <p:spPr>
            <a:xfrm flipV="1">
              <a:off x="4210920" y="4758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3" name="CustomShape 500"/>
            <p:cNvSpPr/>
            <p:nvPr/>
          </p:nvSpPr>
          <p:spPr>
            <a:xfrm flipV="1">
              <a:off x="4363560" y="471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4" name="CustomShape 501"/>
            <p:cNvSpPr/>
            <p:nvPr/>
          </p:nvSpPr>
          <p:spPr>
            <a:xfrm flipV="1">
              <a:off x="4458960" y="46512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5" name="CustomShape 502"/>
            <p:cNvSpPr/>
            <p:nvPr/>
          </p:nvSpPr>
          <p:spPr>
            <a:xfrm flipV="1">
              <a:off x="4268520" y="4628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6" name="CustomShape 503"/>
            <p:cNvSpPr/>
            <p:nvPr/>
          </p:nvSpPr>
          <p:spPr>
            <a:xfrm flipV="1">
              <a:off x="4526280" y="4592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7" name="CustomShape 504"/>
            <p:cNvSpPr/>
            <p:nvPr/>
          </p:nvSpPr>
          <p:spPr>
            <a:xfrm flipV="1">
              <a:off x="4215240" y="4042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8" name="CustomShape 505"/>
            <p:cNvSpPr/>
            <p:nvPr/>
          </p:nvSpPr>
          <p:spPr>
            <a:xfrm flipV="1">
              <a:off x="4478400" y="4908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9" name="CustomShape 506"/>
            <p:cNvSpPr/>
            <p:nvPr/>
          </p:nvSpPr>
          <p:spPr>
            <a:xfrm flipV="1">
              <a:off x="4574160" y="4846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0" name="CustomShape 507"/>
            <p:cNvSpPr/>
            <p:nvPr/>
          </p:nvSpPr>
          <p:spPr>
            <a:xfrm flipV="1">
              <a:off x="425772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1" name="CustomShape 508"/>
            <p:cNvSpPr/>
            <p:nvPr/>
          </p:nvSpPr>
          <p:spPr>
            <a:xfrm flipV="1">
              <a:off x="4383360" y="4823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2" name="CustomShape 509"/>
            <p:cNvSpPr/>
            <p:nvPr/>
          </p:nvSpPr>
          <p:spPr>
            <a:xfrm flipV="1">
              <a:off x="4641480" y="4788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3" name="CustomShape 510"/>
            <p:cNvSpPr/>
            <p:nvPr/>
          </p:nvSpPr>
          <p:spPr>
            <a:xfrm flipV="1">
              <a:off x="5358600" y="4750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4" name="CustomShape 511"/>
            <p:cNvSpPr/>
            <p:nvPr/>
          </p:nvSpPr>
          <p:spPr>
            <a:xfrm flipV="1">
              <a:off x="5330160" y="4805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5" name="CustomShape 512"/>
            <p:cNvSpPr/>
            <p:nvPr/>
          </p:nvSpPr>
          <p:spPr>
            <a:xfrm flipV="1">
              <a:off x="530712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6" name="CustomShape 513"/>
            <p:cNvSpPr/>
            <p:nvPr/>
          </p:nvSpPr>
          <p:spPr>
            <a:xfrm flipV="1">
              <a:off x="5214240" y="4715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7" name="CustomShape 514"/>
            <p:cNvSpPr/>
            <p:nvPr/>
          </p:nvSpPr>
          <p:spPr>
            <a:xfrm flipV="1">
              <a:off x="5200560" y="4632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8" name="CustomShape 515"/>
            <p:cNvSpPr/>
            <p:nvPr/>
          </p:nvSpPr>
          <p:spPr>
            <a:xfrm flipV="1">
              <a:off x="5490720" y="465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9" name="CustomShape 516"/>
            <p:cNvSpPr/>
            <p:nvPr/>
          </p:nvSpPr>
          <p:spPr>
            <a:xfrm flipV="1">
              <a:off x="5412600" y="452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0" name="CustomShape 517"/>
            <p:cNvSpPr/>
            <p:nvPr/>
          </p:nvSpPr>
          <p:spPr>
            <a:xfrm flipV="1">
              <a:off x="5261040" y="45223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1" name="CustomShape 518"/>
            <p:cNvSpPr/>
            <p:nvPr/>
          </p:nvSpPr>
          <p:spPr>
            <a:xfrm flipV="1">
              <a:off x="562248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2" name="CustomShape 519"/>
            <p:cNvSpPr/>
            <p:nvPr/>
          </p:nvSpPr>
          <p:spPr>
            <a:xfrm flipV="1">
              <a:off x="5529240" y="4548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3" name="CustomShape 520"/>
            <p:cNvSpPr/>
            <p:nvPr/>
          </p:nvSpPr>
          <p:spPr>
            <a:xfrm flipV="1">
              <a:off x="5515560" y="4466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4" name="CustomShape 521"/>
            <p:cNvSpPr/>
            <p:nvPr/>
          </p:nvSpPr>
          <p:spPr>
            <a:xfrm flipV="1">
              <a:off x="5727960" y="43621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5" name="CustomShape 522"/>
            <p:cNvSpPr/>
            <p:nvPr/>
          </p:nvSpPr>
          <p:spPr>
            <a:xfrm flipV="1">
              <a:off x="5576400" y="43560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6" name="CustomShape 523"/>
            <p:cNvSpPr/>
            <p:nvPr/>
          </p:nvSpPr>
          <p:spPr>
            <a:xfrm flipV="1">
              <a:off x="5712480" y="4385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7" name="CustomShape 524"/>
            <p:cNvSpPr/>
            <p:nvPr/>
          </p:nvSpPr>
          <p:spPr>
            <a:xfrm flipV="1">
              <a:off x="564444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8" name="CustomShape 525"/>
            <p:cNvSpPr/>
            <p:nvPr/>
          </p:nvSpPr>
          <p:spPr>
            <a:xfrm flipV="1">
              <a:off x="5769720" y="425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9" name="CustomShape 526"/>
            <p:cNvSpPr/>
            <p:nvPr/>
          </p:nvSpPr>
          <p:spPr>
            <a:xfrm flipV="1">
              <a:off x="5616000" y="4309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0" name="CustomShape 527"/>
            <p:cNvSpPr/>
            <p:nvPr/>
          </p:nvSpPr>
          <p:spPr>
            <a:xfrm flipV="1">
              <a:off x="559296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1" name="CustomShape 528"/>
            <p:cNvSpPr/>
            <p:nvPr/>
          </p:nvSpPr>
          <p:spPr>
            <a:xfrm flipV="1">
              <a:off x="5420160" y="43095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2" name="CustomShape 529"/>
            <p:cNvSpPr/>
            <p:nvPr/>
          </p:nvSpPr>
          <p:spPr>
            <a:xfrm flipV="1">
              <a:off x="5486040" y="4136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3" name="CustomShape 530"/>
            <p:cNvSpPr/>
            <p:nvPr/>
          </p:nvSpPr>
          <p:spPr>
            <a:xfrm flipV="1">
              <a:off x="5776560" y="4159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4" name="CustomShape 531"/>
            <p:cNvSpPr/>
            <p:nvPr/>
          </p:nvSpPr>
          <p:spPr>
            <a:xfrm flipV="1">
              <a:off x="5698440" y="4032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5" name="CustomShape 532"/>
            <p:cNvSpPr/>
            <p:nvPr/>
          </p:nvSpPr>
          <p:spPr>
            <a:xfrm flipV="1">
              <a:off x="5546880" y="4026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6" name="CustomShape 533"/>
            <p:cNvSpPr/>
            <p:nvPr/>
          </p:nvSpPr>
          <p:spPr>
            <a:xfrm flipV="1">
              <a:off x="5340960" y="4209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7" name="CustomShape 534"/>
            <p:cNvSpPr/>
            <p:nvPr/>
          </p:nvSpPr>
          <p:spPr>
            <a:xfrm flipV="1">
              <a:off x="5501520" y="42969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8" name="CustomShape 535"/>
            <p:cNvSpPr/>
            <p:nvPr/>
          </p:nvSpPr>
          <p:spPr>
            <a:xfrm flipV="1" rot="373800">
              <a:off x="5436000" y="4211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9" name="CustomShape 536"/>
            <p:cNvSpPr/>
            <p:nvPr/>
          </p:nvSpPr>
          <p:spPr>
            <a:xfrm flipV="1">
              <a:off x="5589000" y="41014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0" name="CustomShape 537"/>
            <p:cNvSpPr/>
            <p:nvPr/>
          </p:nvSpPr>
          <p:spPr>
            <a:xfrm flipV="1">
              <a:off x="527256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1" name="CustomShape 538"/>
            <p:cNvSpPr/>
            <p:nvPr/>
          </p:nvSpPr>
          <p:spPr>
            <a:xfrm flipV="1">
              <a:off x="5398200" y="4078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2" name="CustomShape 539"/>
            <p:cNvSpPr/>
            <p:nvPr/>
          </p:nvSpPr>
          <p:spPr>
            <a:xfrm flipV="1">
              <a:off x="5244480" y="4133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3" name="CustomShape 540"/>
            <p:cNvSpPr/>
            <p:nvPr/>
          </p:nvSpPr>
          <p:spPr>
            <a:xfrm flipV="1">
              <a:off x="522144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4" name="CustomShape 541"/>
            <p:cNvSpPr/>
            <p:nvPr/>
          </p:nvSpPr>
          <p:spPr>
            <a:xfrm flipV="1">
              <a:off x="5128200" y="40431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5" name="CustomShape 542"/>
            <p:cNvSpPr/>
            <p:nvPr/>
          </p:nvSpPr>
          <p:spPr>
            <a:xfrm flipV="1">
              <a:off x="5114520" y="3960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6" name="CustomShape 543"/>
            <p:cNvSpPr/>
            <p:nvPr/>
          </p:nvSpPr>
          <p:spPr>
            <a:xfrm flipV="1">
              <a:off x="5404680" y="3983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7" name="CustomShape 544"/>
            <p:cNvSpPr/>
            <p:nvPr/>
          </p:nvSpPr>
          <p:spPr>
            <a:xfrm flipV="1">
              <a:off x="5081400" y="44834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8" name="CustomShape 545"/>
            <p:cNvSpPr/>
            <p:nvPr/>
          </p:nvSpPr>
          <p:spPr>
            <a:xfrm flipV="1">
              <a:off x="5233680" y="443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9" name="CustomShape 546"/>
            <p:cNvSpPr/>
            <p:nvPr/>
          </p:nvSpPr>
          <p:spPr>
            <a:xfrm flipV="1">
              <a:off x="5283360" y="42804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0" name="CustomShape 547"/>
            <p:cNvSpPr/>
            <p:nvPr/>
          </p:nvSpPr>
          <p:spPr>
            <a:xfrm flipV="1">
              <a:off x="5329440" y="4375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1" name="CustomShape 548"/>
            <p:cNvSpPr/>
            <p:nvPr/>
          </p:nvSpPr>
          <p:spPr>
            <a:xfrm flipV="1">
              <a:off x="501300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2" name="CustomShape 549"/>
            <p:cNvSpPr/>
            <p:nvPr/>
          </p:nvSpPr>
          <p:spPr>
            <a:xfrm flipV="1">
              <a:off x="5138640" y="43527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3" name="CustomShape 550"/>
            <p:cNvSpPr/>
            <p:nvPr/>
          </p:nvSpPr>
          <p:spPr>
            <a:xfrm flipV="1">
              <a:off x="5145120" y="425736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4" name="CustomShape 551"/>
            <p:cNvSpPr/>
            <p:nvPr/>
          </p:nvSpPr>
          <p:spPr>
            <a:xfrm flipV="1">
              <a:off x="5067000" y="41306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5" name="CustomShape 552"/>
            <p:cNvSpPr/>
            <p:nvPr/>
          </p:nvSpPr>
          <p:spPr>
            <a:xfrm flipV="1">
              <a:off x="5523120" y="3994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6" name="CustomShape 553"/>
            <p:cNvSpPr/>
            <p:nvPr/>
          </p:nvSpPr>
          <p:spPr>
            <a:xfrm flipV="1">
              <a:off x="5828040" y="4020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7" name="CustomShape 554"/>
            <p:cNvSpPr/>
            <p:nvPr/>
          </p:nvSpPr>
          <p:spPr>
            <a:xfrm flipV="1">
              <a:off x="5731200" y="39448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8" name="CustomShape 555"/>
            <p:cNvSpPr/>
            <p:nvPr/>
          </p:nvSpPr>
          <p:spPr>
            <a:xfrm flipV="1">
              <a:off x="5037480" y="46609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9" name="CustomShape 556"/>
            <p:cNvSpPr/>
            <p:nvPr/>
          </p:nvSpPr>
          <p:spPr>
            <a:xfrm flipV="1">
              <a:off x="5189760" y="46148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0" name="CustomShape 557"/>
            <p:cNvSpPr/>
            <p:nvPr/>
          </p:nvSpPr>
          <p:spPr>
            <a:xfrm flipV="1">
              <a:off x="5285520" y="45532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1" name="CustomShape 558"/>
            <p:cNvSpPr/>
            <p:nvPr/>
          </p:nvSpPr>
          <p:spPr>
            <a:xfrm flipV="1">
              <a:off x="5094720" y="453024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2" name="CustomShape 559"/>
            <p:cNvSpPr/>
            <p:nvPr/>
          </p:nvSpPr>
          <p:spPr>
            <a:xfrm flipV="1">
              <a:off x="5352840" y="44946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3" name="CustomShape 560"/>
            <p:cNvSpPr/>
            <p:nvPr/>
          </p:nvSpPr>
          <p:spPr>
            <a:xfrm flipV="1">
              <a:off x="5041800" y="39445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4" name="CustomShape 561"/>
            <p:cNvSpPr/>
            <p:nvPr/>
          </p:nvSpPr>
          <p:spPr>
            <a:xfrm flipV="1">
              <a:off x="5304960" y="481068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5" name="CustomShape 562"/>
            <p:cNvSpPr/>
            <p:nvPr/>
          </p:nvSpPr>
          <p:spPr>
            <a:xfrm flipV="1">
              <a:off x="508428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6" name="CustomShape 563"/>
            <p:cNvSpPr/>
            <p:nvPr/>
          </p:nvSpPr>
          <p:spPr>
            <a:xfrm flipV="1">
              <a:off x="5209920" y="472572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7" name="CustomShape 564"/>
            <p:cNvSpPr/>
            <p:nvPr/>
          </p:nvSpPr>
          <p:spPr>
            <a:xfrm flipV="1">
              <a:off x="5055840" y="4780800"/>
              <a:ext cx="45720" cy="45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98" name="Group 565"/>
          <p:cNvGrpSpPr/>
          <p:nvPr/>
        </p:nvGrpSpPr>
        <p:grpSpPr>
          <a:xfrm>
            <a:off x="2462760" y="3484440"/>
            <a:ext cx="4196880" cy="2151720"/>
            <a:chOff x="2462760" y="3484440"/>
            <a:chExt cx="4196880" cy="2151720"/>
          </a:xfrm>
        </p:grpSpPr>
        <p:sp>
          <p:nvSpPr>
            <p:cNvPr id="1899" name="CustomShape 566"/>
            <p:cNvSpPr/>
            <p:nvPr/>
          </p:nvSpPr>
          <p:spPr>
            <a:xfrm>
              <a:off x="4556160" y="3686760"/>
              <a:ext cx="360" cy="1949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f0b579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0" name="CustomShape 567"/>
            <p:cNvSpPr/>
            <p:nvPr/>
          </p:nvSpPr>
          <p:spPr>
            <a:xfrm>
              <a:off x="4682160" y="3641400"/>
              <a:ext cx="911520" cy="1825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f0b579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1" name="CustomShape 568"/>
            <p:cNvSpPr/>
            <p:nvPr/>
          </p:nvSpPr>
          <p:spPr>
            <a:xfrm>
              <a:off x="4764240" y="3556440"/>
              <a:ext cx="1572480" cy="1175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f0b579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2" name="CustomShape 569"/>
            <p:cNvSpPr/>
            <p:nvPr/>
          </p:nvSpPr>
          <p:spPr>
            <a:xfrm>
              <a:off x="4870080" y="3484440"/>
              <a:ext cx="1789560" cy="15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f0b579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3" name="CustomShape 570"/>
            <p:cNvSpPr/>
            <p:nvPr/>
          </p:nvSpPr>
          <p:spPr>
            <a:xfrm flipH="1">
              <a:off x="3527280" y="3641760"/>
              <a:ext cx="911160" cy="1825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f0b579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4" name="CustomShape 571"/>
            <p:cNvSpPr/>
            <p:nvPr/>
          </p:nvSpPr>
          <p:spPr>
            <a:xfrm flipH="1">
              <a:off x="2784600" y="3557160"/>
              <a:ext cx="1571400" cy="1175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f0b579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5" name="CustomShape 572"/>
            <p:cNvSpPr/>
            <p:nvPr/>
          </p:nvSpPr>
          <p:spPr>
            <a:xfrm flipH="1">
              <a:off x="2462760" y="3484800"/>
              <a:ext cx="1788480" cy="15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f0b579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06" name="Group 573"/>
          <p:cNvGrpSpPr/>
          <p:nvPr/>
        </p:nvGrpSpPr>
        <p:grpSpPr>
          <a:xfrm>
            <a:off x="2472120" y="1151640"/>
            <a:ext cx="4196880" cy="2152800"/>
            <a:chOff x="2472120" y="1151640"/>
            <a:chExt cx="4196880" cy="2152800"/>
          </a:xfrm>
        </p:grpSpPr>
        <p:sp>
          <p:nvSpPr>
            <p:cNvPr id="1907" name="CustomShape 574"/>
            <p:cNvSpPr/>
            <p:nvPr/>
          </p:nvSpPr>
          <p:spPr>
            <a:xfrm flipV="1">
              <a:off x="4565520" y="1151280"/>
              <a:ext cx="360" cy="195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79b5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8" name="CustomShape 575"/>
            <p:cNvSpPr/>
            <p:nvPr/>
          </p:nvSpPr>
          <p:spPr>
            <a:xfrm flipV="1">
              <a:off x="4691520" y="1321200"/>
              <a:ext cx="911520" cy="1825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79b5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9" name="CustomShape 576"/>
            <p:cNvSpPr/>
            <p:nvPr/>
          </p:nvSpPr>
          <p:spPr>
            <a:xfrm flipV="1">
              <a:off x="4773600" y="2055600"/>
              <a:ext cx="1572480" cy="1175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79b5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0" name="CustomShape 577"/>
            <p:cNvSpPr/>
            <p:nvPr/>
          </p:nvSpPr>
          <p:spPr>
            <a:xfrm flipV="1">
              <a:off x="4879440" y="3150000"/>
              <a:ext cx="1789560" cy="15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79b5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1" name="CustomShape 578"/>
            <p:cNvSpPr/>
            <p:nvPr/>
          </p:nvSpPr>
          <p:spPr>
            <a:xfrm flipH="1" flipV="1">
              <a:off x="3535920" y="1321200"/>
              <a:ext cx="911160" cy="1825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79b5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2" name="CustomShape 579"/>
            <p:cNvSpPr/>
            <p:nvPr/>
          </p:nvSpPr>
          <p:spPr>
            <a:xfrm flipH="1" flipV="1">
              <a:off x="2793600" y="2055600"/>
              <a:ext cx="1571400" cy="1175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79b5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3" name="CustomShape 580"/>
            <p:cNvSpPr/>
            <p:nvPr/>
          </p:nvSpPr>
          <p:spPr>
            <a:xfrm flipH="1" flipV="1">
              <a:off x="2472120" y="3150000"/>
              <a:ext cx="1788480" cy="15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79b5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"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e3e"/>
      </a:dk2>
      <a:lt2>
        <a:srgbClr val="fffcf9"/>
      </a:lt2>
      <a:accent1>
        <a:srgbClr val="f19ca2"/>
      </a:accent1>
      <a:accent2>
        <a:srgbClr val="f8d7d0"/>
      </a:accent2>
      <a:accent3>
        <a:srgbClr val="ffe9cd"/>
      </a:accent3>
      <a:accent4>
        <a:srgbClr val="8edbcd"/>
      </a:accent4>
      <a:accent5>
        <a:srgbClr val="add4ff"/>
      </a:accent5>
      <a:accent6>
        <a:srgbClr val="af9edb"/>
      </a:accent6>
      <a:hlink>
        <a:srgbClr val="af9edb"/>
      </a:hlink>
      <a:folHlink>
        <a:srgbClr val="8edb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e3e"/>
      </a:dk2>
      <a:lt2>
        <a:srgbClr val="fffcf9"/>
      </a:lt2>
      <a:accent1>
        <a:srgbClr val="f19ca2"/>
      </a:accent1>
      <a:accent2>
        <a:srgbClr val="f8d7d0"/>
      </a:accent2>
      <a:accent3>
        <a:srgbClr val="ffe9cd"/>
      </a:accent3>
      <a:accent4>
        <a:srgbClr val="8edbcd"/>
      </a:accent4>
      <a:accent5>
        <a:srgbClr val="add4ff"/>
      </a:accent5>
      <a:accent6>
        <a:srgbClr val="af9edb"/>
      </a:accent6>
      <a:hlink>
        <a:srgbClr val="af9edb"/>
      </a:hlink>
      <a:folHlink>
        <a:srgbClr val="8edb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e3e"/>
      </a:dk2>
      <a:lt2>
        <a:srgbClr val="fffcf9"/>
      </a:lt2>
      <a:accent1>
        <a:srgbClr val="f19ca2"/>
      </a:accent1>
      <a:accent2>
        <a:srgbClr val="f8d7d0"/>
      </a:accent2>
      <a:accent3>
        <a:srgbClr val="ffe9cd"/>
      </a:accent3>
      <a:accent4>
        <a:srgbClr val="8edbcd"/>
      </a:accent4>
      <a:accent5>
        <a:srgbClr val="add4ff"/>
      </a:accent5>
      <a:accent6>
        <a:srgbClr val="af9edb"/>
      </a:accent6>
      <a:hlink>
        <a:srgbClr val="af9edb"/>
      </a:hlink>
      <a:folHlink>
        <a:srgbClr val="8edb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e3e"/>
      </a:dk2>
      <a:lt2>
        <a:srgbClr val="fffcf9"/>
      </a:lt2>
      <a:accent1>
        <a:srgbClr val="f19ca2"/>
      </a:accent1>
      <a:accent2>
        <a:srgbClr val="f8d7d0"/>
      </a:accent2>
      <a:accent3>
        <a:srgbClr val="ffe9cd"/>
      </a:accent3>
      <a:accent4>
        <a:srgbClr val="8edbcd"/>
      </a:accent4>
      <a:accent5>
        <a:srgbClr val="add4ff"/>
      </a:accent5>
      <a:accent6>
        <a:srgbClr val="af9edb"/>
      </a:accent6>
      <a:hlink>
        <a:srgbClr val="af9edb"/>
      </a:hlink>
      <a:folHlink>
        <a:srgbClr val="8edb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15795</TotalTime>
  <Application>LibreOffice/6.3.5.2$Linux_X86_64 LibreOffice_project/30$Build-2</Application>
  <Words>192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2019-04-21T10:37:44Z</dcterms:created>
  <dc:creator>Dorian Minors</dc:creator>
  <dc:description/>
  <dc:language>en-GB</dc:language>
  <cp:lastModifiedBy/>
  <dcterms:modified xsi:type="dcterms:W3CDTF">2020-04-20T13:32:16Z</dcterms:modified>
  <cp:revision>169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4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49</vt:i4>
  </property>
</Properties>
</file>