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XpxQgfwE9ce2ufhk+9GrfMCo3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f59cee118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f59cee11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cf59cee118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f59cee118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f59cee118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cf59cee118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рыв раздела">
  <p:cSld name="Разрыв раздела">
    <p:bg>
      <p:bgPr>
        <a:solidFill>
          <a:schemeClr val="accen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0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0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25" name="Google Shape;125;p20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0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ыночное сравнение">
  <p:cSld name="Рыночное сравнение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21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1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5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6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7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8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TxTwoObj">
  <p:cSld name="TWO_OBJECTS_WITH_TEXT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2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имое">
  <p:cSld name="Содержимое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ременная шкала 2">
  <p:cSld name="Временная шкала 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6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7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8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9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3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4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5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6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7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25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26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27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4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Art">
  <p:cSld name="SmartArt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>
            <p:ph idx="2" type="dgm"/>
          </p:nvPr>
        </p:nvSpPr>
        <p:spPr>
          <a:xfrm>
            <a:off x="838200" y="2136776"/>
            <a:ext cx="10515600" cy="369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4" name="Google Shape;204;p25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25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манды: 4 человека">
  <p:cSld name="Слайд команды: 4 человека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0" name="Google Shape;210;p26"/>
          <p:cNvSpPr/>
          <p:nvPr>
            <p:ph idx="3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p26"/>
          <p:cNvSpPr/>
          <p:nvPr>
            <p:ph idx="4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26"/>
          <p:cNvSpPr/>
          <p:nvPr>
            <p:ph idx="5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26"/>
          <p:cNvSpPr txBox="1"/>
          <p:nvPr>
            <p:ph idx="6" type="body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26"/>
          <p:cNvSpPr txBox="1"/>
          <p:nvPr>
            <p:ph idx="7" type="body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26"/>
          <p:cNvSpPr txBox="1"/>
          <p:nvPr>
            <p:ph idx="8" type="body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7" name="Google Shape;217;p26"/>
          <p:cNvSpPr txBox="1"/>
          <p:nvPr>
            <p:ph idx="9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8" name="Google Shape;218;p26"/>
          <p:cNvSpPr txBox="1"/>
          <p:nvPr>
            <p:ph idx="13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9" name="Google Shape;219;p26"/>
          <p:cNvSpPr txBox="1"/>
          <p:nvPr>
            <p:ph idx="14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0" name="Google Shape;220;p26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1" name="Google Shape;22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24" name="Google Shape;224;p26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26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манды: 8 человек">
  <p:cSld name="Слайд команды: 8 человек">
    <p:bg>
      <p:bgPr>
        <a:solidFill>
          <a:schemeClr val="accen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9" name="Google Shape;229;p27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0" name="Google Shape;230;p27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1" name="Google Shape;231;p27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3" name="Google Shape;233;p27"/>
          <p:cNvSpPr txBox="1"/>
          <p:nvPr>
            <p:ph idx="6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4" name="Google Shape;234;p27"/>
          <p:cNvSpPr txBox="1"/>
          <p:nvPr>
            <p:ph idx="7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5" name="Google Shape;235;p27"/>
          <p:cNvSpPr txBox="1"/>
          <p:nvPr>
            <p:ph idx="8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6" name="Google Shape;236;p27"/>
          <p:cNvSpPr txBox="1"/>
          <p:nvPr>
            <p:ph idx="9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27"/>
          <p:cNvSpPr txBox="1"/>
          <p:nvPr>
            <p:ph idx="13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27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27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27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1" name="Google Shape;241;p27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2" name="Google Shape;242;p27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3" name="Google Shape;243;p27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4" name="Google Shape;244;p27"/>
          <p:cNvSpPr txBox="1"/>
          <p:nvPr>
            <p:ph idx="20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27"/>
          <p:cNvSpPr txBox="1"/>
          <p:nvPr>
            <p:ph idx="21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6" name="Google Shape;246;p27"/>
          <p:cNvSpPr txBox="1"/>
          <p:nvPr>
            <p:ph idx="22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27"/>
          <p:cNvSpPr txBox="1"/>
          <p:nvPr>
            <p:ph idx="23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8" name="Google Shape;248;p27"/>
          <p:cNvSpPr txBox="1"/>
          <p:nvPr>
            <p:ph idx="24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9" name="Google Shape;249;p27"/>
          <p:cNvSpPr txBox="1"/>
          <p:nvPr>
            <p:ph idx="25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27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1" name="Google Shape;251;p27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2" name="Google Shape;25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55" name="Google Shape;25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содержимое">
  <p:cSld name="3 содержимое"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28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28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28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idx="5" type="body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28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28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28"/>
          <p:cNvSpPr txBox="1"/>
          <p:nvPr>
            <p:ph idx="9" type="body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28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28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28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idx="16" type="body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28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28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74" name="Google Shape;274;p28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28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28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" type="obj">
  <p:cSld name="OBJEC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имое с 3 столбцами">
  <p:cSld name="Содержимое с 3 столбцами">
    <p:bg>
      <p:bgPr>
        <a:solidFill>
          <a:schemeClr val="accen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12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имое с 2 столбцами">
  <p:cSld name="Содержимое с 2 столбцами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ступление" type="secHead">
  <p:cSld name="SECTION_HEADER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" name="Google Shape;68;p15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водка">
  <p:cSld name="Сводка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1" name="Google Shape;81;p16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лючение">
  <p:cSld name="Заключение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ременная шкала">
  <p:cSld name="Временная шкала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4" name="Google Shape;104;p18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"/>
          <p:cNvSpPr txBox="1"/>
          <p:nvPr>
            <p:ph type="ctrTitle"/>
          </p:nvPr>
        </p:nvSpPr>
        <p:spPr>
          <a:xfrm>
            <a:off x="6282825" y="3458500"/>
            <a:ext cx="54126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200"/>
              <a:buFont typeface="Georgia"/>
              <a:buNone/>
            </a:pPr>
            <a:r>
              <a:rPr b="1" lang="ru-RU" sz="5200">
                <a:latin typeface="Georgia"/>
                <a:ea typeface="Georgia"/>
                <a:cs typeface="Georgia"/>
                <a:sym typeface="Georgia"/>
              </a:rPr>
              <a:t>WEBSERVER</a:t>
            </a:r>
            <a:endParaRPr b="1" sz="5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200"/>
              <a:buFont typeface="Georgia"/>
              <a:buNone/>
            </a:pPr>
            <a:r>
              <a:rPr b="1" lang="ru-RU" sz="5200">
                <a:latin typeface="Georgia"/>
                <a:ea typeface="Georgia"/>
                <a:cs typeface="Georgia"/>
                <a:sym typeface="Georgia"/>
              </a:rPr>
              <a:t>+API </a:t>
            </a:r>
            <a:endParaRPr/>
          </a:p>
        </p:txBody>
      </p:sp>
      <p:sp>
        <p:nvSpPr>
          <p:cNvPr id="286" name="Google Shape;286;p1"/>
          <p:cNvSpPr txBox="1"/>
          <p:nvPr/>
        </p:nvSpPr>
        <p:spPr>
          <a:xfrm>
            <a:off x="929150" y="1209375"/>
            <a:ext cx="22419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/>
          <p:nvPr>
            <p:ph type="ctrTitle"/>
          </p:nvPr>
        </p:nvSpPr>
        <p:spPr>
          <a:xfrm>
            <a:off x="2382250" y="2404199"/>
            <a:ext cx="76761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Georgia"/>
              <a:buNone/>
            </a:pPr>
            <a:r>
              <a:rPr lang="ru-RU" sz="5900">
                <a:latin typeface="Georgia"/>
                <a:ea typeface="Georgia"/>
                <a:cs typeface="Georgia"/>
                <a:sym typeface="Georgia"/>
              </a:rPr>
              <a:t>СПАСИБО ЗА ВНИМАНИЕ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"/>
          <p:cNvSpPr txBox="1"/>
          <p:nvPr>
            <p:ph type="title"/>
          </p:nvPr>
        </p:nvSpPr>
        <p:spPr>
          <a:xfrm>
            <a:off x="732744" y="661737"/>
            <a:ext cx="3562529" cy="938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Georgia"/>
              <a:buNone/>
            </a:pPr>
            <a:r>
              <a:rPr lang="ru-RU" sz="3200">
                <a:latin typeface="Georgia"/>
                <a:ea typeface="Georgia"/>
                <a:cs typeface="Georgia"/>
                <a:sym typeface="Georgia"/>
              </a:rPr>
              <a:t>ЦЕЛЬ РАБОТЫ</a:t>
            </a:r>
            <a:endParaRPr/>
          </a:p>
        </p:txBody>
      </p:sp>
      <p:sp>
        <p:nvSpPr>
          <p:cNvPr id="293" name="Google Shape;293;p2"/>
          <p:cNvSpPr txBox="1"/>
          <p:nvPr>
            <p:ph idx="1" type="body"/>
          </p:nvPr>
        </p:nvSpPr>
        <p:spPr>
          <a:xfrm>
            <a:off x="732743" y="2479007"/>
            <a:ext cx="6089161" cy="1515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ru-RU" sz="2300">
                <a:latin typeface="Nunito"/>
                <a:ea typeface="Nunito"/>
                <a:cs typeface="Nunito"/>
                <a:sym typeface="Nunito"/>
              </a:rPr>
              <a:t>Написать web api приложение на питоне.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/>
          <p:nvPr>
            <p:ph type="title"/>
          </p:nvPr>
        </p:nvSpPr>
        <p:spPr>
          <a:xfrm>
            <a:off x="6077952" y="986588"/>
            <a:ext cx="5065295" cy="920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Georgia"/>
              <a:buNone/>
            </a:pPr>
            <a:r>
              <a:rPr lang="ru-RU" sz="3200">
                <a:latin typeface="Georgia"/>
                <a:ea typeface="Georgia"/>
                <a:cs typeface="Georgia"/>
                <a:sym typeface="Georgia"/>
              </a:rPr>
              <a:t>ИДЕЯ ПРИЛОЖЕНИЯ</a:t>
            </a:r>
            <a:endParaRPr/>
          </a:p>
        </p:txBody>
      </p:sp>
      <p:sp>
        <p:nvSpPr>
          <p:cNvPr id="300" name="Google Shape;300;p3"/>
          <p:cNvSpPr txBox="1"/>
          <p:nvPr>
            <p:ph idx="8" type="body"/>
          </p:nvPr>
        </p:nvSpPr>
        <p:spPr>
          <a:xfrm>
            <a:off x="830180" y="2831599"/>
            <a:ext cx="10313068" cy="222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ru-RU" sz="2000">
                <a:latin typeface="Nunito"/>
                <a:ea typeface="Nunito"/>
                <a:cs typeface="Nunito"/>
                <a:sym typeface="Nunito"/>
              </a:rPr>
              <a:t>Мне стало интересно сколько я трачу в неделю, месяц на домашнее задание и на подготовку к тому или иному экзамену.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ru-RU" sz="2000">
                <a:latin typeface="Nunito"/>
                <a:ea typeface="Nunito"/>
                <a:cs typeface="Nunito"/>
                <a:sym typeface="Nunito"/>
              </a:rPr>
              <a:t>Я решила что проект хорошая возможность написать такое небольшое приложение, которое будет считать часы потраченные на работу и дающее мне статистику из введенных мною данных.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f59cee118_0_35"/>
          <p:cNvSpPr txBox="1"/>
          <p:nvPr>
            <p:ph type="title"/>
          </p:nvPr>
        </p:nvSpPr>
        <p:spPr>
          <a:xfrm>
            <a:off x="9173503" y="1152775"/>
            <a:ext cx="2180400" cy="84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latin typeface="Georgia"/>
                <a:ea typeface="Georgia"/>
                <a:cs typeface="Georgia"/>
                <a:sym typeface="Georgia"/>
              </a:rPr>
              <a:t>API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Google Shape;307;g2cf59cee118_0_35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8" name="Google Shape;308;g2cf59cee118_0_35"/>
          <p:cNvSpPr txBox="1"/>
          <p:nvPr/>
        </p:nvSpPr>
        <p:spPr>
          <a:xfrm>
            <a:off x="4498250" y="3569100"/>
            <a:ext cx="68556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3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/add_lesson</a:t>
            </a:r>
            <a:endParaRPr b="1" sz="23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3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/month_stat</a:t>
            </a:r>
            <a:endParaRPr b="1" sz="23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3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/all</a:t>
            </a:r>
            <a:endParaRPr b="1" sz="23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g2cf59cee118_0_35"/>
          <p:cNvSpPr txBox="1"/>
          <p:nvPr/>
        </p:nvSpPr>
        <p:spPr>
          <a:xfrm>
            <a:off x="4852225" y="2241750"/>
            <a:ext cx="63270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API моего приложения состоит из трех </a:t>
            </a:r>
            <a:r>
              <a:rPr lang="ru-RU" sz="23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endpoint:</a:t>
            </a:r>
            <a:endParaRPr sz="2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"/>
          <p:cNvSpPr txBox="1"/>
          <p:nvPr>
            <p:ph type="title"/>
          </p:nvPr>
        </p:nvSpPr>
        <p:spPr>
          <a:xfrm>
            <a:off x="565375" y="267425"/>
            <a:ext cx="37536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Georgia"/>
              <a:buNone/>
            </a:pPr>
            <a:r>
              <a:rPr lang="ru-RU" sz="3200">
                <a:latin typeface="Georgia"/>
                <a:ea typeface="Georgia"/>
                <a:cs typeface="Georgia"/>
                <a:sym typeface="Georgia"/>
              </a:rPr>
              <a:t>ADD_LESSON</a:t>
            </a:r>
            <a:endParaRPr/>
          </a:p>
        </p:txBody>
      </p:sp>
      <p:sp>
        <p:nvSpPr>
          <p:cNvPr id="316" name="Google Shape;316;p4"/>
          <p:cNvSpPr txBox="1"/>
          <p:nvPr>
            <p:ph idx="8" type="body"/>
          </p:nvPr>
        </p:nvSpPr>
        <p:spPr>
          <a:xfrm>
            <a:off x="565375" y="3000225"/>
            <a:ext cx="478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ru-RU" sz="2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Вводим необходимые нам данные: </a:t>
            </a:r>
            <a:r>
              <a:rPr lang="ru-RU" sz="2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название учебного предмета, количество потраченных часов и дату внесения результатов.</a:t>
            </a:r>
            <a:endParaRPr sz="2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17" name="Google Shape;31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751" y="2238900"/>
            <a:ext cx="5830501" cy="238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"/>
          <p:cNvSpPr txBox="1"/>
          <p:nvPr>
            <p:ph type="title"/>
          </p:nvPr>
        </p:nvSpPr>
        <p:spPr>
          <a:xfrm>
            <a:off x="604675" y="551925"/>
            <a:ext cx="58692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Georgia"/>
              <a:buNone/>
            </a:pPr>
            <a:r>
              <a:rPr lang="ru-RU" sz="3200">
                <a:latin typeface="Georgia"/>
                <a:ea typeface="Georgia"/>
                <a:cs typeface="Georgia"/>
                <a:sym typeface="Georgia"/>
              </a:rPr>
              <a:t>MONTH_STAT</a:t>
            </a:r>
            <a:endParaRPr/>
          </a:p>
        </p:txBody>
      </p:sp>
      <p:sp>
        <p:nvSpPr>
          <p:cNvPr id="324" name="Google Shape;324;p5"/>
          <p:cNvSpPr txBox="1"/>
          <p:nvPr>
            <p:ph idx="1" type="body"/>
          </p:nvPr>
        </p:nvSpPr>
        <p:spPr>
          <a:xfrm>
            <a:off x="604675" y="2729775"/>
            <a:ext cx="51285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None/>
            </a:pPr>
            <a:r>
              <a:rPr lang="ru-RU" sz="2300">
                <a:latin typeface="Nunito"/>
                <a:ea typeface="Nunito"/>
                <a:cs typeface="Nunito"/>
                <a:sym typeface="Nunito"/>
              </a:rPr>
              <a:t>Приложение выводит </a:t>
            </a:r>
            <a:r>
              <a:rPr lang="ru-RU" sz="2300">
                <a:latin typeface="Nunito"/>
                <a:ea typeface="Nunito"/>
                <a:cs typeface="Nunito"/>
                <a:sym typeface="Nunito"/>
              </a:rPr>
              <a:t>суммарное</a:t>
            </a:r>
            <a:r>
              <a:rPr lang="ru-RU" sz="2300">
                <a:latin typeface="Nunito"/>
                <a:ea typeface="Nunito"/>
                <a:cs typeface="Nunito"/>
                <a:sym typeface="Nunito"/>
              </a:rPr>
              <a:t> количество часов потраченных на выполнение заданий по необходимому нам предмету, за необходимый нам месяц.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875" y="2172556"/>
            <a:ext cx="5388726" cy="371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2cf59cee11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" y="1524150"/>
            <a:ext cx="5394876" cy="451224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cf59cee118_0_25"/>
          <p:cNvSpPr txBox="1"/>
          <p:nvPr/>
        </p:nvSpPr>
        <p:spPr>
          <a:xfrm>
            <a:off x="6666275" y="2905450"/>
            <a:ext cx="46458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А также позволяет вывести историю добавления всех  данных, с указанием даты и времени добавления. </a:t>
            </a:r>
            <a:endParaRPr sz="2800">
              <a:solidFill>
                <a:srgbClr val="3F3F3F"/>
              </a:solidFill>
            </a:endParaRPr>
          </a:p>
        </p:txBody>
      </p:sp>
      <p:sp>
        <p:nvSpPr>
          <p:cNvPr id="333" name="Google Shape;333;g2cf59cee118_0_25"/>
          <p:cNvSpPr txBox="1"/>
          <p:nvPr>
            <p:ph type="title"/>
          </p:nvPr>
        </p:nvSpPr>
        <p:spPr>
          <a:xfrm>
            <a:off x="6666275" y="522425"/>
            <a:ext cx="49668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Georgia"/>
              <a:buNone/>
            </a:pPr>
            <a:r>
              <a:rPr lang="ru-RU" sz="3200">
                <a:latin typeface="Georgia"/>
                <a:ea typeface="Georgia"/>
                <a:cs typeface="Georgia"/>
                <a:sym typeface="Georgia"/>
              </a:rPr>
              <a:t>ALL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"/>
          <p:cNvSpPr txBox="1"/>
          <p:nvPr>
            <p:ph idx="6" type="body"/>
          </p:nvPr>
        </p:nvSpPr>
        <p:spPr>
          <a:xfrm>
            <a:off x="3908325" y="3628100"/>
            <a:ext cx="74439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ru-RU" sz="2000">
                <a:latin typeface="Nunito"/>
                <a:ea typeface="Nunito"/>
                <a:cs typeface="Nunito"/>
                <a:sym typeface="Nunito"/>
              </a:rPr>
              <a:t>Во вторых нужно сделать возможным добавлять время в минутах, а не только в часах,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ru-RU" sz="2000">
                <a:latin typeface="Nunito"/>
                <a:ea typeface="Nunito"/>
                <a:cs typeface="Nunito"/>
                <a:sym typeface="Nunito"/>
              </a:rPr>
              <a:t>сделать так чтобы пользователь мог выбирать учебный предмет из списка, вместо того чтобы каждый раз писать его перед тем как добавить время потраченное на домашнее задание. </a:t>
            </a:r>
            <a:endParaRPr/>
          </a:p>
        </p:txBody>
      </p:sp>
      <p:sp>
        <p:nvSpPr>
          <p:cNvPr id="340" name="Google Shape;340;p6"/>
          <p:cNvSpPr txBox="1"/>
          <p:nvPr>
            <p:ph idx="4" type="body"/>
          </p:nvPr>
        </p:nvSpPr>
        <p:spPr>
          <a:xfrm>
            <a:off x="5426243" y="2574758"/>
            <a:ext cx="5925898" cy="1323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ru-RU" sz="2000">
                <a:latin typeface="Nunito"/>
                <a:ea typeface="Nunito"/>
                <a:cs typeface="Nunito"/>
                <a:sym typeface="Nunito"/>
              </a:rPr>
              <a:t>Во первых хочется добавить WEB - интерфейс.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6"/>
          <p:cNvSpPr txBox="1"/>
          <p:nvPr>
            <p:ph type="title"/>
          </p:nvPr>
        </p:nvSpPr>
        <p:spPr>
          <a:xfrm>
            <a:off x="5920169" y="878305"/>
            <a:ext cx="5431971" cy="1323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Georgia"/>
              <a:buNone/>
            </a:pPr>
            <a:r>
              <a:rPr lang="ru-RU" sz="3200">
                <a:latin typeface="Georgia"/>
                <a:ea typeface="Georgia"/>
                <a:cs typeface="Georgia"/>
                <a:sym typeface="Georgia"/>
              </a:rPr>
              <a:t>ДОРАБОТКА И РАЗВИТИЕ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 txBox="1"/>
          <p:nvPr>
            <p:ph type="title"/>
          </p:nvPr>
        </p:nvSpPr>
        <p:spPr>
          <a:xfrm>
            <a:off x="6861176" y="1192666"/>
            <a:ext cx="40153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eorgia"/>
              <a:buNone/>
            </a:pPr>
            <a:r>
              <a:rPr lang="ru-RU" sz="3600">
                <a:latin typeface="Georgia"/>
                <a:ea typeface="Georgia"/>
                <a:cs typeface="Georgia"/>
                <a:sym typeface="Georgia"/>
              </a:rPr>
              <a:t>ЗАКЛЮЧЕНИЕ</a:t>
            </a:r>
            <a:endParaRPr/>
          </a:p>
        </p:txBody>
      </p:sp>
      <p:sp>
        <p:nvSpPr>
          <p:cNvPr id="348" name="Google Shape;348;p7"/>
          <p:cNvSpPr txBox="1"/>
          <p:nvPr/>
        </p:nvSpPr>
        <p:spPr>
          <a:xfrm>
            <a:off x="1312600" y="2728450"/>
            <a:ext cx="95640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В ходе проекта я научилась работать с библиотекой Flask, и написала свое небольшое web-api -приложение.</a:t>
            </a:r>
            <a:endParaRPr sz="20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2024-04-20T19:14:25Z</dcterms:created>
  <dc:creator>Пучков Андрей Владимирович (ЛУКОЙЛ-ТЕХНОЛОГИЯ; Старший менеджер)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