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58" r:id="rId4"/>
    <p:sldId id="294" r:id="rId5"/>
    <p:sldId id="295" r:id="rId6"/>
    <p:sldId id="296" r:id="rId7"/>
    <p:sldId id="297" r:id="rId8"/>
    <p:sldId id="259" r:id="rId9"/>
    <p:sldId id="298" r:id="rId10"/>
  </p:sldIdLst>
  <p:sldSz cx="9144000" cy="5143500" type="screen16x9"/>
  <p:notesSz cx="6858000" cy="9144000"/>
  <p:embeddedFontLst>
    <p:embeddedFont>
      <p:font typeface="Roboto Black" panose="020F0502020204030204" pitchFamily="34" charset="0"/>
      <p:bold r:id="rId12"/>
      <p:italic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  <p:embeddedFont>
      <p:font typeface="Roboto Mono Thin" panose="020F03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B9"/>
    <a:srgbClr val="47FFD5"/>
    <a:srgbClr val="041A2D"/>
    <a:srgbClr val="2B9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77E7F-800C-45C3-8CD1-8768F224C4F6}">
  <a:tblStyle styleId="{07377E7F-800C-45C3-8CD1-8768F224C4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0"/>
    <p:restoredTop sz="94638"/>
  </p:normalViewPr>
  <p:slideViewPr>
    <p:cSldViewPr snapToGrid="0">
      <p:cViewPr varScale="1">
        <p:scale>
          <a:sx n="170" d="100"/>
          <a:sy n="170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9EF013B3-DBE7-6D7D-7879-69EAB3C05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DDB41ABE-446C-069B-40E3-6B7F0702EC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2E9A9703-5B8E-871E-BB8F-EA71FB53A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95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B60FB86E-7196-7FD0-B274-4721D3C3E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0D62FA15-4C54-F465-776D-6F0EF27ED5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3FB17775-18B4-E87B-75C6-1DAE42E29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83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5142D215-BBD8-6470-266D-07333539B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EB3BF4DF-B011-C0BF-7A9A-591A3FE9E1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79C93B98-0D02-22F0-B133-DC5E009276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916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767EED47-4D20-CAF4-784F-7381B26B8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70D369FF-E11C-E369-28EF-EAAF66EE38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3E417EA8-1B72-278A-779E-D9A01D4B0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81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960294" y="1509148"/>
            <a:ext cx="3782562" cy="1587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/>
                </a:solidFill>
              </a:rPr>
              <a:t>IoT Application</a:t>
            </a: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99023" y="4711805"/>
            <a:ext cx="3443833" cy="427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2B9079"/>
                </a:solidFill>
              </a:rPr>
              <a:t>Rakovec Maj, Andre Titouan, Patard Gauthier</a:t>
            </a:r>
            <a:endParaRPr dirty="0">
              <a:solidFill>
                <a:srgbClr val="2B9079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9209FF-928C-CAFF-1BF8-20A6EDA45F0F}"/>
              </a:ext>
            </a:extLst>
          </p:cNvPr>
          <p:cNvGrpSpPr/>
          <p:nvPr/>
        </p:nvGrpSpPr>
        <p:grpSpPr>
          <a:xfrm>
            <a:off x="-1914609" y="99575"/>
            <a:ext cx="6272845" cy="4944337"/>
            <a:chOff x="-1914609" y="99575"/>
            <a:chExt cx="6272845" cy="4944337"/>
          </a:xfrm>
        </p:grpSpPr>
        <p:sp>
          <p:nvSpPr>
            <p:cNvPr id="111" name="Google Shape;111;p22"/>
            <p:cNvSpPr/>
            <p:nvPr/>
          </p:nvSpPr>
          <p:spPr>
            <a:xfrm>
              <a:off x="2238757" y="4488644"/>
              <a:ext cx="816022" cy="427879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-226081" y="902208"/>
              <a:ext cx="3448945" cy="3969997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36760" y="2657970"/>
              <a:ext cx="938276" cy="936765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655007" y="2725228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031545" y="2553759"/>
              <a:ext cx="669341" cy="660798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-1529537" y="1971857"/>
              <a:ext cx="426367" cy="424831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-1075696" y="1926026"/>
              <a:ext cx="301065" cy="297994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994248" y="196727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994248" y="209869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1994248" y="223011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1994248" y="24944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1994248" y="262588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94248" y="288873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1994248" y="302015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1994248" y="32829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58164" y="196727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58164" y="209869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58164" y="2363047"/>
              <a:ext cx="1147609" cy="38248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2108848" y="1701385"/>
              <a:ext cx="701422" cy="114648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560907" y="1701385"/>
              <a:ext cx="699886" cy="114648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-1540239" y="2988045"/>
              <a:ext cx="735039" cy="1488386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-1210164" y="4037850"/>
              <a:ext cx="76424" cy="382048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24523" y="394881"/>
              <a:ext cx="1228616" cy="426343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2605497" y="99575"/>
              <a:ext cx="1101778" cy="368659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-742573" y="2272898"/>
              <a:ext cx="233831" cy="200046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2385439" y="1418388"/>
              <a:ext cx="233831" cy="200502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3338976" y="2473808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742741" y="4509280"/>
              <a:ext cx="189513" cy="162758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910489" y="755070"/>
              <a:ext cx="187977" cy="162422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1221034" y="4212030"/>
              <a:ext cx="276182" cy="199518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-707421" y="2509753"/>
              <a:ext cx="195607" cy="1401284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3578878" y="1713623"/>
              <a:ext cx="779358" cy="716707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-1387439" y="827319"/>
              <a:ext cx="932182" cy="716707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3328274" y="2971248"/>
              <a:ext cx="236879" cy="1473101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3759681" y="2919947"/>
              <a:ext cx="126382" cy="71193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4206947" y="3632911"/>
              <a:ext cx="151288" cy="169645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3902835" y="2990972"/>
              <a:ext cx="301065" cy="314934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358844" y="2801628"/>
              <a:ext cx="234863" cy="151288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4240660" y="3481406"/>
              <a:ext cx="56460" cy="113328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623197" y="2875820"/>
              <a:ext cx="116160" cy="57252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191423" y="3335613"/>
              <a:ext cx="73593" cy="110881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-1914609" y="1987070"/>
              <a:ext cx="215475" cy="415737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-1742565" y="2580202"/>
              <a:ext cx="87750" cy="103778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-1796962" y="2440191"/>
              <a:ext cx="68794" cy="109321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-1778629" y="1845187"/>
              <a:ext cx="77552" cy="108361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-1647209" y="1518015"/>
              <a:ext cx="213963" cy="213963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-1709860" y="1717486"/>
              <a:ext cx="87126" cy="100059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-1658918" y="2705552"/>
              <a:ext cx="222626" cy="225985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-828907" y="4537210"/>
              <a:ext cx="309464" cy="3151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-368419" y="4909037"/>
              <a:ext cx="125566" cy="57924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-918433" y="4248190"/>
              <a:ext cx="53629" cy="112105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-887767" y="4396863"/>
              <a:ext cx="71865" cy="110137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-977892" y="4039386"/>
              <a:ext cx="151288" cy="171156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-509462" y="4852241"/>
              <a:ext cx="126022" cy="70401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-209260" y="4890537"/>
              <a:ext cx="227713" cy="151288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1331051" y="1643317"/>
              <a:ext cx="230784" cy="230784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2385439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963071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-493481" y="4066884"/>
              <a:ext cx="453865" cy="58375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-398749" y="4164688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-398749" y="4238040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-398749" y="4311369"/>
              <a:ext cx="212428" cy="38248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959391" y="2384451"/>
              <a:ext cx="385096" cy="427903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1338705" y="153948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483875" y="232891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-1092516" y="2430305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-488898" y="1446198"/>
              <a:ext cx="145194" cy="145194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3936452" y="266508"/>
              <a:ext cx="143682" cy="145194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-1092516" y="2699241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169693" y="1435496"/>
              <a:ext cx="165062" cy="166597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849711" y="1453829"/>
              <a:ext cx="1453233" cy="129933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-848007" y="158003"/>
              <a:ext cx="2017116" cy="59140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3445946" y="532397"/>
              <a:ext cx="809903" cy="1066626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-1256018" y="481959"/>
              <a:ext cx="129909" cy="302217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-432366" y="3597758"/>
              <a:ext cx="129909" cy="302577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-1074160" y="481959"/>
              <a:ext cx="128373" cy="302217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-432366" y="1941311"/>
              <a:ext cx="129909" cy="1601450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209091" y="4536010"/>
              <a:ext cx="1005510" cy="152824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168637" y="4665895"/>
              <a:ext cx="1180770" cy="378017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-1356869" y="2564773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-1317134" y="1615819"/>
              <a:ext cx="594452" cy="129909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3688919" y="3380771"/>
              <a:ext cx="169645" cy="437069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875336" y="3379235"/>
              <a:ext cx="171180" cy="43860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3779068" y="3467873"/>
              <a:ext cx="177275" cy="111577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3867706" y="3617626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3650719" y="3330334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3650719" y="3830030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-522515" y="481959"/>
              <a:ext cx="88638" cy="17118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-415569" y="478912"/>
              <a:ext cx="142146" cy="175763"/>
            </a:xfrm>
            <a:custGeom>
              <a:avLst/>
              <a:gdLst/>
              <a:ahLst/>
              <a:cxnLst/>
              <a:rect l="l" t="t" r="r" b="b"/>
              <a:pathLst>
                <a:path w="5924" h="7325" extrusionOk="0">
                  <a:moveTo>
                    <a:pt x="2867" y="1"/>
                  </a:moveTo>
                  <a:cubicBezTo>
                    <a:pt x="1593" y="1"/>
                    <a:pt x="256" y="637"/>
                    <a:pt x="256" y="2102"/>
                  </a:cubicBezTo>
                  <a:cubicBezTo>
                    <a:pt x="256" y="4713"/>
                    <a:pt x="4331" y="3822"/>
                    <a:pt x="4331" y="5223"/>
                  </a:cubicBezTo>
                  <a:cubicBezTo>
                    <a:pt x="4331" y="5860"/>
                    <a:pt x="3504" y="6051"/>
                    <a:pt x="3058" y="6051"/>
                  </a:cubicBezTo>
                  <a:cubicBezTo>
                    <a:pt x="3019" y="6054"/>
                    <a:pt x="2980" y="6055"/>
                    <a:pt x="2942" y="6055"/>
                  </a:cubicBezTo>
                  <a:cubicBezTo>
                    <a:pt x="2230" y="6055"/>
                    <a:pt x="1654" y="5505"/>
                    <a:pt x="1593" y="4841"/>
                  </a:cubicBezTo>
                  <a:lnTo>
                    <a:pt x="1" y="4841"/>
                  </a:lnTo>
                  <a:cubicBezTo>
                    <a:pt x="1" y="6496"/>
                    <a:pt x="1466" y="7324"/>
                    <a:pt x="2994" y="7324"/>
                  </a:cubicBezTo>
                  <a:cubicBezTo>
                    <a:pt x="4586" y="7324"/>
                    <a:pt x="5924" y="6687"/>
                    <a:pt x="5924" y="5032"/>
                  </a:cubicBezTo>
                  <a:cubicBezTo>
                    <a:pt x="5924" y="2357"/>
                    <a:pt x="1848" y="3249"/>
                    <a:pt x="1848" y="1975"/>
                  </a:cubicBezTo>
                  <a:cubicBezTo>
                    <a:pt x="1848" y="1465"/>
                    <a:pt x="2485" y="1274"/>
                    <a:pt x="2867" y="1274"/>
                  </a:cubicBezTo>
                  <a:cubicBezTo>
                    <a:pt x="3695" y="1274"/>
                    <a:pt x="4077" y="1529"/>
                    <a:pt x="4204" y="2230"/>
                  </a:cubicBezTo>
                  <a:lnTo>
                    <a:pt x="5669" y="2230"/>
                  </a:lnTo>
                  <a:cubicBezTo>
                    <a:pt x="5605" y="637"/>
                    <a:pt x="4331" y="1"/>
                    <a:pt x="286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-1214747" y="1001523"/>
              <a:ext cx="131445" cy="169645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-1066530" y="1001523"/>
              <a:ext cx="134492" cy="169645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-930526" y="1001523"/>
              <a:ext cx="224665" cy="169645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-689088" y="1001523"/>
              <a:ext cx="97828" cy="169645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12309" y="4484061"/>
              <a:ext cx="155896" cy="203262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192632" y="4384722"/>
              <a:ext cx="198679" cy="365252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3801989" y="40867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Google Shape;141;p22">
              <a:extLst>
                <a:ext uri="{FF2B5EF4-FFF2-40B4-BE49-F238E27FC236}">
                  <a16:creationId xmlns:a16="http://schemas.microsoft.com/office/drawing/2014/main" id="{6A2D4859-CA1F-CEF7-A4BA-3D3842BCDFC8}"/>
                </a:ext>
              </a:extLst>
            </p:cNvPr>
            <p:cNvSpPr/>
            <p:nvPr/>
          </p:nvSpPr>
          <p:spPr>
            <a:xfrm>
              <a:off x="3649158" y="1886639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141;p22">
              <a:extLst>
                <a:ext uri="{FF2B5EF4-FFF2-40B4-BE49-F238E27FC236}">
                  <a16:creationId xmlns:a16="http://schemas.microsoft.com/office/drawing/2014/main" id="{46D71543-72AE-9016-D881-0AABEF612737}"/>
                </a:ext>
              </a:extLst>
            </p:cNvPr>
            <p:cNvSpPr/>
            <p:nvPr/>
          </p:nvSpPr>
          <p:spPr>
            <a:xfrm>
              <a:off x="3865681" y="1886639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1;p22">
              <a:extLst>
                <a:ext uri="{FF2B5EF4-FFF2-40B4-BE49-F238E27FC236}">
                  <a16:creationId xmlns:a16="http://schemas.microsoft.com/office/drawing/2014/main" id="{99B475A1-9F52-CDAC-1602-BB9709B1DFF9}"/>
                </a:ext>
              </a:extLst>
            </p:cNvPr>
            <p:cNvSpPr/>
            <p:nvPr/>
          </p:nvSpPr>
          <p:spPr>
            <a:xfrm>
              <a:off x="4079640" y="1886639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Create an algorithm to predict data from a given dataset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Visualize any given datasets and simulate them in real time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What we’ve learned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What is the project’s aim?</a:t>
            </a: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Connections between separate components and processes</a:t>
            </a: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1124262" y="3935450"/>
            <a:ext cx="1611488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Create clean datasets for further usage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Project</a:t>
            </a:r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Structure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Data Processing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Prediction Algorithms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Data Visualization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Conclusion</a:t>
            </a:r>
            <a:endParaRPr dirty="0"/>
          </a:p>
        </p:txBody>
      </p: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133304" y="296319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485;p53">
            <a:extLst>
              <a:ext uri="{FF2B5EF4-FFF2-40B4-BE49-F238E27FC236}">
                <a16:creationId xmlns:a16="http://schemas.microsoft.com/office/drawing/2014/main" id="{5C02D850-0452-1427-996B-D3A0F2DB2DA3}"/>
              </a:ext>
            </a:extLst>
          </p:cNvPr>
          <p:cNvGrpSpPr/>
          <p:nvPr/>
        </p:nvGrpSpPr>
        <p:grpSpPr>
          <a:xfrm>
            <a:off x="5186943" y="2071231"/>
            <a:ext cx="353757" cy="351463"/>
            <a:chOff x="-22845575" y="3504075"/>
            <a:chExt cx="296950" cy="295025"/>
          </a:xfrm>
          <a:solidFill>
            <a:schemeClr val="accent2"/>
          </a:solidFill>
        </p:grpSpPr>
        <p:sp>
          <p:nvSpPr>
            <p:cNvPr id="3" name="Google Shape;6486;p53">
              <a:extLst>
                <a:ext uri="{FF2B5EF4-FFF2-40B4-BE49-F238E27FC236}">
                  <a16:creationId xmlns:a16="http://schemas.microsoft.com/office/drawing/2014/main" id="{3A314D9C-A311-41F4-55D1-49D2725A572B}"/>
                </a:ext>
              </a:extLst>
            </p:cNvPr>
            <p:cNvSpPr/>
            <p:nvPr/>
          </p:nvSpPr>
          <p:spPr>
            <a:xfrm>
              <a:off x="-22688825" y="3504100"/>
              <a:ext cx="140200" cy="295000"/>
            </a:xfrm>
            <a:custGeom>
              <a:avLst/>
              <a:gdLst/>
              <a:ahLst/>
              <a:cxnLst/>
              <a:rect l="l" t="t" r="r" b="b"/>
              <a:pathLst>
                <a:path w="5608" h="11800" extrusionOk="0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87;p53">
              <a:extLst>
                <a:ext uri="{FF2B5EF4-FFF2-40B4-BE49-F238E27FC236}">
                  <a16:creationId xmlns:a16="http://schemas.microsoft.com/office/drawing/2014/main" id="{848B8DF1-6171-F936-0A82-C8FA37FB1769}"/>
                </a:ext>
              </a:extLst>
            </p:cNvPr>
            <p:cNvSpPr/>
            <p:nvPr/>
          </p:nvSpPr>
          <p:spPr>
            <a:xfrm>
              <a:off x="-22845575" y="3504075"/>
              <a:ext cx="139425" cy="294250"/>
            </a:xfrm>
            <a:custGeom>
              <a:avLst/>
              <a:gdLst/>
              <a:ahLst/>
              <a:cxnLst/>
              <a:rect l="l" t="t" r="r" b="b"/>
              <a:pathLst>
                <a:path w="5577" h="11770" extrusionOk="0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6944;p54">
            <a:extLst>
              <a:ext uri="{FF2B5EF4-FFF2-40B4-BE49-F238E27FC236}">
                <a16:creationId xmlns:a16="http://schemas.microsoft.com/office/drawing/2014/main" id="{5C6D2770-5DD9-4C32-7733-BFB2CF64D730}"/>
              </a:ext>
            </a:extLst>
          </p:cNvPr>
          <p:cNvSpPr/>
          <p:nvPr/>
        </p:nvSpPr>
        <p:spPr>
          <a:xfrm>
            <a:off x="3619988" y="2944940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6868;p54">
            <a:extLst>
              <a:ext uri="{FF2B5EF4-FFF2-40B4-BE49-F238E27FC236}">
                <a16:creationId xmlns:a16="http://schemas.microsoft.com/office/drawing/2014/main" id="{8A1D0ADA-CF3D-D4BF-0112-1CF6B0AA0060}"/>
              </a:ext>
            </a:extLst>
          </p:cNvPr>
          <p:cNvGrpSpPr/>
          <p:nvPr/>
        </p:nvGrpSpPr>
        <p:grpSpPr>
          <a:xfrm>
            <a:off x="3668913" y="3832541"/>
            <a:ext cx="352886" cy="350049"/>
            <a:chOff x="946175" y="3253275"/>
            <a:chExt cx="298550" cy="296150"/>
          </a:xfrm>
          <a:solidFill>
            <a:schemeClr val="accent2"/>
          </a:solidFill>
        </p:grpSpPr>
        <p:sp>
          <p:nvSpPr>
            <p:cNvPr id="7" name="Google Shape;6869;p54">
              <a:extLst>
                <a:ext uri="{FF2B5EF4-FFF2-40B4-BE49-F238E27FC236}">
                  <a16:creationId xmlns:a16="http://schemas.microsoft.com/office/drawing/2014/main" id="{B1E2D1AE-283D-5B4F-9011-E0F682E5059D}"/>
                </a:ext>
              </a:extLst>
            </p:cNvPr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870;p54">
              <a:extLst>
                <a:ext uri="{FF2B5EF4-FFF2-40B4-BE49-F238E27FC236}">
                  <a16:creationId xmlns:a16="http://schemas.microsoft.com/office/drawing/2014/main" id="{B6503878-6FD7-CE14-4E88-1AF3D2EA0444}"/>
                </a:ext>
              </a:extLst>
            </p:cNvPr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71;p54">
              <a:extLst>
                <a:ext uri="{FF2B5EF4-FFF2-40B4-BE49-F238E27FC236}">
                  <a16:creationId xmlns:a16="http://schemas.microsoft.com/office/drawing/2014/main" id="{A4DDE438-AD04-6ECE-20F5-1E59E49573C7}"/>
                </a:ext>
              </a:extLst>
            </p:cNvPr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72;p54">
              <a:extLst>
                <a:ext uri="{FF2B5EF4-FFF2-40B4-BE49-F238E27FC236}">
                  <a16:creationId xmlns:a16="http://schemas.microsoft.com/office/drawing/2014/main" id="{3ECAB918-146E-BB0E-F427-06817875F79B}"/>
                </a:ext>
              </a:extLst>
            </p:cNvPr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73;p54">
              <a:extLst>
                <a:ext uri="{FF2B5EF4-FFF2-40B4-BE49-F238E27FC236}">
                  <a16:creationId xmlns:a16="http://schemas.microsoft.com/office/drawing/2014/main" id="{7E25371A-DF70-9FE5-CB54-6CF04C58D41E}"/>
                </a:ext>
              </a:extLst>
            </p:cNvPr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6223;p52">
            <a:extLst>
              <a:ext uri="{FF2B5EF4-FFF2-40B4-BE49-F238E27FC236}">
                <a16:creationId xmlns:a16="http://schemas.microsoft.com/office/drawing/2014/main" id="{232EE5FD-64E6-7C85-D465-1B3020FF85A4}"/>
              </a:ext>
            </a:extLst>
          </p:cNvPr>
          <p:cNvGrpSpPr/>
          <p:nvPr/>
        </p:nvGrpSpPr>
        <p:grpSpPr>
          <a:xfrm>
            <a:off x="3624497" y="2076874"/>
            <a:ext cx="339253" cy="339253"/>
            <a:chOff x="3271200" y="4992125"/>
            <a:chExt cx="481825" cy="481825"/>
          </a:xfrm>
          <a:solidFill>
            <a:schemeClr val="accent2"/>
          </a:solidFill>
        </p:grpSpPr>
        <p:sp>
          <p:nvSpPr>
            <p:cNvPr id="13" name="Google Shape;6224;p52">
              <a:extLst>
                <a:ext uri="{FF2B5EF4-FFF2-40B4-BE49-F238E27FC236}">
                  <a16:creationId xmlns:a16="http://schemas.microsoft.com/office/drawing/2014/main" id="{851367D2-538F-A48C-45FF-D9783DD19DF3}"/>
                </a:ext>
              </a:extLst>
            </p:cNvPr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6225;p52">
              <a:extLst>
                <a:ext uri="{FF2B5EF4-FFF2-40B4-BE49-F238E27FC236}">
                  <a16:creationId xmlns:a16="http://schemas.microsoft.com/office/drawing/2014/main" id="{4827AFAD-BF78-181A-92B3-2EC4BF89DE5B}"/>
                </a:ext>
              </a:extLst>
            </p:cNvPr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6226;p52">
              <a:extLst>
                <a:ext uri="{FF2B5EF4-FFF2-40B4-BE49-F238E27FC236}">
                  <a16:creationId xmlns:a16="http://schemas.microsoft.com/office/drawing/2014/main" id="{E0C4379D-3957-E318-7683-DCEBA710149C}"/>
                </a:ext>
              </a:extLst>
            </p:cNvPr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740654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About the Project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1287004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06A28-1812-0C52-7401-8F65D8507A80}"/>
              </a:ext>
            </a:extLst>
          </p:cNvPr>
          <p:cNvSpPr txBox="1"/>
          <p:nvPr/>
        </p:nvSpPr>
        <p:spPr>
          <a:xfrm>
            <a:off x="605850" y="1942163"/>
            <a:ext cx="6641894" cy="280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Series of </a:t>
            </a:r>
            <a:r>
              <a:rPr lang="en-US" sz="2000" dirty="0" err="1">
                <a:solidFill>
                  <a:schemeClr val="bg1"/>
                </a:solidFill>
              </a:rPr>
              <a:t>Jupyter</a:t>
            </a:r>
            <a:r>
              <a:rPr lang="en-US" sz="2000" dirty="0">
                <a:solidFill>
                  <a:schemeClr val="bg1"/>
                </a:solidFill>
              </a:rPr>
              <a:t> notebooks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Data ingestion, Cleaning and Preprocessing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Data visualization and analysis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Data prediction model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01C49AFE-FB7E-B941-8554-4A4345BBD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F16A13DF-473E-E1BD-D7DE-E4F63CE3EB9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583" y="740654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Project Structure</a:t>
            </a:r>
            <a:endParaRPr sz="3000" dirty="0"/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5549AB16-63EC-76C1-EF51-E4FF26A66DF5}"/>
              </a:ext>
            </a:extLst>
          </p:cNvPr>
          <p:cNvCxnSpPr/>
          <p:nvPr/>
        </p:nvCxnSpPr>
        <p:spPr>
          <a:xfrm>
            <a:off x="-756417" y="1287004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15E0D1-928C-B273-550B-30422383B8CB}"/>
              </a:ext>
            </a:extLst>
          </p:cNvPr>
          <p:cNvGrpSpPr/>
          <p:nvPr/>
        </p:nvGrpSpPr>
        <p:grpSpPr>
          <a:xfrm>
            <a:off x="1410050" y="1657630"/>
            <a:ext cx="6323899" cy="3244058"/>
            <a:chOff x="803691" y="1509008"/>
            <a:chExt cx="6922857" cy="3551314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CAAD1FCB-3204-5E98-AFD5-54D0D55D6552}"/>
                </a:ext>
              </a:extLst>
            </p:cNvPr>
            <p:cNvSpPr/>
            <p:nvPr/>
          </p:nvSpPr>
          <p:spPr>
            <a:xfrm>
              <a:off x="803691" y="1510258"/>
              <a:ext cx="899410" cy="1154243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agnetic Disk 6">
              <a:extLst>
                <a:ext uri="{FF2B5EF4-FFF2-40B4-BE49-F238E27FC236}">
                  <a16:creationId xmlns:a16="http://schemas.microsoft.com/office/drawing/2014/main" id="{08CB6629-3687-1ECD-6370-BC9E58ECF06E}"/>
                </a:ext>
              </a:extLst>
            </p:cNvPr>
            <p:cNvSpPr/>
            <p:nvPr/>
          </p:nvSpPr>
          <p:spPr>
            <a:xfrm>
              <a:off x="3672590" y="1509008"/>
              <a:ext cx="899410" cy="1154243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entagon 8">
              <a:extLst>
                <a:ext uri="{FF2B5EF4-FFF2-40B4-BE49-F238E27FC236}">
                  <a16:creationId xmlns:a16="http://schemas.microsoft.com/office/drawing/2014/main" id="{D6E526A5-C623-FDCD-F1B0-38B86DF86B8D}"/>
                </a:ext>
              </a:extLst>
            </p:cNvPr>
            <p:cNvSpPr/>
            <p:nvPr/>
          </p:nvSpPr>
          <p:spPr>
            <a:xfrm rot="5400000">
              <a:off x="3833888" y="3216795"/>
              <a:ext cx="577122" cy="11961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ntagon 9">
              <a:extLst>
                <a:ext uri="{FF2B5EF4-FFF2-40B4-BE49-F238E27FC236}">
                  <a16:creationId xmlns:a16="http://schemas.microsoft.com/office/drawing/2014/main" id="{DFF60B16-CE5F-C7F8-4F8B-90EEEF6FF881}"/>
                </a:ext>
              </a:extLst>
            </p:cNvPr>
            <p:cNvSpPr/>
            <p:nvPr/>
          </p:nvSpPr>
          <p:spPr>
            <a:xfrm>
              <a:off x="1964570" y="1679524"/>
              <a:ext cx="1446551" cy="951875"/>
            </a:xfrm>
            <a:prstGeom prst="homePlate">
              <a:avLst/>
            </a:prstGeom>
            <a:solidFill>
              <a:srgbClr val="0097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97B9"/>
                </a:solidFill>
              </a:endParaRPr>
            </a:p>
          </p:txBody>
        </p:sp>
        <p:pic>
          <p:nvPicPr>
            <p:cNvPr id="12" name="Graphic 11" descr="Bar chart outline">
              <a:extLst>
                <a:ext uri="{FF2B5EF4-FFF2-40B4-BE49-F238E27FC236}">
                  <a16:creationId xmlns:a16="http://schemas.microsoft.com/office/drawing/2014/main" id="{4D5647A4-5006-0BD7-0BD4-B90A4F74F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2900" y="3565162"/>
              <a:ext cx="1458789" cy="1458789"/>
            </a:xfrm>
            <a:prstGeom prst="rect">
              <a:avLst/>
            </a:prstGeom>
          </p:spPr>
        </p:pic>
        <p:sp>
          <p:nvSpPr>
            <p:cNvPr id="14" name="Magnetic Disk 13">
              <a:extLst>
                <a:ext uri="{FF2B5EF4-FFF2-40B4-BE49-F238E27FC236}">
                  <a16:creationId xmlns:a16="http://schemas.microsoft.com/office/drawing/2014/main" id="{AC4904AB-53B6-880F-CB8E-A370EFB938E5}"/>
                </a:ext>
              </a:extLst>
            </p:cNvPr>
            <p:cNvSpPr/>
            <p:nvPr/>
          </p:nvSpPr>
          <p:spPr>
            <a:xfrm>
              <a:off x="6541489" y="1509008"/>
              <a:ext cx="899410" cy="1154243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entagon 14">
              <a:extLst>
                <a:ext uri="{FF2B5EF4-FFF2-40B4-BE49-F238E27FC236}">
                  <a16:creationId xmlns:a16="http://schemas.microsoft.com/office/drawing/2014/main" id="{31A06518-63E5-0C32-2879-D9BFFC47B91E}"/>
                </a:ext>
              </a:extLst>
            </p:cNvPr>
            <p:cNvSpPr/>
            <p:nvPr/>
          </p:nvSpPr>
          <p:spPr>
            <a:xfrm>
              <a:off x="4833469" y="1679524"/>
              <a:ext cx="1446551" cy="951875"/>
            </a:xfrm>
            <a:prstGeom prst="homePlate">
              <a:avLst/>
            </a:prstGeom>
            <a:solidFill>
              <a:srgbClr val="0097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97B9"/>
                </a:solidFill>
              </a:endParaRPr>
            </a:p>
          </p:txBody>
        </p:sp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E8D5EE3F-CD76-B4AE-3A78-AC6542112DA2}"/>
                </a:ext>
              </a:extLst>
            </p:cNvPr>
            <p:cNvSpPr/>
            <p:nvPr/>
          </p:nvSpPr>
          <p:spPr>
            <a:xfrm rot="5400000">
              <a:off x="6708747" y="3216797"/>
              <a:ext cx="577122" cy="11961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Bar chart outline">
              <a:extLst>
                <a:ext uri="{FF2B5EF4-FFF2-40B4-BE49-F238E27FC236}">
                  <a16:creationId xmlns:a16="http://schemas.microsoft.com/office/drawing/2014/main" id="{4B8A9A9B-175A-62AB-77F5-B197FB5E3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67759" y="3565164"/>
              <a:ext cx="1458789" cy="145878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CE7CDD-41DC-5D9A-ECF0-DCB19100E28A}"/>
                </a:ext>
              </a:extLst>
            </p:cNvPr>
            <p:cNvSpPr txBox="1"/>
            <p:nvPr/>
          </p:nvSpPr>
          <p:spPr>
            <a:xfrm>
              <a:off x="863647" y="1932988"/>
              <a:ext cx="779495" cy="50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41A2D"/>
                  </a:solidFill>
                </a:rPr>
                <a:t>Original</a:t>
              </a:r>
            </a:p>
            <a:p>
              <a:pPr algn="ctr"/>
              <a:r>
                <a:rPr lang="en-US" sz="1200" dirty="0">
                  <a:solidFill>
                    <a:srgbClr val="041A2D"/>
                  </a:solidFill>
                </a:rPr>
                <a:t>Data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7B30EC-9019-30E9-9701-2DAB3C13CBA4}"/>
                </a:ext>
              </a:extLst>
            </p:cNvPr>
            <p:cNvSpPr txBox="1"/>
            <p:nvPr/>
          </p:nvSpPr>
          <p:spPr>
            <a:xfrm>
              <a:off x="1989262" y="1932988"/>
              <a:ext cx="1170822" cy="50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41A2D"/>
                  </a:solidFill>
                </a:rPr>
                <a:t>Processing</a:t>
              </a:r>
            </a:p>
            <a:p>
              <a:pPr algn="ctr"/>
              <a:r>
                <a:rPr lang="en-US" sz="1200" dirty="0">
                  <a:solidFill>
                    <a:srgbClr val="041A2D"/>
                  </a:solidFill>
                </a:rPr>
                <a:t>And Cleanup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16AF47-9E41-CA08-7431-BDDBA522D1CA}"/>
                </a:ext>
              </a:extLst>
            </p:cNvPr>
            <p:cNvSpPr txBox="1"/>
            <p:nvPr/>
          </p:nvSpPr>
          <p:spPr>
            <a:xfrm>
              <a:off x="3621759" y="1932988"/>
              <a:ext cx="995339" cy="50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41A2D"/>
                  </a:solidFill>
                </a:rPr>
                <a:t>Processed</a:t>
              </a:r>
            </a:p>
            <a:p>
              <a:pPr algn="ctr"/>
              <a:r>
                <a:rPr lang="en-US" sz="1200" dirty="0">
                  <a:solidFill>
                    <a:srgbClr val="041A2D"/>
                  </a:solidFill>
                </a:rPr>
                <a:t>Data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2AAB8B-BFCF-D384-EF81-171DF3C52D3C}"/>
                </a:ext>
              </a:extLst>
            </p:cNvPr>
            <p:cNvSpPr txBox="1"/>
            <p:nvPr/>
          </p:nvSpPr>
          <p:spPr>
            <a:xfrm>
              <a:off x="4966027" y="1930382"/>
              <a:ext cx="947959" cy="50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41A2D"/>
                  </a:solidFill>
                </a:rPr>
                <a:t>Prediction</a:t>
              </a:r>
            </a:p>
            <a:p>
              <a:pPr algn="ctr"/>
              <a:r>
                <a:rPr lang="en-US" sz="1200" dirty="0">
                  <a:solidFill>
                    <a:srgbClr val="041A2D"/>
                  </a:solidFill>
                </a:rPr>
                <a:t>Algorithm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40BE38-8326-997D-AA6D-21CE2F011519}"/>
                </a:ext>
              </a:extLst>
            </p:cNvPr>
            <p:cNvSpPr txBox="1"/>
            <p:nvPr/>
          </p:nvSpPr>
          <p:spPr>
            <a:xfrm>
              <a:off x="6535641" y="1930382"/>
              <a:ext cx="911107" cy="50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41A2D"/>
                  </a:solidFill>
                </a:rPr>
                <a:t>Predicted</a:t>
              </a:r>
            </a:p>
            <a:p>
              <a:pPr algn="ctr"/>
              <a:r>
                <a:rPr lang="en-US" sz="1200" dirty="0">
                  <a:solidFill>
                    <a:srgbClr val="041A2D"/>
                  </a:solidFill>
                </a:rPr>
                <a:t>Data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61F161-88E1-76C6-8ABC-4E9945A7D526}"/>
                </a:ext>
              </a:extLst>
            </p:cNvPr>
            <p:cNvSpPr txBox="1"/>
            <p:nvPr/>
          </p:nvSpPr>
          <p:spPr>
            <a:xfrm>
              <a:off x="3548055" y="4757087"/>
              <a:ext cx="1142745" cy="30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97B9"/>
                  </a:solidFill>
                </a:rPr>
                <a:t>Visualization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949AE1-4A02-FB6A-836F-1EF00683DDD5}"/>
                </a:ext>
              </a:extLst>
            </p:cNvPr>
            <p:cNvSpPr txBox="1"/>
            <p:nvPr/>
          </p:nvSpPr>
          <p:spPr>
            <a:xfrm>
              <a:off x="6428648" y="4757086"/>
              <a:ext cx="1142745" cy="30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97B9"/>
                  </a:solidFill>
                </a:rPr>
                <a:t>Visualization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903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8543EBE6-C130-4155-2964-6E738FBC2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9B77A22F-D32A-7B8E-E1C2-DD23904E570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740654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Data Processing</a:t>
            </a:r>
            <a:endParaRPr sz="3000" dirty="0"/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62491CCE-9730-F50A-F2AA-E04A3D8BE4EF}"/>
              </a:ext>
            </a:extLst>
          </p:cNvPr>
          <p:cNvCxnSpPr/>
          <p:nvPr/>
        </p:nvCxnSpPr>
        <p:spPr>
          <a:xfrm>
            <a:off x="4969825" y="1287004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59158A-DA0E-4D07-7EC8-A28ACA986ECD}"/>
              </a:ext>
            </a:extLst>
          </p:cNvPr>
          <p:cNvSpPr txBox="1"/>
          <p:nvPr/>
        </p:nvSpPr>
        <p:spPr>
          <a:xfrm>
            <a:off x="605850" y="1942163"/>
            <a:ext cx="6641894" cy="280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Load and read the sensor data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Change the dataset structure to an exploitable one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Remove and replace wrong values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Fix unreadable data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Create an output file containing only correct data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44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F1E9BB2D-75B7-CC2A-0BF1-53A6A42DC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C43070DA-45CE-C5B3-E29C-92B7E67155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582" y="740654"/>
            <a:ext cx="395321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Prediction Algorithms</a:t>
            </a:r>
            <a:endParaRPr sz="3000" dirty="0"/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C827D6A8-94E8-1DF1-CA98-58233BC0F8E6}"/>
              </a:ext>
            </a:extLst>
          </p:cNvPr>
          <p:cNvCxnSpPr/>
          <p:nvPr/>
        </p:nvCxnSpPr>
        <p:spPr>
          <a:xfrm>
            <a:off x="-224266" y="1287004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9200ED-7D2A-81EA-F139-93B2BE38799F}"/>
              </a:ext>
            </a:extLst>
          </p:cNvPr>
          <p:cNvSpPr txBox="1"/>
          <p:nvPr/>
        </p:nvSpPr>
        <p:spPr>
          <a:xfrm>
            <a:off x="605850" y="1942163"/>
            <a:ext cx="6641894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Presentation of the different columns of the dataset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Correlation analysis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Testing different models, most suitable for the task was Polynomial regression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Predicting data for various columns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455236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5B88758E-9D2F-7B1D-0B7E-33190D7B0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D9E4E871-B5ED-209E-0D7E-86EEDE4933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700" y="740654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Data Visualization</a:t>
            </a:r>
            <a:endParaRPr sz="3000" dirty="0"/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6DA9B64D-08E5-DA37-FE05-9704C67FFBFE}"/>
              </a:ext>
            </a:extLst>
          </p:cNvPr>
          <p:cNvCxnSpPr/>
          <p:nvPr/>
        </p:nvCxnSpPr>
        <p:spPr>
          <a:xfrm>
            <a:off x="4969825" y="1287004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F94ED1-BCC7-F4B0-232D-87293D189F83}"/>
              </a:ext>
            </a:extLst>
          </p:cNvPr>
          <p:cNvSpPr txBox="1"/>
          <p:nvPr/>
        </p:nvSpPr>
        <p:spPr>
          <a:xfrm>
            <a:off x="605850" y="1942163"/>
            <a:ext cx="6641894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Notebook for detailed data visualization and analysis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“Time simulator” for displaying data in real time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Comparison and visualization of real and predicted data</a:t>
            </a:r>
          </a:p>
        </p:txBody>
      </p:sp>
    </p:spTree>
    <p:extLst>
      <p:ext uri="{BB962C8B-B14F-4D97-AF65-F5344CB8AC3E}">
        <p14:creationId xmlns:p14="http://schemas.microsoft.com/office/powerpoint/2010/main" val="714259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69041D-F7E4-07EA-F8FD-A163C59FA854}"/>
              </a:ext>
            </a:extLst>
          </p:cNvPr>
          <p:cNvSpPr txBox="1"/>
          <p:nvPr/>
        </p:nvSpPr>
        <p:spPr>
          <a:xfrm>
            <a:off x="605850" y="1942163"/>
            <a:ext cx="6641894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Processed data much easier to work on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Predictions very accurate and suitable to fill in for imputed/missing data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Visualizations make the connections between sensors obvious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26E2A3-3298-0802-9076-AD1FECABEE99}"/>
              </a:ext>
            </a:extLst>
          </p:cNvPr>
          <p:cNvSpPr/>
          <p:nvPr/>
        </p:nvSpPr>
        <p:spPr>
          <a:xfrm>
            <a:off x="-566529" y="1622563"/>
            <a:ext cx="4591878" cy="18983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1126;p40">
            <a:extLst>
              <a:ext uri="{FF2B5EF4-FFF2-40B4-BE49-F238E27FC236}">
                <a16:creationId xmlns:a16="http://schemas.microsoft.com/office/drawing/2014/main" id="{8C215BA5-C886-8A15-F66D-54D87A6AD7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57295" y="2347961"/>
            <a:ext cx="211704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>
                <a:solidFill>
                  <a:srgbClr val="041A2D"/>
                </a:solidFill>
              </a:rPr>
              <a:t>THANKS!</a:t>
            </a:r>
            <a:endParaRPr sz="3600" dirty="0">
              <a:solidFill>
                <a:srgbClr val="041A2D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1556B0-FAA0-AF47-2F8F-B5E00D2C397F}"/>
              </a:ext>
            </a:extLst>
          </p:cNvPr>
          <p:cNvGrpSpPr/>
          <p:nvPr/>
        </p:nvGrpSpPr>
        <p:grpSpPr>
          <a:xfrm>
            <a:off x="4989445" y="199163"/>
            <a:ext cx="6272845" cy="4944337"/>
            <a:chOff x="-1914609" y="99575"/>
            <a:chExt cx="6272845" cy="4944337"/>
          </a:xfrm>
        </p:grpSpPr>
        <p:sp>
          <p:nvSpPr>
            <p:cNvPr id="13" name="Google Shape;111;p22">
              <a:extLst>
                <a:ext uri="{FF2B5EF4-FFF2-40B4-BE49-F238E27FC236}">
                  <a16:creationId xmlns:a16="http://schemas.microsoft.com/office/drawing/2014/main" id="{9BD64C62-31B2-BE17-09E8-D25F577CB085}"/>
                </a:ext>
              </a:extLst>
            </p:cNvPr>
            <p:cNvSpPr/>
            <p:nvPr/>
          </p:nvSpPr>
          <p:spPr>
            <a:xfrm>
              <a:off x="2238757" y="4488644"/>
              <a:ext cx="816022" cy="427879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2;p22">
              <a:extLst>
                <a:ext uri="{FF2B5EF4-FFF2-40B4-BE49-F238E27FC236}">
                  <a16:creationId xmlns:a16="http://schemas.microsoft.com/office/drawing/2014/main" id="{ABE46EC6-E48F-1CB0-CB6B-5FA95D6BA899}"/>
                </a:ext>
              </a:extLst>
            </p:cNvPr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;p22">
              <a:extLst>
                <a:ext uri="{FF2B5EF4-FFF2-40B4-BE49-F238E27FC236}">
                  <a16:creationId xmlns:a16="http://schemas.microsoft.com/office/drawing/2014/main" id="{033B9A34-DBDF-AFCD-CEFA-D2A9BEEBC3EC}"/>
                </a:ext>
              </a:extLst>
            </p:cNvPr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;p22">
              <a:extLst>
                <a:ext uri="{FF2B5EF4-FFF2-40B4-BE49-F238E27FC236}">
                  <a16:creationId xmlns:a16="http://schemas.microsoft.com/office/drawing/2014/main" id="{B89A6350-1191-1866-E8C8-B5246A873FC2}"/>
                </a:ext>
              </a:extLst>
            </p:cNvPr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;p22">
              <a:extLst>
                <a:ext uri="{FF2B5EF4-FFF2-40B4-BE49-F238E27FC236}">
                  <a16:creationId xmlns:a16="http://schemas.microsoft.com/office/drawing/2014/main" id="{5C87179E-65BD-8C2D-7996-2DCC8F53E88B}"/>
                </a:ext>
              </a:extLst>
            </p:cNvPr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6;p22">
              <a:extLst>
                <a:ext uri="{FF2B5EF4-FFF2-40B4-BE49-F238E27FC236}">
                  <a16:creationId xmlns:a16="http://schemas.microsoft.com/office/drawing/2014/main" id="{6BAB0D13-6331-0BC8-587C-332635DC5132}"/>
                </a:ext>
              </a:extLst>
            </p:cNvPr>
            <p:cNvSpPr/>
            <p:nvPr/>
          </p:nvSpPr>
          <p:spPr>
            <a:xfrm>
              <a:off x="-226081" y="902208"/>
              <a:ext cx="3448945" cy="3969997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7;p22">
              <a:extLst>
                <a:ext uri="{FF2B5EF4-FFF2-40B4-BE49-F238E27FC236}">
                  <a16:creationId xmlns:a16="http://schemas.microsoft.com/office/drawing/2014/main" id="{15D79EBB-FEC3-A51D-2A70-434D9D007A6F}"/>
                </a:ext>
              </a:extLst>
            </p:cNvPr>
            <p:cNvSpPr/>
            <p:nvPr/>
          </p:nvSpPr>
          <p:spPr>
            <a:xfrm>
              <a:off x="36760" y="2657970"/>
              <a:ext cx="938276" cy="936765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8;p22">
              <a:extLst>
                <a:ext uri="{FF2B5EF4-FFF2-40B4-BE49-F238E27FC236}">
                  <a16:creationId xmlns:a16="http://schemas.microsoft.com/office/drawing/2014/main" id="{507C0DA7-17E3-470C-5D54-12624A23081B}"/>
                </a:ext>
              </a:extLst>
            </p:cNvPr>
            <p:cNvSpPr/>
            <p:nvPr/>
          </p:nvSpPr>
          <p:spPr>
            <a:xfrm>
              <a:off x="1655007" y="2725228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9;p22">
              <a:extLst>
                <a:ext uri="{FF2B5EF4-FFF2-40B4-BE49-F238E27FC236}">
                  <a16:creationId xmlns:a16="http://schemas.microsoft.com/office/drawing/2014/main" id="{B2086FBD-933A-C603-7D7D-7D00DAB642F5}"/>
                </a:ext>
              </a:extLst>
            </p:cNvPr>
            <p:cNvSpPr/>
            <p:nvPr/>
          </p:nvSpPr>
          <p:spPr>
            <a:xfrm>
              <a:off x="1031545" y="2553759"/>
              <a:ext cx="669341" cy="660798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0;p22">
              <a:extLst>
                <a:ext uri="{FF2B5EF4-FFF2-40B4-BE49-F238E27FC236}">
                  <a16:creationId xmlns:a16="http://schemas.microsoft.com/office/drawing/2014/main" id="{83BFEF1F-B7C0-76DE-FB09-49801A569CC9}"/>
                </a:ext>
              </a:extLst>
            </p:cNvPr>
            <p:cNvSpPr/>
            <p:nvPr/>
          </p:nvSpPr>
          <p:spPr>
            <a:xfrm>
              <a:off x="-1529537" y="1971857"/>
              <a:ext cx="426367" cy="424831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;p22">
              <a:extLst>
                <a:ext uri="{FF2B5EF4-FFF2-40B4-BE49-F238E27FC236}">
                  <a16:creationId xmlns:a16="http://schemas.microsoft.com/office/drawing/2014/main" id="{609EE699-40FA-C794-EB4A-34BF4EDA79DF}"/>
                </a:ext>
              </a:extLst>
            </p:cNvPr>
            <p:cNvSpPr/>
            <p:nvPr/>
          </p:nvSpPr>
          <p:spPr>
            <a:xfrm>
              <a:off x="-1075696" y="1926026"/>
              <a:ext cx="301065" cy="297994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2;p22">
              <a:extLst>
                <a:ext uri="{FF2B5EF4-FFF2-40B4-BE49-F238E27FC236}">
                  <a16:creationId xmlns:a16="http://schemas.microsoft.com/office/drawing/2014/main" id="{22FF4B11-87BA-F681-7EE6-B40287182AFD}"/>
                </a:ext>
              </a:extLst>
            </p:cNvPr>
            <p:cNvSpPr/>
            <p:nvPr/>
          </p:nvSpPr>
          <p:spPr>
            <a:xfrm>
              <a:off x="1994248" y="196727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3;p22">
              <a:extLst>
                <a:ext uri="{FF2B5EF4-FFF2-40B4-BE49-F238E27FC236}">
                  <a16:creationId xmlns:a16="http://schemas.microsoft.com/office/drawing/2014/main" id="{797AF28E-E0F7-293D-3465-73B53EFA2460}"/>
                </a:ext>
              </a:extLst>
            </p:cNvPr>
            <p:cNvSpPr/>
            <p:nvPr/>
          </p:nvSpPr>
          <p:spPr>
            <a:xfrm>
              <a:off x="1994248" y="209869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4;p22">
              <a:extLst>
                <a:ext uri="{FF2B5EF4-FFF2-40B4-BE49-F238E27FC236}">
                  <a16:creationId xmlns:a16="http://schemas.microsoft.com/office/drawing/2014/main" id="{20CCD92D-D61D-79BC-CF11-73774EDEB760}"/>
                </a:ext>
              </a:extLst>
            </p:cNvPr>
            <p:cNvSpPr/>
            <p:nvPr/>
          </p:nvSpPr>
          <p:spPr>
            <a:xfrm>
              <a:off x="1994248" y="223011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5;p22">
              <a:extLst>
                <a:ext uri="{FF2B5EF4-FFF2-40B4-BE49-F238E27FC236}">
                  <a16:creationId xmlns:a16="http://schemas.microsoft.com/office/drawing/2014/main" id="{72880999-8FED-7939-D864-C8B75BE26C40}"/>
                </a:ext>
              </a:extLst>
            </p:cNvPr>
            <p:cNvSpPr/>
            <p:nvPr/>
          </p:nvSpPr>
          <p:spPr>
            <a:xfrm>
              <a:off x="1994248" y="24944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6;p22">
              <a:extLst>
                <a:ext uri="{FF2B5EF4-FFF2-40B4-BE49-F238E27FC236}">
                  <a16:creationId xmlns:a16="http://schemas.microsoft.com/office/drawing/2014/main" id="{545059A9-33AB-EB24-8111-54D33420240B}"/>
                </a:ext>
              </a:extLst>
            </p:cNvPr>
            <p:cNvSpPr/>
            <p:nvPr/>
          </p:nvSpPr>
          <p:spPr>
            <a:xfrm>
              <a:off x="1994248" y="262588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;p22">
              <a:extLst>
                <a:ext uri="{FF2B5EF4-FFF2-40B4-BE49-F238E27FC236}">
                  <a16:creationId xmlns:a16="http://schemas.microsoft.com/office/drawing/2014/main" id="{36C7646F-92AA-F08D-075D-93E66193D3D2}"/>
                </a:ext>
              </a:extLst>
            </p:cNvPr>
            <p:cNvSpPr/>
            <p:nvPr/>
          </p:nvSpPr>
          <p:spPr>
            <a:xfrm>
              <a:off x="1994248" y="288873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8;p22">
              <a:extLst>
                <a:ext uri="{FF2B5EF4-FFF2-40B4-BE49-F238E27FC236}">
                  <a16:creationId xmlns:a16="http://schemas.microsoft.com/office/drawing/2014/main" id="{653A17CF-AD88-04F8-0E99-FDF41FBB843F}"/>
                </a:ext>
              </a:extLst>
            </p:cNvPr>
            <p:cNvSpPr/>
            <p:nvPr/>
          </p:nvSpPr>
          <p:spPr>
            <a:xfrm>
              <a:off x="1994248" y="302015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;p22">
              <a:extLst>
                <a:ext uri="{FF2B5EF4-FFF2-40B4-BE49-F238E27FC236}">
                  <a16:creationId xmlns:a16="http://schemas.microsoft.com/office/drawing/2014/main" id="{D0636BED-676C-A0A3-AE9E-2E15A0939EAD}"/>
                </a:ext>
              </a:extLst>
            </p:cNvPr>
            <p:cNvSpPr/>
            <p:nvPr/>
          </p:nvSpPr>
          <p:spPr>
            <a:xfrm>
              <a:off x="1994248" y="32829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0;p22">
              <a:extLst>
                <a:ext uri="{FF2B5EF4-FFF2-40B4-BE49-F238E27FC236}">
                  <a16:creationId xmlns:a16="http://schemas.microsoft.com/office/drawing/2014/main" id="{970B1D8D-3DC7-B26A-B74D-E7C51C79DDDD}"/>
                </a:ext>
              </a:extLst>
            </p:cNvPr>
            <p:cNvSpPr/>
            <p:nvPr/>
          </p:nvSpPr>
          <p:spPr>
            <a:xfrm>
              <a:off x="58164" y="196727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1;p22">
              <a:extLst>
                <a:ext uri="{FF2B5EF4-FFF2-40B4-BE49-F238E27FC236}">
                  <a16:creationId xmlns:a16="http://schemas.microsoft.com/office/drawing/2014/main" id="{78F11CFA-51A8-074C-C5FC-3541D6EA6816}"/>
                </a:ext>
              </a:extLst>
            </p:cNvPr>
            <p:cNvSpPr/>
            <p:nvPr/>
          </p:nvSpPr>
          <p:spPr>
            <a:xfrm>
              <a:off x="58164" y="209869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2;p22">
              <a:extLst>
                <a:ext uri="{FF2B5EF4-FFF2-40B4-BE49-F238E27FC236}">
                  <a16:creationId xmlns:a16="http://schemas.microsoft.com/office/drawing/2014/main" id="{F2493F3D-D42B-EB5E-1E75-346B270D3C9E}"/>
                </a:ext>
              </a:extLst>
            </p:cNvPr>
            <p:cNvSpPr/>
            <p:nvPr/>
          </p:nvSpPr>
          <p:spPr>
            <a:xfrm>
              <a:off x="58164" y="2363047"/>
              <a:ext cx="1147609" cy="38248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3;p22">
              <a:extLst>
                <a:ext uri="{FF2B5EF4-FFF2-40B4-BE49-F238E27FC236}">
                  <a16:creationId xmlns:a16="http://schemas.microsoft.com/office/drawing/2014/main" id="{29B4219D-9698-EC2D-44C3-6FEA2940CBB7}"/>
                </a:ext>
              </a:extLst>
            </p:cNvPr>
            <p:cNvSpPr/>
            <p:nvPr/>
          </p:nvSpPr>
          <p:spPr>
            <a:xfrm>
              <a:off x="2108848" y="1701385"/>
              <a:ext cx="701422" cy="114648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4;p22">
              <a:extLst>
                <a:ext uri="{FF2B5EF4-FFF2-40B4-BE49-F238E27FC236}">
                  <a16:creationId xmlns:a16="http://schemas.microsoft.com/office/drawing/2014/main" id="{6A01BE4D-73A4-FFDB-859B-274016BC3F10}"/>
                </a:ext>
              </a:extLst>
            </p:cNvPr>
            <p:cNvSpPr/>
            <p:nvPr/>
          </p:nvSpPr>
          <p:spPr>
            <a:xfrm>
              <a:off x="560907" y="1701385"/>
              <a:ext cx="699886" cy="114648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;p22">
              <a:extLst>
                <a:ext uri="{FF2B5EF4-FFF2-40B4-BE49-F238E27FC236}">
                  <a16:creationId xmlns:a16="http://schemas.microsoft.com/office/drawing/2014/main" id="{F03395B2-F0E0-AD3E-5114-94C251E3B2E4}"/>
                </a:ext>
              </a:extLst>
            </p:cNvPr>
            <p:cNvSpPr/>
            <p:nvPr/>
          </p:nvSpPr>
          <p:spPr>
            <a:xfrm>
              <a:off x="-1540239" y="2988045"/>
              <a:ext cx="735039" cy="1488386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6;p22">
              <a:extLst>
                <a:ext uri="{FF2B5EF4-FFF2-40B4-BE49-F238E27FC236}">
                  <a16:creationId xmlns:a16="http://schemas.microsoft.com/office/drawing/2014/main" id="{FC497897-D073-2360-28E5-4120ECF7F7A3}"/>
                </a:ext>
              </a:extLst>
            </p:cNvPr>
            <p:cNvSpPr/>
            <p:nvPr/>
          </p:nvSpPr>
          <p:spPr>
            <a:xfrm>
              <a:off x="-1210164" y="4037850"/>
              <a:ext cx="76424" cy="382048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7;p22">
              <a:extLst>
                <a:ext uri="{FF2B5EF4-FFF2-40B4-BE49-F238E27FC236}">
                  <a16:creationId xmlns:a16="http://schemas.microsoft.com/office/drawing/2014/main" id="{4F596D88-B4F5-9CF8-9F03-044C6B7A29E1}"/>
                </a:ext>
              </a:extLst>
            </p:cNvPr>
            <p:cNvSpPr/>
            <p:nvPr/>
          </p:nvSpPr>
          <p:spPr>
            <a:xfrm>
              <a:off x="24523" y="394881"/>
              <a:ext cx="1228616" cy="426343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8;p22">
              <a:extLst>
                <a:ext uri="{FF2B5EF4-FFF2-40B4-BE49-F238E27FC236}">
                  <a16:creationId xmlns:a16="http://schemas.microsoft.com/office/drawing/2014/main" id="{82308FA9-3FA6-39DA-06AB-B7661407838F}"/>
                </a:ext>
              </a:extLst>
            </p:cNvPr>
            <p:cNvSpPr/>
            <p:nvPr/>
          </p:nvSpPr>
          <p:spPr>
            <a:xfrm>
              <a:off x="2605497" y="99575"/>
              <a:ext cx="1101778" cy="368659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9;p22">
              <a:extLst>
                <a:ext uri="{FF2B5EF4-FFF2-40B4-BE49-F238E27FC236}">
                  <a16:creationId xmlns:a16="http://schemas.microsoft.com/office/drawing/2014/main" id="{C8448C64-7B01-A577-CE5F-8728825E2BC2}"/>
                </a:ext>
              </a:extLst>
            </p:cNvPr>
            <p:cNvSpPr/>
            <p:nvPr/>
          </p:nvSpPr>
          <p:spPr>
            <a:xfrm>
              <a:off x="-742573" y="2272898"/>
              <a:ext cx="233831" cy="200046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0;p22">
              <a:extLst>
                <a:ext uri="{FF2B5EF4-FFF2-40B4-BE49-F238E27FC236}">
                  <a16:creationId xmlns:a16="http://schemas.microsoft.com/office/drawing/2014/main" id="{AEAEA21D-DEAE-8F93-1B13-69F993A8B7ED}"/>
                </a:ext>
              </a:extLst>
            </p:cNvPr>
            <p:cNvSpPr/>
            <p:nvPr/>
          </p:nvSpPr>
          <p:spPr>
            <a:xfrm>
              <a:off x="2385439" y="1418388"/>
              <a:ext cx="233831" cy="200502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1;p22">
              <a:extLst>
                <a:ext uri="{FF2B5EF4-FFF2-40B4-BE49-F238E27FC236}">
                  <a16:creationId xmlns:a16="http://schemas.microsoft.com/office/drawing/2014/main" id="{EC04478F-F5C5-12A5-1EA7-F78C805B6C64}"/>
                </a:ext>
              </a:extLst>
            </p:cNvPr>
            <p:cNvSpPr/>
            <p:nvPr/>
          </p:nvSpPr>
          <p:spPr>
            <a:xfrm>
              <a:off x="3338976" y="2473808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;p22">
              <a:extLst>
                <a:ext uri="{FF2B5EF4-FFF2-40B4-BE49-F238E27FC236}">
                  <a16:creationId xmlns:a16="http://schemas.microsoft.com/office/drawing/2014/main" id="{CC446545-E7E2-EB8E-0230-CB9408A4BD21}"/>
                </a:ext>
              </a:extLst>
            </p:cNvPr>
            <p:cNvSpPr/>
            <p:nvPr/>
          </p:nvSpPr>
          <p:spPr>
            <a:xfrm>
              <a:off x="742741" y="4509280"/>
              <a:ext cx="189513" cy="162758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3;p22">
              <a:extLst>
                <a:ext uri="{FF2B5EF4-FFF2-40B4-BE49-F238E27FC236}">
                  <a16:creationId xmlns:a16="http://schemas.microsoft.com/office/drawing/2014/main" id="{9F4CB09A-94F0-969F-5211-BC938C7EC5D5}"/>
                </a:ext>
              </a:extLst>
            </p:cNvPr>
            <p:cNvSpPr/>
            <p:nvPr/>
          </p:nvSpPr>
          <p:spPr>
            <a:xfrm>
              <a:off x="3910489" y="755070"/>
              <a:ext cx="187977" cy="162422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4;p22">
              <a:extLst>
                <a:ext uri="{FF2B5EF4-FFF2-40B4-BE49-F238E27FC236}">
                  <a16:creationId xmlns:a16="http://schemas.microsoft.com/office/drawing/2014/main" id="{4ACD52E9-7160-667E-A06D-AF66DF07B179}"/>
                </a:ext>
              </a:extLst>
            </p:cNvPr>
            <p:cNvSpPr/>
            <p:nvPr/>
          </p:nvSpPr>
          <p:spPr>
            <a:xfrm>
              <a:off x="1221034" y="4212030"/>
              <a:ext cx="276182" cy="199518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5;p22">
              <a:extLst>
                <a:ext uri="{FF2B5EF4-FFF2-40B4-BE49-F238E27FC236}">
                  <a16:creationId xmlns:a16="http://schemas.microsoft.com/office/drawing/2014/main" id="{0E25A814-B4E1-363C-124E-B0F453A1FE32}"/>
                </a:ext>
              </a:extLst>
            </p:cNvPr>
            <p:cNvSpPr/>
            <p:nvPr/>
          </p:nvSpPr>
          <p:spPr>
            <a:xfrm>
              <a:off x="-707421" y="2509753"/>
              <a:ext cx="195607" cy="1401284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6;p22">
              <a:extLst>
                <a:ext uri="{FF2B5EF4-FFF2-40B4-BE49-F238E27FC236}">
                  <a16:creationId xmlns:a16="http://schemas.microsoft.com/office/drawing/2014/main" id="{18144291-3D27-6AF7-4437-8FEDD7EE616A}"/>
                </a:ext>
              </a:extLst>
            </p:cNvPr>
            <p:cNvSpPr/>
            <p:nvPr/>
          </p:nvSpPr>
          <p:spPr>
            <a:xfrm>
              <a:off x="3578878" y="1713623"/>
              <a:ext cx="779358" cy="716707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8;p22">
              <a:extLst>
                <a:ext uri="{FF2B5EF4-FFF2-40B4-BE49-F238E27FC236}">
                  <a16:creationId xmlns:a16="http://schemas.microsoft.com/office/drawing/2014/main" id="{BC01F897-C12E-135B-DCF8-BCC3AC832029}"/>
                </a:ext>
              </a:extLst>
            </p:cNvPr>
            <p:cNvSpPr/>
            <p:nvPr/>
          </p:nvSpPr>
          <p:spPr>
            <a:xfrm>
              <a:off x="3328274" y="2971248"/>
              <a:ext cx="236879" cy="1473101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9;p22">
              <a:extLst>
                <a:ext uri="{FF2B5EF4-FFF2-40B4-BE49-F238E27FC236}">
                  <a16:creationId xmlns:a16="http://schemas.microsoft.com/office/drawing/2014/main" id="{504E49AC-915D-D3E4-9E7A-BF5E89D95FBE}"/>
                </a:ext>
              </a:extLst>
            </p:cNvPr>
            <p:cNvSpPr/>
            <p:nvPr/>
          </p:nvSpPr>
          <p:spPr>
            <a:xfrm>
              <a:off x="3759681" y="2919947"/>
              <a:ext cx="126382" cy="71193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0;p22">
              <a:extLst>
                <a:ext uri="{FF2B5EF4-FFF2-40B4-BE49-F238E27FC236}">
                  <a16:creationId xmlns:a16="http://schemas.microsoft.com/office/drawing/2014/main" id="{1F6406C5-F9C4-F6E1-493E-9CA44BB27166}"/>
                </a:ext>
              </a:extLst>
            </p:cNvPr>
            <p:cNvSpPr/>
            <p:nvPr/>
          </p:nvSpPr>
          <p:spPr>
            <a:xfrm>
              <a:off x="4206947" y="3632911"/>
              <a:ext cx="151288" cy="169645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1;p22">
              <a:extLst>
                <a:ext uri="{FF2B5EF4-FFF2-40B4-BE49-F238E27FC236}">
                  <a16:creationId xmlns:a16="http://schemas.microsoft.com/office/drawing/2014/main" id="{DD518220-B11E-8BA1-3C1D-C5E140D7EA15}"/>
                </a:ext>
              </a:extLst>
            </p:cNvPr>
            <p:cNvSpPr/>
            <p:nvPr/>
          </p:nvSpPr>
          <p:spPr>
            <a:xfrm>
              <a:off x="3902835" y="2990972"/>
              <a:ext cx="301065" cy="314934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;p22">
              <a:extLst>
                <a:ext uri="{FF2B5EF4-FFF2-40B4-BE49-F238E27FC236}">
                  <a16:creationId xmlns:a16="http://schemas.microsoft.com/office/drawing/2014/main" id="{A879D015-1A0E-9B17-C03A-780FC6E4C80B}"/>
                </a:ext>
              </a:extLst>
            </p:cNvPr>
            <p:cNvSpPr/>
            <p:nvPr/>
          </p:nvSpPr>
          <p:spPr>
            <a:xfrm>
              <a:off x="3358844" y="2801628"/>
              <a:ext cx="234863" cy="151288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3;p22">
              <a:extLst>
                <a:ext uri="{FF2B5EF4-FFF2-40B4-BE49-F238E27FC236}">
                  <a16:creationId xmlns:a16="http://schemas.microsoft.com/office/drawing/2014/main" id="{B2977807-FDA2-4374-085E-B3F15E4E4DE8}"/>
                </a:ext>
              </a:extLst>
            </p:cNvPr>
            <p:cNvSpPr/>
            <p:nvPr/>
          </p:nvSpPr>
          <p:spPr>
            <a:xfrm>
              <a:off x="4240660" y="3481406"/>
              <a:ext cx="56460" cy="113328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4;p22">
              <a:extLst>
                <a:ext uri="{FF2B5EF4-FFF2-40B4-BE49-F238E27FC236}">
                  <a16:creationId xmlns:a16="http://schemas.microsoft.com/office/drawing/2014/main" id="{34CDE94A-221F-FFDB-9BC8-9CA866CA3497}"/>
                </a:ext>
              </a:extLst>
            </p:cNvPr>
            <p:cNvSpPr/>
            <p:nvPr/>
          </p:nvSpPr>
          <p:spPr>
            <a:xfrm>
              <a:off x="3623197" y="2875820"/>
              <a:ext cx="116160" cy="57252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5;p22">
              <a:extLst>
                <a:ext uri="{FF2B5EF4-FFF2-40B4-BE49-F238E27FC236}">
                  <a16:creationId xmlns:a16="http://schemas.microsoft.com/office/drawing/2014/main" id="{14550A26-9BE1-5DD1-55BB-AB13EB7BA619}"/>
                </a:ext>
              </a:extLst>
            </p:cNvPr>
            <p:cNvSpPr/>
            <p:nvPr/>
          </p:nvSpPr>
          <p:spPr>
            <a:xfrm>
              <a:off x="4191423" y="3335613"/>
              <a:ext cx="73593" cy="110881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6;p22">
              <a:extLst>
                <a:ext uri="{FF2B5EF4-FFF2-40B4-BE49-F238E27FC236}">
                  <a16:creationId xmlns:a16="http://schemas.microsoft.com/office/drawing/2014/main" id="{75121C9D-C9C4-5049-A864-6A23BBD72D3B}"/>
                </a:ext>
              </a:extLst>
            </p:cNvPr>
            <p:cNvSpPr/>
            <p:nvPr/>
          </p:nvSpPr>
          <p:spPr>
            <a:xfrm>
              <a:off x="-1914609" y="1987070"/>
              <a:ext cx="215475" cy="415737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7;p22">
              <a:extLst>
                <a:ext uri="{FF2B5EF4-FFF2-40B4-BE49-F238E27FC236}">
                  <a16:creationId xmlns:a16="http://schemas.microsoft.com/office/drawing/2014/main" id="{5C8F9757-E9E1-2D50-E1FB-612F65EEBAC9}"/>
                </a:ext>
              </a:extLst>
            </p:cNvPr>
            <p:cNvSpPr/>
            <p:nvPr/>
          </p:nvSpPr>
          <p:spPr>
            <a:xfrm>
              <a:off x="-1742565" y="2580202"/>
              <a:ext cx="87750" cy="103778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8;p22">
              <a:extLst>
                <a:ext uri="{FF2B5EF4-FFF2-40B4-BE49-F238E27FC236}">
                  <a16:creationId xmlns:a16="http://schemas.microsoft.com/office/drawing/2014/main" id="{86305E6C-005D-CCB2-07E5-756A09DAC73D}"/>
                </a:ext>
              </a:extLst>
            </p:cNvPr>
            <p:cNvSpPr/>
            <p:nvPr/>
          </p:nvSpPr>
          <p:spPr>
            <a:xfrm>
              <a:off x="-1796962" y="2440191"/>
              <a:ext cx="68794" cy="109321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9;p22">
              <a:extLst>
                <a:ext uri="{FF2B5EF4-FFF2-40B4-BE49-F238E27FC236}">
                  <a16:creationId xmlns:a16="http://schemas.microsoft.com/office/drawing/2014/main" id="{2779E8C5-6B61-D171-3D4A-DAE8BB15B38E}"/>
                </a:ext>
              </a:extLst>
            </p:cNvPr>
            <p:cNvSpPr/>
            <p:nvPr/>
          </p:nvSpPr>
          <p:spPr>
            <a:xfrm>
              <a:off x="-1778629" y="1845187"/>
              <a:ext cx="77552" cy="108361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0;p22">
              <a:extLst>
                <a:ext uri="{FF2B5EF4-FFF2-40B4-BE49-F238E27FC236}">
                  <a16:creationId xmlns:a16="http://schemas.microsoft.com/office/drawing/2014/main" id="{7E46F2FC-7AC3-ED76-1AEB-2349FBC6D70E}"/>
                </a:ext>
              </a:extLst>
            </p:cNvPr>
            <p:cNvSpPr/>
            <p:nvPr/>
          </p:nvSpPr>
          <p:spPr>
            <a:xfrm>
              <a:off x="-1647209" y="1518015"/>
              <a:ext cx="213963" cy="213963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1;p22">
              <a:extLst>
                <a:ext uri="{FF2B5EF4-FFF2-40B4-BE49-F238E27FC236}">
                  <a16:creationId xmlns:a16="http://schemas.microsoft.com/office/drawing/2014/main" id="{0722AE11-A3CC-3E00-70BF-C90B547144E8}"/>
                </a:ext>
              </a:extLst>
            </p:cNvPr>
            <p:cNvSpPr/>
            <p:nvPr/>
          </p:nvSpPr>
          <p:spPr>
            <a:xfrm>
              <a:off x="-1709860" y="1717486"/>
              <a:ext cx="87126" cy="100059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2;p22">
              <a:extLst>
                <a:ext uri="{FF2B5EF4-FFF2-40B4-BE49-F238E27FC236}">
                  <a16:creationId xmlns:a16="http://schemas.microsoft.com/office/drawing/2014/main" id="{529F9B98-A903-260C-7A19-784CB2A5F5E1}"/>
                </a:ext>
              </a:extLst>
            </p:cNvPr>
            <p:cNvSpPr/>
            <p:nvPr/>
          </p:nvSpPr>
          <p:spPr>
            <a:xfrm>
              <a:off x="-1658918" y="2705552"/>
              <a:ext cx="222626" cy="225985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3;p22">
              <a:extLst>
                <a:ext uri="{FF2B5EF4-FFF2-40B4-BE49-F238E27FC236}">
                  <a16:creationId xmlns:a16="http://schemas.microsoft.com/office/drawing/2014/main" id="{D7E26BC7-1345-CEF0-9996-F7AE13D68EEA}"/>
                </a:ext>
              </a:extLst>
            </p:cNvPr>
            <p:cNvSpPr/>
            <p:nvPr/>
          </p:nvSpPr>
          <p:spPr>
            <a:xfrm>
              <a:off x="-828907" y="4537210"/>
              <a:ext cx="309464" cy="3151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4;p22">
              <a:extLst>
                <a:ext uri="{FF2B5EF4-FFF2-40B4-BE49-F238E27FC236}">
                  <a16:creationId xmlns:a16="http://schemas.microsoft.com/office/drawing/2014/main" id="{0BC3DC45-0BAB-70B2-5224-DE702347A6D2}"/>
                </a:ext>
              </a:extLst>
            </p:cNvPr>
            <p:cNvSpPr/>
            <p:nvPr/>
          </p:nvSpPr>
          <p:spPr>
            <a:xfrm>
              <a:off x="-368419" y="4909037"/>
              <a:ext cx="125566" cy="57924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5;p22">
              <a:extLst>
                <a:ext uri="{FF2B5EF4-FFF2-40B4-BE49-F238E27FC236}">
                  <a16:creationId xmlns:a16="http://schemas.microsoft.com/office/drawing/2014/main" id="{480D8FD1-A2B5-FF3F-3091-C17C518C67A6}"/>
                </a:ext>
              </a:extLst>
            </p:cNvPr>
            <p:cNvSpPr/>
            <p:nvPr/>
          </p:nvSpPr>
          <p:spPr>
            <a:xfrm>
              <a:off x="-918433" y="4248190"/>
              <a:ext cx="53629" cy="112105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6;p22">
              <a:extLst>
                <a:ext uri="{FF2B5EF4-FFF2-40B4-BE49-F238E27FC236}">
                  <a16:creationId xmlns:a16="http://schemas.microsoft.com/office/drawing/2014/main" id="{F4ABCC74-50B5-3004-95C5-766B29A4319C}"/>
                </a:ext>
              </a:extLst>
            </p:cNvPr>
            <p:cNvSpPr/>
            <p:nvPr/>
          </p:nvSpPr>
          <p:spPr>
            <a:xfrm>
              <a:off x="-887767" y="4396863"/>
              <a:ext cx="71865" cy="110137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7;p22">
              <a:extLst>
                <a:ext uri="{FF2B5EF4-FFF2-40B4-BE49-F238E27FC236}">
                  <a16:creationId xmlns:a16="http://schemas.microsoft.com/office/drawing/2014/main" id="{F6BE4C2F-BE21-659C-A551-38E7B3721D9C}"/>
                </a:ext>
              </a:extLst>
            </p:cNvPr>
            <p:cNvSpPr/>
            <p:nvPr/>
          </p:nvSpPr>
          <p:spPr>
            <a:xfrm>
              <a:off x="-977892" y="4039386"/>
              <a:ext cx="151288" cy="171156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8;p22">
              <a:extLst>
                <a:ext uri="{FF2B5EF4-FFF2-40B4-BE49-F238E27FC236}">
                  <a16:creationId xmlns:a16="http://schemas.microsoft.com/office/drawing/2014/main" id="{FB7FFE2E-2AB9-6918-7D44-78D952023F5A}"/>
                </a:ext>
              </a:extLst>
            </p:cNvPr>
            <p:cNvSpPr/>
            <p:nvPr/>
          </p:nvSpPr>
          <p:spPr>
            <a:xfrm>
              <a:off x="-509462" y="4852241"/>
              <a:ext cx="126022" cy="70401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9;p22">
              <a:extLst>
                <a:ext uri="{FF2B5EF4-FFF2-40B4-BE49-F238E27FC236}">
                  <a16:creationId xmlns:a16="http://schemas.microsoft.com/office/drawing/2014/main" id="{19022104-7FB3-7546-CBD1-F69168C789E6}"/>
                </a:ext>
              </a:extLst>
            </p:cNvPr>
            <p:cNvSpPr/>
            <p:nvPr/>
          </p:nvSpPr>
          <p:spPr>
            <a:xfrm>
              <a:off x="-209260" y="4890537"/>
              <a:ext cx="227713" cy="151288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0;p22">
              <a:extLst>
                <a:ext uri="{FF2B5EF4-FFF2-40B4-BE49-F238E27FC236}">
                  <a16:creationId xmlns:a16="http://schemas.microsoft.com/office/drawing/2014/main" id="{EE813D5E-4B5E-C806-B10E-ABDFF0B30E26}"/>
                </a:ext>
              </a:extLst>
            </p:cNvPr>
            <p:cNvSpPr/>
            <p:nvPr/>
          </p:nvSpPr>
          <p:spPr>
            <a:xfrm>
              <a:off x="1331051" y="1643317"/>
              <a:ext cx="230784" cy="230784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1;p22">
              <a:extLst>
                <a:ext uri="{FF2B5EF4-FFF2-40B4-BE49-F238E27FC236}">
                  <a16:creationId xmlns:a16="http://schemas.microsoft.com/office/drawing/2014/main" id="{61752CD9-4230-B2A4-8706-D7D4EEF485FB}"/>
                </a:ext>
              </a:extLst>
            </p:cNvPr>
            <p:cNvSpPr/>
            <p:nvPr/>
          </p:nvSpPr>
          <p:spPr>
            <a:xfrm>
              <a:off x="2385439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2;p22">
              <a:extLst>
                <a:ext uri="{FF2B5EF4-FFF2-40B4-BE49-F238E27FC236}">
                  <a16:creationId xmlns:a16="http://schemas.microsoft.com/office/drawing/2014/main" id="{7B065692-43A5-0C41-5EF7-E1CD95A37ADF}"/>
                </a:ext>
              </a:extLst>
            </p:cNvPr>
            <p:cNvSpPr/>
            <p:nvPr/>
          </p:nvSpPr>
          <p:spPr>
            <a:xfrm>
              <a:off x="2963071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3;p22">
              <a:extLst>
                <a:ext uri="{FF2B5EF4-FFF2-40B4-BE49-F238E27FC236}">
                  <a16:creationId xmlns:a16="http://schemas.microsoft.com/office/drawing/2014/main" id="{A8CF34C0-A81D-B29C-EC61-5C206251631E}"/>
                </a:ext>
              </a:extLst>
            </p:cNvPr>
            <p:cNvSpPr/>
            <p:nvPr/>
          </p:nvSpPr>
          <p:spPr>
            <a:xfrm>
              <a:off x="-493481" y="4066884"/>
              <a:ext cx="453865" cy="58375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4;p22">
              <a:extLst>
                <a:ext uri="{FF2B5EF4-FFF2-40B4-BE49-F238E27FC236}">
                  <a16:creationId xmlns:a16="http://schemas.microsoft.com/office/drawing/2014/main" id="{733EC920-297A-348D-20A7-F76B836EDAB0}"/>
                </a:ext>
              </a:extLst>
            </p:cNvPr>
            <p:cNvSpPr/>
            <p:nvPr/>
          </p:nvSpPr>
          <p:spPr>
            <a:xfrm>
              <a:off x="-398749" y="4164688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5;p22">
              <a:extLst>
                <a:ext uri="{FF2B5EF4-FFF2-40B4-BE49-F238E27FC236}">
                  <a16:creationId xmlns:a16="http://schemas.microsoft.com/office/drawing/2014/main" id="{289F2D9F-2A15-D50C-77C0-5939093AD8BF}"/>
                </a:ext>
              </a:extLst>
            </p:cNvPr>
            <p:cNvSpPr/>
            <p:nvPr/>
          </p:nvSpPr>
          <p:spPr>
            <a:xfrm>
              <a:off x="-398749" y="4238040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6;p22">
              <a:extLst>
                <a:ext uri="{FF2B5EF4-FFF2-40B4-BE49-F238E27FC236}">
                  <a16:creationId xmlns:a16="http://schemas.microsoft.com/office/drawing/2014/main" id="{985F7E59-6218-77F1-44D2-59FA5F634B47}"/>
                </a:ext>
              </a:extLst>
            </p:cNvPr>
            <p:cNvSpPr/>
            <p:nvPr/>
          </p:nvSpPr>
          <p:spPr>
            <a:xfrm>
              <a:off x="-398749" y="4311369"/>
              <a:ext cx="212428" cy="38248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7;p22">
              <a:extLst>
                <a:ext uri="{FF2B5EF4-FFF2-40B4-BE49-F238E27FC236}">
                  <a16:creationId xmlns:a16="http://schemas.microsoft.com/office/drawing/2014/main" id="{C25CAE99-D40E-2B34-FEA2-3FF30D95ADC9}"/>
                </a:ext>
              </a:extLst>
            </p:cNvPr>
            <p:cNvSpPr/>
            <p:nvPr/>
          </p:nvSpPr>
          <p:spPr>
            <a:xfrm>
              <a:off x="3959391" y="2384451"/>
              <a:ext cx="385096" cy="427903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8;p22">
              <a:extLst>
                <a:ext uri="{FF2B5EF4-FFF2-40B4-BE49-F238E27FC236}">
                  <a16:creationId xmlns:a16="http://schemas.microsoft.com/office/drawing/2014/main" id="{9A292009-AB73-02F1-A445-747C8281D174}"/>
                </a:ext>
              </a:extLst>
            </p:cNvPr>
            <p:cNvSpPr/>
            <p:nvPr/>
          </p:nvSpPr>
          <p:spPr>
            <a:xfrm>
              <a:off x="1338705" y="153948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9;p22">
              <a:extLst>
                <a:ext uri="{FF2B5EF4-FFF2-40B4-BE49-F238E27FC236}">
                  <a16:creationId xmlns:a16="http://schemas.microsoft.com/office/drawing/2014/main" id="{643F3448-4CF2-4B11-CB71-6D1B353B2DBE}"/>
                </a:ext>
              </a:extLst>
            </p:cNvPr>
            <p:cNvSpPr/>
            <p:nvPr/>
          </p:nvSpPr>
          <p:spPr>
            <a:xfrm>
              <a:off x="1483875" y="232891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0;p22">
              <a:extLst>
                <a:ext uri="{FF2B5EF4-FFF2-40B4-BE49-F238E27FC236}">
                  <a16:creationId xmlns:a16="http://schemas.microsoft.com/office/drawing/2014/main" id="{2621D50F-C20A-B472-05F1-FB02493F9EE0}"/>
                </a:ext>
              </a:extLst>
            </p:cNvPr>
            <p:cNvSpPr/>
            <p:nvPr/>
          </p:nvSpPr>
          <p:spPr>
            <a:xfrm>
              <a:off x="-1092516" y="2430305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1;p22">
              <a:extLst>
                <a:ext uri="{FF2B5EF4-FFF2-40B4-BE49-F238E27FC236}">
                  <a16:creationId xmlns:a16="http://schemas.microsoft.com/office/drawing/2014/main" id="{4DF48264-F36A-C23F-58BB-81F7D2CDA89A}"/>
                </a:ext>
              </a:extLst>
            </p:cNvPr>
            <p:cNvSpPr/>
            <p:nvPr/>
          </p:nvSpPr>
          <p:spPr>
            <a:xfrm>
              <a:off x="-488898" y="1446198"/>
              <a:ext cx="145194" cy="145194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2;p22">
              <a:extLst>
                <a:ext uri="{FF2B5EF4-FFF2-40B4-BE49-F238E27FC236}">
                  <a16:creationId xmlns:a16="http://schemas.microsoft.com/office/drawing/2014/main" id="{E90887FD-A6BA-2F57-AFB8-19487106055F}"/>
                </a:ext>
              </a:extLst>
            </p:cNvPr>
            <p:cNvSpPr/>
            <p:nvPr/>
          </p:nvSpPr>
          <p:spPr>
            <a:xfrm>
              <a:off x="3936452" y="266508"/>
              <a:ext cx="143682" cy="145194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3;p22">
              <a:extLst>
                <a:ext uri="{FF2B5EF4-FFF2-40B4-BE49-F238E27FC236}">
                  <a16:creationId xmlns:a16="http://schemas.microsoft.com/office/drawing/2014/main" id="{A3B8176A-F58E-92C1-5518-4401D390D338}"/>
                </a:ext>
              </a:extLst>
            </p:cNvPr>
            <p:cNvSpPr/>
            <p:nvPr/>
          </p:nvSpPr>
          <p:spPr>
            <a:xfrm>
              <a:off x="-1092516" y="2699241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4;p22">
              <a:extLst>
                <a:ext uri="{FF2B5EF4-FFF2-40B4-BE49-F238E27FC236}">
                  <a16:creationId xmlns:a16="http://schemas.microsoft.com/office/drawing/2014/main" id="{14CC5753-4D80-0AE1-9892-32ECA8FC932C}"/>
                </a:ext>
              </a:extLst>
            </p:cNvPr>
            <p:cNvSpPr/>
            <p:nvPr/>
          </p:nvSpPr>
          <p:spPr>
            <a:xfrm>
              <a:off x="169693" y="1435496"/>
              <a:ext cx="165062" cy="166597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5;p22">
              <a:extLst>
                <a:ext uri="{FF2B5EF4-FFF2-40B4-BE49-F238E27FC236}">
                  <a16:creationId xmlns:a16="http://schemas.microsoft.com/office/drawing/2014/main" id="{EDC23591-3A4E-3DCB-F119-31817A5CB7A1}"/>
                </a:ext>
              </a:extLst>
            </p:cNvPr>
            <p:cNvSpPr/>
            <p:nvPr/>
          </p:nvSpPr>
          <p:spPr>
            <a:xfrm>
              <a:off x="849711" y="1453829"/>
              <a:ext cx="1453233" cy="129933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6;p22">
              <a:extLst>
                <a:ext uri="{FF2B5EF4-FFF2-40B4-BE49-F238E27FC236}">
                  <a16:creationId xmlns:a16="http://schemas.microsoft.com/office/drawing/2014/main" id="{68519951-28C6-3FE0-930E-26D9C896D8D7}"/>
                </a:ext>
              </a:extLst>
            </p:cNvPr>
            <p:cNvSpPr/>
            <p:nvPr/>
          </p:nvSpPr>
          <p:spPr>
            <a:xfrm>
              <a:off x="-848007" y="158003"/>
              <a:ext cx="2017116" cy="59140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7;p22">
              <a:extLst>
                <a:ext uri="{FF2B5EF4-FFF2-40B4-BE49-F238E27FC236}">
                  <a16:creationId xmlns:a16="http://schemas.microsoft.com/office/drawing/2014/main" id="{D6C91D16-12B7-96E8-5C79-DFD2BDCDE919}"/>
                </a:ext>
              </a:extLst>
            </p:cNvPr>
            <p:cNvSpPr/>
            <p:nvPr/>
          </p:nvSpPr>
          <p:spPr>
            <a:xfrm>
              <a:off x="3445946" y="532397"/>
              <a:ext cx="809903" cy="1066626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8;p22">
              <a:extLst>
                <a:ext uri="{FF2B5EF4-FFF2-40B4-BE49-F238E27FC236}">
                  <a16:creationId xmlns:a16="http://schemas.microsoft.com/office/drawing/2014/main" id="{F5258B31-F555-1C67-7016-4032C8E457BD}"/>
                </a:ext>
              </a:extLst>
            </p:cNvPr>
            <p:cNvSpPr/>
            <p:nvPr/>
          </p:nvSpPr>
          <p:spPr>
            <a:xfrm>
              <a:off x="-1256018" y="481959"/>
              <a:ext cx="129909" cy="302217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9;p22">
              <a:extLst>
                <a:ext uri="{FF2B5EF4-FFF2-40B4-BE49-F238E27FC236}">
                  <a16:creationId xmlns:a16="http://schemas.microsoft.com/office/drawing/2014/main" id="{4711AF84-36EA-6AAA-B259-E6D5B5454C6E}"/>
                </a:ext>
              </a:extLst>
            </p:cNvPr>
            <p:cNvSpPr/>
            <p:nvPr/>
          </p:nvSpPr>
          <p:spPr>
            <a:xfrm>
              <a:off x="-432366" y="3597758"/>
              <a:ext cx="129909" cy="302577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0;p22">
              <a:extLst>
                <a:ext uri="{FF2B5EF4-FFF2-40B4-BE49-F238E27FC236}">
                  <a16:creationId xmlns:a16="http://schemas.microsoft.com/office/drawing/2014/main" id="{F63DCFE1-EC5D-88A5-5129-6806E4FA317C}"/>
                </a:ext>
              </a:extLst>
            </p:cNvPr>
            <p:cNvSpPr/>
            <p:nvPr/>
          </p:nvSpPr>
          <p:spPr>
            <a:xfrm>
              <a:off x="-1074160" y="481959"/>
              <a:ext cx="128373" cy="302217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1;p22">
              <a:extLst>
                <a:ext uri="{FF2B5EF4-FFF2-40B4-BE49-F238E27FC236}">
                  <a16:creationId xmlns:a16="http://schemas.microsoft.com/office/drawing/2014/main" id="{AE80E134-69EB-E7DA-F6C2-871B1BAEA2B2}"/>
                </a:ext>
              </a:extLst>
            </p:cNvPr>
            <p:cNvSpPr/>
            <p:nvPr/>
          </p:nvSpPr>
          <p:spPr>
            <a:xfrm>
              <a:off x="-432366" y="1941311"/>
              <a:ext cx="129909" cy="1601450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2;p22">
              <a:extLst>
                <a:ext uri="{FF2B5EF4-FFF2-40B4-BE49-F238E27FC236}">
                  <a16:creationId xmlns:a16="http://schemas.microsoft.com/office/drawing/2014/main" id="{20D555B8-9718-1D37-EA86-54AFEA8BF1B1}"/>
                </a:ext>
              </a:extLst>
            </p:cNvPr>
            <p:cNvSpPr/>
            <p:nvPr/>
          </p:nvSpPr>
          <p:spPr>
            <a:xfrm>
              <a:off x="3209091" y="4536010"/>
              <a:ext cx="1005510" cy="152824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3;p22">
              <a:extLst>
                <a:ext uri="{FF2B5EF4-FFF2-40B4-BE49-F238E27FC236}">
                  <a16:creationId xmlns:a16="http://schemas.microsoft.com/office/drawing/2014/main" id="{EA165BD5-892E-0863-46C8-2DE1736E1317}"/>
                </a:ext>
              </a:extLst>
            </p:cNvPr>
            <p:cNvSpPr/>
            <p:nvPr/>
          </p:nvSpPr>
          <p:spPr>
            <a:xfrm>
              <a:off x="168637" y="4665895"/>
              <a:ext cx="1180770" cy="378017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4;p22">
              <a:extLst>
                <a:ext uri="{FF2B5EF4-FFF2-40B4-BE49-F238E27FC236}">
                  <a16:creationId xmlns:a16="http://schemas.microsoft.com/office/drawing/2014/main" id="{A7D6AF0C-C97A-BDA3-7AAE-B59CB8628A74}"/>
                </a:ext>
              </a:extLst>
            </p:cNvPr>
            <p:cNvSpPr/>
            <p:nvPr/>
          </p:nvSpPr>
          <p:spPr>
            <a:xfrm>
              <a:off x="-1356869" y="2564773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5;p22">
              <a:extLst>
                <a:ext uri="{FF2B5EF4-FFF2-40B4-BE49-F238E27FC236}">
                  <a16:creationId xmlns:a16="http://schemas.microsoft.com/office/drawing/2014/main" id="{392E901C-27B1-919D-47EB-D5B0EE9EE4ED}"/>
                </a:ext>
              </a:extLst>
            </p:cNvPr>
            <p:cNvSpPr/>
            <p:nvPr/>
          </p:nvSpPr>
          <p:spPr>
            <a:xfrm>
              <a:off x="-1317134" y="1615819"/>
              <a:ext cx="594452" cy="129909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6;p22">
              <a:extLst>
                <a:ext uri="{FF2B5EF4-FFF2-40B4-BE49-F238E27FC236}">
                  <a16:creationId xmlns:a16="http://schemas.microsoft.com/office/drawing/2014/main" id="{71EB4AAF-5AE3-8DEB-E955-4945D448D1EE}"/>
                </a:ext>
              </a:extLst>
            </p:cNvPr>
            <p:cNvSpPr/>
            <p:nvPr/>
          </p:nvSpPr>
          <p:spPr>
            <a:xfrm>
              <a:off x="3688919" y="3380771"/>
              <a:ext cx="169645" cy="437069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7;p22">
              <a:extLst>
                <a:ext uri="{FF2B5EF4-FFF2-40B4-BE49-F238E27FC236}">
                  <a16:creationId xmlns:a16="http://schemas.microsoft.com/office/drawing/2014/main" id="{6F73C262-FF20-62E9-8BD8-8CDA85E2F254}"/>
                </a:ext>
              </a:extLst>
            </p:cNvPr>
            <p:cNvSpPr/>
            <p:nvPr/>
          </p:nvSpPr>
          <p:spPr>
            <a:xfrm>
              <a:off x="3875336" y="3379235"/>
              <a:ext cx="171180" cy="43860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8;p22">
              <a:extLst>
                <a:ext uri="{FF2B5EF4-FFF2-40B4-BE49-F238E27FC236}">
                  <a16:creationId xmlns:a16="http://schemas.microsoft.com/office/drawing/2014/main" id="{AB3D7E16-2FE6-2097-6ADB-71655E12BC0D}"/>
                </a:ext>
              </a:extLst>
            </p:cNvPr>
            <p:cNvSpPr/>
            <p:nvPr/>
          </p:nvSpPr>
          <p:spPr>
            <a:xfrm>
              <a:off x="3779068" y="3467873"/>
              <a:ext cx="177275" cy="111577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9;p22">
              <a:extLst>
                <a:ext uri="{FF2B5EF4-FFF2-40B4-BE49-F238E27FC236}">
                  <a16:creationId xmlns:a16="http://schemas.microsoft.com/office/drawing/2014/main" id="{6E4BB6BF-6F1E-6C97-3DE0-8FB068A63775}"/>
                </a:ext>
              </a:extLst>
            </p:cNvPr>
            <p:cNvSpPr/>
            <p:nvPr/>
          </p:nvSpPr>
          <p:spPr>
            <a:xfrm>
              <a:off x="3867706" y="3617626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0;p22">
              <a:extLst>
                <a:ext uri="{FF2B5EF4-FFF2-40B4-BE49-F238E27FC236}">
                  <a16:creationId xmlns:a16="http://schemas.microsoft.com/office/drawing/2014/main" id="{46769F3A-B0EF-690F-3B0F-31E60841C6BC}"/>
                </a:ext>
              </a:extLst>
            </p:cNvPr>
            <p:cNvSpPr/>
            <p:nvPr/>
          </p:nvSpPr>
          <p:spPr>
            <a:xfrm>
              <a:off x="3650719" y="3330334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1;p22">
              <a:extLst>
                <a:ext uri="{FF2B5EF4-FFF2-40B4-BE49-F238E27FC236}">
                  <a16:creationId xmlns:a16="http://schemas.microsoft.com/office/drawing/2014/main" id="{F6877EC8-F21B-DDC8-4A0D-5FCC829EDE32}"/>
                </a:ext>
              </a:extLst>
            </p:cNvPr>
            <p:cNvSpPr/>
            <p:nvPr/>
          </p:nvSpPr>
          <p:spPr>
            <a:xfrm>
              <a:off x="3650719" y="3830030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1;p22">
              <a:extLst>
                <a:ext uri="{FF2B5EF4-FFF2-40B4-BE49-F238E27FC236}">
                  <a16:creationId xmlns:a16="http://schemas.microsoft.com/office/drawing/2014/main" id="{7612498F-DF20-4B0B-FB5E-D3B9965946FA}"/>
                </a:ext>
              </a:extLst>
            </p:cNvPr>
            <p:cNvSpPr/>
            <p:nvPr/>
          </p:nvSpPr>
          <p:spPr>
            <a:xfrm>
              <a:off x="12309" y="4484061"/>
              <a:ext cx="155896" cy="203262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2;p22">
              <a:extLst>
                <a:ext uri="{FF2B5EF4-FFF2-40B4-BE49-F238E27FC236}">
                  <a16:creationId xmlns:a16="http://schemas.microsoft.com/office/drawing/2014/main" id="{A208CC9D-2359-465B-E36F-22A7A0233221}"/>
                </a:ext>
              </a:extLst>
            </p:cNvPr>
            <p:cNvSpPr/>
            <p:nvPr/>
          </p:nvSpPr>
          <p:spPr>
            <a:xfrm>
              <a:off x="192632" y="4384722"/>
              <a:ext cx="198679" cy="365252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3;p22">
              <a:extLst>
                <a:ext uri="{FF2B5EF4-FFF2-40B4-BE49-F238E27FC236}">
                  <a16:creationId xmlns:a16="http://schemas.microsoft.com/office/drawing/2014/main" id="{64C09C2A-B19C-412D-375D-D6F8C61EE3CC}"/>
                </a:ext>
              </a:extLst>
            </p:cNvPr>
            <p:cNvSpPr/>
            <p:nvPr/>
          </p:nvSpPr>
          <p:spPr>
            <a:xfrm>
              <a:off x="3801989" y="40867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1;p22">
              <a:extLst>
                <a:ext uri="{FF2B5EF4-FFF2-40B4-BE49-F238E27FC236}">
                  <a16:creationId xmlns:a16="http://schemas.microsoft.com/office/drawing/2014/main" id="{8497BEE6-2F04-086E-97C2-BF25C3920012}"/>
                </a:ext>
              </a:extLst>
            </p:cNvPr>
            <p:cNvSpPr/>
            <p:nvPr/>
          </p:nvSpPr>
          <p:spPr>
            <a:xfrm>
              <a:off x="3649158" y="1886639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1;p22">
              <a:extLst>
                <a:ext uri="{FF2B5EF4-FFF2-40B4-BE49-F238E27FC236}">
                  <a16:creationId xmlns:a16="http://schemas.microsoft.com/office/drawing/2014/main" id="{B7E41579-F373-B260-7C62-111ADBBEEA23}"/>
                </a:ext>
              </a:extLst>
            </p:cNvPr>
            <p:cNvSpPr/>
            <p:nvPr/>
          </p:nvSpPr>
          <p:spPr>
            <a:xfrm>
              <a:off x="3865681" y="1886639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41;p22">
              <a:extLst>
                <a:ext uri="{FF2B5EF4-FFF2-40B4-BE49-F238E27FC236}">
                  <a16:creationId xmlns:a16="http://schemas.microsoft.com/office/drawing/2014/main" id="{0ED3C7B6-6E98-E6FC-174C-627C16D55BC8}"/>
                </a:ext>
              </a:extLst>
            </p:cNvPr>
            <p:cNvSpPr/>
            <p:nvPr/>
          </p:nvSpPr>
          <p:spPr>
            <a:xfrm>
              <a:off x="4079640" y="1886639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7" name="Graphic 116" descr="Cloud with solid fill">
            <a:extLst>
              <a:ext uri="{FF2B5EF4-FFF2-40B4-BE49-F238E27FC236}">
                <a16:creationId xmlns:a16="http://schemas.microsoft.com/office/drawing/2014/main" id="{5EA0374F-9014-97F8-BE06-371A33263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6460" y="906945"/>
            <a:ext cx="805070" cy="80507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57D5CE81-94AF-42D8-D9FA-7FC7AC5EB7C3}"/>
              </a:ext>
            </a:extLst>
          </p:cNvPr>
          <p:cNvSpPr txBox="1"/>
          <p:nvPr/>
        </p:nvSpPr>
        <p:spPr>
          <a:xfrm>
            <a:off x="6172200" y="50683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47FFD5"/>
                </a:solidFill>
              </a:rPr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4272539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929</TotalTime>
  <Words>229</Words>
  <Application>Microsoft Macintosh PowerPoint</Application>
  <PresentationFormat>On-screen Show (16:9)</PresentationFormat>
  <Paragraphs>60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 Mono Thin</vt:lpstr>
      <vt:lpstr>Arial</vt:lpstr>
      <vt:lpstr>Roboto Black</vt:lpstr>
      <vt:lpstr>Roboto Light</vt:lpstr>
      <vt:lpstr>WEB PROPOSAL</vt:lpstr>
      <vt:lpstr>IoT Application</vt:lpstr>
      <vt:lpstr>TABLE OF CONTENTS</vt:lpstr>
      <vt:lpstr>About the Project</vt:lpstr>
      <vt:lpstr>Project Structure</vt:lpstr>
      <vt:lpstr>Data Processing</vt:lpstr>
      <vt:lpstr>Prediction Algorithms</vt:lpstr>
      <vt:lpstr>Data Visualization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Rakovec, Maj</cp:lastModifiedBy>
  <cp:revision>10</cp:revision>
  <dcterms:modified xsi:type="dcterms:W3CDTF">2025-01-15T07:33:06Z</dcterms:modified>
</cp:coreProperties>
</file>