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56" r:id="rId3"/>
  </p:sldMasterIdLst>
  <p:notesMasterIdLst>
    <p:notesMasterId r:id="rId15"/>
  </p:notesMasterIdLst>
  <p:handoutMasterIdLst>
    <p:handoutMasterId r:id="rId16"/>
  </p:handoutMasterIdLst>
  <p:sldIdLst>
    <p:sldId id="269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28" autoAdjust="0"/>
  </p:normalViewPr>
  <p:slideViewPr>
    <p:cSldViewPr>
      <p:cViewPr varScale="1">
        <p:scale>
          <a:sx n="121" d="100"/>
          <a:sy n="121" d="100"/>
        </p:scale>
        <p:origin x="379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97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6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9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5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41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29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6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66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5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8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4642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7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69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182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52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9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76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pub.com/the-dsc-book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FBB4-394F-4613-B1B1-52A36CCEC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old" pitchFamily="-72" charset="0"/>
              </a:rPr>
              <a:t>Configure ADCS for DSC Credential Encryption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1099C-9327-4096-857E-F3E7EBB95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Missy Januszko</a:t>
            </a:r>
          </a:p>
          <a:p>
            <a:pPr algn="r"/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Sr. Automation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DCFB-3E38-44F2-A584-5CD11A30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DSC Template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AE00-2FF9-4350-8C5B-84B1BAA7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Key Usage:  Key Encipherment, Data Encipherment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not contain Digital Signature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Enhanced Key Usage:  Document Encryption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not contain Server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Client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Provider: Microsoft RSA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SChannel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Cryptographic 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1B5F-996E-408A-BB03-CCF5ED02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3001-9DCA-4DBF-8699-2A37588E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 Resources: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https://leanpub.com/the-dsc-book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Follow me on Twitter!  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thedevopsdiva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Github.com/majst32/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pkidsc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9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a PKI for DSC?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LCM runs as LOCALSYSTEM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Sometimes its privileges aren’t enough</a:t>
            </a: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Need to ENCRYPT alternate credentials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EFC4-8842-4114-9147-3A4C04C9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Terminology and Acronyms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EBFB-B168-4880-931F-99D73B75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PKI – Public Key Infrastructure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 – Certification Authority / Certificate Authority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Root CA – “trust anchor” for PKI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Issuing CA – issues certificates to end entities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4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442B-B846-4024-A69D-042C09FF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Terminology and Acronyms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C7A4-916B-479A-B74A-E54A0E48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CSP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AIA – Authority Information Access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CRL – Certificate Revocation List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CDP – CRL Distribution Point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Standalone CA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Enterprise 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6782-F55E-49F4-BFD1-DF23E464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 Tiering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824E6-B17E-4A96-B729-3321E96D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97" y="1126183"/>
            <a:ext cx="1419799" cy="7337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941BFE-0556-43A9-B56E-3CE6A23C2572}"/>
              </a:ext>
            </a:extLst>
          </p:cNvPr>
          <p:cNvSpPr/>
          <p:nvPr/>
        </p:nvSpPr>
        <p:spPr>
          <a:xfrm>
            <a:off x="1201331" y="187672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Single-tier 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6A565-C1E5-4E08-85F9-A0D718A2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00" y="1126183"/>
            <a:ext cx="1419799" cy="17056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115614-3D92-4A43-A0C1-170FEAA85A17}"/>
              </a:ext>
            </a:extLst>
          </p:cNvPr>
          <p:cNvSpPr/>
          <p:nvPr/>
        </p:nvSpPr>
        <p:spPr>
          <a:xfrm>
            <a:off x="3606632" y="3001359"/>
            <a:ext cx="1277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Two-tier 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EB60D-7B37-4D96-AD2B-B364724E2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26" y="1126183"/>
            <a:ext cx="1962943" cy="2477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9FCE2B-39E3-447B-AAA3-1333DD97EDD8}"/>
              </a:ext>
            </a:extLst>
          </p:cNvPr>
          <p:cNvSpPr/>
          <p:nvPr/>
        </p:nvSpPr>
        <p:spPr>
          <a:xfrm>
            <a:off x="6721032" y="3662970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Three-tier 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BB5685-BE2B-4343-972E-95E37529E0FE}"/>
              </a:ext>
            </a:extLst>
          </p:cNvPr>
          <p:cNvSpPr/>
          <p:nvPr/>
        </p:nvSpPr>
        <p:spPr>
          <a:xfrm>
            <a:off x="281046" y="4248150"/>
            <a:ext cx="6651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https://blogs.technet.microsoft.com/askds/2009/09/01/designing-and-implementing-a-pki-part-i-design-and-planning/</a:t>
            </a:r>
          </a:p>
        </p:txBody>
      </p:sp>
    </p:spTree>
    <p:extLst>
      <p:ext uri="{BB962C8B-B14F-4D97-AF65-F5344CB8AC3E}">
        <p14:creationId xmlns:p14="http://schemas.microsoft.com/office/powerpoint/2010/main" val="347745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CD78-BDC4-4B45-A04C-2B1C955D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9550"/>
            <a:ext cx="11125200" cy="857250"/>
          </a:xfrm>
        </p:spPr>
        <p:txBody>
          <a:bodyPr/>
          <a:lstStyle/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Best Practices for PKI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25E8-9169-48C8-89E8-60DFCC5D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One-tier PKI NOT recommended for production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3-tier infrastructure is now overkill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Strong physical access controls for PKI artifacts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seriously, so much more!!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https://technet.microsoft.com/en-us/library/dn786443.aspx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0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8C49-A58D-4FF6-BB7C-869992E7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Challenges of PKI DSC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BD33-6728-432E-B0A2-C1F9D2F5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“moving parts”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Offline root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Enterprise Issuing – Chicken vs. Egg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Lack of PowerShell cmdlets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E7DE-D6FC-4332-9869-BD0A9EF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General Config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4CF5C-09AB-4E8A-B70A-E5F32DE0B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514529"/>
              </p:ext>
            </p:extLst>
          </p:nvPr>
        </p:nvGraphicFramePr>
        <p:xfrm>
          <a:off x="827088" y="1539875"/>
          <a:ext cx="6710364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262636543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50666770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496012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Domain Controller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Subordinate</a:t>
                      </a:r>
                    </a:p>
                  </a:txBody>
                  <a:tcPr marL="74560" marR="74560"/>
                </a:tc>
                <a:extLst>
                  <a:ext uri="{0D108BD9-81ED-4DB2-BD59-A6C34878D82A}">
                    <a16:rowId xmlns:a16="http://schemas.microsoft.com/office/drawing/2014/main" val="27260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ADCS and share root cert -&gt;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extLst>
                  <a:ext uri="{0D108BD9-81ED-4DB2-BD59-A6C34878D82A}">
                    <a16:rowId xmlns:a16="http://schemas.microsoft.com/office/drawing/2014/main" val="83366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Publish root in AD -&gt;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extLst>
                  <a:ext uri="{0D108BD9-81ED-4DB2-BD59-A6C34878D82A}">
                    <a16:rowId xmlns:a16="http://schemas.microsoft.com/office/drawing/2014/main" val="326081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Import root, configure IIS for CDP, install ADCS -&gt;</a:t>
                      </a:r>
                    </a:p>
                  </a:txBody>
                  <a:tcPr marL="74560" marR="74560"/>
                </a:tc>
                <a:extLst>
                  <a:ext uri="{0D108BD9-81ED-4DB2-BD59-A6C34878D82A}">
                    <a16:rowId xmlns:a16="http://schemas.microsoft.com/office/drawing/2014/main" val="56004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 the issuing cert. END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extLst>
                  <a:ext uri="{0D108BD9-81ED-4DB2-BD59-A6C34878D82A}">
                    <a16:rowId xmlns:a16="http://schemas.microsoft.com/office/drawing/2014/main" val="340712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Install cert, start ADCS, configure CRLs -&gt;</a:t>
                      </a:r>
                    </a:p>
                  </a:txBody>
                  <a:tcPr marL="74560" marR="74560"/>
                </a:tc>
                <a:extLst>
                  <a:ext uri="{0D108BD9-81ED-4DB2-BD59-A6C34878D82A}">
                    <a16:rowId xmlns:a16="http://schemas.microsoft.com/office/drawing/2014/main" val="154206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AutoEnroll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GPO, create DSC template.  END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extLst>
                  <a:ext uri="{0D108BD9-81ED-4DB2-BD59-A6C34878D82A}">
                    <a16:rowId xmlns:a16="http://schemas.microsoft.com/office/drawing/2014/main" val="343469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Publish DSC Template. END</a:t>
                      </a:r>
                    </a:p>
                  </a:txBody>
                  <a:tcPr marL="74560" marR="74560"/>
                </a:tc>
                <a:extLst>
                  <a:ext uri="{0D108BD9-81ED-4DB2-BD59-A6C34878D82A}">
                    <a16:rowId xmlns:a16="http://schemas.microsoft.com/office/drawing/2014/main" val="348453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19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C42-3957-47D4-A68B-D9808A1C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8E5D-A3A5-4D49-AB89-5F42ED2B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Two-Tier PKI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Offline, Standalone Root CA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Online, Enterprise Subordinate (Issuing) CA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https://technet.microsoft.com/en-us/library/hh831348(v=ws.11).aspx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0607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360OR17_Speaker Slide Template_widescreen.pptx [Read-Only]" id="{D7699786-F6CC-43B7-8F41-2D868801D8C6}" vid="{D037EE7A-EF4F-4B04-A17D-5B5C76CC4283}"/>
    </a:ext>
  </a:ext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360OR17_Speaker Slide Template_widescreen.pptx [Read-Only]" id="{D7699786-F6CC-43B7-8F41-2D868801D8C6}" vid="{AD774939-E9AB-4E62-8141-F0735DA95066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Live360 Template</Template>
  <TotalTime>186</TotalTime>
  <Words>324</Words>
  <Application>Microsoft Office PowerPoint</Application>
  <PresentationFormat>On-screen Show (16:9)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Arial Bold</vt:lpstr>
      <vt:lpstr>Calibri</vt:lpstr>
      <vt:lpstr>Century Gothic</vt:lpstr>
      <vt:lpstr>Wingdings 3</vt:lpstr>
      <vt:lpstr>Visual Studio Live! New York 2015</vt:lpstr>
      <vt:lpstr>Live! 360 2016</vt:lpstr>
      <vt:lpstr>Ion</vt:lpstr>
      <vt:lpstr>Configure ADCS for DSC Credential Encryption</vt:lpstr>
      <vt:lpstr>Why a PKI for DSC?</vt:lpstr>
      <vt:lpstr>Terminology and Acronyms</vt:lpstr>
      <vt:lpstr>Terminology and Acronyms</vt:lpstr>
      <vt:lpstr>CA Tiering Options</vt:lpstr>
      <vt:lpstr>Best Practices for PKI Infrastructure</vt:lpstr>
      <vt:lpstr>Challenges of PKI DSC Config</vt:lpstr>
      <vt:lpstr>General Config Flow</vt:lpstr>
      <vt:lpstr>Demo</vt:lpstr>
      <vt:lpstr>DSC Template Requirements</vt:lpstr>
      <vt:lpstr>THANK YOU!!!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Missy Januszko</dc:creator>
  <cp:lastModifiedBy>Missy Januszko</cp:lastModifiedBy>
  <cp:revision>11</cp:revision>
  <dcterms:created xsi:type="dcterms:W3CDTF">2017-10-18T13:23:36Z</dcterms:created>
  <dcterms:modified xsi:type="dcterms:W3CDTF">2018-06-26T22:52:22Z</dcterms:modified>
</cp:coreProperties>
</file>