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9850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gKYIU59dSYGqdguZ7TOHNsFtEQ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4" orient="horz"/>
        <p:guide pos="22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3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3" name="Google Shape;71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0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1" name="Google Shape;1451;p10:notes"/>
          <p:cNvSpPr/>
          <p:nvPr>
            <p:ph idx="2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9" name="Google Shape;149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2:notes"/>
          <p:cNvSpPr/>
          <p:nvPr>
            <p:ph idx="2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7" name="Google Shape;1657;p12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8" name="Google Shape;1658;p12:notes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77" name="Google Shape;167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4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2" name="Google Shape;2062;p14:notes"/>
          <p:cNvSpPr/>
          <p:nvPr>
            <p:ph idx="2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7" name="Google Shape;208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7" name="Google Shape;230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:notes"/>
          <p:cNvSpPr/>
          <p:nvPr>
            <p:ph idx="2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2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7" name="Google Shape;837;p2:notes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8" name="Google Shape;88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:notes"/>
          <p:cNvSpPr/>
          <p:nvPr>
            <p:ph idx="2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8" name="Google Shape;1058;p4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9" name="Google Shape;1059;p4:notes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0" name="Google Shape;108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:notes"/>
          <p:cNvSpPr/>
          <p:nvPr>
            <p:ph idx="2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p6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3" name="Google Shape;1153;p6:notes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2" name="Google Shape;1192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8:notes"/>
          <p:cNvSpPr/>
          <p:nvPr>
            <p:ph idx="2" type="sldImg"/>
          </p:nvPr>
        </p:nvSpPr>
        <p:spPr>
          <a:xfrm>
            <a:off x="398463" y="696913"/>
            <a:ext cx="6188075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7" name="Google Shape;1307;p8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8" name="Google Shape;1308;p8:notes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1" name="Google Shape;138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l White" showMasterSp="0">
  <p:cSld name="Title Slide All Whit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5"/>
          <p:cNvSpPr txBox="1"/>
          <p:nvPr>
            <p:ph type="ctrTitle"/>
          </p:nvPr>
        </p:nvSpPr>
        <p:spPr>
          <a:xfrm>
            <a:off x="332184" y="321469"/>
            <a:ext cx="5563791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5"/>
          <p:cNvSpPr txBox="1"/>
          <p:nvPr>
            <p:ph idx="1" type="subTitle"/>
          </p:nvPr>
        </p:nvSpPr>
        <p:spPr>
          <a:xfrm>
            <a:off x="332185" y="2811780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pic>
        <p:nvPicPr>
          <p:cNvPr id="19" name="Google Shape;19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Dark Grey" showMasterSp="0">
  <p:cSld name="Title Slide 1 Dark Gre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/>
          <p:nvPr/>
        </p:nvSpPr>
        <p:spPr>
          <a:xfrm>
            <a:off x="0" y="0"/>
            <a:ext cx="6072188" cy="257175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5"/>
          <p:cNvSpPr/>
          <p:nvPr/>
        </p:nvSpPr>
        <p:spPr>
          <a:xfrm>
            <a:off x="0" y="2571750"/>
            <a:ext cx="6072188" cy="85725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5"/>
          <p:cNvSpPr/>
          <p:nvPr/>
        </p:nvSpPr>
        <p:spPr>
          <a:xfrm>
            <a:off x="6072187" y="0"/>
            <a:ext cx="3071813" cy="257175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5"/>
          <p:cNvSpPr txBox="1"/>
          <p:nvPr>
            <p:ph type="ctrTitle"/>
          </p:nvPr>
        </p:nvSpPr>
        <p:spPr>
          <a:xfrm>
            <a:off x="332184" y="321469"/>
            <a:ext cx="5563791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" type="subTitle"/>
          </p:nvPr>
        </p:nvSpPr>
        <p:spPr>
          <a:xfrm>
            <a:off x="332186" y="2811780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5" name="Google Shape;75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l Grey" showMasterSp="0">
  <p:cSld name="Title Slide All Grey">
    <p:bg>
      <p:bgPr>
        <a:solidFill>
          <a:srgbClr val="46464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ctrTitle"/>
          </p:nvPr>
        </p:nvSpPr>
        <p:spPr>
          <a:xfrm>
            <a:off x="332184" y="321469"/>
            <a:ext cx="5563791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subTitle"/>
          </p:nvPr>
        </p:nvSpPr>
        <p:spPr>
          <a:xfrm>
            <a:off x="332185" y="2811780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9" name="Google Shape;79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854" y="3998214"/>
            <a:ext cx="1227582" cy="101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7"/>
          <p:cNvSpPr/>
          <p:nvPr>
            <p:ph idx="2" type="pic"/>
          </p:nvPr>
        </p:nvSpPr>
        <p:spPr>
          <a:xfrm>
            <a:off x="4572000" y="0"/>
            <a:ext cx="4572000" cy="3431859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82" name="Google Shape;82;p77"/>
          <p:cNvSpPr/>
          <p:nvPr/>
        </p:nvSpPr>
        <p:spPr>
          <a:xfrm>
            <a:off x="0" y="0"/>
            <a:ext cx="4572000" cy="3431859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7"/>
          <p:cNvSpPr/>
          <p:nvPr/>
        </p:nvSpPr>
        <p:spPr>
          <a:xfrm>
            <a:off x="0" y="3431859"/>
            <a:ext cx="4572000" cy="1711641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7"/>
          <p:cNvSpPr txBox="1"/>
          <p:nvPr>
            <p:ph type="ctrTitle"/>
          </p:nvPr>
        </p:nvSpPr>
        <p:spPr>
          <a:xfrm>
            <a:off x="332185" y="321469"/>
            <a:ext cx="4105275" cy="15501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37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 txBox="1"/>
          <p:nvPr>
            <p:ph idx="1" type="subTitle"/>
          </p:nvPr>
        </p:nvSpPr>
        <p:spPr>
          <a:xfrm>
            <a:off x="332185" y="3826196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6" name="Google Shape;86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3303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" showMasterSp="0">
  <p:cSld name="Title Slide Lines">
    <p:bg>
      <p:bgPr>
        <a:solidFill>
          <a:srgbClr val="DEDED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89" name="Google Shape;89;p7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grpSp>
          <p:nvGrpSpPr>
            <p:cNvPr id="90" name="Google Shape;90;p78"/>
            <p:cNvGrpSpPr/>
            <p:nvPr/>
          </p:nvGrpSpPr>
          <p:grpSpPr>
            <a:xfrm>
              <a:off x="0" y="0"/>
              <a:ext cx="12192000" cy="6858000"/>
              <a:chOff x="152400" y="152400"/>
              <a:chExt cx="12196763" cy="6862763"/>
            </a:xfrm>
          </p:grpSpPr>
          <p:sp>
            <p:nvSpPr>
              <p:cNvPr id="91" name="Google Shape;91;p78"/>
              <p:cNvSpPr/>
              <p:nvPr/>
            </p:nvSpPr>
            <p:spPr>
              <a:xfrm>
                <a:off x="152400" y="3775075"/>
                <a:ext cx="9142413" cy="777875"/>
              </a:xfrm>
              <a:custGeom>
                <a:rect b="b" l="l" r="r" t="t"/>
                <a:pathLst>
                  <a:path extrusionOk="0" h="1632" w="7908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8"/>
              <p:cNvSpPr/>
              <p:nvPr/>
            </p:nvSpPr>
            <p:spPr>
              <a:xfrm>
                <a:off x="152400" y="152400"/>
                <a:ext cx="12196763" cy="6862763"/>
              </a:xfrm>
              <a:custGeom>
                <a:rect b="b" l="l" r="r" t="t"/>
                <a:pathLst>
                  <a:path extrusionOk="0" h="14399" w="25599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3" name="Google Shape;93;p7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78"/>
          <p:cNvSpPr txBox="1"/>
          <p:nvPr>
            <p:ph idx="1" type="subTitle"/>
          </p:nvPr>
        </p:nvSpPr>
        <p:spPr>
          <a:xfrm>
            <a:off x="332186" y="2785205"/>
            <a:ext cx="4105274" cy="44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78"/>
          <p:cNvSpPr txBox="1"/>
          <p:nvPr>
            <p:ph type="ctrTitle"/>
          </p:nvPr>
        </p:nvSpPr>
        <p:spPr>
          <a:xfrm>
            <a:off x="332185" y="321469"/>
            <a:ext cx="5563790" cy="14132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3375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 2" showMasterSp="0">
  <p:cSld name="Title Slide Lines 2">
    <p:bg>
      <p:bgPr>
        <a:solidFill>
          <a:srgbClr val="DEDEDE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98" name="Google Shape;98;p7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9" name="Google Shape;99;p79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7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79"/>
          <p:cNvSpPr txBox="1"/>
          <p:nvPr>
            <p:ph idx="1" type="subTitle"/>
          </p:nvPr>
        </p:nvSpPr>
        <p:spPr>
          <a:xfrm>
            <a:off x="332185" y="2785206"/>
            <a:ext cx="4105275" cy="445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sp>
        <p:nvSpPr>
          <p:cNvPr id="102" name="Google Shape;102;p79"/>
          <p:cNvSpPr txBox="1"/>
          <p:nvPr>
            <p:ph type="ctrTitle"/>
          </p:nvPr>
        </p:nvSpPr>
        <p:spPr>
          <a:xfrm>
            <a:off x="332185" y="321469"/>
            <a:ext cx="5563790" cy="14132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3375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 3" showMasterSp="0">
  <p:cSld name="Title Slide Lines 3">
    <p:bg>
      <p:bgPr>
        <a:solidFill>
          <a:srgbClr val="D04A0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/>
          <p:nvPr>
            <p:ph idx="2" type="pic"/>
          </p:nvPr>
        </p:nvSpPr>
        <p:spPr>
          <a:xfrm>
            <a:off x="7087501" y="0"/>
            <a:ext cx="2056499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05" name="Google Shape;105;p8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6" name="Google Shape;106;p80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8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80"/>
          <p:cNvSpPr txBox="1"/>
          <p:nvPr>
            <p:ph type="ctrTitle"/>
          </p:nvPr>
        </p:nvSpPr>
        <p:spPr>
          <a:xfrm>
            <a:off x="332184" y="321469"/>
            <a:ext cx="5563791" cy="20788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0"/>
          <p:cNvSpPr txBox="1"/>
          <p:nvPr>
            <p:ph idx="1" type="subTitle"/>
          </p:nvPr>
        </p:nvSpPr>
        <p:spPr>
          <a:xfrm>
            <a:off x="332185" y="2546033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 3 Grey" showMasterSp="0">
  <p:cSld name="Title Slide Lines 3 Grey">
    <p:bg>
      <p:bgPr>
        <a:solidFill>
          <a:srgbClr val="46464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1"/>
          <p:cNvSpPr/>
          <p:nvPr>
            <p:ph idx="2" type="pic"/>
          </p:nvPr>
        </p:nvSpPr>
        <p:spPr>
          <a:xfrm>
            <a:off x="7087500" y="0"/>
            <a:ext cx="20565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2" name="Google Shape;112;p8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3" name="Google Shape;113;p81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" name="Google Shape;114;p8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81"/>
          <p:cNvSpPr txBox="1"/>
          <p:nvPr>
            <p:ph type="ctrTitle"/>
          </p:nvPr>
        </p:nvSpPr>
        <p:spPr>
          <a:xfrm>
            <a:off x="332184" y="321469"/>
            <a:ext cx="5563791" cy="20788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" type="subTitle"/>
          </p:nvPr>
        </p:nvSpPr>
        <p:spPr>
          <a:xfrm>
            <a:off x="332185" y="2546033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Orange" showMasterSp="0">
  <p:cSld name="Title Slide Logo Shape Orang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2"/>
          <p:cNvSpPr/>
          <p:nvPr>
            <p:ph idx="2" type="pic"/>
          </p:nvPr>
        </p:nvSpPr>
        <p:spPr>
          <a:xfrm>
            <a:off x="3827370" y="-1"/>
            <a:ext cx="5316631" cy="51435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9" name="Google Shape;119;p82"/>
          <p:cNvGrpSpPr/>
          <p:nvPr/>
        </p:nvGrpSpPr>
        <p:grpSpPr>
          <a:xfrm>
            <a:off x="0" y="0"/>
            <a:ext cx="6685577" cy="5143501"/>
            <a:chOff x="0" y="0"/>
            <a:chExt cx="8914102" cy="6858001"/>
          </a:xfrm>
        </p:grpSpPr>
        <p:sp>
          <p:nvSpPr>
            <p:cNvPr id="120" name="Google Shape;120;p82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8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82"/>
          <p:cNvSpPr txBox="1"/>
          <p:nvPr>
            <p:ph type="ctrTitle"/>
          </p:nvPr>
        </p:nvSpPr>
        <p:spPr>
          <a:xfrm>
            <a:off x="332185" y="752708"/>
            <a:ext cx="3943980" cy="18190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37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1" type="subTitle"/>
          </p:nvPr>
        </p:nvSpPr>
        <p:spPr>
          <a:xfrm>
            <a:off x="332186" y="2811780"/>
            <a:ext cx="394398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Red" showMasterSp="0">
  <p:cSld name="Title Slide Logo Shape Red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3"/>
          <p:cNvSpPr/>
          <p:nvPr>
            <p:ph idx="2" type="pic"/>
          </p:nvPr>
        </p:nvSpPr>
        <p:spPr>
          <a:xfrm>
            <a:off x="3827369" y="0"/>
            <a:ext cx="5316631" cy="51435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26" name="Google Shape;126;p83"/>
          <p:cNvGrpSpPr/>
          <p:nvPr/>
        </p:nvGrpSpPr>
        <p:grpSpPr>
          <a:xfrm>
            <a:off x="0" y="0"/>
            <a:ext cx="6685577" cy="5143501"/>
            <a:chOff x="0" y="0"/>
            <a:chExt cx="8914102" cy="6858001"/>
          </a:xfrm>
        </p:grpSpPr>
        <p:sp>
          <p:nvSpPr>
            <p:cNvPr id="127" name="Google Shape;127;p83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8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83"/>
          <p:cNvSpPr txBox="1"/>
          <p:nvPr>
            <p:ph type="ctrTitle"/>
          </p:nvPr>
        </p:nvSpPr>
        <p:spPr>
          <a:xfrm>
            <a:off x="332185" y="752708"/>
            <a:ext cx="3943980" cy="18190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37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1" type="subTitle"/>
          </p:nvPr>
        </p:nvSpPr>
        <p:spPr>
          <a:xfrm>
            <a:off x="332186" y="2811780"/>
            <a:ext cx="394398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Rose" showMasterSp="0">
  <p:cSld name="Title Slide Logo Shape Ros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4"/>
          <p:cNvSpPr/>
          <p:nvPr>
            <p:ph idx="2" type="pic"/>
          </p:nvPr>
        </p:nvSpPr>
        <p:spPr>
          <a:xfrm>
            <a:off x="3827369" y="0"/>
            <a:ext cx="5316631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33" name="Google Shape;133;p84"/>
          <p:cNvGrpSpPr/>
          <p:nvPr/>
        </p:nvGrpSpPr>
        <p:grpSpPr>
          <a:xfrm>
            <a:off x="0" y="0"/>
            <a:ext cx="6685577" cy="5143501"/>
            <a:chOff x="0" y="0"/>
            <a:chExt cx="8914102" cy="6858001"/>
          </a:xfrm>
        </p:grpSpPr>
        <p:sp>
          <p:nvSpPr>
            <p:cNvPr id="134" name="Google Shape;134;p84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8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84"/>
          <p:cNvSpPr txBox="1"/>
          <p:nvPr>
            <p:ph type="ctrTitle"/>
          </p:nvPr>
        </p:nvSpPr>
        <p:spPr>
          <a:xfrm>
            <a:off x="332185" y="756889"/>
            <a:ext cx="3943980" cy="18148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37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" type="subTitle"/>
          </p:nvPr>
        </p:nvSpPr>
        <p:spPr>
          <a:xfrm>
            <a:off x="332186" y="2811780"/>
            <a:ext cx="394398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zekladka">
  <p:cSld name="przekladk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6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" name="Google Shape;22;p66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type="title"/>
          </p:nvPr>
        </p:nvSpPr>
        <p:spPr>
          <a:xfrm>
            <a:off x="332185" y="1848050"/>
            <a:ext cx="4374356" cy="2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3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6"/>
          <p:cNvSpPr/>
          <p:nvPr/>
        </p:nvSpPr>
        <p:spPr>
          <a:xfrm>
            <a:off x="5286375" y="0"/>
            <a:ext cx="385762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6"/>
          <p:cNvSpPr txBox="1"/>
          <p:nvPr>
            <p:ph idx="1" type="body"/>
          </p:nvPr>
        </p:nvSpPr>
        <p:spPr>
          <a:xfrm>
            <a:off x="332185" y="321469"/>
            <a:ext cx="230981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None/>
              <a:defRPr sz="8625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Grey" showMasterSp="0">
  <p:cSld name="Title Slide Logo Shape Gre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5"/>
          <p:cNvSpPr/>
          <p:nvPr>
            <p:ph idx="2" type="pic"/>
          </p:nvPr>
        </p:nvSpPr>
        <p:spPr>
          <a:xfrm>
            <a:off x="3827370" y="0"/>
            <a:ext cx="5316631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0" name="Google Shape;140;p85"/>
          <p:cNvGrpSpPr/>
          <p:nvPr/>
        </p:nvGrpSpPr>
        <p:grpSpPr>
          <a:xfrm>
            <a:off x="0" y="0"/>
            <a:ext cx="6685577" cy="5143501"/>
            <a:chOff x="0" y="0"/>
            <a:chExt cx="8914102" cy="6858001"/>
          </a:xfrm>
        </p:grpSpPr>
        <p:sp>
          <p:nvSpPr>
            <p:cNvPr id="141" name="Google Shape;141;p85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p8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85"/>
          <p:cNvSpPr txBox="1"/>
          <p:nvPr>
            <p:ph type="ctrTitle"/>
          </p:nvPr>
        </p:nvSpPr>
        <p:spPr>
          <a:xfrm>
            <a:off x="332185" y="756889"/>
            <a:ext cx="3943980" cy="18148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37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" type="subTitle"/>
          </p:nvPr>
        </p:nvSpPr>
        <p:spPr>
          <a:xfrm>
            <a:off x="332186" y="2811780"/>
            <a:ext cx="394398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plit" showMasterSp="0">
  <p:cSld name="Title Slide Spli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6"/>
          <p:cNvSpPr/>
          <p:nvPr>
            <p:ph idx="2" type="pic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47" name="Google Shape;147;p86"/>
          <p:cNvSpPr txBox="1"/>
          <p:nvPr>
            <p:ph type="ctrTitle"/>
          </p:nvPr>
        </p:nvSpPr>
        <p:spPr>
          <a:xfrm>
            <a:off x="332185" y="563166"/>
            <a:ext cx="3506390" cy="2008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6"/>
          <p:cNvSpPr txBox="1"/>
          <p:nvPr>
            <p:ph idx="1" type="subTitle"/>
          </p:nvPr>
        </p:nvSpPr>
        <p:spPr>
          <a:xfrm>
            <a:off x="332185" y="2967139"/>
            <a:ext cx="350639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sp>
        <p:nvSpPr>
          <p:cNvPr id="149" name="Google Shape;149;p86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6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7"/>
          <p:cNvSpPr txBox="1"/>
          <p:nvPr>
            <p:ph idx="1" type="body"/>
          </p:nvPr>
        </p:nvSpPr>
        <p:spPr>
          <a:xfrm>
            <a:off x="332185" y="1577340"/>
            <a:ext cx="5563790" cy="3055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87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6" name="Google Shape;156;p87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7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">
  <p:cSld name="Title and Full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8"/>
          <p:cNvSpPr txBox="1"/>
          <p:nvPr>
            <p:ph idx="1" type="body"/>
          </p:nvPr>
        </p:nvSpPr>
        <p:spPr>
          <a:xfrm>
            <a:off x="332185" y="1577340"/>
            <a:ext cx="8479631" cy="3055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88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2" name="Google Shape;162;p88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">
  <p:cSld name="One Column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9"/>
          <p:cNvSpPr txBox="1"/>
          <p:nvPr>
            <p:ph idx="1" type="body"/>
          </p:nvPr>
        </p:nvSpPr>
        <p:spPr>
          <a:xfrm>
            <a:off x="332186" y="1577578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89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9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8" name="Google Shape;168;p89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9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0"/>
          <p:cNvSpPr txBox="1"/>
          <p:nvPr>
            <p:ph idx="1" type="body"/>
          </p:nvPr>
        </p:nvSpPr>
        <p:spPr>
          <a:xfrm>
            <a:off x="332185" y="1577579"/>
            <a:ext cx="4105275" cy="3051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90"/>
          <p:cNvSpPr txBox="1"/>
          <p:nvPr>
            <p:ph idx="2" type="body"/>
          </p:nvPr>
        </p:nvSpPr>
        <p:spPr>
          <a:xfrm>
            <a:off x="4706541" y="1577578"/>
            <a:ext cx="4105275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90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0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75" name="Google Shape;175;p90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90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79" name="Google Shape;179;p91"/>
          <p:cNvSpPr txBox="1"/>
          <p:nvPr>
            <p:ph idx="1" type="body"/>
          </p:nvPr>
        </p:nvSpPr>
        <p:spPr>
          <a:xfrm>
            <a:off x="332185" y="1577579"/>
            <a:ext cx="3988355" cy="3051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91"/>
          <p:cNvSpPr txBox="1"/>
          <p:nvPr>
            <p:ph type="title"/>
          </p:nvPr>
        </p:nvSpPr>
        <p:spPr>
          <a:xfrm>
            <a:off x="332185" y="324001"/>
            <a:ext cx="3988355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91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2" name="Google Shape;182;p91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91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2"/>
          <p:cNvSpPr txBox="1"/>
          <p:nvPr>
            <p:ph idx="1" type="body"/>
          </p:nvPr>
        </p:nvSpPr>
        <p:spPr>
          <a:xfrm>
            <a:off x="332185" y="1577578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92"/>
          <p:cNvSpPr txBox="1"/>
          <p:nvPr>
            <p:ph idx="2" type="body"/>
          </p:nvPr>
        </p:nvSpPr>
        <p:spPr>
          <a:xfrm>
            <a:off x="3249216" y="1577578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92"/>
          <p:cNvSpPr txBox="1"/>
          <p:nvPr>
            <p:ph idx="3" type="body"/>
          </p:nvPr>
        </p:nvSpPr>
        <p:spPr>
          <a:xfrm>
            <a:off x="6165057" y="1577578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92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2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90" name="Google Shape;190;p92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2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3"/>
          <p:cNvSpPr txBox="1"/>
          <p:nvPr>
            <p:ph idx="1" type="body"/>
          </p:nvPr>
        </p:nvSpPr>
        <p:spPr>
          <a:xfrm>
            <a:off x="332185" y="1577578"/>
            <a:ext cx="19170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93"/>
          <p:cNvSpPr txBox="1"/>
          <p:nvPr>
            <p:ph idx="2" type="body"/>
          </p:nvPr>
        </p:nvSpPr>
        <p:spPr>
          <a:xfrm>
            <a:off x="2520460" y="1577578"/>
            <a:ext cx="19170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93"/>
          <p:cNvSpPr txBox="1"/>
          <p:nvPr>
            <p:ph idx="3" type="body"/>
          </p:nvPr>
        </p:nvSpPr>
        <p:spPr>
          <a:xfrm>
            <a:off x="4706541" y="1577578"/>
            <a:ext cx="19170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93"/>
          <p:cNvSpPr txBox="1"/>
          <p:nvPr>
            <p:ph idx="4" type="body"/>
          </p:nvPr>
        </p:nvSpPr>
        <p:spPr>
          <a:xfrm>
            <a:off x="6892622" y="1577578"/>
            <a:ext cx="19170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93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93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99" name="Google Shape;199;p93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93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">
  <p:cSld name="Five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4"/>
          <p:cNvSpPr txBox="1"/>
          <p:nvPr>
            <p:ph idx="1" type="body"/>
          </p:nvPr>
        </p:nvSpPr>
        <p:spPr>
          <a:xfrm>
            <a:off x="332185" y="1577578"/>
            <a:ext cx="14796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94"/>
          <p:cNvSpPr txBox="1"/>
          <p:nvPr>
            <p:ph idx="2" type="body"/>
          </p:nvPr>
        </p:nvSpPr>
        <p:spPr>
          <a:xfrm>
            <a:off x="2082784" y="1577578"/>
            <a:ext cx="14796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94"/>
          <p:cNvSpPr txBox="1"/>
          <p:nvPr>
            <p:ph idx="3" type="body"/>
          </p:nvPr>
        </p:nvSpPr>
        <p:spPr>
          <a:xfrm>
            <a:off x="3833383" y="1577578"/>
            <a:ext cx="14796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94"/>
          <p:cNvSpPr txBox="1"/>
          <p:nvPr>
            <p:ph idx="4" type="body"/>
          </p:nvPr>
        </p:nvSpPr>
        <p:spPr>
          <a:xfrm>
            <a:off x="5583982" y="1577578"/>
            <a:ext cx="14796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94"/>
          <p:cNvSpPr txBox="1"/>
          <p:nvPr>
            <p:ph idx="5" type="body"/>
          </p:nvPr>
        </p:nvSpPr>
        <p:spPr>
          <a:xfrm>
            <a:off x="7334582" y="1577578"/>
            <a:ext cx="1479600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94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94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09" name="Google Shape;209;p94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94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7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8" name="Google Shape;28;p67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7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5"/>
          <p:cNvSpPr/>
          <p:nvPr>
            <p:ph idx="2" type="pic"/>
          </p:nvPr>
        </p:nvSpPr>
        <p:spPr>
          <a:xfrm>
            <a:off x="332184" y="1575197"/>
            <a:ext cx="2646760" cy="226314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3" name="Google Shape;213;p95"/>
          <p:cNvSpPr txBox="1"/>
          <p:nvPr>
            <p:ph idx="1" type="body"/>
          </p:nvPr>
        </p:nvSpPr>
        <p:spPr>
          <a:xfrm>
            <a:off x="332185" y="3960019"/>
            <a:ext cx="2646759" cy="66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9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14" name="Google Shape;214;p95"/>
          <p:cNvSpPr/>
          <p:nvPr>
            <p:ph idx="3" type="pic"/>
          </p:nvPr>
        </p:nvSpPr>
        <p:spPr>
          <a:xfrm>
            <a:off x="3248621" y="1575197"/>
            <a:ext cx="2646760" cy="226314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5" name="Google Shape;215;p95"/>
          <p:cNvSpPr txBox="1"/>
          <p:nvPr>
            <p:ph idx="4" type="body"/>
          </p:nvPr>
        </p:nvSpPr>
        <p:spPr>
          <a:xfrm>
            <a:off x="3248621" y="3960019"/>
            <a:ext cx="2646759" cy="66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9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16" name="Google Shape;216;p95"/>
          <p:cNvSpPr/>
          <p:nvPr>
            <p:ph idx="5" type="pic"/>
          </p:nvPr>
        </p:nvSpPr>
        <p:spPr>
          <a:xfrm>
            <a:off x="6165057" y="1575197"/>
            <a:ext cx="2646760" cy="226314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7" name="Google Shape;217;p95"/>
          <p:cNvSpPr txBox="1"/>
          <p:nvPr>
            <p:ph idx="6" type="body"/>
          </p:nvPr>
        </p:nvSpPr>
        <p:spPr>
          <a:xfrm>
            <a:off x="6165057" y="3960019"/>
            <a:ext cx="2646759" cy="66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9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18" name="Google Shape;218;p95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95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0" name="Google Shape;220;p95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95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for Icons">
  <p:cSld name="Four Text Boxes for Ico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6"/>
          <p:cNvSpPr txBox="1"/>
          <p:nvPr>
            <p:ph idx="1" type="body"/>
          </p:nvPr>
        </p:nvSpPr>
        <p:spPr>
          <a:xfrm>
            <a:off x="332185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9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24" name="Google Shape;224;p96"/>
          <p:cNvSpPr txBox="1"/>
          <p:nvPr>
            <p:ph idx="2" type="body"/>
          </p:nvPr>
        </p:nvSpPr>
        <p:spPr>
          <a:xfrm>
            <a:off x="2519729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9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25" name="Google Shape;225;p96"/>
          <p:cNvSpPr txBox="1"/>
          <p:nvPr>
            <p:ph idx="3" type="body"/>
          </p:nvPr>
        </p:nvSpPr>
        <p:spPr>
          <a:xfrm>
            <a:off x="4707272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9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26" name="Google Shape;226;p96"/>
          <p:cNvSpPr txBox="1"/>
          <p:nvPr>
            <p:ph idx="4" type="body"/>
          </p:nvPr>
        </p:nvSpPr>
        <p:spPr>
          <a:xfrm>
            <a:off x="6894816" y="2571750"/>
            <a:ext cx="192024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9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27" name="Google Shape;227;p96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96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9" name="Google Shape;229;p96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96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am Images">
  <p:cSld name="Four Team Image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7"/>
          <p:cNvSpPr/>
          <p:nvPr>
            <p:ph idx="2" type="pic"/>
          </p:nvPr>
        </p:nvSpPr>
        <p:spPr>
          <a:xfrm>
            <a:off x="332183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3" name="Google Shape;233;p97"/>
          <p:cNvSpPr txBox="1"/>
          <p:nvPr>
            <p:ph idx="1" type="body"/>
          </p:nvPr>
        </p:nvSpPr>
        <p:spPr>
          <a:xfrm>
            <a:off x="332184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/>
        </p:txBody>
      </p:sp>
      <p:sp>
        <p:nvSpPr>
          <p:cNvPr id="234" name="Google Shape;234;p97"/>
          <p:cNvSpPr/>
          <p:nvPr>
            <p:ph idx="3" type="pic"/>
          </p:nvPr>
        </p:nvSpPr>
        <p:spPr>
          <a:xfrm>
            <a:off x="2519729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5" name="Google Shape;235;p97"/>
          <p:cNvSpPr txBox="1"/>
          <p:nvPr>
            <p:ph idx="4" type="body"/>
          </p:nvPr>
        </p:nvSpPr>
        <p:spPr>
          <a:xfrm>
            <a:off x="2519729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/>
        </p:txBody>
      </p:sp>
      <p:sp>
        <p:nvSpPr>
          <p:cNvPr id="236" name="Google Shape;236;p97"/>
          <p:cNvSpPr/>
          <p:nvPr>
            <p:ph idx="5" type="pic"/>
          </p:nvPr>
        </p:nvSpPr>
        <p:spPr>
          <a:xfrm>
            <a:off x="4707272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7" name="Google Shape;237;p97"/>
          <p:cNvSpPr txBox="1"/>
          <p:nvPr>
            <p:ph idx="6" type="body"/>
          </p:nvPr>
        </p:nvSpPr>
        <p:spPr>
          <a:xfrm>
            <a:off x="4707272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/>
        </p:txBody>
      </p:sp>
      <p:sp>
        <p:nvSpPr>
          <p:cNvPr id="238" name="Google Shape;238;p97"/>
          <p:cNvSpPr/>
          <p:nvPr>
            <p:ph idx="7" type="pic"/>
          </p:nvPr>
        </p:nvSpPr>
        <p:spPr>
          <a:xfrm>
            <a:off x="6894816" y="1577340"/>
            <a:ext cx="994410" cy="99441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9" name="Google Shape;239;p97"/>
          <p:cNvSpPr txBox="1"/>
          <p:nvPr>
            <p:ph idx="8" type="body"/>
          </p:nvPr>
        </p:nvSpPr>
        <p:spPr>
          <a:xfrm>
            <a:off x="6894816" y="2743200"/>
            <a:ext cx="192024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indent="-3302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indent="-3302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6pPr>
            <a:lvl7pPr indent="-3302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indent="-3302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8pPr>
            <a:lvl9pPr indent="-330200" lvl="8" marL="411480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/>
        </p:txBody>
      </p:sp>
      <p:sp>
        <p:nvSpPr>
          <p:cNvPr id="240" name="Google Shape;240;p97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97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42" name="Google Shape;242;p97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97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">
  <p:cSld name="One Column Char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8"/>
          <p:cNvSpPr txBox="1"/>
          <p:nvPr>
            <p:ph idx="1" type="body"/>
          </p:nvPr>
        </p:nvSpPr>
        <p:spPr>
          <a:xfrm>
            <a:off x="332186" y="1577578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98"/>
          <p:cNvSpPr/>
          <p:nvPr>
            <p:ph idx="2" type="chart"/>
          </p:nvPr>
        </p:nvSpPr>
        <p:spPr>
          <a:xfrm>
            <a:off x="4200526" y="1071562"/>
            <a:ext cx="4611290" cy="355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98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98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49" name="Google Shape;249;p98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98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Infographic">
  <p:cSld name="Three Content Infographic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9"/>
          <p:cNvSpPr txBox="1"/>
          <p:nvPr>
            <p:ph idx="1" type="body"/>
          </p:nvPr>
        </p:nvSpPr>
        <p:spPr>
          <a:xfrm>
            <a:off x="332185" y="2699657"/>
            <a:ext cx="2646759" cy="1933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99"/>
          <p:cNvSpPr txBox="1"/>
          <p:nvPr>
            <p:ph idx="2" type="body"/>
          </p:nvPr>
        </p:nvSpPr>
        <p:spPr>
          <a:xfrm>
            <a:off x="332185" y="1571625"/>
            <a:ext cx="2646759" cy="100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b="0" sz="6375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99"/>
          <p:cNvSpPr txBox="1"/>
          <p:nvPr>
            <p:ph idx="3" type="body"/>
          </p:nvPr>
        </p:nvSpPr>
        <p:spPr>
          <a:xfrm>
            <a:off x="3245644" y="1571625"/>
            <a:ext cx="2650331" cy="100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b="0" sz="6375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99"/>
          <p:cNvSpPr txBox="1"/>
          <p:nvPr>
            <p:ph idx="4" type="body"/>
          </p:nvPr>
        </p:nvSpPr>
        <p:spPr>
          <a:xfrm>
            <a:off x="6166928" y="1571625"/>
            <a:ext cx="2646759" cy="100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b="0" sz="6375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99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99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58" name="Google Shape;258;p99"/>
          <p:cNvSpPr txBox="1"/>
          <p:nvPr>
            <p:ph idx="5" type="body"/>
          </p:nvPr>
        </p:nvSpPr>
        <p:spPr>
          <a:xfrm>
            <a:off x="3245644" y="2699657"/>
            <a:ext cx="2650331" cy="1933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99"/>
          <p:cNvSpPr txBox="1"/>
          <p:nvPr>
            <p:ph idx="6" type="body"/>
          </p:nvPr>
        </p:nvSpPr>
        <p:spPr>
          <a:xfrm>
            <a:off x="6166928" y="2699657"/>
            <a:ext cx="2646759" cy="1933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99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99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 Dark">
  <p:cSld name="One Column Content Dark">
    <p:bg>
      <p:bgPr>
        <a:solidFill>
          <a:srgbClr val="46464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0"/>
          <p:cNvSpPr txBox="1"/>
          <p:nvPr>
            <p:ph idx="1" type="body"/>
          </p:nvPr>
        </p:nvSpPr>
        <p:spPr>
          <a:xfrm>
            <a:off x="332186" y="1577578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100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00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0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00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Dark">
  <p:cSld name="One Column Chart Dark">
    <p:bg>
      <p:bgPr>
        <a:solidFill>
          <a:srgbClr val="464646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1"/>
          <p:cNvSpPr txBox="1"/>
          <p:nvPr>
            <p:ph idx="1" type="body"/>
          </p:nvPr>
        </p:nvSpPr>
        <p:spPr>
          <a:xfrm>
            <a:off x="332186" y="1577578"/>
            <a:ext cx="2646759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01"/>
          <p:cNvSpPr/>
          <p:nvPr>
            <p:ph idx="2" type="chart"/>
          </p:nvPr>
        </p:nvSpPr>
        <p:spPr>
          <a:xfrm>
            <a:off x="4200526" y="1071562"/>
            <a:ext cx="4611290" cy="355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101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1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1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01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Dark">
  <p:cSld name="Title and Chart Dark">
    <p:bg>
      <p:bgPr>
        <a:solidFill>
          <a:srgbClr val="464646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2"/>
          <p:cNvSpPr/>
          <p:nvPr>
            <p:ph idx="2" type="chart"/>
          </p:nvPr>
        </p:nvSpPr>
        <p:spPr>
          <a:xfrm>
            <a:off x="332185" y="1577578"/>
            <a:ext cx="8479631" cy="3051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102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02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02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02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Full">
  <p:cSld name="Quote 1 Image Full">
    <p:bg>
      <p:bgPr>
        <a:solidFill>
          <a:srgbClr val="DEDEDE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83" name="Google Shape;283;p103"/>
          <p:cNvSpPr txBox="1"/>
          <p:nvPr>
            <p:ph idx="1" type="body"/>
          </p:nvPr>
        </p:nvSpPr>
        <p:spPr>
          <a:xfrm>
            <a:off x="0" y="857250"/>
            <a:ext cx="3429000" cy="3429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anchorCtr="0" anchor="t" bIns="180000" lIns="438900" spcFirstLastPara="1" rIns="252000" wrap="square" tIns="144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sz="19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103"/>
          <p:cNvSpPr/>
          <p:nvPr/>
        </p:nvSpPr>
        <p:spPr>
          <a:xfrm>
            <a:off x="332185" y="1217777"/>
            <a:ext cx="653654" cy="509588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3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03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03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Orange">
  <p:cSld name="Quote 1 Image Orange">
    <p:bg>
      <p:bgPr>
        <a:solidFill>
          <a:srgbClr val="D04A0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90" name="Google Shape;290;p104"/>
          <p:cNvSpPr txBox="1"/>
          <p:nvPr>
            <p:ph idx="1" type="body"/>
          </p:nvPr>
        </p:nvSpPr>
        <p:spPr>
          <a:xfrm>
            <a:off x="332185" y="1285875"/>
            <a:ext cx="3974545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28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104"/>
          <p:cNvSpPr/>
          <p:nvPr/>
        </p:nvSpPr>
        <p:spPr>
          <a:xfrm>
            <a:off x="332185" y="515251"/>
            <a:ext cx="653654" cy="509588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4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04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04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9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3" name="Google Shape;33;p69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">
  <p:cSld name="Quote 1 Imag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97" name="Google Shape;297;p105"/>
          <p:cNvSpPr txBox="1"/>
          <p:nvPr>
            <p:ph idx="1" type="body"/>
          </p:nvPr>
        </p:nvSpPr>
        <p:spPr>
          <a:xfrm>
            <a:off x="332185" y="1285875"/>
            <a:ext cx="3974545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0" sz="28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/>
            </a:lvl9pPr>
          </a:lstStyle>
          <a:p/>
        </p:txBody>
      </p:sp>
      <p:sp>
        <p:nvSpPr>
          <p:cNvPr id="298" name="Google Shape;298;p105"/>
          <p:cNvSpPr/>
          <p:nvPr/>
        </p:nvSpPr>
        <p:spPr>
          <a:xfrm>
            <a:off x="332185" y="515251"/>
            <a:ext cx="653654" cy="509588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5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00" name="Google Shape;300;p105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05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Orange">
  <p:cSld name="Quote 2 Orange">
    <p:bg>
      <p:bgPr>
        <a:solidFill>
          <a:srgbClr val="D04A0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6"/>
          <p:cNvSpPr txBox="1"/>
          <p:nvPr>
            <p:ph idx="1" type="body"/>
          </p:nvPr>
        </p:nvSpPr>
        <p:spPr>
          <a:xfrm>
            <a:off x="332185" y="1705927"/>
            <a:ext cx="7155275" cy="2923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28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106"/>
          <p:cNvSpPr/>
          <p:nvPr/>
        </p:nvSpPr>
        <p:spPr>
          <a:xfrm>
            <a:off x="332185" y="1022219"/>
            <a:ext cx="653654" cy="509588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6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06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06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ed">
  <p:cSld name="Quote 2 Red">
    <p:bg>
      <p:bgPr>
        <a:solidFill>
          <a:srgbClr val="E0301E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7"/>
          <p:cNvSpPr txBox="1"/>
          <p:nvPr>
            <p:ph idx="1" type="body"/>
          </p:nvPr>
        </p:nvSpPr>
        <p:spPr>
          <a:xfrm>
            <a:off x="332185" y="1705927"/>
            <a:ext cx="7155275" cy="2923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28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07"/>
          <p:cNvSpPr/>
          <p:nvPr/>
        </p:nvSpPr>
        <p:spPr>
          <a:xfrm>
            <a:off x="332185" y="1022219"/>
            <a:ext cx="653654" cy="509588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7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07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07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ose">
  <p:cSld name="Quote 2 Rose">
    <p:bg>
      <p:bgPr>
        <a:solidFill>
          <a:srgbClr val="DB536A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8"/>
          <p:cNvSpPr txBox="1"/>
          <p:nvPr>
            <p:ph idx="1" type="body"/>
          </p:nvPr>
        </p:nvSpPr>
        <p:spPr>
          <a:xfrm>
            <a:off x="332185" y="1705927"/>
            <a:ext cx="7155275" cy="2923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28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08"/>
          <p:cNvSpPr/>
          <p:nvPr/>
        </p:nvSpPr>
        <p:spPr>
          <a:xfrm>
            <a:off x="332185" y="1022219"/>
            <a:ext cx="653654" cy="509588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8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08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08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 showMasterSp="0">
  <p:cSld name="Section Header Orange">
    <p:bg>
      <p:bgPr>
        <a:solidFill>
          <a:srgbClr val="D04A0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9"/>
          <p:cNvSpPr txBox="1"/>
          <p:nvPr>
            <p:ph type="title"/>
          </p:nvPr>
        </p:nvSpPr>
        <p:spPr>
          <a:xfrm>
            <a:off x="3713560" y="1577579"/>
            <a:ext cx="3702494" cy="19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09"/>
          <p:cNvSpPr txBox="1"/>
          <p:nvPr>
            <p:ph idx="1" type="subTitle"/>
          </p:nvPr>
        </p:nvSpPr>
        <p:spPr>
          <a:xfrm>
            <a:off x="332185" y="0"/>
            <a:ext cx="325874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4875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 showMasterSp="0">
  <p:cSld name="Section Header Red">
    <p:bg>
      <p:bgPr>
        <a:solidFill>
          <a:srgbClr val="E0301E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0"/>
          <p:cNvSpPr txBox="1"/>
          <p:nvPr>
            <p:ph type="title"/>
          </p:nvPr>
        </p:nvSpPr>
        <p:spPr>
          <a:xfrm>
            <a:off x="3713560" y="1577579"/>
            <a:ext cx="3702494" cy="19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10"/>
          <p:cNvSpPr txBox="1"/>
          <p:nvPr>
            <p:ph idx="1" type="subTitle"/>
          </p:nvPr>
        </p:nvSpPr>
        <p:spPr>
          <a:xfrm>
            <a:off x="332185" y="0"/>
            <a:ext cx="325874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4875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" showMasterSp="0">
  <p:cSld name="Section Header Rose">
    <p:bg>
      <p:bgPr>
        <a:solidFill>
          <a:srgbClr val="DB536A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1"/>
          <p:cNvSpPr txBox="1"/>
          <p:nvPr>
            <p:ph type="title"/>
          </p:nvPr>
        </p:nvSpPr>
        <p:spPr>
          <a:xfrm>
            <a:off x="3713560" y="1577579"/>
            <a:ext cx="3702494" cy="19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11"/>
          <p:cNvSpPr txBox="1"/>
          <p:nvPr>
            <p:ph idx="1" type="subTitle"/>
          </p:nvPr>
        </p:nvSpPr>
        <p:spPr>
          <a:xfrm>
            <a:off x="332185" y="0"/>
            <a:ext cx="325874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4875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" showMasterSp="0">
  <p:cSld name="Section Header Grey">
    <p:bg>
      <p:bgPr>
        <a:solidFill>
          <a:srgbClr val="464646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2"/>
          <p:cNvSpPr txBox="1"/>
          <p:nvPr>
            <p:ph type="title"/>
          </p:nvPr>
        </p:nvSpPr>
        <p:spPr>
          <a:xfrm>
            <a:off x="3713560" y="1577579"/>
            <a:ext cx="3702494" cy="19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12"/>
          <p:cNvSpPr txBox="1"/>
          <p:nvPr>
            <p:ph idx="1" type="subTitle"/>
          </p:nvPr>
        </p:nvSpPr>
        <p:spPr>
          <a:xfrm>
            <a:off x="332185" y="0"/>
            <a:ext cx="325874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4875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487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 Manual" showMasterSp="0">
  <p:cSld name="Section Header Orange Manual">
    <p:bg>
      <p:bgPr>
        <a:solidFill>
          <a:srgbClr val="D04A0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3"/>
          <p:cNvSpPr txBox="1"/>
          <p:nvPr>
            <p:ph type="title"/>
          </p:nvPr>
        </p:nvSpPr>
        <p:spPr>
          <a:xfrm>
            <a:off x="332185" y="321469"/>
            <a:ext cx="1030843" cy="147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0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 Manual" showMasterSp="0">
  <p:cSld name="Section Header Red Manual">
    <p:bg>
      <p:bgPr>
        <a:solidFill>
          <a:srgbClr val="E0301E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4"/>
          <p:cNvSpPr txBox="1"/>
          <p:nvPr>
            <p:ph type="title"/>
          </p:nvPr>
        </p:nvSpPr>
        <p:spPr>
          <a:xfrm>
            <a:off x="332185" y="321469"/>
            <a:ext cx="1030843" cy="147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0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0"/>
          <p:cNvSpPr txBox="1"/>
          <p:nvPr>
            <p:ph idx="1" type="body"/>
          </p:nvPr>
        </p:nvSpPr>
        <p:spPr>
          <a:xfrm>
            <a:off x="332185" y="1577340"/>
            <a:ext cx="8479631" cy="3055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AutoNum type="arabicPeriod"/>
              <a:defRPr b="0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None/>
              <a:defRPr sz="1200"/>
            </a:lvl2pPr>
            <a:lvl3pPr indent="-3302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7" name="Google Shape;37;p70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9" name="Google Shape;39;p70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0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 Manual" showMasterSp="0">
  <p:cSld name="Section Header Rose Manual">
    <p:bg>
      <p:bgPr>
        <a:solidFill>
          <a:srgbClr val="DB536A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5"/>
          <p:cNvSpPr txBox="1"/>
          <p:nvPr>
            <p:ph type="title"/>
          </p:nvPr>
        </p:nvSpPr>
        <p:spPr>
          <a:xfrm>
            <a:off x="332185" y="321469"/>
            <a:ext cx="1030843" cy="147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0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 Manual" showMasterSp="0">
  <p:cSld name="Section Header Grey Manual">
    <p:bg>
      <p:bgPr>
        <a:solidFill>
          <a:srgbClr val="464646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6"/>
          <p:cNvSpPr txBox="1"/>
          <p:nvPr>
            <p:ph type="title"/>
          </p:nvPr>
        </p:nvSpPr>
        <p:spPr>
          <a:xfrm>
            <a:off x="332185" y="321469"/>
            <a:ext cx="1030843" cy="147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0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Dark" showMasterSp="0">
  <p:cSld name="Thank You Dark">
    <p:bg>
      <p:bgPr>
        <a:solidFill>
          <a:srgbClr val="464646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7"/>
          <p:cNvSpPr/>
          <p:nvPr/>
        </p:nvSpPr>
        <p:spPr>
          <a:xfrm>
            <a:off x="0" y="3705640"/>
            <a:ext cx="9144000" cy="143786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7"/>
          <p:cNvSpPr txBox="1"/>
          <p:nvPr>
            <p:ph type="ctrTitle"/>
          </p:nvPr>
        </p:nvSpPr>
        <p:spPr>
          <a:xfrm>
            <a:off x="332186" y="321469"/>
            <a:ext cx="4105274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eorgia"/>
              <a:buNone/>
              <a:defRPr sz="43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17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7"/>
          <p:cNvSpPr txBox="1"/>
          <p:nvPr>
            <p:ph idx="1" type="body"/>
          </p:nvPr>
        </p:nvSpPr>
        <p:spPr>
          <a:xfrm>
            <a:off x="332184" y="3944700"/>
            <a:ext cx="847963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17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7"/>
          <p:cNvSpPr txBox="1"/>
          <p:nvPr/>
        </p:nvSpPr>
        <p:spPr>
          <a:xfrm>
            <a:off x="332185" y="3300411"/>
            <a:ext cx="4105274" cy="25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pl-PL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9"/>
          <p:cNvSpPr txBox="1"/>
          <p:nvPr>
            <p:ph idx="10" type="dt"/>
          </p:nvPr>
        </p:nvSpPr>
        <p:spPr>
          <a:xfrm>
            <a:off x="314325" y="512470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 showMasterSp="0">
  <p:cSld name="Section Header 3"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/>
          <p:nvPr>
            <p:ph idx="2" type="pic"/>
          </p:nvPr>
        </p:nvSpPr>
        <p:spPr>
          <a:xfrm>
            <a:off x="3081339" y="0"/>
            <a:ext cx="6067424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305501" y="2136400"/>
            <a:ext cx="245832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sz="20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>
            <p:ph idx="1" type="body"/>
          </p:nvPr>
        </p:nvSpPr>
        <p:spPr>
          <a:xfrm>
            <a:off x="311945" y="3282696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2" name="Google Shape;362;p20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0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364" name="Google Shape;364;p20"/>
          <p:cNvGrpSpPr/>
          <p:nvPr/>
        </p:nvGrpSpPr>
        <p:grpSpPr>
          <a:xfrm>
            <a:off x="3039428" y="-5837"/>
            <a:ext cx="135608" cy="5148119"/>
            <a:chOff x="3039428" y="-5837"/>
            <a:chExt cx="135608" cy="5148119"/>
          </a:xfrm>
        </p:grpSpPr>
        <p:sp>
          <p:nvSpPr>
            <p:cNvPr id="365" name="Google Shape;365;p20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rect b="b" l="l" r="r" t="t"/>
              <a:pathLst>
                <a:path extrusionOk="0" h="10197" w="10023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cap="rnd" cmpd="sng" w="9525">
              <a:solidFill>
                <a:srgbClr val="E13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0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Light" showMasterSp="0">
  <p:cSld name="Thank You Light"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8"/>
          <p:cNvSpPr/>
          <p:nvPr/>
        </p:nvSpPr>
        <p:spPr>
          <a:xfrm>
            <a:off x="0" y="3705640"/>
            <a:ext cx="9144000" cy="143786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8"/>
          <p:cNvSpPr txBox="1"/>
          <p:nvPr>
            <p:ph type="ctrTitle"/>
          </p:nvPr>
        </p:nvSpPr>
        <p:spPr>
          <a:xfrm>
            <a:off x="332186" y="321469"/>
            <a:ext cx="4105274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435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68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8"/>
          <p:cNvSpPr txBox="1"/>
          <p:nvPr>
            <p:ph idx="1" type="body"/>
          </p:nvPr>
        </p:nvSpPr>
        <p:spPr>
          <a:xfrm>
            <a:off x="332184" y="3944700"/>
            <a:ext cx="847963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3" name="Google Shape;373;p68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8"/>
          <p:cNvSpPr txBox="1"/>
          <p:nvPr/>
        </p:nvSpPr>
        <p:spPr>
          <a:xfrm>
            <a:off x="332185" y="3300411"/>
            <a:ext cx="4105274" cy="25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ite" showMasterSp="0">
  <p:cSld name="Title Slide White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ctrTitle"/>
          </p:nvPr>
        </p:nvSpPr>
        <p:spPr>
          <a:xfrm>
            <a:off x="308215" y="2032598"/>
            <a:ext cx="4263785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 b="0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2"/>
          <p:cNvSpPr txBox="1"/>
          <p:nvPr>
            <p:ph idx="1" type="subTitle"/>
          </p:nvPr>
        </p:nvSpPr>
        <p:spPr>
          <a:xfrm>
            <a:off x="308215" y="1129219"/>
            <a:ext cx="4257242" cy="8863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8" name="Google Shape;378;p22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2"/>
          <p:cNvSpPr txBox="1"/>
          <p:nvPr>
            <p:ph idx="11" type="ftr"/>
          </p:nvPr>
        </p:nvSpPr>
        <p:spPr>
          <a:xfrm>
            <a:off x="301670" y="5775181"/>
            <a:ext cx="289560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22"/>
          <p:cNvSpPr txBox="1"/>
          <p:nvPr>
            <p:ph idx="12" type="sldNum"/>
          </p:nvPr>
        </p:nvSpPr>
        <p:spPr>
          <a:xfrm>
            <a:off x="6680290" y="5499472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81" name="Google Shape;381;p22"/>
          <p:cNvSpPr txBox="1"/>
          <p:nvPr>
            <p:ph idx="2" type="body"/>
          </p:nvPr>
        </p:nvSpPr>
        <p:spPr>
          <a:xfrm>
            <a:off x="309563" y="380356"/>
            <a:ext cx="342423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idx="3" type="body"/>
          </p:nvPr>
        </p:nvSpPr>
        <p:spPr>
          <a:xfrm>
            <a:off x="6869681" y="4499653"/>
            <a:ext cx="194093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i="1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22"/>
          <p:cNvSpPr/>
          <p:nvPr/>
        </p:nvSpPr>
        <p:spPr>
          <a:xfrm>
            <a:off x="-9524" y="3346064"/>
            <a:ext cx="9141568" cy="98425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840" y="4137219"/>
            <a:ext cx="774727" cy="5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ead" showMasterSp="0">
  <p:cSld name="Chapter Head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type="title"/>
          </p:nvPr>
        </p:nvSpPr>
        <p:spPr>
          <a:xfrm>
            <a:off x="309562" y="122664"/>
            <a:ext cx="88344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00"/>
              <a:buFont typeface="Georgia"/>
              <a:buNone/>
              <a:defRPr b="0" sz="78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3"/>
          <p:cNvSpPr txBox="1"/>
          <p:nvPr>
            <p:ph idx="1" type="body"/>
          </p:nvPr>
        </p:nvSpPr>
        <p:spPr>
          <a:xfrm>
            <a:off x="309563" y="1196432"/>
            <a:ext cx="77724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8" name="Google Shape;388;p23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3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90" name="Google Shape;390;p23"/>
          <p:cNvSpPr txBox="1"/>
          <p:nvPr>
            <p:ph idx="2" type="body"/>
          </p:nvPr>
        </p:nvSpPr>
        <p:spPr>
          <a:xfrm>
            <a:off x="309563" y="3740235"/>
            <a:ext cx="189501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23"/>
          <p:cNvSpPr txBox="1"/>
          <p:nvPr>
            <p:ph idx="3" type="body"/>
          </p:nvPr>
        </p:nvSpPr>
        <p:spPr>
          <a:xfrm>
            <a:off x="2486025" y="3740235"/>
            <a:ext cx="186677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23"/>
          <p:cNvSpPr txBox="1"/>
          <p:nvPr>
            <p:ph idx="4" type="body"/>
          </p:nvPr>
        </p:nvSpPr>
        <p:spPr>
          <a:xfrm>
            <a:off x="4636297" y="3740235"/>
            <a:ext cx="20116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93" name="Google Shape;393;p23"/>
          <p:cNvCxnSpPr/>
          <p:nvPr/>
        </p:nvCxnSpPr>
        <p:spPr>
          <a:xfrm>
            <a:off x="4505326" y="3695700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2352676" y="3695700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23"/>
          <p:cNvSpPr/>
          <p:nvPr/>
        </p:nvSpPr>
        <p:spPr>
          <a:xfrm>
            <a:off x="-9524" y="3346064"/>
            <a:ext cx="9141568" cy="98425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ead Simple" showMasterSp="0">
  <p:cSld name="Chapter Head Simple">
    <p:bg>
      <p:bgPr>
        <a:solidFill>
          <a:schemeClr val="dk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309563" y="1196432"/>
            <a:ext cx="77724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9" name="Google Shape;399;p24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4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01" name="Google Shape;401;p24"/>
          <p:cNvSpPr txBox="1"/>
          <p:nvPr>
            <p:ph type="title"/>
          </p:nvPr>
        </p:nvSpPr>
        <p:spPr>
          <a:xfrm>
            <a:off x="309562" y="122664"/>
            <a:ext cx="88344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00"/>
              <a:buFont typeface="Georgia"/>
              <a:buNone/>
              <a:defRPr b="0" sz="78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4"/>
          <p:cNvSpPr/>
          <p:nvPr/>
        </p:nvSpPr>
        <p:spPr>
          <a:xfrm>
            <a:off x="-9524" y="3346064"/>
            <a:ext cx="9141568" cy="98425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dk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25"/>
          <p:cNvSpPr txBox="1"/>
          <p:nvPr>
            <p:ph type="title"/>
          </p:nvPr>
        </p:nvSpPr>
        <p:spPr>
          <a:xfrm>
            <a:off x="305501" y="2170783"/>
            <a:ext cx="8834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sz="20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5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5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09" name="Google Shape;409;p25"/>
          <p:cNvCxnSpPr/>
          <p:nvPr/>
        </p:nvCxnSpPr>
        <p:spPr>
          <a:xfrm rot="10800000">
            <a:off x="4572000" y="1685531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0" name="Google Shape;41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8784" y="1382753"/>
            <a:ext cx="446429" cy="38426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5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Light" showMasterSp="0">
  <p:cSld name="Thank You Light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/>
          <p:nvPr/>
        </p:nvSpPr>
        <p:spPr>
          <a:xfrm>
            <a:off x="0" y="3705640"/>
            <a:ext cx="9144000" cy="143786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1"/>
          <p:cNvSpPr txBox="1"/>
          <p:nvPr>
            <p:ph type="ctrTitle"/>
          </p:nvPr>
        </p:nvSpPr>
        <p:spPr>
          <a:xfrm>
            <a:off x="332186" y="321469"/>
            <a:ext cx="4105274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435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1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1"/>
          <p:cNvSpPr txBox="1"/>
          <p:nvPr>
            <p:ph idx="1" type="body"/>
          </p:nvPr>
        </p:nvSpPr>
        <p:spPr>
          <a:xfrm>
            <a:off x="332184" y="3944700"/>
            <a:ext cx="847963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71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1"/>
          <p:cNvSpPr txBox="1"/>
          <p:nvPr/>
        </p:nvSpPr>
        <p:spPr>
          <a:xfrm>
            <a:off x="332185" y="3300411"/>
            <a:ext cx="4105274" cy="25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ience Photo" showMasterSp="0">
  <p:cSld name="Experience Photo">
    <p:bg>
      <p:bgPr>
        <a:solidFill>
          <a:schemeClr val="dk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26"/>
          <p:cNvSpPr txBox="1"/>
          <p:nvPr>
            <p:ph type="title"/>
          </p:nvPr>
        </p:nvSpPr>
        <p:spPr>
          <a:xfrm>
            <a:off x="307532" y="2218908"/>
            <a:ext cx="85289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0" sz="32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6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6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17" name="Google Shape;417;p26"/>
          <p:cNvCxnSpPr/>
          <p:nvPr/>
        </p:nvCxnSpPr>
        <p:spPr>
          <a:xfrm rot="10800000">
            <a:off x="4572000" y="1816156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26"/>
          <p:cNvSpPr txBox="1"/>
          <p:nvPr>
            <p:ph idx="1" type="body"/>
          </p:nvPr>
        </p:nvSpPr>
        <p:spPr>
          <a:xfrm>
            <a:off x="685800" y="1698321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9" name="Google Shape;419;p26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ience 2" showMasterSp="0">
  <p:cSld name="Experience 2"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/>
          <p:nvPr/>
        </p:nvSpPr>
        <p:spPr>
          <a:xfrm rot="5400000">
            <a:off x="-230021" y="230020"/>
            <a:ext cx="5143501" cy="4683459"/>
          </a:xfrm>
          <a:custGeom>
            <a:rect b="b" l="l" r="r" t="t"/>
            <a:pathLst>
              <a:path extrusionOk="0" h="4683459" w="5143501">
                <a:moveTo>
                  <a:pt x="0" y="4683459"/>
                </a:moveTo>
                <a:lnTo>
                  <a:pt x="0" y="101289"/>
                </a:lnTo>
                <a:lnTo>
                  <a:pt x="2503420" y="98908"/>
                </a:lnTo>
                <a:lnTo>
                  <a:pt x="2583072" y="0"/>
                </a:lnTo>
                <a:lnTo>
                  <a:pt x="2688919" y="101289"/>
                </a:lnTo>
                <a:lnTo>
                  <a:pt x="5143501" y="101289"/>
                </a:lnTo>
                <a:lnTo>
                  <a:pt x="5143501" y="4683459"/>
                </a:lnTo>
                <a:lnTo>
                  <a:pt x="0" y="468345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 txBox="1"/>
          <p:nvPr>
            <p:ph type="title"/>
          </p:nvPr>
        </p:nvSpPr>
        <p:spPr>
          <a:xfrm>
            <a:off x="694394" y="1985304"/>
            <a:ext cx="339634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eorgia"/>
              <a:buNone/>
              <a:defRPr b="0" sz="3200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27"/>
          <p:cNvSpPr txBox="1"/>
          <p:nvPr>
            <p:ph idx="1" type="body"/>
          </p:nvPr>
        </p:nvSpPr>
        <p:spPr>
          <a:xfrm>
            <a:off x="1130093" y="3435212"/>
            <a:ext cx="244500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4" name="Google Shape;424;p27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27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26" name="Google Shape;426;p27"/>
          <p:cNvSpPr txBox="1"/>
          <p:nvPr>
            <p:ph idx="2" type="body"/>
          </p:nvPr>
        </p:nvSpPr>
        <p:spPr>
          <a:xfrm>
            <a:off x="1109468" y="912020"/>
            <a:ext cx="244500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7" name="Google Shape;427;p27"/>
          <p:cNvSpPr txBox="1"/>
          <p:nvPr>
            <p:ph idx="3" type="body"/>
          </p:nvPr>
        </p:nvSpPr>
        <p:spPr>
          <a:xfrm>
            <a:off x="5649247" y="3435212"/>
            <a:ext cx="244500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8" name="Google Shape;428;p27"/>
          <p:cNvSpPr txBox="1"/>
          <p:nvPr>
            <p:ph idx="4" type="body"/>
          </p:nvPr>
        </p:nvSpPr>
        <p:spPr>
          <a:xfrm>
            <a:off x="5649247" y="912020"/>
            <a:ext cx="244500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9" name="Google Shape;429;p27"/>
          <p:cNvSpPr txBox="1"/>
          <p:nvPr>
            <p:ph idx="5" type="body"/>
          </p:nvPr>
        </p:nvSpPr>
        <p:spPr>
          <a:xfrm>
            <a:off x="5122015" y="1985304"/>
            <a:ext cx="34994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30" name="Google Shape;430;p27"/>
          <p:cNvCxnSpPr/>
          <p:nvPr/>
        </p:nvCxnSpPr>
        <p:spPr>
          <a:xfrm rot="10800000">
            <a:off x="2300631" y="1500597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27"/>
          <p:cNvCxnSpPr/>
          <p:nvPr/>
        </p:nvCxnSpPr>
        <p:spPr>
          <a:xfrm rot="10800000">
            <a:off x="6882906" y="1500598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7"/>
          <p:cNvCxnSpPr/>
          <p:nvPr/>
        </p:nvCxnSpPr>
        <p:spPr>
          <a:xfrm rot="10800000">
            <a:off x="2300631" y="2877334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27"/>
          <p:cNvCxnSpPr/>
          <p:nvPr/>
        </p:nvCxnSpPr>
        <p:spPr>
          <a:xfrm rot="10800000">
            <a:off x="6882906" y="2877335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27"/>
          <p:cNvSpPr/>
          <p:nvPr/>
        </p:nvSpPr>
        <p:spPr>
          <a:xfrm rot="-5400000">
            <a:off x="2063444" y="2522103"/>
            <a:ext cx="5138755" cy="101601"/>
          </a:xfrm>
          <a:custGeom>
            <a:rect b="b" l="l" r="r" t="t"/>
            <a:pathLst>
              <a:path extrusionOk="0" h="10000" w="12583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ience 3" showMasterSp="0">
  <p:cSld name="Experience 3">
    <p:bg>
      <p:bgPr>
        <a:solidFill>
          <a:srgbClr val="33333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>
            <p:ph idx="2" type="pic"/>
          </p:nvPr>
        </p:nvSpPr>
        <p:spPr>
          <a:xfrm>
            <a:off x="3068060" y="1714172"/>
            <a:ext cx="3031958" cy="1711922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28"/>
          <p:cNvSpPr/>
          <p:nvPr>
            <p:ph idx="3" type="pic"/>
          </p:nvPr>
        </p:nvSpPr>
        <p:spPr>
          <a:xfrm>
            <a:off x="3068060" y="0"/>
            <a:ext cx="3031958" cy="1711922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28"/>
          <p:cNvSpPr/>
          <p:nvPr>
            <p:ph idx="4" type="pic"/>
          </p:nvPr>
        </p:nvSpPr>
        <p:spPr>
          <a:xfrm>
            <a:off x="3068060" y="3428343"/>
            <a:ext cx="3031958" cy="1711922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28"/>
          <p:cNvSpPr txBox="1"/>
          <p:nvPr>
            <p:ph type="title"/>
          </p:nvPr>
        </p:nvSpPr>
        <p:spPr>
          <a:xfrm>
            <a:off x="195209" y="1613888"/>
            <a:ext cx="2676578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0" sz="1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8"/>
          <p:cNvSpPr txBox="1"/>
          <p:nvPr>
            <p:ph idx="1" type="body"/>
          </p:nvPr>
        </p:nvSpPr>
        <p:spPr>
          <a:xfrm>
            <a:off x="184935" y="3486540"/>
            <a:ext cx="2686852" cy="129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None/>
              <a:defRPr b="1" sz="7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2" name="Google Shape;442;p28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8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44" name="Google Shape;444;p28"/>
          <p:cNvSpPr/>
          <p:nvPr>
            <p:ph idx="5" type="pic"/>
          </p:nvPr>
        </p:nvSpPr>
        <p:spPr>
          <a:xfrm>
            <a:off x="6094112" y="0"/>
            <a:ext cx="304988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28"/>
          <p:cNvSpPr/>
          <p:nvPr/>
        </p:nvSpPr>
        <p:spPr>
          <a:xfrm rot="-5400000">
            <a:off x="554047" y="2522103"/>
            <a:ext cx="5138755" cy="101601"/>
          </a:xfrm>
          <a:custGeom>
            <a:rect b="b" l="l" r="r" t="t"/>
            <a:pathLst>
              <a:path extrusionOk="0" h="10000" w="12583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Callouts" showMasterSp="0">
  <p:cSld name="Gallery Callouts"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/>
          <p:nvPr>
            <p:ph idx="2" type="pic"/>
          </p:nvPr>
        </p:nvSpPr>
        <p:spPr>
          <a:xfrm>
            <a:off x="-1" y="-10274"/>
            <a:ext cx="4755299" cy="51537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9" name="Google Shape;449;p29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9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51" name="Google Shape;451;p29"/>
          <p:cNvCxnSpPr/>
          <p:nvPr/>
        </p:nvCxnSpPr>
        <p:spPr>
          <a:xfrm>
            <a:off x="311944" y="4270648"/>
            <a:ext cx="2762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29"/>
          <p:cNvSpPr/>
          <p:nvPr>
            <p:ph idx="3" type="pic"/>
          </p:nvPr>
        </p:nvSpPr>
        <p:spPr>
          <a:xfrm>
            <a:off x="4756679" y="-6724"/>
            <a:ext cx="2386649" cy="12925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3" name="Google Shape;453;p29"/>
          <p:cNvSpPr/>
          <p:nvPr>
            <p:ph idx="4" type="pic"/>
          </p:nvPr>
        </p:nvSpPr>
        <p:spPr>
          <a:xfrm>
            <a:off x="4756679" y="1280436"/>
            <a:ext cx="2386649" cy="12925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4" name="Google Shape;454;p29"/>
          <p:cNvSpPr/>
          <p:nvPr>
            <p:ph idx="5" type="pic"/>
          </p:nvPr>
        </p:nvSpPr>
        <p:spPr>
          <a:xfrm>
            <a:off x="4756679" y="2567596"/>
            <a:ext cx="2386649" cy="12925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5" name="Google Shape;455;p29"/>
          <p:cNvSpPr/>
          <p:nvPr>
            <p:ph idx="6" type="pic"/>
          </p:nvPr>
        </p:nvSpPr>
        <p:spPr>
          <a:xfrm>
            <a:off x="4756679" y="3852375"/>
            <a:ext cx="2386649" cy="12925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456" name="Google Shape;456;p29"/>
          <p:cNvCxnSpPr/>
          <p:nvPr/>
        </p:nvCxnSpPr>
        <p:spPr>
          <a:xfrm>
            <a:off x="4755298" y="-9524"/>
            <a:ext cx="0" cy="5157216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29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ience 4" showMasterSp="0">
  <p:cSld name="Experience 4"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/>
          <p:nvPr/>
        </p:nvSpPr>
        <p:spPr>
          <a:xfrm rot="-5400000">
            <a:off x="553166" y="2522103"/>
            <a:ext cx="5138755" cy="101601"/>
          </a:xfrm>
          <a:custGeom>
            <a:rect b="b" l="l" r="r" t="t"/>
            <a:pathLst>
              <a:path extrusionOk="0" h="10000" w="12583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0"/>
          <p:cNvSpPr txBox="1"/>
          <p:nvPr>
            <p:ph type="title"/>
          </p:nvPr>
        </p:nvSpPr>
        <p:spPr>
          <a:xfrm>
            <a:off x="309563" y="1462638"/>
            <a:ext cx="26536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sz="20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0"/>
          <p:cNvSpPr txBox="1"/>
          <p:nvPr>
            <p:ph idx="1" type="body"/>
          </p:nvPr>
        </p:nvSpPr>
        <p:spPr>
          <a:xfrm>
            <a:off x="309563" y="2802710"/>
            <a:ext cx="2445006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2" name="Google Shape;462;p30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0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64" name="Google Shape;464;p30"/>
          <p:cNvCxnSpPr/>
          <p:nvPr/>
        </p:nvCxnSpPr>
        <p:spPr>
          <a:xfrm>
            <a:off x="6077669" y="440012"/>
            <a:ext cx="0" cy="4303868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30"/>
          <p:cNvCxnSpPr/>
          <p:nvPr/>
        </p:nvCxnSpPr>
        <p:spPr>
          <a:xfrm rot="10800000">
            <a:off x="596503" y="2307386"/>
            <a:ext cx="0" cy="569119"/>
          </a:xfrm>
          <a:prstGeom prst="straightConnector1">
            <a:avLst/>
          </a:prstGeom>
          <a:noFill/>
          <a:ln cap="flat" cmpd="sng" w="9525">
            <a:solidFill>
              <a:srgbClr val="DE2A1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30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ience 5" showMasterSp="0">
  <p:cSld name="Experience 5"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>
            <p:ph type="title"/>
          </p:nvPr>
        </p:nvSpPr>
        <p:spPr>
          <a:xfrm>
            <a:off x="305501" y="1861400"/>
            <a:ext cx="2458325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0" sz="16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1"/>
          <p:cNvSpPr txBox="1"/>
          <p:nvPr>
            <p:ph idx="1" type="body"/>
          </p:nvPr>
        </p:nvSpPr>
        <p:spPr>
          <a:xfrm>
            <a:off x="311945" y="3424658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0" name="Google Shape;470;p31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1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72" name="Google Shape;472;p31"/>
          <p:cNvCxnSpPr/>
          <p:nvPr/>
        </p:nvCxnSpPr>
        <p:spPr>
          <a:xfrm>
            <a:off x="6077669" y="440012"/>
            <a:ext cx="0" cy="4303868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p31"/>
          <p:cNvSpPr/>
          <p:nvPr/>
        </p:nvSpPr>
        <p:spPr>
          <a:xfrm rot="-5400000">
            <a:off x="553166" y="2522103"/>
            <a:ext cx="5138755" cy="101601"/>
          </a:xfrm>
          <a:custGeom>
            <a:rect b="b" l="l" r="r" t="t"/>
            <a:pathLst>
              <a:path extrusionOk="0" h="10000" w="12583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ience 6" showMasterSp="0">
  <p:cSld name="Experience 6">
    <p:bg>
      <p:bgPr>
        <a:solidFill>
          <a:srgbClr val="33333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32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78" name="Google Shape;478;p32"/>
          <p:cNvSpPr txBox="1"/>
          <p:nvPr>
            <p:ph type="title"/>
          </p:nvPr>
        </p:nvSpPr>
        <p:spPr>
          <a:xfrm>
            <a:off x="309563" y="1771688"/>
            <a:ext cx="26536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sz="20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32"/>
          <p:cNvSpPr txBox="1"/>
          <p:nvPr>
            <p:ph idx="1" type="body"/>
          </p:nvPr>
        </p:nvSpPr>
        <p:spPr>
          <a:xfrm>
            <a:off x="309563" y="2791259"/>
            <a:ext cx="234791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32"/>
          <p:cNvSpPr/>
          <p:nvPr/>
        </p:nvSpPr>
        <p:spPr>
          <a:xfrm rot="-5400000">
            <a:off x="553166" y="2522103"/>
            <a:ext cx="5138755" cy="101601"/>
          </a:xfrm>
          <a:custGeom>
            <a:rect b="b" l="l" r="r" t="t"/>
            <a:pathLst>
              <a:path extrusionOk="0" h="10000" w="12583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2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ience 7" showMasterSp="0">
  <p:cSld name="Experience 7">
    <p:bg>
      <p:bgPr>
        <a:solidFill>
          <a:srgbClr val="33333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33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85" name="Google Shape;485;p33"/>
          <p:cNvSpPr txBox="1"/>
          <p:nvPr>
            <p:ph type="title"/>
          </p:nvPr>
        </p:nvSpPr>
        <p:spPr>
          <a:xfrm>
            <a:off x="309563" y="2275114"/>
            <a:ext cx="26536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sz="20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3"/>
          <p:cNvSpPr txBox="1"/>
          <p:nvPr>
            <p:ph idx="1" type="body"/>
          </p:nvPr>
        </p:nvSpPr>
        <p:spPr>
          <a:xfrm>
            <a:off x="311944" y="3063134"/>
            <a:ext cx="2445006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7" name="Google Shape;487;p33"/>
          <p:cNvSpPr/>
          <p:nvPr/>
        </p:nvSpPr>
        <p:spPr>
          <a:xfrm rot="-5400000">
            <a:off x="553166" y="2522103"/>
            <a:ext cx="5138755" cy="101601"/>
          </a:xfrm>
          <a:custGeom>
            <a:rect b="b" l="l" r="r" t="t"/>
            <a:pathLst>
              <a:path extrusionOk="0" h="10000" w="12583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3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 showMasterSp="0">
  <p:cSld name="Section Header 4"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/>
          <p:nvPr>
            <p:ph idx="2" type="pic"/>
          </p:nvPr>
        </p:nvSpPr>
        <p:spPr>
          <a:xfrm>
            <a:off x="0" y="1008272"/>
            <a:ext cx="9144000" cy="41352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1" name="Google Shape;491;p34"/>
          <p:cNvSpPr txBox="1"/>
          <p:nvPr>
            <p:ph type="title"/>
          </p:nvPr>
        </p:nvSpPr>
        <p:spPr>
          <a:xfrm>
            <a:off x="310896" y="561130"/>
            <a:ext cx="84796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4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4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494" name="Google Shape;494;p34"/>
          <p:cNvGrpSpPr/>
          <p:nvPr/>
        </p:nvGrpSpPr>
        <p:grpSpPr>
          <a:xfrm>
            <a:off x="-3347" y="998234"/>
            <a:ext cx="9141568" cy="104771"/>
            <a:chOff x="-3347" y="998234"/>
            <a:chExt cx="9141568" cy="104771"/>
          </a:xfrm>
        </p:grpSpPr>
        <p:sp>
          <p:nvSpPr>
            <p:cNvPr id="495" name="Google Shape;495;p34"/>
            <p:cNvSpPr/>
            <p:nvPr/>
          </p:nvSpPr>
          <p:spPr>
            <a:xfrm flipH="1" rot="10800000">
              <a:off x="976383" y="998234"/>
              <a:ext cx="199956" cy="9732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3347" y="1004580"/>
              <a:ext cx="9141568" cy="98425"/>
            </a:xfrm>
            <a:custGeom>
              <a:rect b="b" l="l" r="r" t="t"/>
              <a:pathLst>
                <a:path extrusionOk="0" h="10000" w="10475">
                  <a:moveTo>
                    <a:pt x="10475" y="0"/>
                  </a:moveTo>
                  <a:lnTo>
                    <a:pt x="1334" y="0"/>
                  </a:lnTo>
                  <a:cubicBezTo>
                    <a:pt x="1303" y="3333"/>
                    <a:pt x="1272" y="6667"/>
                    <a:pt x="1242" y="10000"/>
                  </a:cubicBezTo>
                  <a:cubicBezTo>
                    <a:pt x="1207" y="6667"/>
                    <a:pt x="1172" y="3333"/>
                    <a:pt x="1138" y="0"/>
                  </a:cubicBez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E13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34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>
            <p:ph type="title"/>
          </p:nvPr>
        </p:nvSpPr>
        <p:spPr>
          <a:xfrm>
            <a:off x="309562" y="561130"/>
            <a:ext cx="852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5"/>
          <p:cNvSpPr txBox="1"/>
          <p:nvPr>
            <p:ph idx="1" type="body"/>
          </p:nvPr>
        </p:nvSpPr>
        <p:spPr>
          <a:xfrm>
            <a:off x="309562" y="1327147"/>
            <a:ext cx="7049181" cy="920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p35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35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2"/>
          <p:cNvSpPr/>
          <p:nvPr>
            <p:ph idx="2" type="pic"/>
          </p:nvPr>
        </p:nvSpPr>
        <p:spPr>
          <a:xfrm>
            <a:off x="4572001" y="0"/>
            <a:ext cx="4571999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50" name="Google Shape;50;p72"/>
          <p:cNvSpPr/>
          <p:nvPr/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2"/>
          <p:cNvSpPr/>
          <p:nvPr/>
        </p:nvSpPr>
        <p:spPr>
          <a:xfrm>
            <a:off x="0" y="2571750"/>
            <a:ext cx="4572000" cy="85725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2"/>
          <p:cNvSpPr txBox="1"/>
          <p:nvPr>
            <p:ph type="ctrTitle"/>
          </p:nvPr>
        </p:nvSpPr>
        <p:spPr>
          <a:xfrm>
            <a:off x="332185" y="321469"/>
            <a:ext cx="4105275" cy="15416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37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" type="subTitle"/>
          </p:nvPr>
        </p:nvSpPr>
        <p:spPr>
          <a:xfrm>
            <a:off x="332185" y="2811780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4" name="Google Shape;54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Small">
  <p:cSld name="Title and Content Small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/>
          <p:nvPr>
            <p:ph type="title"/>
          </p:nvPr>
        </p:nvSpPr>
        <p:spPr>
          <a:xfrm>
            <a:off x="309562" y="561130"/>
            <a:ext cx="852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36"/>
          <p:cNvSpPr txBox="1"/>
          <p:nvPr>
            <p:ph idx="1" type="body"/>
          </p:nvPr>
        </p:nvSpPr>
        <p:spPr>
          <a:xfrm>
            <a:off x="309563" y="1308039"/>
            <a:ext cx="5579608" cy="1175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eorgia"/>
              <a:buNone/>
              <a:defRPr sz="1400">
                <a:latin typeface="Georgia"/>
                <a:ea typeface="Georgia"/>
                <a:cs typeface="Georgia"/>
                <a:sym typeface="Georgia"/>
              </a:defRPr>
            </a:lvl2pPr>
            <a:lvl3pPr indent="-28575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–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/>
            </a:lvl4pPr>
            <a:lvl5pPr indent="-27305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–"/>
              <a:defRPr sz="7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p36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36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08" name="Google Shape;508;p36"/>
          <p:cNvSpPr/>
          <p:nvPr>
            <p:ph idx="2" type="pic"/>
          </p:nvPr>
        </p:nvSpPr>
        <p:spPr>
          <a:xfrm>
            <a:off x="6076950" y="1333500"/>
            <a:ext cx="2757488" cy="2154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Table of Contents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type="title"/>
          </p:nvPr>
        </p:nvSpPr>
        <p:spPr>
          <a:xfrm>
            <a:off x="309562" y="388987"/>
            <a:ext cx="8524875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37"/>
          <p:cNvSpPr txBox="1"/>
          <p:nvPr>
            <p:ph idx="1" type="body"/>
          </p:nvPr>
        </p:nvSpPr>
        <p:spPr>
          <a:xfrm>
            <a:off x="309563" y="3742125"/>
            <a:ext cx="1539785" cy="45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2" name="Google Shape;512;p37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7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14" name="Google Shape;514;p37"/>
          <p:cNvSpPr txBox="1"/>
          <p:nvPr>
            <p:ph idx="2" type="body"/>
          </p:nvPr>
        </p:nvSpPr>
        <p:spPr>
          <a:xfrm>
            <a:off x="6049170" y="3759991"/>
            <a:ext cx="2538412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37"/>
          <p:cNvSpPr txBox="1"/>
          <p:nvPr/>
        </p:nvSpPr>
        <p:spPr>
          <a:xfrm>
            <a:off x="5341768" y="3759991"/>
            <a:ext cx="680644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l-PL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 b="0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7"/>
          <p:cNvSpPr/>
          <p:nvPr/>
        </p:nvSpPr>
        <p:spPr>
          <a:xfrm>
            <a:off x="-9524" y="3346064"/>
            <a:ext cx="9141568" cy="98425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7"/>
          <p:cNvSpPr txBox="1"/>
          <p:nvPr>
            <p:ph idx="3" type="body"/>
          </p:nvPr>
        </p:nvSpPr>
        <p:spPr>
          <a:xfrm>
            <a:off x="1932881" y="3742125"/>
            <a:ext cx="1539785" cy="45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8" name="Google Shape;518;p37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 Showcase Cover" showMasterSp="0">
  <p:cSld name="Work Showcase Cover">
    <p:bg>
      <p:bgPr>
        <a:solidFill>
          <a:srgbClr val="333332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8"/>
          <p:cNvSpPr txBox="1"/>
          <p:nvPr>
            <p:ph type="title"/>
          </p:nvPr>
        </p:nvSpPr>
        <p:spPr>
          <a:xfrm>
            <a:off x="309563" y="432753"/>
            <a:ext cx="337553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38"/>
          <p:cNvSpPr txBox="1"/>
          <p:nvPr>
            <p:ph idx="1" type="body"/>
          </p:nvPr>
        </p:nvSpPr>
        <p:spPr>
          <a:xfrm>
            <a:off x="311944" y="2243332"/>
            <a:ext cx="2658137" cy="45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3" name="Google Shape;523;p38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8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25" name="Google Shape;525;p38"/>
          <p:cNvSpPr txBox="1"/>
          <p:nvPr>
            <p:ph idx="3" type="body"/>
          </p:nvPr>
        </p:nvSpPr>
        <p:spPr>
          <a:xfrm>
            <a:off x="311944" y="2800221"/>
            <a:ext cx="2658137" cy="458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6" name="Google Shape;526;p38"/>
          <p:cNvCxnSpPr/>
          <p:nvPr/>
        </p:nvCxnSpPr>
        <p:spPr>
          <a:xfrm flipH="1" rot="10800000">
            <a:off x="311944" y="2641226"/>
            <a:ext cx="588706" cy="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38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 Showcase" showMasterSp="0">
  <p:cSld name="Work Showcase"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9"/>
          <p:cNvGrpSpPr/>
          <p:nvPr/>
        </p:nvGrpSpPr>
        <p:grpSpPr>
          <a:xfrm>
            <a:off x="3079705" y="4131"/>
            <a:ext cx="109252" cy="5138755"/>
            <a:chOff x="3079705" y="14764"/>
            <a:chExt cx="109252" cy="5138755"/>
          </a:xfrm>
        </p:grpSpPr>
        <p:sp>
          <p:nvSpPr>
            <p:cNvPr id="530" name="Google Shape;530;p39"/>
            <p:cNvSpPr/>
            <p:nvPr/>
          </p:nvSpPr>
          <p:spPr>
            <a:xfrm rot="5400000">
              <a:off x="3048850" y="2543560"/>
              <a:ext cx="170962" cy="109252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 rot="-5400000">
              <a:off x="568778" y="2533341"/>
              <a:ext cx="5138755" cy="101601"/>
            </a:xfrm>
            <a:custGeom>
              <a:rect b="b" l="l" r="r" t="t"/>
              <a:pathLst>
                <a:path extrusionOk="0" h="10000" w="12583">
                  <a:moveTo>
                    <a:pt x="12583" y="0"/>
                  </a:moveTo>
                  <a:lnTo>
                    <a:pt x="6453" y="469"/>
                  </a:lnTo>
                  <a:cubicBezTo>
                    <a:pt x="6389" y="3646"/>
                    <a:pt x="6323" y="6823"/>
                    <a:pt x="6257" y="10000"/>
                  </a:cubicBezTo>
                  <a:cubicBezTo>
                    <a:pt x="6183" y="6823"/>
                    <a:pt x="6110" y="3646"/>
                    <a:pt x="6035" y="469"/>
                  </a:cubicBezTo>
                  <a:lnTo>
                    <a:pt x="0" y="469"/>
                  </a:lnTo>
                </a:path>
              </a:pathLst>
            </a:custGeom>
            <a:noFill/>
            <a:ln cap="rnd" cmpd="sng" w="9525">
              <a:solidFill>
                <a:srgbClr val="E13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39"/>
          <p:cNvSpPr/>
          <p:nvPr/>
        </p:nvSpPr>
        <p:spPr>
          <a:xfrm>
            <a:off x="7815418" y="-2877"/>
            <a:ext cx="1329286" cy="5156396"/>
          </a:xfrm>
          <a:custGeom>
            <a:rect b="b" l="l" r="r" t="t"/>
            <a:pathLst>
              <a:path extrusionOk="0" h="5156396" w="1329286">
                <a:moveTo>
                  <a:pt x="0" y="2384"/>
                </a:moveTo>
                <a:lnTo>
                  <a:pt x="1329286" y="0"/>
                </a:lnTo>
                <a:cubicBezTo>
                  <a:pt x="1328492" y="1715624"/>
                  <a:pt x="1325318" y="3436010"/>
                  <a:pt x="1324524" y="5151634"/>
                </a:cubicBezTo>
                <a:lnTo>
                  <a:pt x="2382" y="5156396"/>
                </a:lnTo>
                <a:cubicBezTo>
                  <a:pt x="2296" y="5021223"/>
                  <a:pt x="1886" y="3122225"/>
                  <a:pt x="2210" y="2685777"/>
                </a:cubicBezTo>
                <a:cubicBezTo>
                  <a:pt x="38342" y="2644078"/>
                  <a:pt x="58949" y="2620282"/>
                  <a:pt x="93432" y="2586873"/>
                </a:cubicBezTo>
                <a:cubicBezTo>
                  <a:pt x="58859" y="2558226"/>
                  <a:pt x="45218" y="2538246"/>
                  <a:pt x="1943" y="2504372"/>
                </a:cubicBezTo>
                <a:cubicBezTo>
                  <a:pt x="1295" y="1634054"/>
                  <a:pt x="648" y="872702"/>
                  <a:pt x="0" y="23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9"/>
          <p:cNvSpPr txBox="1"/>
          <p:nvPr>
            <p:ph type="title"/>
          </p:nvPr>
        </p:nvSpPr>
        <p:spPr>
          <a:xfrm>
            <a:off x="362702" y="3181435"/>
            <a:ext cx="2458325" cy="270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0" sz="16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39"/>
          <p:cNvSpPr txBox="1"/>
          <p:nvPr>
            <p:ph idx="1" type="body"/>
          </p:nvPr>
        </p:nvSpPr>
        <p:spPr>
          <a:xfrm>
            <a:off x="311945" y="3692783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5" name="Google Shape;535;p39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39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37" name="Google Shape;537;p39"/>
          <p:cNvSpPr txBox="1"/>
          <p:nvPr>
            <p:ph idx="2" type="body"/>
          </p:nvPr>
        </p:nvSpPr>
        <p:spPr>
          <a:xfrm>
            <a:off x="3465488" y="385200"/>
            <a:ext cx="3725959" cy="59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30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Char char="–"/>
              <a:defRPr sz="7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8" name="Google Shape;538;p39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40"/>
          <p:cNvSpPr txBox="1"/>
          <p:nvPr>
            <p:ph idx="1" type="body"/>
          </p:nvPr>
        </p:nvSpPr>
        <p:spPr>
          <a:xfrm>
            <a:off x="306060" y="1200151"/>
            <a:ext cx="4038600" cy="843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▪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–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/>
            </a:lvl4pPr>
            <a:lvl5pPr indent="-27305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–"/>
              <a:defRPr sz="7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2" name="Google Shape;542;p40"/>
          <p:cNvSpPr txBox="1"/>
          <p:nvPr>
            <p:ph idx="2" type="body"/>
          </p:nvPr>
        </p:nvSpPr>
        <p:spPr>
          <a:xfrm>
            <a:off x="4572630" y="1200151"/>
            <a:ext cx="4038600" cy="843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▪"/>
              <a:defRPr/>
            </a:lvl2pPr>
            <a:lvl3pPr indent="-28575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–"/>
              <a:defRPr/>
            </a:lvl3pPr>
            <a:lvl4pPr indent="-279400" lvl="3" marL="18288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/>
            </a:lvl4pPr>
            <a:lvl5pPr indent="-27305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40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40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1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41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49" name="Google Shape;549;p41"/>
          <p:cNvSpPr txBox="1"/>
          <p:nvPr>
            <p:ph idx="1" type="body"/>
          </p:nvPr>
        </p:nvSpPr>
        <p:spPr>
          <a:xfrm>
            <a:off x="6261353" y="2035054"/>
            <a:ext cx="2313840" cy="259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79400" lvl="1" marL="9144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Char char="▪"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0" name="Google Shape;550;p41"/>
          <p:cNvSpPr txBox="1"/>
          <p:nvPr>
            <p:ph idx="2" type="body"/>
          </p:nvPr>
        </p:nvSpPr>
        <p:spPr>
          <a:xfrm>
            <a:off x="3419140" y="2035054"/>
            <a:ext cx="2313840" cy="259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79400" lvl="1" marL="9144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Char char="▪"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1" name="Google Shape;551;p41"/>
          <p:cNvSpPr txBox="1"/>
          <p:nvPr>
            <p:ph idx="3" type="body"/>
          </p:nvPr>
        </p:nvSpPr>
        <p:spPr>
          <a:xfrm>
            <a:off x="559062" y="2035054"/>
            <a:ext cx="2313840" cy="259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79400" lvl="1" marL="9144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Char char="▪"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552" name="Google Shape;552;p41"/>
          <p:cNvCxnSpPr/>
          <p:nvPr/>
        </p:nvCxnSpPr>
        <p:spPr>
          <a:xfrm>
            <a:off x="5953919" y="1478164"/>
            <a:ext cx="0" cy="307320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41"/>
          <p:cNvCxnSpPr/>
          <p:nvPr/>
        </p:nvCxnSpPr>
        <p:spPr>
          <a:xfrm>
            <a:off x="3183218" y="1478164"/>
            <a:ext cx="0" cy="307320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42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42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58" name="Google Shape;558;p42"/>
          <p:cNvSpPr txBox="1"/>
          <p:nvPr>
            <p:ph idx="1" type="body"/>
          </p:nvPr>
        </p:nvSpPr>
        <p:spPr>
          <a:xfrm>
            <a:off x="299648" y="2633626"/>
            <a:ext cx="1969163" cy="199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grpSp>
        <p:nvGrpSpPr>
          <p:cNvPr id="559" name="Google Shape;559;p42"/>
          <p:cNvGrpSpPr/>
          <p:nvPr/>
        </p:nvGrpSpPr>
        <p:grpSpPr>
          <a:xfrm>
            <a:off x="2365072" y="1766923"/>
            <a:ext cx="4386367" cy="2447565"/>
            <a:chOff x="2365072" y="1766923"/>
            <a:chExt cx="4386367" cy="244756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4558256" y="1766923"/>
              <a:ext cx="0" cy="244756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365072" y="1766923"/>
              <a:ext cx="0" cy="244756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6751439" y="1766923"/>
              <a:ext cx="0" cy="244756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3" name="Google Shape;563;p42"/>
          <p:cNvSpPr txBox="1"/>
          <p:nvPr>
            <p:ph idx="2" type="body"/>
          </p:nvPr>
        </p:nvSpPr>
        <p:spPr>
          <a:xfrm>
            <a:off x="2488190" y="2633626"/>
            <a:ext cx="1969163" cy="199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4" name="Google Shape;564;p42"/>
          <p:cNvSpPr txBox="1"/>
          <p:nvPr>
            <p:ph idx="3" type="body"/>
          </p:nvPr>
        </p:nvSpPr>
        <p:spPr>
          <a:xfrm>
            <a:off x="4676732" y="2633626"/>
            <a:ext cx="1969163" cy="199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5" name="Google Shape;565;p42"/>
          <p:cNvSpPr txBox="1"/>
          <p:nvPr>
            <p:ph idx="4" type="body"/>
          </p:nvPr>
        </p:nvSpPr>
        <p:spPr>
          <a:xfrm>
            <a:off x="6865275" y="2633626"/>
            <a:ext cx="1969163" cy="199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">
  <p:cSld name="Six Content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43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43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70" name="Google Shape;570;p43"/>
          <p:cNvSpPr txBox="1"/>
          <p:nvPr>
            <p:ph idx="1" type="body"/>
          </p:nvPr>
        </p:nvSpPr>
        <p:spPr>
          <a:xfrm>
            <a:off x="309563" y="1297342"/>
            <a:ext cx="135255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1100"/>
              <a:buChar char="▪"/>
              <a:defRPr sz="1100">
                <a:latin typeface="Georgia"/>
                <a:ea typeface="Georgia"/>
                <a:cs typeface="Georgia"/>
                <a:sym typeface="Georgia"/>
              </a:defRPr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–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1" name="Google Shape;571;p43"/>
          <p:cNvSpPr txBox="1"/>
          <p:nvPr>
            <p:ph idx="2" type="body"/>
          </p:nvPr>
        </p:nvSpPr>
        <p:spPr>
          <a:xfrm>
            <a:off x="1744028" y="1297342"/>
            <a:ext cx="135255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1100"/>
              <a:buChar char="▪"/>
              <a:defRPr sz="1100">
                <a:latin typeface="Georgia"/>
                <a:ea typeface="Georgia"/>
                <a:cs typeface="Georgia"/>
                <a:sym typeface="Georgia"/>
              </a:defRPr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–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2" name="Google Shape;572;p43"/>
          <p:cNvSpPr txBox="1"/>
          <p:nvPr>
            <p:ph idx="3" type="body"/>
          </p:nvPr>
        </p:nvSpPr>
        <p:spPr>
          <a:xfrm>
            <a:off x="3178493" y="1297342"/>
            <a:ext cx="135255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1100"/>
              <a:buChar char="▪"/>
              <a:defRPr sz="1100">
                <a:latin typeface="Georgia"/>
                <a:ea typeface="Georgia"/>
                <a:cs typeface="Georgia"/>
                <a:sym typeface="Georgia"/>
              </a:defRPr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–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4" type="body"/>
          </p:nvPr>
        </p:nvSpPr>
        <p:spPr>
          <a:xfrm>
            <a:off x="4612958" y="1297342"/>
            <a:ext cx="135255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1100"/>
              <a:buChar char="▪"/>
              <a:defRPr sz="1100">
                <a:latin typeface="Georgia"/>
                <a:ea typeface="Georgia"/>
                <a:cs typeface="Georgia"/>
                <a:sym typeface="Georgia"/>
              </a:defRPr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–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43"/>
          <p:cNvSpPr txBox="1"/>
          <p:nvPr>
            <p:ph idx="5" type="body"/>
          </p:nvPr>
        </p:nvSpPr>
        <p:spPr>
          <a:xfrm>
            <a:off x="6047423" y="1297342"/>
            <a:ext cx="135255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1100"/>
              <a:buChar char="▪"/>
              <a:defRPr sz="1100">
                <a:latin typeface="Georgia"/>
                <a:ea typeface="Georgia"/>
                <a:cs typeface="Georgia"/>
                <a:sym typeface="Georgia"/>
              </a:defRPr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–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5" name="Google Shape;575;p43"/>
          <p:cNvSpPr txBox="1"/>
          <p:nvPr>
            <p:ph idx="6" type="body"/>
          </p:nvPr>
        </p:nvSpPr>
        <p:spPr>
          <a:xfrm>
            <a:off x="7481888" y="1297342"/>
            <a:ext cx="135255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2"/>
              </a:buClr>
              <a:buSzPts val="1100"/>
              <a:buChar char="▪"/>
              <a:defRPr sz="1100">
                <a:latin typeface="Georgia"/>
                <a:ea typeface="Georgia"/>
                <a:cs typeface="Georgia"/>
                <a:sym typeface="Georgia"/>
              </a:defRPr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–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 with Focus">
  <p:cSld name="Six Content with Focus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4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44"/>
          <p:cNvSpPr txBox="1"/>
          <p:nvPr>
            <p:ph idx="1" type="body"/>
          </p:nvPr>
        </p:nvSpPr>
        <p:spPr>
          <a:xfrm>
            <a:off x="309563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9" name="Google Shape;579;p44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44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81" name="Google Shape;581;p44"/>
          <p:cNvSpPr txBox="1"/>
          <p:nvPr>
            <p:ph idx="2" type="body"/>
          </p:nvPr>
        </p:nvSpPr>
        <p:spPr>
          <a:xfrm>
            <a:off x="309563" y="3823493"/>
            <a:ext cx="264676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82" name="Google Shape;582;p44"/>
          <p:cNvGrpSpPr/>
          <p:nvPr/>
        </p:nvGrpSpPr>
        <p:grpSpPr>
          <a:xfrm>
            <a:off x="1698178" y="1278798"/>
            <a:ext cx="5747656" cy="2502555"/>
            <a:chOff x="1698178" y="1278798"/>
            <a:chExt cx="5747656" cy="2502555"/>
          </a:xfrm>
        </p:grpSpPr>
        <p:cxnSp>
          <p:nvCxnSpPr>
            <p:cNvPr id="583" name="Google Shape;583;p44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44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8" name="Google Shape;588;p44"/>
          <p:cNvGrpSpPr/>
          <p:nvPr/>
        </p:nvGrpSpPr>
        <p:grpSpPr>
          <a:xfrm>
            <a:off x="1698178" y="4207617"/>
            <a:ext cx="5747656" cy="412510"/>
            <a:chOff x="1698178" y="1278798"/>
            <a:chExt cx="5747656" cy="2502555"/>
          </a:xfrm>
        </p:grpSpPr>
        <p:cxnSp>
          <p:nvCxnSpPr>
            <p:cNvPr id="589" name="Google Shape;589;p44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4" name="Google Shape;594;p44"/>
          <p:cNvSpPr txBox="1"/>
          <p:nvPr>
            <p:ph idx="3" type="body"/>
          </p:nvPr>
        </p:nvSpPr>
        <p:spPr>
          <a:xfrm>
            <a:off x="542925" y="4255000"/>
            <a:ext cx="879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5" name="Google Shape;595;p44"/>
          <p:cNvSpPr txBox="1"/>
          <p:nvPr>
            <p:ph idx="4" type="body"/>
          </p:nvPr>
        </p:nvSpPr>
        <p:spPr>
          <a:xfrm>
            <a:off x="1981214" y="4255000"/>
            <a:ext cx="879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6" name="Google Shape;596;p44"/>
          <p:cNvSpPr txBox="1"/>
          <p:nvPr>
            <p:ph idx="5" type="body"/>
          </p:nvPr>
        </p:nvSpPr>
        <p:spPr>
          <a:xfrm>
            <a:off x="3419503" y="4255000"/>
            <a:ext cx="879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7" name="Google Shape;597;p44"/>
          <p:cNvSpPr txBox="1"/>
          <p:nvPr>
            <p:ph idx="6" type="body"/>
          </p:nvPr>
        </p:nvSpPr>
        <p:spPr>
          <a:xfrm>
            <a:off x="4857792" y="4255000"/>
            <a:ext cx="879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8" name="Google Shape;598;p44"/>
          <p:cNvSpPr txBox="1"/>
          <p:nvPr>
            <p:ph idx="7" type="body"/>
          </p:nvPr>
        </p:nvSpPr>
        <p:spPr>
          <a:xfrm>
            <a:off x="6296081" y="4255000"/>
            <a:ext cx="879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9" name="Google Shape;599;p44"/>
          <p:cNvSpPr txBox="1"/>
          <p:nvPr>
            <p:ph idx="8" type="body"/>
          </p:nvPr>
        </p:nvSpPr>
        <p:spPr>
          <a:xfrm>
            <a:off x="7734371" y="4255000"/>
            <a:ext cx="879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0" name="Google Shape;600;p44"/>
          <p:cNvSpPr txBox="1"/>
          <p:nvPr>
            <p:ph idx="9" type="body"/>
          </p:nvPr>
        </p:nvSpPr>
        <p:spPr>
          <a:xfrm>
            <a:off x="1745067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1" name="Google Shape;601;p44"/>
          <p:cNvSpPr txBox="1"/>
          <p:nvPr>
            <p:ph idx="13" type="body"/>
          </p:nvPr>
        </p:nvSpPr>
        <p:spPr>
          <a:xfrm>
            <a:off x="3180571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2" name="Google Shape;602;p44"/>
          <p:cNvSpPr txBox="1"/>
          <p:nvPr>
            <p:ph idx="14" type="body"/>
          </p:nvPr>
        </p:nvSpPr>
        <p:spPr>
          <a:xfrm>
            <a:off x="4616075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3" name="Google Shape;603;p44"/>
          <p:cNvSpPr txBox="1"/>
          <p:nvPr>
            <p:ph idx="15" type="body"/>
          </p:nvPr>
        </p:nvSpPr>
        <p:spPr>
          <a:xfrm>
            <a:off x="6051579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4" name="Google Shape;604;p44"/>
          <p:cNvSpPr txBox="1"/>
          <p:nvPr>
            <p:ph idx="16" type="body"/>
          </p:nvPr>
        </p:nvSpPr>
        <p:spPr>
          <a:xfrm>
            <a:off x="7487084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5" name="Google Shape;605;p44"/>
          <p:cNvSpPr txBox="1"/>
          <p:nvPr>
            <p:ph idx="17" type="body"/>
          </p:nvPr>
        </p:nvSpPr>
        <p:spPr>
          <a:xfrm>
            <a:off x="377847" y="1976708"/>
            <a:ext cx="120967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30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▪"/>
              <a:defRPr sz="7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6" name="Google Shape;606;p44"/>
          <p:cNvSpPr txBox="1"/>
          <p:nvPr>
            <p:ph idx="18" type="body"/>
          </p:nvPr>
        </p:nvSpPr>
        <p:spPr>
          <a:xfrm>
            <a:off x="1817570" y="1976708"/>
            <a:ext cx="120967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30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▪"/>
              <a:defRPr sz="7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7" name="Google Shape;607;p44"/>
          <p:cNvSpPr txBox="1"/>
          <p:nvPr>
            <p:ph idx="19" type="body"/>
          </p:nvPr>
        </p:nvSpPr>
        <p:spPr>
          <a:xfrm>
            <a:off x="3257293" y="1976708"/>
            <a:ext cx="120967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30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▪"/>
              <a:defRPr sz="7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8" name="Google Shape;608;p44"/>
          <p:cNvSpPr txBox="1"/>
          <p:nvPr>
            <p:ph idx="20" type="body"/>
          </p:nvPr>
        </p:nvSpPr>
        <p:spPr>
          <a:xfrm>
            <a:off x="4697016" y="1976708"/>
            <a:ext cx="120967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30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▪"/>
              <a:defRPr sz="7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p44"/>
          <p:cNvSpPr txBox="1"/>
          <p:nvPr>
            <p:ph idx="21" type="body"/>
          </p:nvPr>
        </p:nvSpPr>
        <p:spPr>
          <a:xfrm>
            <a:off x="6136739" y="1976708"/>
            <a:ext cx="120967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30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▪"/>
              <a:defRPr sz="7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0" name="Google Shape;610;p44"/>
          <p:cNvSpPr txBox="1"/>
          <p:nvPr>
            <p:ph idx="22" type="body"/>
          </p:nvPr>
        </p:nvSpPr>
        <p:spPr>
          <a:xfrm>
            <a:off x="7576460" y="1976708"/>
            <a:ext cx="120967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30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▪"/>
              <a:defRPr sz="7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1" name="Google Shape;611;p44"/>
          <p:cNvCxnSpPr/>
          <p:nvPr/>
        </p:nvCxnSpPr>
        <p:spPr>
          <a:xfrm flipH="1" rot="10800000">
            <a:off x="310541" y="4016262"/>
            <a:ext cx="8496578" cy="1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44"/>
          <p:cNvCxnSpPr/>
          <p:nvPr/>
        </p:nvCxnSpPr>
        <p:spPr>
          <a:xfrm flipH="1" rot="10800000">
            <a:off x="853680" y="1857455"/>
            <a:ext cx="273851" cy="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44"/>
          <p:cNvCxnSpPr/>
          <p:nvPr/>
        </p:nvCxnSpPr>
        <p:spPr>
          <a:xfrm flipH="1" rot="10800000">
            <a:off x="2285093" y="1857456"/>
            <a:ext cx="273851" cy="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44"/>
          <p:cNvCxnSpPr/>
          <p:nvPr/>
        </p:nvCxnSpPr>
        <p:spPr>
          <a:xfrm flipH="1" rot="10800000">
            <a:off x="3716506" y="1857456"/>
            <a:ext cx="273851" cy="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44"/>
          <p:cNvCxnSpPr/>
          <p:nvPr/>
        </p:nvCxnSpPr>
        <p:spPr>
          <a:xfrm flipH="1" rot="10800000">
            <a:off x="5147919" y="1857456"/>
            <a:ext cx="273851" cy="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44"/>
          <p:cNvCxnSpPr/>
          <p:nvPr/>
        </p:nvCxnSpPr>
        <p:spPr>
          <a:xfrm flipH="1" rot="10800000">
            <a:off x="6579332" y="1858611"/>
            <a:ext cx="273851" cy="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44"/>
          <p:cNvCxnSpPr/>
          <p:nvPr/>
        </p:nvCxnSpPr>
        <p:spPr>
          <a:xfrm flipH="1" rot="10800000">
            <a:off x="8010747" y="1857454"/>
            <a:ext cx="273851" cy="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 with Quotes">
  <p:cSld name="Six Content with Quotes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5"/>
          <p:cNvSpPr txBox="1"/>
          <p:nvPr>
            <p:ph idx="1" type="body"/>
          </p:nvPr>
        </p:nvSpPr>
        <p:spPr>
          <a:xfrm>
            <a:off x="309563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1" name="Google Shape;621;p45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5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623" name="Google Shape;623;p45"/>
          <p:cNvGrpSpPr/>
          <p:nvPr/>
        </p:nvGrpSpPr>
        <p:grpSpPr>
          <a:xfrm>
            <a:off x="1698178" y="1278799"/>
            <a:ext cx="5747656" cy="687506"/>
            <a:chOff x="1698178" y="1278798"/>
            <a:chExt cx="5747656" cy="2502555"/>
          </a:xfrm>
        </p:grpSpPr>
        <p:cxnSp>
          <p:nvCxnSpPr>
            <p:cNvPr id="624" name="Google Shape;624;p45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9" name="Google Shape;629;p45"/>
          <p:cNvSpPr txBox="1"/>
          <p:nvPr>
            <p:ph idx="2" type="body"/>
          </p:nvPr>
        </p:nvSpPr>
        <p:spPr>
          <a:xfrm>
            <a:off x="1745067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0" name="Google Shape;630;p45"/>
          <p:cNvSpPr txBox="1"/>
          <p:nvPr>
            <p:ph idx="3" type="body"/>
          </p:nvPr>
        </p:nvSpPr>
        <p:spPr>
          <a:xfrm>
            <a:off x="3180571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1" name="Google Shape;631;p45"/>
          <p:cNvSpPr txBox="1"/>
          <p:nvPr>
            <p:ph idx="4" type="body"/>
          </p:nvPr>
        </p:nvSpPr>
        <p:spPr>
          <a:xfrm>
            <a:off x="4616075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2" name="Google Shape;632;p45"/>
          <p:cNvSpPr txBox="1"/>
          <p:nvPr>
            <p:ph idx="5" type="body"/>
          </p:nvPr>
        </p:nvSpPr>
        <p:spPr>
          <a:xfrm>
            <a:off x="6051579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3" name="Google Shape;633;p45"/>
          <p:cNvSpPr txBox="1"/>
          <p:nvPr>
            <p:ph idx="6" type="body"/>
          </p:nvPr>
        </p:nvSpPr>
        <p:spPr>
          <a:xfrm>
            <a:off x="7487084" y="1292548"/>
            <a:ext cx="134048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3pPr>
            <a:lvl4pPr indent="-254000" lvl="3" marL="18288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lt2"/>
              </a:buClr>
              <a:buSzPts val="400"/>
              <a:buChar char="•"/>
              <a:defRPr sz="4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500"/>
              <a:buChar char="–"/>
              <a:defRPr sz="5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634" name="Google Shape;634;p45"/>
          <p:cNvCxnSpPr/>
          <p:nvPr/>
        </p:nvCxnSpPr>
        <p:spPr>
          <a:xfrm>
            <a:off x="4558830" y="2620607"/>
            <a:ext cx="0" cy="199264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5" name="Google Shape;635;p45"/>
          <p:cNvCxnSpPr/>
          <p:nvPr/>
        </p:nvCxnSpPr>
        <p:spPr>
          <a:xfrm>
            <a:off x="0" y="227856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6" name="Google Shape;636;p45"/>
          <p:cNvSpPr txBox="1"/>
          <p:nvPr>
            <p:ph idx="7" type="body"/>
          </p:nvPr>
        </p:nvSpPr>
        <p:spPr>
          <a:xfrm>
            <a:off x="1087901" y="4134632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None/>
              <a:defRPr sz="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7" name="Google Shape;637;p45"/>
          <p:cNvSpPr txBox="1"/>
          <p:nvPr>
            <p:ph idx="8" type="body"/>
          </p:nvPr>
        </p:nvSpPr>
        <p:spPr>
          <a:xfrm>
            <a:off x="5522397" y="4134632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None/>
              <a:defRPr sz="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8" name="Google Shape;638;p45"/>
          <p:cNvSpPr txBox="1"/>
          <p:nvPr>
            <p:ph idx="9" type="body"/>
          </p:nvPr>
        </p:nvSpPr>
        <p:spPr>
          <a:xfrm>
            <a:off x="749396" y="3726140"/>
            <a:ext cx="3122016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p45"/>
          <p:cNvSpPr txBox="1"/>
          <p:nvPr>
            <p:ph idx="13" type="body"/>
          </p:nvPr>
        </p:nvSpPr>
        <p:spPr>
          <a:xfrm>
            <a:off x="5047069" y="3633807"/>
            <a:ext cx="33956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3"/>
          <p:cNvSpPr/>
          <p:nvPr/>
        </p:nvSpPr>
        <p:spPr>
          <a:xfrm>
            <a:off x="0" y="0"/>
            <a:ext cx="6072188" cy="257175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3"/>
          <p:cNvSpPr/>
          <p:nvPr/>
        </p:nvSpPr>
        <p:spPr>
          <a:xfrm>
            <a:off x="0" y="2571750"/>
            <a:ext cx="6072188" cy="85725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3"/>
          <p:cNvSpPr/>
          <p:nvPr/>
        </p:nvSpPr>
        <p:spPr>
          <a:xfrm>
            <a:off x="6072187" y="0"/>
            <a:ext cx="3071813" cy="257175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3"/>
          <p:cNvSpPr txBox="1"/>
          <p:nvPr>
            <p:ph type="ctrTitle"/>
          </p:nvPr>
        </p:nvSpPr>
        <p:spPr>
          <a:xfrm>
            <a:off x="332184" y="321469"/>
            <a:ext cx="5563791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subTitle"/>
          </p:nvPr>
        </p:nvSpPr>
        <p:spPr>
          <a:xfrm>
            <a:off x="332186" y="2811780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with Exhibits">
  <p:cSld name="Three Content with Exhibits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6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46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46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644" name="Google Shape;644;p46"/>
          <p:cNvCxnSpPr/>
          <p:nvPr/>
        </p:nvCxnSpPr>
        <p:spPr>
          <a:xfrm>
            <a:off x="4572000" y="1348723"/>
            <a:ext cx="0" cy="1751987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p46"/>
          <p:cNvSpPr txBox="1"/>
          <p:nvPr>
            <p:ph idx="1" type="body"/>
          </p:nvPr>
        </p:nvSpPr>
        <p:spPr>
          <a:xfrm>
            <a:off x="5563647" y="2658303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None/>
              <a:defRPr b="1" sz="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6" name="Google Shape;646;p46"/>
          <p:cNvSpPr txBox="1"/>
          <p:nvPr>
            <p:ph idx="2" type="body"/>
          </p:nvPr>
        </p:nvSpPr>
        <p:spPr>
          <a:xfrm>
            <a:off x="5088319" y="2298259"/>
            <a:ext cx="3395662" cy="2031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ctr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7" name="Google Shape;647;p46"/>
          <p:cNvSpPr txBox="1"/>
          <p:nvPr>
            <p:ph idx="3" type="body"/>
          </p:nvPr>
        </p:nvSpPr>
        <p:spPr>
          <a:xfrm>
            <a:off x="315900" y="1305975"/>
            <a:ext cx="4097338" cy="521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8" name="Google Shape;648;p46"/>
          <p:cNvCxnSpPr/>
          <p:nvPr/>
        </p:nvCxnSpPr>
        <p:spPr>
          <a:xfrm>
            <a:off x="391886" y="3348217"/>
            <a:ext cx="834647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drant">
  <p:cSld name="Quadrant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47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7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53" name="Google Shape;653;p47"/>
          <p:cNvSpPr txBox="1"/>
          <p:nvPr>
            <p:ph idx="1" type="body"/>
          </p:nvPr>
        </p:nvSpPr>
        <p:spPr>
          <a:xfrm>
            <a:off x="479840" y="1709104"/>
            <a:ext cx="3839222" cy="577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654" name="Google Shape;654;p47"/>
          <p:cNvCxnSpPr/>
          <p:nvPr/>
        </p:nvCxnSpPr>
        <p:spPr>
          <a:xfrm>
            <a:off x="4558256" y="1533173"/>
            <a:ext cx="0" cy="3073203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47"/>
          <p:cNvCxnSpPr/>
          <p:nvPr/>
        </p:nvCxnSpPr>
        <p:spPr>
          <a:xfrm flipH="1" rot="10800000">
            <a:off x="4941837" y="3069774"/>
            <a:ext cx="3726341" cy="1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47"/>
          <p:cNvCxnSpPr/>
          <p:nvPr/>
        </p:nvCxnSpPr>
        <p:spPr>
          <a:xfrm flipH="1" rot="10800000">
            <a:off x="536281" y="3069774"/>
            <a:ext cx="3726341" cy="1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47"/>
          <p:cNvSpPr txBox="1"/>
          <p:nvPr>
            <p:ph idx="2" type="body"/>
          </p:nvPr>
        </p:nvSpPr>
        <p:spPr>
          <a:xfrm>
            <a:off x="1176948" y="2425262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None/>
              <a:defRPr b="1" sz="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8" name="Google Shape;658;p47"/>
          <p:cNvSpPr txBox="1"/>
          <p:nvPr>
            <p:ph idx="3" type="body"/>
          </p:nvPr>
        </p:nvSpPr>
        <p:spPr>
          <a:xfrm>
            <a:off x="4885396" y="1709104"/>
            <a:ext cx="3839222" cy="577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9" name="Google Shape;659;p47"/>
          <p:cNvSpPr txBox="1"/>
          <p:nvPr>
            <p:ph idx="4" type="body"/>
          </p:nvPr>
        </p:nvSpPr>
        <p:spPr>
          <a:xfrm>
            <a:off x="5582504" y="2425262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None/>
              <a:defRPr b="1" sz="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0" name="Google Shape;660;p47"/>
          <p:cNvSpPr txBox="1"/>
          <p:nvPr>
            <p:ph idx="5" type="body"/>
          </p:nvPr>
        </p:nvSpPr>
        <p:spPr>
          <a:xfrm>
            <a:off x="479840" y="3489776"/>
            <a:ext cx="3839222" cy="577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1" name="Google Shape;661;p47"/>
          <p:cNvSpPr txBox="1"/>
          <p:nvPr>
            <p:ph idx="6" type="body"/>
          </p:nvPr>
        </p:nvSpPr>
        <p:spPr>
          <a:xfrm>
            <a:off x="1176948" y="4205934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None/>
              <a:defRPr b="1" sz="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2" name="Google Shape;662;p47"/>
          <p:cNvSpPr txBox="1"/>
          <p:nvPr>
            <p:ph idx="7" type="body"/>
          </p:nvPr>
        </p:nvSpPr>
        <p:spPr>
          <a:xfrm>
            <a:off x="4885396" y="3489776"/>
            <a:ext cx="3839222" cy="577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/>
            </a:lvl2pPr>
            <a:lvl3pPr indent="-279400" lvl="2" marL="13716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3pPr>
            <a:lvl4pPr indent="-273050" lvl="3" marL="1828800" algn="ctr">
              <a:lnSpc>
                <a:spcPct val="11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•"/>
              <a:defRPr sz="700"/>
            </a:lvl4pPr>
            <a:lvl5pPr indent="-279400" lvl="4" marL="2286000" algn="ctr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–"/>
              <a:defRPr sz="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3" name="Google Shape;663;p47"/>
          <p:cNvSpPr txBox="1"/>
          <p:nvPr>
            <p:ph idx="8" type="body"/>
          </p:nvPr>
        </p:nvSpPr>
        <p:spPr>
          <a:xfrm>
            <a:off x="5582504" y="4205934"/>
            <a:ext cx="244500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None/>
              <a:defRPr b="1" sz="7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8"/>
          <p:cNvSpPr txBox="1"/>
          <p:nvPr>
            <p:ph type="title"/>
          </p:nvPr>
        </p:nvSpPr>
        <p:spPr>
          <a:xfrm>
            <a:off x="309562" y="561130"/>
            <a:ext cx="852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8"/>
          <p:cNvSpPr txBox="1"/>
          <p:nvPr>
            <p:ph idx="1" type="body"/>
          </p:nvPr>
        </p:nvSpPr>
        <p:spPr>
          <a:xfrm>
            <a:off x="309562" y="1784519"/>
            <a:ext cx="392555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latin typeface="Georgia"/>
                <a:ea typeface="Georgia"/>
                <a:cs typeface="Georgia"/>
                <a:sym typeface="Georgia"/>
              </a:defRPr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▪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–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/>
            </a:lvl4pPr>
            <a:lvl5pPr indent="-27305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–"/>
              <a:defRPr sz="7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7" name="Google Shape;667;p48"/>
          <p:cNvSpPr txBox="1"/>
          <p:nvPr>
            <p:ph idx="2" type="body"/>
          </p:nvPr>
        </p:nvSpPr>
        <p:spPr>
          <a:xfrm>
            <a:off x="4899402" y="1300696"/>
            <a:ext cx="39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8" name="Google Shape;668;p48"/>
          <p:cNvSpPr txBox="1"/>
          <p:nvPr>
            <p:ph idx="3" type="body"/>
          </p:nvPr>
        </p:nvSpPr>
        <p:spPr>
          <a:xfrm>
            <a:off x="4899402" y="1789281"/>
            <a:ext cx="3927096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▪"/>
              <a:defRPr/>
            </a:lvl2pPr>
            <a:lvl3pPr indent="-28575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–"/>
              <a:defRPr/>
            </a:lvl3pPr>
            <a:lvl4pPr indent="-279400" lvl="3" marL="18288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/>
            </a:lvl4pPr>
            <a:lvl5pPr indent="-27305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p48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8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71" name="Google Shape;671;p48"/>
          <p:cNvSpPr txBox="1"/>
          <p:nvPr>
            <p:ph idx="4" type="body"/>
          </p:nvPr>
        </p:nvSpPr>
        <p:spPr>
          <a:xfrm>
            <a:off x="314325" y="1300696"/>
            <a:ext cx="39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sz="20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Left_Image Right">
  <p:cSld name="Comparison Left_Image Right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9"/>
          <p:cNvSpPr txBox="1"/>
          <p:nvPr>
            <p:ph type="title"/>
          </p:nvPr>
        </p:nvSpPr>
        <p:spPr>
          <a:xfrm>
            <a:off x="309562" y="561130"/>
            <a:ext cx="8524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49"/>
          <p:cNvSpPr txBox="1"/>
          <p:nvPr>
            <p:ph idx="1" type="body"/>
          </p:nvPr>
        </p:nvSpPr>
        <p:spPr>
          <a:xfrm>
            <a:off x="309562" y="1277361"/>
            <a:ext cx="39255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5" name="Google Shape;675;p49"/>
          <p:cNvSpPr txBox="1"/>
          <p:nvPr>
            <p:ph idx="2" type="body"/>
          </p:nvPr>
        </p:nvSpPr>
        <p:spPr>
          <a:xfrm>
            <a:off x="309562" y="1784519"/>
            <a:ext cx="392555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Char char="▪"/>
              <a:defRPr/>
            </a:lvl2pPr>
            <a:lvl3pPr indent="-28575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Char char="–"/>
              <a:defRPr/>
            </a:lvl3pPr>
            <a:lvl4pPr indent="-279400" lvl="3" marL="18288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/>
            </a:lvl4pPr>
            <a:lvl5pPr indent="-27305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6" name="Google Shape;676;p49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9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78" name="Google Shape;678;p49"/>
          <p:cNvSpPr/>
          <p:nvPr>
            <p:ph idx="3" type="pic"/>
          </p:nvPr>
        </p:nvSpPr>
        <p:spPr>
          <a:xfrm>
            <a:off x="4640263" y="1307148"/>
            <a:ext cx="4194175" cy="2154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0"/>
          <p:cNvSpPr/>
          <p:nvPr/>
        </p:nvSpPr>
        <p:spPr>
          <a:xfrm>
            <a:off x="-9524" y="3346064"/>
            <a:ext cx="9141568" cy="98425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0"/>
          <p:cNvSpPr txBox="1"/>
          <p:nvPr>
            <p:ph type="title"/>
          </p:nvPr>
        </p:nvSpPr>
        <p:spPr>
          <a:xfrm>
            <a:off x="309562" y="388987"/>
            <a:ext cx="8524875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50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50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84" name="Google Shape;684;p50"/>
          <p:cNvSpPr txBox="1"/>
          <p:nvPr>
            <p:ph idx="1" type="body"/>
          </p:nvPr>
        </p:nvSpPr>
        <p:spPr>
          <a:xfrm>
            <a:off x="309563" y="3742506"/>
            <a:ext cx="4702175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1" showMasterSp="0">
  <p:cSld name="Gallery 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/>
          <p:nvPr>
            <p:ph idx="2" type="pic"/>
          </p:nvPr>
        </p:nvSpPr>
        <p:spPr>
          <a:xfrm>
            <a:off x="1" y="1"/>
            <a:ext cx="4738268" cy="215444"/>
          </a:xfrm>
          <a:prstGeom prst="rect">
            <a:avLst/>
          </a:prstGeom>
          <a:noFill/>
          <a:ln>
            <a:noFill/>
          </a:ln>
        </p:spPr>
      </p:sp>
      <p:sp>
        <p:nvSpPr>
          <p:cNvPr id="687" name="Google Shape;687;p51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51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89" name="Google Shape;689;p51"/>
          <p:cNvSpPr txBox="1"/>
          <p:nvPr>
            <p:ph idx="1" type="body"/>
          </p:nvPr>
        </p:nvSpPr>
        <p:spPr>
          <a:xfrm>
            <a:off x="311944" y="4429641"/>
            <a:ext cx="2658137" cy="21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0" name="Google Shape;690;p51"/>
          <p:cNvCxnSpPr/>
          <p:nvPr/>
        </p:nvCxnSpPr>
        <p:spPr>
          <a:xfrm>
            <a:off x="311944" y="4270648"/>
            <a:ext cx="2762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1" name="Google Shape;691;p51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52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: Colour">
  <p:cSld name="Cover Slide: Colour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3"/>
          <p:cNvSpPr/>
          <p:nvPr/>
        </p:nvSpPr>
        <p:spPr>
          <a:xfrm>
            <a:off x="7391400" y="514351"/>
            <a:ext cx="1752600" cy="4114799"/>
          </a:xfrm>
          <a:prstGeom prst="rect">
            <a:avLst/>
          </a:prstGeom>
          <a:solidFill>
            <a:srgbClr val="F3AAA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3"/>
          <p:cNvSpPr/>
          <p:nvPr/>
        </p:nvSpPr>
        <p:spPr>
          <a:xfrm>
            <a:off x="1752600" y="0"/>
            <a:ext cx="5638800" cy="514350"/>
          </a:xfrm>
          <a:prstGeom prst="rect">
            <a:avLst/>
          </a:prstGeom>
          <a:solidFill>
            <a:srgbClr val="ED8075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3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3"/>
          <p:cNvSpPr txBox="1"/>
          <p:nvPr>
            <p:ph type="ctrTitle"/>
          </p:nvPr>
        </p:nvSpPr>
        <p:spPr>
          <a:xfrm>
            <a:off x="1895476" y="628650"/>
            <a:ext cx="53435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Georgia"/>
              <a:buNone/>
              <a:defRPr b="1" i="1" sz="2399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53"/>
          <p:cNvSpPr txBox="1"/>
          <p:nvPr>
            <p:ph idx="1" type="subTitle"/>
          </p:nvPr>
        </p:nvSpPr>
        <p:spPr>
          <a:xfrm>
            <a:off x="1895476" y="1371600"/>
            <a:ext cx="5343525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01" name="Google Shape;701;p53"/>
          <p:cNvSpPr txBox="1"/>
          <p:nvPr>
            <p:ph idx="2" type="body"/>
          </p:nvPr>
        </p:nvSpPr>
        <p:spPr>
          <a:xfrm>
            <a:off x="1895475" y="281178"/>
            <a:ext cx="4105656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lt1"/>
              </a:buClr>
              <a:buSzPts val="825"/>
              <a:buNone/>
              <a:defRPr sz="82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6225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750"/>
              <a:buChar char="▪"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6225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750"/>
              <a:buChar char="–"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6225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750"/>
              <a:buChar char="•"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6225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750"/>
              <a:buChar char="–"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2" name="Google Shape;702;p53"/>
          <p:cNvGrpSpPr/>
          <p:nvPr/>
        </p:nvGrpSpPr>
        <p:grpSpPr>
          <a:xfrm>
            <a:off x="1162509" y="4629151"/>
            <a:ext cx="685621" cy="400109"/>
            <a:chOff x="1550415" y="6172200"/>
            <a:chExt cx="914400" cy="533479"/>
          </a:xfrm>
        </p:grpSpPr>
        <p:sp>
          <p:nvSpPr>
            <p:cNvPr id="703" name="Google Shape;703;p53"/>
            <p:cNvSpPr/>
            <p:nvPr/>
          </p:nvSpPr>
          <p:spPr>
            <a:xfrm>
              <a:off x="2105939" y="6172200"/>
              <a:ext cx="228600" cy="5264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1550415" y="6361023"/>
              <a:ext cx="914400" cy="344656"/>
            </a:xfrm>
            <a:custGeom>
              <a:rect b="b" l="l" r="r" t="t"/>
              <a:pathLst>
                <a:path extrusionOk="0" h="1544" w="4127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: Title Only No Header Footer">
  <p:cSld name="Content: Title Only No Header Footer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4"/>
          <p:cNvSpPr txBox="1"/>
          <p:nvPr/>
        </p:nvSpPr>
        <p:spPr>
          <a:xfrm>
            <a:off x="3255817" y="465940"/>
            <a:ext cx="5403273" cy="91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"/>
              <a:buFont typeface="Arial"/>
              <a:buNone/>
            </a:pPr>
            <a:r>
              <a:t/>
            </a:r>
            <a:endParaRPr b="0" i="0" sz="59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54"/>
          <p:cNvCxnSpPr/>
          <p:nvPr/>
        </p:nvCxnSpPr>
        <p:spPr>
          <a:xfrm>
            <a:off x="482138" y="4689662"/>
            <a:ext cx="8179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54"/>
          <p:cNvCxnSpPr/>
          <p:nvPr/>
        </p:nvCxnSpPr>
        <p:spPr>
          <a:xfrm>
            <a:off x="481091" y="1311088"/>
            <a:ext cx="8178545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9" name="Google Shape;709;p54"/>
          <p:cNvCxnSpPr/>
          <p:nvPr/>
        </p:nvCxnSpPr>
        <p:spPr>
          <a:xfrm flipH="1" rot="10800000">
            <a:off x="346364" y="617450"/>
            <a:ext cx="8312700" cy="954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p54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Grey" showMasterSp="0">
  <p:cSld name="Title Slide 1 Gre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4"/>
          <p:cNvSpPr/>
          <p:nvPr/>
        </p:nvSpPr>
        <p:spPr>
          <a:xfrm>
            <a:off x="0" y="0"/>
            <a:ext cx="6072188" cy="257175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4"/>
          <p:cNvSpPr/>
          <p:nvPr/>
        </p:nvSpPr>
        <p:spPr>
          <a:xfrm>
            <a:off x="0" y="2571750"/>
            <a:ext cx="6072188" cy="85725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4"/>
          <p:cNvSpPr/>
          <p:nvPr/>
        </p:nvSpPr>
        <p:spPr>
          <a:xfrm>
            <a:off x="6072187" y="0"/>
            <a:ext cx="3071813" cy="257175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4"/>
          <p:cNvSpPr txBox="1"/>
          <p:nvPr>
            <p:ph type="ctrTitle"/>
          </p:nvPr>
        </p:nvSpPr>
        <p:spPr>
          <a:xfrm>
            <a:off x="332184" y="321469"/>
            <a:ext cx="5563791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 txBox="1"/>
          <p:nvPr>
            <p:ph idx="1" type="subTitle"/>
          </p:nvPr>
        </p:nvSpPr>
        <p:spPr>
          <a:xfrm>
            <a:off x="332186" y="2811780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8" name="Google Shape;68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86.xml"/><Relationship Id="rId37" Type="http://schemas.openxmlformats.org/officeDocument/2006/relationships/theme" Target="../theme/theme2.xml"/><Relationship Id="rId3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332185" y="324001"/>
            <a:ext cx="8479631" cy="1040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332185" y="1577578"/>
            <a:ext cx="8479631" cy="30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4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" name="Google Shape;13;p64"/>
          <p:cNvSpPr txBox="1"/>
          <p:nvPr/>
        </p:nvSpPr>
        <p:spPr>
          <a:xfrm>
            <a:off x="332185" y="4869180"/>
            <a:ext cx="4105275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pl-PL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4"/>
          <p:cNvSpPr txBox="1"/>
          <p:nvPr>
            <p:ph idx="10" type="dt"/>
          </p:nvPr>
        </p:nvSpPr>
        <p:spPr>
          <a:xfrm>
            <a:off x="7488222" y="476631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4"/>
          <p:cNvSpPr txBox="1"/>
          <p:nvPr>
            <p:ph idx="11" type="ftr"/>
          </p:nvPr>
        </p:nvSpPr>
        <p:spPr>
          <a:xfrm>
            <a:off x="332184" y="4766310"/>
            <a:ext cx="4105276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309563" y="561130"/>
            <a:ext cx="8526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17"/>
          <p:cNvSpPr txBox="1"/>
          <p:nvPr>
            <p:ph idx="1" type="body"/>
          </p:nvPr>
        </p:nvSpPr>
        <p:spPr>
          <a:xfrm>
            <a:off x="309563" y="1255152"/>
            <a:ext cx="8526462" cy="843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17"/>
          <p:cNvSpPr txBox="1"/>
          <p:nvPr>
            <p:ph idx="10" type="dt"/>
          </p:nvPr>
        </p:nvSpPr>
        <p:spPr>
          <a:xfrm>
            <a:off x="424070" y="527602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311944" y="480078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Financial Services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-3347" y="1004580"/>
            <a:ext cx="9141568" cy="98425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24">
          <p15:clr>
            <a:srgbClr val="F26B43"/>
          </p15:clr>
        </p15:guide>
        <p15:guide id="2" pos="5567">
          <p15:clr>
            <a:srgbClr val="F26B43"/>
          </p15:clr>
        </p15:guide>
        <p15:guide id="3" orient="horz" pos="778">
          <p15:clr>
            <a:srgbClr val="F26B43"/>
          </p15:clr>
        </p15:guide>
        <p15:guide id="4" pos="198">
          <p15:clr>
            <a:srgbClr val="F26B43"/>
          </p15:clr>
        </p15:guide>
        <p15:guide id="5" orient="horz" pos="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5"/>
          <p:cNvSpPr txBox="1"/>
          <p:nvPr>
            <p:ph type="ctrTitle"/>
          </p:nvPr>
        </p:nvSpPr>
        <p:spPr>
          <a:xfrm>
            <a:off x="325833" y="642664"/>
            <a:ext cx="5563791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pl-PL" sz="4800"/>
              <a:t>Credit risk scoring modelling</a:t>
            </a:r>
            <a:endParaRPr sz="7200"/>
          </a:p>
        </p:txBody>
      </p:sp>
      <p:sp>
        <p:nvSpPr>
          <p:cNvPr id="716" name="Google Shape;716;p55"/>
          <p:cNvSpPr txBox="1"/>
          <p:nvPr>
            <p:ph idx="1" type="subTitle"/>
          </p:nvPr>
        </p:nvSpPr>
        <p:spPr>
          <a:xfrm>
            <a:off x="332184" y="3059495"/>
            <a:ext cx="41052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lang="pl-PL">
                <a:solidFill>
                  <a:schemeClr val="accent1"/>
                </a:solidFill>
              </a:rPr>
              <a:t>PwC Business Case Competition 2023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lang="pl-PL">
                <a:solidFill>
                  <a:schemeClr val="accent1"/>
                </a:solidFill>
              </a:rPr>
              <a:t>Politechnika Gdańska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17" name="Google Shape;717;p55"/>
          <p:cNvSpPr/>
          <p:nvPr/>
        </p:nvSpPr>
        <p:spPr>
          <a:xfrm>
            <a:off x="5286375" y="1"/>
            <a:ext cx="3857625" cy="51548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55"/>
          <p:cNvGrpSpPr/>
          <p:nvPr/>
        </p:nvGrpSpPr>
        <p:grpSpPr>
          <a:xfrm>
            <a:off x="4495292" y="1370150"/>
            <a:ext cx="3131031" cy="3291252"/>
            <a:chOff x="3814679" y="1381040"/>
            <a:chExt cx="4559635" cy="4792961"/>
          </a:xfrm>
        </p:grpSpPr>
        <p:grpSp>
          <p:nvGrpSpPr>
            <p:cNvPr id="719" name="Google Shape;719;p55"/>
            <p:cNvGrpSpPr/>
            <p:nvPr/>
          </p:nvGrpSpPr>
          <p:grpSpPr>
            <a:xfrm>
              <a:off x="3814679" y="1381040"/>
              <a:ext cx="4559635" cy="4792961"/>
              <a:chOff x="3814679" y="1381040"/>
              <a:chExt cx="4559635" cy="4792961"/>
            </a:xfrm>
          </p:grpSpPr>
          <p:grpSp>
            <p:nvGrpSpPr>
              <p:cNvPr id="720" name="Google Shape;720;p55"/>
              <p:cNvGrpSpPr/>
              <p:nvPr/>
            </p:nvGrpSpPr>
            <p:grpSpPr>
              <a:xfrm>
                <a:off x="6536631" y="4711301"/>
                <a:ext cx="1563564" cy="1055107"/>
                <a:chOff x="6536631" y="4711301"/>
                <a:chExt cx="1563564" cy="1055107"/>
              </a:xfrm>
            </p:grpSpPr>
            <p:grpSp>
              <p:nvGrpSpPr>
                <p:cNvPr id="721" name="Google Shape;721;p55"/>
                <p:cNvGrpSpPr/>
                <p:nvPr/>
              </p:nvGrpSpPr>
              <p:grpSpPr>
                <a:xfrm>
                  <a:off x="6536631" y="4711301"/>
                  <a:ext cx="1558026" cy="1043706"/>
                  <a:chOff x="6536631" y="4711301"/>
                  <a:chExt cx="1558026" cy="1043706"/>
                </a:xfrm>
              </p:grpSpPr>
              <p:sp>
                <p:nvSpPr>
                  <p:cNvPr id="722" name="Google Shape;722;p55"/>
                  <p:cNvSpPr/>
                  <p:nvPr/>
                </p:nvSpPr>
                <p:spPr>
                  <a:xfrm>
                    <a:off x="6763263" y="4711301"/>
                    <a:ext cx="1214299" cy="455192"/>
                  </a:xfrm>
                  <a:custGeom>
                    <a:rect b="b" l="l" r="r" t="t"/>
                    <a:pathLst>
                      <a:path extrusionOk="0" h="455192" w="1214299">
                        <a:moveTo>
                          <a:pt x="813340" y="26581"/>
                        </a:moveTo>
                        <a:cubicBezTo>
                          <a:pt x="810335" y="25979"/>
                          <a:pt x="807930" y="25378"/>
                          <a:pt x="804925" y="24777"/>
                        </a:cubicBezTo>
                        <a:cubicBezTo>
                          <a:pt x="803121" y="24176"/>
                          <a:pt x="801318" y="24176"/>
                          <a:pt x="800115" y="23575"/>
                        </a:cubicBezTo>
                        <a:cubicBezTo>
                          <a:pt x="527800" y="-29325"/>
                          <a:pt x="215809" y="6743"/>
                          <a:pt x="0" y="132381"/>
                        </a:cubicBezTo>
                        <a:lnTo>
                          <a:pt x="562065" y="455193"/>
                        </a:lnTo>
                        <a:lnTo>
                          <a:pt x="1174024" y="181073"/>
                        </a:lnTo>
                        <a:cubicBezTo>
                          <a:pt x="1188451" y="191894"/>
                          <a:pt x="1201676" y="202714"/>
                          <a:pt x="1214300" y="214136"/>
                        </a:cubicBezTo>
                        <a:cubicBezTo>
                          <a:pt x="1183041" y="185281"/>
                          <a:pt x="1145770" y="157629"/>
                          <a:pt x="1101887" y="132381"/>
                        </a:cubicBezTo>
                        <a:cubicBezTo>
                          <a:pt x="1017728" y="83689"/>
                          <a:pt x="918540" y="48222"/>
                          <a:pt x="813340" y="2658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3" name="Google Shape;723;p55"/>
                  <p:cNvSpPr/>
                  <p:nvPr/>
                </p:nvSpPr>
                <p:spPr>
                  <a:xfrm>
                    <a:off x="7325328" y="4892374"/>
                    <a:ext cx="769329" cy="421398"/>
                  </a:xfrm>
                  <a:custGeom>
                    <a:rect b="b" l="l" r="r" t="t"/>
                    <a:pathLst>
                      <a:path extrusionOk="0" h="421398" w="769329">
                        <a:moveTo>
                          <a:pt x="659449" y="39675"/>
                        </a:moveTo>
                        <a:cubicBezTo>
                          <a:pt x="657044" y="37271"/>
                          <a:pt x="654640" y="35467"/>
                          <a:pt x="652235" y="33063"/>
                        </a:cubicBezTo>
                        <a:cubicBezTo>
                          <a:pt x="639612" y="21641"/>
                          <a:pt x="626387" y="10821"/>
                          <a:pt x="611959" y="0"/>
                        </a:cubicBezTo>
                        <a:lnTo>
                          <a:pt x="0" y="274119"/>
                        </a:lnTo>
                        <a:lnTo>
                          <a:pt x="725574" y="421398"/>
                        </a:lnTo>
                        <a:cubicBezTo>
                          <a:pt x="800717" y="296963"/>
                          <a:pt x="779076" y="157498"/>
                          <a:pt x="660652" y="41479"/>
                        </a:cubicBezTo>
                        <a:cubicBezTo>
                          <a:pt x="661252" y="40878"/>
                          <a:pt x="660050" y="40276"/>
                          <a:pt x="659449" y="39675"/>
                        </a:cubicBez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4" name="Google Shape;724;p55"/>
                  <p:cNvSpPr/>
                  <p:nvPr/>
                </p:nvSpPr>
                <p:spPr>
                  <a:xfrm>
                    <a:off x="6536631" y="5160482"/>
                    <a:ext cx="625187" cy="594525"/>
                  </a:xfrm>
                  <a:custGeom>
                    <a:rect b="b" l="l" r="r" t="t"/>
                    <a:pathLst>
                      <a:path extrusionOk="0" h="594525" w="625187">
                        <a:moveTo>
                          <a:pt x="605" y="0"/>
                        </a:moveTo>
                        <a:lnTo>
                          <a:pt x="3" y="150285"/>
                        </a:lnTo>
                        <a:cubicBezTo>
                          <a:pt x="-597" y="266304"/>
                          <a:pt x="76348" y="382925"/>
                          <a:pt x="230240" y="471894"/>
                        </a:cubicBezTo>
                        <a:cubicBezTo>
                          <a:pt x="342653" y="536817"/>
                          <a:pt x="480313" y="577694"/>
                          <a:pt x="624587" y="594526"/>
                        </a:cubicBezTo>
                        <a:lnTo>
                          <a:pt x="625188" y="444241"/>
                        </a:lnTo>
                        <a:cubicBezTo>
                          <a:pt x="480914" y="426808"/>
                          <a:pt x="342653" y="385931"/>
                          <a:pt x="230841" y="321609"/>
                        </a:cubicBezTo>
                        <a:cubicBezTo>
                          <a:pt x="76949" y="232641"/>
                          <a:pt x="3" y="116621"/>
                          <a:pt x="60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5" name="Google Shape;725;p55"/>
                  <p:cNvSpPr/>
                  <p:nvPr/>
                </p:nvSpPr>
                <p:spPr>
                  <a:xfrm>
                    <a:off x="6536931" y="4843682"/>
                    <a:ext cx="788396" cy="761041"/>
                  </a:xfrm>
                  <a:custGeom>
                    <a:rect b="b" l="l" r="r" t="t"/>
                    <a:pathLst>
                      <a:path extrusionOk="0" h="761041" w="788396">
                        <a:moveTo>
                          <a:pt x="229939" y="638409"/>
                        </a:moveTo>
                        <a:cubicBezTo>
                          <a:pt x="342352" y="703332"/>
                          <a:pt x="480013" y="744210"/>
                          <a:pt x="624286" y="761041"/>
                        </a:cubicBezTo>
                        <a:lnTo>
                          <a:pt x="788397" y="322812"/>
                        </a:lnTo>
                        <a:lnTo>
                          <a:pt x="226332" y="0"/>
                        </a:lnTo>
                        <a:cubicBezTo>
                          <a:pt x="-76642" y="176134"/>
                          <a:pt x="-75439" y="462276"/>
                          <a:pt x="229939" y="638409"/>
                        </a:cubicBezTo>
                        <a:close/>
                      </a:path>
                    </a:pathLst>
                  </a:custGeom>
                  <a:solidFill>
                    <a:srgbClr val="DE825C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6" name="Google Shape;726;p55"/>
                  <p:cNvSpPr/>
                  <p:nvPr/>
                </p:nvSpPr>
                <p:spPr>
                  <a:xfrm>
                    <a:off x="7161818" y="5166494"/>
                    <a:ext cx="890286" cy="447482"/>
                  </a:xfrm>
                  <a:custGeom>
                    <a:rect b="b" l="l" r="r" t="t"/>
                    <a:pathLst>
                      <a:path extrusionOk="0" h="447482" w="890286">
                        <a:moveTo>
                          <a:pt x="0" y="438230"/>
                        </a:moveTo>
                        <a:cubicBezTo>
                          <a:pt x="248270" y="467686"/>
                          <a:pt x="515777" y="426808"/>
                          <a:pt x="707540" y="315598"/>
                        </a:cubicBezTo>
                        <a:cubicBezTo>
                          <a:pt x="792301" y="266304"/>
                          <a:pt x="853016" y="208595"/>
                          <a:pt x="890287" y="147279"/>
                        </a:cubicBezTo>
                        <a:lnTo>
                          <a:pt x="164712" y="0"/>
                        </a:lnTo>
                        <a:lnTo>
                          <a:pt x="0" y="438230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7" name="Google Shape;727;p55"/>
                <p:cNvGrpSpPr/>
                <p:nvPr/>
              </p:nvGrpSpPr>
              <p:grpSpPr>
                <a:xfrm>
                  <a:off x="6536631" y="5148459"/>
                  <a:ext cx="1563564" cy="617949"/>
                  <a:chOff x="6536631" y="5148459"/>
                  <a:chExt cx="1563564" cy="617949"/>
                </a:xfrm>
              </p:grpSpPr>
              <p:sp>
                <p:nvSpPr>
                  <p:cNvPr id="728" name="Google Shape;728;p55"/>
                  <p:cNvSpPr/>
                  <p:nvPr/>
                </p:nvSpPr>
                <p:spPr>
                  <a:xfrm>
                    <a:off x="7160616" y="5148459"/>
                    <a:ext cx="939579" cy="617949"/>
                  </a:xfrm>
                  <a:custGeom>
                    <a:rect b="b" l="l" r="r" t="t"/>
                    <a:pathLst>
                      <a:path extrusionOk="0" h="617949" w="939579">
                        <a:moveTo>
                          <a:pt x="926355" y="75743"/>
                        </a:moveTo>
                        <a:cubicBezTo>
                          <a:pt x="926355" y="75743"/>
                          <a:pt x="919742" y="117222"/>
                          <a:pt x="890888" y="165313"/>
                        </a:cubicBezTo>
                        <a:cubicBezTo>
                          <a:pt x="853617" y="226629"/>
                          <a:pt x="792902" y="284339"/>
                          <a:pt x="708142" y="333632"/>
                        </a:cubicBezTo>
                        <a:cubicBezTo>
                          <a:pt x="516378" y="444843"/>
                          <a:pt x="248872" y="485720"/>
                          <a:pt x="601" y="456264"/>
                        </a:cubicBezTo>
                        <a:lnTo>
                          <a:pt x="0" y="606549"/>
                        </a:lnTo>
                        <a:cubicBezTo>
                          <a:pt x="16832" y="608352"/>
                          <a:pt x="33664" y="610156"/>
                          <a:pt x="51097" y="611358"/>
                        </a:cubicBezTo>
                        <a:cubicBezTo>
                          <a:pt x="51097" y="611959"/>
                          <a:pt x="51097" y="611959"/>
                          <a:pt x="51097" y="612560"/>
                        </a:cubicBezTo>
                        <a:cubicBezTo>
                          <a:pt x="54704" y="613161"/>
                          <a:pt x="58912" y="613161"/>
                          <a:pt x="62519" y="613762"/>
                        </a:cubicBezTo>
                        <a:cubicBezTo>
                          <a:pt x="78749" y="614965"/>
                          <a:pt x="94379" y="616167"/>
                          <a:pt x="110610" y="616768"/>
                        </a:cubicBezTo>
                        <a:cubicBezTo>
                          <a:pt x="171926" y="619173"/>
                          <a:pt x="232040" y="617970"/>
                          <a:pt x="290951" y="612560"/>
                        </a:cubicBezTo>
                        <a:cubicBezTo>
                          <a:pt x="464680" y="596330"/>
                          <a:pt x="623381" y="546435"/>
                          <a:pt x="740603" y="471894"/>
                        </a:cubicBezTo>
                        <a:cubicBezTo>
                          <a:pt x="748418" y="467085"/>
                          <a:pt x="756233" y="461674"/>
                          <a:pt x="763446" y="456865"/>
                        </a:cubicBezTo>
                        <a:cubicBezTo>
                          <a:pt x="764047" y="456264"/>
                          <a:pt x="764648" y="456264"/>
                          <a:pt x="765250" y="455663"/>
                        </a:cubicBezTo>
                        <a:cubicBezTo>
                          <a:pt x="765250" y="452657"/>
                          <a:pt x="765250" y="450253"/>
                          <a:pt x="765250" y="447247"/>
                        </a:cubicBezTo>
                        <a:lnTo>
                          <a:pt x="765250" y="447247"/>
                        </a:lnTo>
                        <a:cubicBezTo>
                          <a:pt x="765250" y="450253"/>
                          <a:pt x="765250" y="452657"/>
                          <a:pt x="765250" y="455663"/>
                        </a:cubicBezTo>
                        <a:cubicBezTo>
                          <a:pt x="791099" y="437629"/>
                          <a:pt x="814543" y="418392"/>
                          <a:pt x="835583" y="397954"/>
                        </a:cubicBezTo>
                        <a:cubicBezTo>
                          <a:pt x="836184" y="397353"/>
                          <a:pt x="836785" y="396752"/>
                          <a:pt x="837386" y="396150"/>
                        </a:cubicBezTo>
                        <a:cubicBezTo>
                          <a:pt x="855421" y="378116"/>
                          <a:pt x="871651" y="359481"/>
                          <a:pt x="885477" y="340244"/>
                        </a:cubicBezTo>
                        <a:cubicBezTo>
                          <a:pt x="890287" y="333632"/>
                          <a:pt x="895096" y="326418"/>
                          <a:pt x="899304" y="319204"/>
                        </a:cubicBezTo>
                        <a:cubicBezTo>
                          <a:pt x="902910" y="313794"/>
                          <a:pt x="905916" y="307783"/>
                          <a:pt x="908922" y="302373"/>
                        </a:cubicBezTo>
                        <a:cubicBezTo>
                          <a:pt x="908922" y="302373"/>
                          <a:pt x="908922" y="302373"/>
                          <a:pt x="908922" y="302373"/>
                        </a:cubicBezTo>
                        <a:cubicBezTo>
                          <a:pt x="912529" y="295159"/>
                          <a:pt x="916135" y="287945"/>
                          <a:pt x="919141" y="280732"/>
                        </a:cubicBezTo>
                        <a:cubicBezTo>
                          <a:pt x="919141" y="278327"/>
                          <a:pt x="919141" y="276524"/>
                          <a:pt x="919141" y="274119"/>
                        </a:cubicBezTo>
                        <a:cubicBezTo>
                          <a:pt x="919141" y="276524"/>
                          <a:pt x="919141" y="278327"/>
                          <a:pt x="919141" y="280732"/>
                        </a:cubicBezTo>
                        <a:cubicBezTo>
                          <a:pt x="920343" y="277726"/>
                          <a:pt x="922147" y="274119"/>
                          <a:pt x="923349" y="271113"/>
                        </a:cubicBezTo>
                        <a:lnTo>
                          <a:pt x="923349" y="271113"/>
                        </a:lnTo>
                        <a:cubicBezTo>
                          <a:pt x="924551" y="268709"/>
                          <a:pt x="925152" y="265703"/>
                          <a:pt x="926355" y="263299"/>
                        </a:cubicBezTo>
                        <a:cubicBezTo>
                          <a:pt x="926956" y="261495"/>
                          <a:pt x="927557" y="259692"/>
                          <a:pt x="928158" y="257888"/>
                        </a:cubicBezTo>
                        <a:cubicBezTo>
                          <a:pt x="929962" y="253681"/>
                          <a:pt x="931164" y="248871"/>
                          <a:pt x="932366" y="244664"/>
                        </a:cubicBezTo>
                        <a:cubicBezTo>
                          <a:pt x="932967" y="243461"/>
                          <a:pt x="932967" y="242259"/>
                          <a:pt x="933569" y="240455"/>
                        </a:cubicBezTo>
                        <a:cubicBezTo>
                          <a:pt x="933569" y="238652"/>
                          <a:pt x="933569" y="235646"/>
                          <a:pt x="933569" y="233843"/>
                        </a:cubicBezTo>
                        <a:cubicBezTo>
                          <a:pt x="933569" y="232039"/>
                          <a:pt x="933569" y="229034"/>
                          <a:pt x="933569" y="227230"/>
                        </a:cubicBezTo>
                        <a:cubicBezTo>
                          <a:pt x="937776" y="209196"/>
                          <a:pt x="939580" y="190561"/>
                          <a:pt x="939580" y="171926"/>
                        </a:cubicBezTo>
                        <a:lnTo>
                          <a:pt x="934771" y="0"/>
                        </a:lnTo>
                        <a:cubicBezTo>
                          <a:pt x="934771" y="16832"/>
                          <a:pt x="929962" y="58311"/>
                          <a:pt x="926355" y="7574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9" name="Google Shape;729;p55"/>
                  <p:cNvSpPr/>
                  <p:nvPr/>
                </p:nvSpPr>
                <p:spPr>
                  <a:xfrm>
                    <a:off x="8046093" y="5148459"/>
                    <a:ext cx="52900" cy="338440"/>
                  </a:xfrm>
                  <a:custGeom>
                    <a:rect b="b" l="l" r="r" t="t"/>
                    <a:pathLst>
                      <a:path extrusionOk="0" h="338440" w="52900">
                        <a:moveTo>
                          <a:pt x="40877" y="75743"/>
                        </a:moveTo>
                        <a:cubicBezTo>
                          <a:pt x="40877" y="75743"/>
                          <a:pt x="34265" y="117222"/>
                          <a:pt x="5410" y="165313"/>
                        </a:cubicBezTo>
                        <a:cubicBezTo>
                          <a:pt x="3607" y="167717"/>
                          <a:pt x="1803" y="170122"/>
                          <a:pt x="0" y="172527"/>
                        </a:cubicBezTo>
                        <a:lnTo>
                          <a:pt x="0" y="338441"/>
                        </a:lnTo>
                        <a:cubicBezTo>
                          <a:pt x="4208" y="331829"/>
                          <a:pt x="9017" y="325817"/>
                          <a:pt x="12624" y="319204"/>
                        </a:cubicBezTo>
                        <a:cubicBezTo>
                          <a:pt x="16230" y="313794"/>
                          <a:pt x="19236" y="307783"/>
                          <a:pt x="22242" y="302373"/>
                        </a:cubicBezTo>
                        <a:cubicBezTo>
                          <a:pt x="22242" y="302373"/>
                          <a:pt x="22242" y="302373"/>
                          <a:pt x="22242" y="302373"/>
                        </a:cubicBezTo>
                        <a:cubicBezTo>
                          <a:pt x="25849" y="295159"/>
                          <a:pt x="29456" y="287945"/>
                          <a:pt x="32461" y="280732"/>
                        </a:cubicBezTo>
                        <a:cubicBezTo>
                          <a:pt x="33664" y="277726"/>
                          <a:pt x="35467" y="274119"/>
                          <a:pt x="36669" y="271113"/>
                        </a:cubicBezTo>
                        <a:lnTo>
                          <a:pt x="36669" y="271113"/>
                        </a:lnTo>
                        <a:cubicBezTo>
                          <a:pt x="37872" y="268709"/>
                          <a:pt x="38473" y="265703"/>
                          <a:pt x="39675" y="263299"/>
                        </a:cubicBezTo>
                        <a:cubicBezTo>
                          <a:pt x="40276" y="261495"/>
                          <a:pt x="40877" y="259692"/>
                          <a:pt x="41478" y="257888"/>
                        </a:cubicBezTo>
                        <a:cubicBezTo>
                          <a:pt x="43282" y="253681"/>
                          <a:pt x="44484" y="248871"/>
                          <a:pt x="45686" y="244664"/>
                        </a:cubicBezTo>
                        <a:cubicBezTo>
                          <a:pt x="46287" y="243461"/>
                          <a:pt x="46287" y="242259"/>
                          <a:pt x="46889" y="240455"/>
                        </a:cubicBezTo>
                        <a:cubicBezTo>
                          <a:pt x="46889" y="238652"/>
                          <a:pt x="46889" y="235646"/>
                          <a:pt x="46889" y="233843"/>
                        </a:cubicBezTo>
                        <a:cubicBezTo>
                          <a:pt x="46889" y="232039"/>
                          <a:pt x="46889" y="229034"/>
                          <a:pt x="46889" y="227230"/>
                        </a:cubicBezTo>
                        <a:cubicBezTo>
                          <a:pt x="51097" y="209196"/>
                          <a:pt x="52900" y="190561"/>
                          <a:pt x="52900" y="171926"/>
                        </a:cubicBezTo>
                        <a:lnTo>
                          <a:pt x="48091" y="0"/>
                        </a:lnTo>
                        <a:cubicBezTo>
                          <a:pt x="49293" y="16832"/>
                          <a:pt x="44484" y="58311"/>
                          <a:pt x="40877" y="75743"/>
                        </a:cubicBez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0" name="Google Shape;730;p55"/>
                  <p:cNvSpPr/>
                  <p:nvPr/>
                </p:nvSpPr>
                <p:spPr>
                  <a:xfrm>
                    <a:off x="6536631" y="5160482"/>
                    <a:ext cx="625187" cy="594525"/>
                  </a:xfrm>
                  <a:custGeom>
                    <a:rect b="b" l="l" r="r" t="t"/>
                    <a:pathLst>
                      <a:path extrusionOk="0" h="594525" w="625187">
                        <a:moveTo>
                          <a:pt x="605" y="0"/>
                        </a:moveTo>
                        <a:lnTo>
                          <a:pt x="3" y="150285"/>
                        </a:lnTo>
                        <a:cubicBezTo>
                          <a:pt x="-597" y="266304"/>
                          <a:pt x="76348" y="382925"/>
                          <a:pt x="230240" y="471894"/>
                        </a:cubicBezTo>
                        <a:cubicBezTo>
                          <a:pt x="342653" y="536817"/>
                          <a:pt x="480313" y="577694"/>
                          <a:pt x="624587" y="594526"/>
                        </a:cubicBezTo>
                        <a:lnTo>
                          <a:pt x="625188" y="444241"/>
                        </a:lnTo>
                        <a:cubicBezTo>
                          <a:pt x="480914" y="426808"/>
                          <a:pt x="342653" y="385931"/>
                          <a:pt x="230841" y="321609"/>
                        </a:cubicBezTo>
                        <a:cubicBezTo>
                          <a:pt x="76949" y="232641"/>
                          <a:pt x="3" y="116621"/>
                          <a:pt x="605" y="0"/>
                        </a:cubicBezTo>
                        <a:close/>
                      </a:path>
                    </a:pathLst>
                  </a:custGeom>
                  <a:solidFill>
                    <a:srgbClr val="CF4C1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31" name="Google Shape;731;p55"/>
              <p:cNvGrpSpPr/>
              <p:nvPr/>
            </p:nvGrpSpPr>
            <p:grpSpPr>
              <a:xfrm>
                <a:off x="3814679" y="2045967"/>
                <a:ext cx="1878557" cy="3781778"/>
                <a:chOff x="3814679" y="2045967"/>
                <a:chExt cx="1878557" cy="3781778"/>
              </a:xfrm>
            </p:grpSpPr>
            <p:grpSp>
              <p:nvGrpSpPr>
                <p:cNvPr id="732" name="Google Shape;732;p55"/>
                <p:cNvGrpSpPr/>
                <p:nvPr/>
              </p:nvGrpSpPr>
              <p:grpSpPr>
                <a:xfrm>
                  <a:off x="4335843" y="2045967"/>
                  <a:ext cx="812761" cy="2740010"/>
                  <a:chOff x="4335843" y="2045967"/>
                  <a:chExt cx="812761" cy="2740010"/>
                </a:xfrm>
              </p:grpSpPr>
              <p:grpSp>
                <p:nvGrpSpPr>
                  <p:cNvPr id="733" name="Google Shape;733;p55"/>
                  <p:cNvGrpSpPr/>
                  <p:nvPr/>
                </p:nvGrpSpPr>
                <p:grpSpPr>
                  <a:xfrm>
                    <a:off x="4343409" y="2045967"/>
                    <a:ext cx="805195" cy="2740010"/>
                    <a:chOff x="4343409" y="2045967"/>
                    <a:chExt cx="805195" cy="2740010"/>
                  </a:xfrm>
                </p:grpSpPr>
                <p:sp>
                  <p:nvSpPr>
                    <p:cNvPr id="734" name="Google Shape;734;p55"/>
                    <p:cNvSpPr/>
                    <p:nvPr/>
                  </p:nvSpPr>
                  <p:spPr>
                    <a:xfrm>
                      <a:off x="4762674" y="2424075"/>
                      <a:ext cx="366093" cy="726800"/>
                    </a:xfrm>
                    <a:custGeom>
                      <a:rect b="b" l="l" r="r" t="t"/>
                      <a:pathLst>
                        <a:path extrusionOk="0" h="726800" w="366093">
                          <a:moveTo>
                            <a:pt x="262698" y="494762"/>
                          </a:moveTo>
                          <a:cubicBezTo>
                            <a:pt x="262698" y="494762"/>
                            <a:pt x="193567" y="141292"/>
                            <a:pt x="153290" y="76970"/>
                          </a:cubicBezTo>
                          <a:cubicBezTo>
                            <a:pt x="102795" y="-3583"/>
                            <a:pt x="19838" y="24"/>
                            <a:pt x="19838" y="24"/>
                          </a:cubicBezTo>
                          <a:cubicBezTo>
                            <a:pt x="19838" y="24"/>
                            <a:pt x="89570" y="221844"/>
                            <a:pt x="42080" y="224850"/>
                          </a:cubicBezTo>
                          <a:cubicBezTo>
                            <a:pt x="27652" y="225451"/>
                            <a:pt x="13826" y="224850"/>
                            <a:pt x="0" y="222446"/>
                          </a:cubicBezTo>
                          <a:lnTo>
                            <a:pt x="107003" y="379343"/>
                          </a:lnTo>
                          <a:lnTo>
                            <a:pt x="137060" y="654063"/>
                          </a:lnTo>
                          <a:lnTo>
                            <a:pt x="366093" y="726801"/>
                          </a:lnTo>
                          <a:lnTo>
                            <a:pt x="366093" y="654063"/>
                          </a:lnTo>
                          <a:cubicBezTo>
                            <a:pt x="366093" y="605371"/>
                            <a:pt x="343851" y="559083"/>
                            <a:pt x="305378" y="529026"/>
                          </a:cubicBezTo>
                          <a:lnTo>
                            <a:pt x="262698" y="494762"/>
                          </a:lnTo>
                          <a:close/>
                        </a:path>
                      </a:pathLst>
                    </a:custGeom>
                    <a:solidFill>
                      <a:srgbClr val="464646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5" name="Google Shape;735;p55"/>
                    <p:cNvSpPr/>
                    <p:nvPr/>
                  </p:nvSpPr>
                  <p:spPr>
                    <a:xfrm>
                      <a:off x="4762674" y="2485415"/>
                      <a:ext cx="385930" cy="651634"/>
                    </a:xfrm>
                    <a:custGeom>
                      <a:rect b="b" l="l" r="r" t="t"/>
                      <a:pathLst>
                        <a:path extrusionOk="0" h="651634" w="385930">
                          <a:moveTo>
                            <a:pt x="164712" y="345054"/>
                          </a:moveTo>
                          <a:cubicBezTo>
                            <a:pt x="154493" y="280732"/>
                            <a:pt x="128043" y="116020"/>
                            <a:pt x="117222" y="70333"/>
                          </a:cubicBezTo>
                          <a:cubicBezTo>
                            <a:pt x="117222" y="70333"/>
                            <a:pt x="117222" y="70333"/>
                            <a:pt x="117222" y="69732"/>
                          </a:cubicBezTo>
                          <a:cubicBezTo>
                            <a:pt x="117222" y="70333"/>
                            <a:pt x="117222" y="70333"/>
                            <a:pt x="117222" y="70333"/>
                          </a:cubicBezTo>
                          <a:cubicBezTo>
                            <a:pt x="117222" y="70333"/>
                            <a:pt x="117222" y="69131"/>
                            <a:pt x="116621" y="67328"/>
                          </a:cubicBezTo>
                          <a:cubicBezTo>
                            <a:pt x="102795" y="56507"/>
                            <a:pt x="88367" y="45085"/>
                            <a:pt x="74541" y="34265"/>
                          </a:cubicBezTo>
                          <a:cubicBezTo>
                            <a:pt x="60715" y="23444"/>
                            <a:pt x="48692" y="12023"/>
                            <a:pt x="37271" y="0"/>
                          </a:cubicBezTo>
                          <a:cubicBezTo>
                            <a:pt x="54102" y="66125"/>
                            <a:pt x="73339" y="161105"/>
                            <a:pt x="42080" y="162909"/>
                          </a:cubicBezTo>
                          <a:cubicBezTo>
                            <a:pt x="27652" y="163510"/>
                            <a:pt x="13826" y="162909"/>
                            <a:pt x="0" y="160504"/>
                          </a:cubicBezTo>
                          <a:lnTo>
                            <a:pt x="107003" y="317401"/>
                          </a:lnTo>
                          <a:lnTo>
                            <a:pt x="137060" y="592122"/>
                          </a:lnTo>
                          <a:lnTo>
                            <a:pt x="379920" y="651634"/>
                          </a:lnTo>
                          <a:cubicBezTo>
                            <a:pt x="380521" y="643819"/>
                            <a:pt x="382324" y="636606"/>
                            <a:pt x="385931" y="629392"/>
                          </a:cubicBezTo>
                          <a:cubicBezTo>
                            <a:pt x="226629" y="550042"/>
                            <a:pt x="206792" y="535014"/>
                            <a:pt x="164712" y="345054"/>
                          </a:cubicBezTo>
                          <a:close/>
                        </a:path>
                      </a:pathLst>
                    </a:custGeom>
                    <a:solidFill>
                      <a:srgbClr val="7D7D7D">
                        <a:alpha val="200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6" name="Google Shape;736;p55"/>
                    <p:cNvSpPr/>
                    <p:nvPr/>
                  </p:nvSpPr>
                  <p:spPr>
                    <a:xfrm>
                      <a:off x="4477734" y="4551529"/>
                      <a:ext cx="326418" cy="234448"/>
                    </a:xfrm>
                    <a:custGeom>
                      <a:rect b="b" l="l" r="r" t="t"/>
                      <a:pathLst>
                        <a:path extrusionOk="0" h="234448" w="326418">
                          <a:moveTo>
                            <a:pt x="254883" y="106401"/>
                          </a:moveTo>
                          <a:lnTo>
                            <a:pt x="148481" y="0"/>
                          </a:lnTo>
                          <a:lnTo>
                            <a:pt x="0" y="22242"/>
                          </a:lnTo>
                          <a:lnTo>
                            <a:pt x="0" y="83558"/>
                          </a:lnTo>
                          <a:cubicBezTo>
                            <a:pt x="0" y="100991"/>
                            <a:pt x="9618" y="117222"/>
                            <a:pt x="25248" y="126239"/>
                          </a:cubicBezTo>
                          <a:lnTo>
                            <a:pt x="212202" y="230236"/>
                          </a:lnTo>
                          <a:cubicBezTo>
                            <a:pt x="212202" y="230236"/>
                            <a:pt x="296361" y="253680"/>
                            <a:pt x="326418" y="189960"/>
                          </a:cubicBezTo>
                          <a:lnTo>
                            <a:pt x="325817" y="185752"/>
                          </a:lnTo>
                          <a:cubicBezTo>
                            <a:pt x="320407" y="156897"/>
                            <a:pt x="275322" y="127441"/>
                            <a:pt x="254883" y="10640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7" name="Google Shape;737;p55"/>
                    <p:cNvSpPr/>
                    <p:nvPr/>
                  </p:nvSpPr>
                  <p:spPr>
                    <a:xfrm>
                      <a:off x="4758466" y="4412666"/>
                      <a:ext cx="321234" cy="219813"/>
                    </a:xfrm>
                    <a:custGeom>
                      <a:rect b="b" l="l" r="r" t="t"/>
                      <a:pathLst>
                        <a:path extrusionOk="0" h="219813" w="321234">
                          <a:moveTo>
                            <a:pt x="255484" y="107003"/>
                          </a:moveTo>
                          <a:lnTo>
                            <a:pt x="148481" y="0"/>
                          </a:lnTo>
                          <a:lnTo>
                            <a:pt x="0" y="22242"/>
                          </a:lnTo>
                          <a:lnTo>
                            <a:pt x="0" y="83558"/>
                          </a:lnTo>
                          <a:cubicBezTo>
                            <a:pt x="0" y="100991"/>
                            <a:pt x="9618" y="117222"/>
                            <a:pt x="25248" y="126239"/>
                          </a:cubicBezTo>
                          <a:lnTo>
                            <a:pt x="125037" y="160504"/>
                          </a:lnTo>
                          <a:cubicBezTo>
                            <a:pt x="125037" y="160504"/>
                            <a:pt x="232641" y="233242"/>
                            <a:pt x="279529" y="217612"/>
                          </a:cubicBezTo>
                          <a:cubicBezTo>
                            <a:pt x="321609" y="203185"/>
                            <a:pt x="356475" y="159903"/>
                            <a:pt x="255484" y="1070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8" name="Google Shape;738;p55"/>
                    <p:cNvSpPr/>
                    <p:nvPr/>
                  </p:nvSpPr>
                  <p:spPr>
                    <a:xfrm>
                      <a:off x="4410407" y="3259682"/>
                      <a:ext cx="516985" cy="1348570"/>
                    </a:xfrm>
                    <a:custGeom>
                      <a:rect b="b" l="l" r="r" t="t"/>
                      <a:pathLst>
                        <a:path extrusionOk="0" h="1348570" w="516985">
                          <a:moveTo>
                            <a:pt x="506760" y="0"/>
                          </a:moveTo>
                          <a:cubicBezTo>
                            <a:pt x="458669" y="27652"/>
                            <a:pt x="438831" y="-601"/>
                            <a:pt x="393145" y="22242"/>
                          </a:cubicBezTo>
                          <a:cubicBezTo>
                            <a:pt x="269911" y="82957"/>
                            <a:pt x="3006" y="63721"/>
                            <a:pt x="0" y="63120"/>
                          </a:cubicBezTo>
                          <a:lnTo>
                            <a:pt x="47490" y="1315291"/>
                          </a:lnTo>
                          <a:cubicBezTo>
                            <a:pt x="207994" y="1400653"/>
                            <a:pt x="249473" y="1294853"/>
                            <a:pt x="249473" y="1294853"/>
                          </a:cubicBezTo>
                          <a:lnTo>
                            <a:pt x="284940" y="343250"/>
                          </a:lnTo>
                          <a:lnTo>
                            <a:pt x="336037" y="1195064"/>
                          </a:lnTo>
                          <a:cubicBezTo>
                            <a:pt x="486321" y="1241351"/>
                            <a:pt x="516979" y="1155990"/>
                            <a:pt x="516979" y="1155990"/>
                          </a:cubicBezTo>
                          <a:cubicBezTo>
                            <a:pt x="516979" y="1155990"/>
                            <a:pt x="517580" y="506159"/>
                            <a:pt x="506760" y="275321"/>
                          </a:cubicBezTo>
                          <a:cubicBezTo>
                            <a:pt x="503754" y="217011"/>
                            <a:pt x="506760" y="0"/>
                            <a:pt x="50676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9" name="Google Shape;739;p55"/>
                    <p:cNvSpPr/>
                    <p:nvPr/>
                  </p:nvSpPr>
                  <p:spPr>
                    <a:xfrm>
                      <a:off x="4343409" y="2419290"/>
                      <a:ext cx="540694" cy="958420"/>
                    </a:xfrm>
                    <a:custGeom>
                      <a:rect b="b" l="l" r="r" t="t"/>
                      <a:pathLst>
                        <a:path extrusionOk="0" h="958420" w="540694">
                          <a:moveTo>
                            <a:pt x="522060" y="515777"/>
                          </a:moveTo>
                          <a:cubicBezTo>
                            <a:pt x="526869" y="364290"/>
                            <a:pt x="536487" y="224225"/>
                            <a:pt x="508233" y="76946"/>
                          </a:cubicBezTo>
                          <a:cubicBezTo>
                            <a:pt x="469159" y="64322"/>
                            <a:pt x="452929" y="29456"/>
                            <a:pt x="418664" y="5410"/>
                          </a:cubicBezTo>
                          <a:cubicBezTo>
                            <a:pt x="408444" y="-1803"/>
                            <a:pt x="379590" y="9618"/>
                            <a:pt x="376584" y="0"/>
                          </a:cubicBezTo>
                          <a:lnTo>
                            <a:pt x="306852" y="0"/>
                          </a:lnTo>
                          <a:lnTo>
                            <a:pt x="224496" y="14427"/>
                          </a:lnTo>
                          <a:lnTo>
                            <a:pt x="92245" y="100991"/>
                          </a:lnTo>
                          <a:cubicBezTo>
                            <a:pt x="29126" y="135256"/>
                            <a:pt x="-3336" y="188156"/>
                            <a:pt x="271" y="260293"/>
                          </a:cubicBezTo>
                          <a:lnTo>
                            <a:pt x="85633" y="882472"/>
                          </a:lnTo>
                          <a:cubicBezTo>
                            <a:pt x="85633" y="882472"/>
                            <a:pt x="97656" y="982862"/>
                            <a:pt x="318273" y="952805"/>
                          </a:cubicBezTo>
                          <a:cubicBezTo>
                            <a:pt x="439704" y="936574"/>
                            <a:pt x="505829" y="902309"/>
                            <a:pt x="540695" y="875859"/>
                          </a:cubicBezTo>
                          <a:cubicBezTo>
                            <a:pt x="523262" y="756232"/>
                            <a:pt x="517852" y="636005"/>
                            <a:pt x="522060" y="515777"/>
                          </a:cubicBezTo>
                          <a:close/>
                        </a:path>
                      </a:pathLst>
                    </a:custGeom>
                    <a:solidFill>
                      <a:srgbClr val="DEDEDE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0" name="Google Shape;740;p55"/>
                    <p:cNvSpPr/>
                    <p:nvPr/>
                  </p:nvSpPr>
                  <p:spPr>
                    <a:xfrm>
                      <a:off x="4736825" y="2418689"/>
                      <a:ext cx="190561" cy="974495"/>
                    </a:xfrm>
                    <a:custGeom>
                      <a:rect b="b" l="l" r="r" t="t"/>
                      <a:pathLst>
                        <a:path extrusionOk="0" h="974495" w="190561">
                          <a:moveTo>
                            <a:pt x="141268" y="123233"/>
                          </a:moveTo>
                          <a:cubicBezTo>
                            <a:pt x="119025" y="54102"/>
                            <a:pt x="96182" y="0"/>
                            <a:pt x="0" y="0"/>
                          </a:cubicBezTo>
                          <a:cubicBezTo>
                            <a:pt x="72137" y="128042"/>
                            <a:pt x="61917" y="369099"/>
                            <a:pt x="57709" y="452056"/>
                          </a:cubicBezTo>
                          <a:cubicBezTo>
                            <a:pt x="53501" y="535615"/>
                            <a:pt x="22843" y="409977"/>
                            <a:pt x="23444" y="493535"/>
                          </a:cubicBezTo>
                          <a:cubicBezTo>
                            <a:pt x="24046" y="605347"/>
                            <a:pt x="24046" y="716557"/>
                            <a:pt x="22242" y="828369"/>
                          </a:cubicBezTo>
                          <a:cubicBezTo>
                            <a:pt x="52299" y="842796"/>
                            <a:pt x="37271" y="922748"/>
                            <a:pt x="67929" y="952204"/>
                          </a:cubicBezTo>
                          <a:cubicBezTo>
                            <a:pt x="136459" y="1017728"/>
                            <a:pt x="190561" y="917939"/>
                            <a:pt x="190561" y="917939"/>
                          </a:cubicBezTo>
                          <a:lnTo>
                            <a:pt x="159302" y="542828"/>
                          </a:lnTo>
                          <a:cubicBezTo>
                            <a:pt x="158701" y="542828"/>
                            <a:pt x="162909" y="190561"/>
                            <a:pt x="141268" y="123233"/>
                          </a:cubicBezTo>
                          <a:close/>
                        </a:path>
                      </a:pathLst>
                    </a:custGeom>
                    <a:solidFill>
                      <a:srgbClr val="464646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1" name="Google Shape;741;p55"/>
                    <p:cNvSpPr/>
                    <p:nvPr/>
                  </p:nvSpPr>
                  <p:spPr>
                    <a:xfrm>
                      <a:off x="4759067" y="2602036"/>
                      <a:ext cx="132851" cy="791179"/>
                    </a:xfrm>
                    <a:custGeom>
                      <a:rect b="b" l="l" r="r" t="t"/>
                      <a:pathLst>
                        <a:path extrusionOk="0" h="791179" w="132851">
                          <a:moveTo>
                            <a:pt x="58310" y="118424"/>
                          </a:moveTo>
                          <a:cubicBezTo>
                            <a:pt x="57108" y="106402"/>
                            <a:pt x="57709" y="102795"/>
                            <a:pt x="58310" y="103396"/>
                          </a:cubicBezTo>
                          <a:cubicBezTo>
                            <a:pt x="56507" y="97986"/>
                            <a:pt x="54704" y="90171"/>
                            <a:pt x="51698" y="78148"/>
                          </a:cubicBezTo>
                          <a:cubicBezTo>
                            <a:pt x="44484" y="51097"/>
                            <a:pt x="37872" y="25849"/>
                            <a:pt x="29456" y="0"/>
                          </a:cubicBezTo>
                          <a:cubicBezTo>
                            <a:pt x="42681" y="107604"/>
                            <a:pt x="37872" y="218213"/>
                            <a:pt x="35467" y="268709"/>
                          </a:cubicBezTo>
                          <a:cubicBezTo>
                            <a:pt x="31259" y="352267"/>
                            <a:pt x="601" y="226629"/>
                            <a:pt x="1202" y="310188"/>
                          </a:cubicBezTo>
                          <a:cubicBezTo>
                            <a:pt x="1803" y="421999"/>
                            <a:pt x="1803" y="533210"/>
                            <a:pt x="0" y="645022"/>
                          </a:cubicBezTo>
                          <a:cubicBezTo>
                            <a:pt x="30057" y="659449"/>
                            <a:pt x="15028" y="739401"/>
                            <a:pt x="45686" y="768856"/>
                          </a:cubicBezTo>
                          <a:cubicBezTo>
                            <a:pt x="79951" y="801919"/>
                            <a:pt x="110609" y="792902"/>
                            <a:pt x="132852" y="776070"/>
                          </a:cubicBezTo>
                          <a:cubicBezTo>
                            <a:pt x="98587" y="649831"/>
                            <a:pt x="79951" y="521187"/>
                            <a:pt x="72137" y="380521"/>
                          </a:cubicBezTo>
                          <a:cubicBezTo>
                            <a:pt x="66726" y="293356"/>
                            <a:pt x="64923" y="205589"/>
                            <a:pt x="58310" y="118424"/>
                          </a:cubicBezTo>
                          <a:close/>
                        </a:path>
                      </a:pathLst>
                    </a:custGeom>
                    <a:solidFill>
                      <a:srgbClr val="7D7D7D">
                        <a:alpha val="200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2" name="Google Shape;742;p55"/>
                    <p:cNvSpPr/>
                    <p:nvPr/>
                  </p:nvSpPr>
                  <p:spPr>
                    <a:xfrm>
                      <a:off x="4344010" y="2445139"/>
                      <a:ext cx="485991" cy="1047272"/>
                    </a:xfrm>
                    <a:custGeom>
                      <a:rect b="b" l="l" r="r" t="t"/>
                      <a:pathLst>
                        <a:path extrusionOk="0" h="1047272" w="485991">
                          <a:moveTo>
                            <a:pt x="368769" y="272316"/>
                          </a:moveTo>
                          <a:cubicBezTo>
                            <a:pt x="348330" y="232040"/>
                            <a:pt x="311661" y="164111"/>
                            <a:pt x="280402" y="117222"/>
                          </a:cubicBezTo>
                          <a:cubicBezTo>
                            <a:pt x="254553" y="78749"/>
                            <a:pt x="229906" y="39675"/>
                            <a:pt x="205861" y="0"/>
                          </a:cubicBezTo>
                          <a:lnTo>
                            <a:pt x="92245" y="74541"/>
                          </a:lnTo>
                          <a:cubicBezTo>
                            <a:pt x="29126" y="108806"/>
                            <a:pt x="-3336" y="161706"/>
                            <a:pt x="271" y="233843"/>
                          </a:cubicBezTo>
                          <a:lnTo>
                            <a:pt x="60385" y="972041"/>
                          </a:lnTo>
                          <a:cubicBezTo>
                            <a:pt x="60385" y="972041"/>
                            <a:pt x="82627" y="1028548"/>
                            <a:pt x="262368" y="1046582"/>
                          </a:cubicBezTo>
                          <a:cubicBezTo>
                            <a:pt x="345926" y="1054998"/>
                            <a:pt x="481783" y="984665"/>
                            <a:pt x="485991" y="932366"/>
                          </a:cubicBezTo>
                          <a:cubicBezTo>
                            <a:pt x="479379" y="824161"/>
                            <a:pt x="469159" y="733990"/>
                            <a:pt x="460743" y="667264"/>
                          </a:cubicBezTo>
                          <a:cubicBezTo>
                            <a:pt x="433692" y="472495"/>
                            <a:pt x="419866" y="373908"/>
                            <a:pt x="368769" y="272316"/>
                          </a:cubicBezTo>
                          <a:close/>
                        </a:path>
                      </a:pathLst>
                    </a:custGeom>
                    <a:solidFill>
                      <a:srgbClr val="464646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3" name="Google Shape;743;p55"/>
                    <p:cNvSpPr/>
                    <p:nvPr/>
                  </p:nvSpPr>
                  <p:spPr>
                    <a:xfrm>
                      <a:off x="4567905" y="2298461"/>
                      <a:ext cx="175532" cy="232640"/>
                    </a:xfrm>
                    <a:custGeom>
                      <a:rect b="b" l="l" r="r" t="t"/>
                      <a:pathLst>
                        <a:path extrusionOk="0" h="232640" w="175532">
                          <a:moveTo>
                            <a:pt x="0" y="144273"/>
                          </a:moveTo>
                          <a:cubicBezTo>
                            <a:pt x="0" y="192965"/>
                            <a:pt x="39675" y="232641"/>
                            <a:pt x="87766" y="232641"/>
                          </a:cubicBezTo>
                          <a:cubicBezTo>
                            <a:pt x="136458" y="232641"/>
                            <a:pt x="175532" y="192965"/>
                            <a:pt x="175532" y="144273"/>
                          </a:cubicBezTo>
                          <a:lnTo>
                            <a:pt x="175532" y="0"/>
                          </a:lnTo>
                          <a:lnTo>
                            <a:pt x="12624" y="0"/>
                          </a:lnTo>
                          <a:lnTo>
                            <a:pt x="0" y="144273"/>
                          </a:lnTo>
                          <a:close/>
                        </a:path>
                      </a:pathLst>
                    </a:custGeom>
                    <a:solidFill>
                      <a:srgbClr val="F7B598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4" name="Google Shape;744;p55"/>
                    <p:cNvSpPr/>
                    <p:nvPr/>
                  </p:nvSpPr>
                  <p:spPr>
                    <a:xfrm>
                      <a:off x="4567905" y="2299062"/>
                      <a:ext cx="175532" cy="175532"/>
                    </a:xfrm>
                    <a:custGeom>
                      <a:rect b="b" l="l" r="r" t="t"/>
                      <a:pathLst>
                        <a:path extrusionOk="0" h="175532" w="175532">
                          <a:moveTo>
                            <a:pt x="0" y="108806"/>
                          </a:moveTo>
                          <a:cubicBezTo>
                            <a:pt x="0" y="145476"/>
                            <a:pt x="39675" y="175532"/>
                            <a:pt x="87766" y="175532"/>
                          </a:cubicBezTo>
                          <a:cubicBezTo>
                            <a:pt x="136458" y="175532"/>
                            <a:pt x="175532" y="145476"/>
                            <a:pt x="175532" y="108806"/>
                          </a:cubicBezTo>
                          <a:lnTo>
                            <a:pt x="175532" y="0"/>
                          </a:lnTo>
                          <a:lnTo>
                            <a:pt x="12624" y="0"/>
                          </a:lnTo>
                          <a:lnTo>
                            <a:pt x="0" y="108806"/>
                          </a:lnTo>
                          <a:close/>
                        </a:path>
                      </a:pathLst>
                    </a:custGeom>
                    <a:solidFill>
                      <a:srgbClr val="E8AC9E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5" name="Google Shape;745;p55"/>
                    <p:cNvSpPr/>
                    <p:nvPr/>
                  </p:nvSpPr>
                  <p:spPr>
                    <a:xfrm>
                      <a:off x="4533640" y="2140963"/>
                      <a:ext cx="265703" cy="296361"/>
                    </a:xfrm>
                    <a:custGeom>
                      <a:rect b="b" l="l" r="r" t="t"/>
                      <a:pathLst>
                        <a:path extrusionOk="0" h="296361" w="265703">
                          <a:moveTo>
                            <a:pt x="15028" y="181544"/>
                          </a:moveTo>
                          <a:cubicBezTo>
                            <a:pt x="15028" y="255484"/>
                            <a:pt x="146678" y="296361"/>
                            <a:pt x="146678" y="296361"/>
                          </a:cubicBezTo>
                          <a:cubicBezTo>
                            <a:pt x="217612" y="296361"/>
                            <a:pt x="265703" y="249472"/>
                            <a:pt x="265703" y="174330"/>
                          </a:cubicBezTo>
                          <a:lnTo>
                            <a:pt x="255484" y="0"/>
                          </a:lnTo>
                          <a:lnTo>
                            <a:pt x="0" y="45687"/>
                          </a:lnTo>
                          <a:lnTo>
                            <a:pt x="15028" y="181544"/>
                          </a:lnTo>
                          <a:close/>
                        </a:path>
                      </a:pathLst>
                    </a:custGeom>
                    <a:solidFill>
                      <a:srgbClr val="F7B598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6" name="Google Shape;746;p55"/>
                    <p:cNvSpPr/>
                    <p:nvPr/>
                  </p:nvSpPr>
                  <p:spPr>
                    <a:xfrm>
                      <a:off x="4490371" y="2045967"/>
                      <a:ext cx="323686" cy="337254"/>
                    </a:xfrm>
                    <a:custGeom>
                      <a:rect b="b" l="l" r="r" t="t"/>
                      <a:pathLst>
                        <a:path extrusionOk="0" h="337254" w="323686">
                          <a:moveTo>
                            <a:pt x="263286" y="32477"/>
                          </a:moveTo>
                          <a:cubicBezTo>
                            <a:pt x="162295" y="-31243"/>
                            <a:pt x="74529" y="6027"/>
                            <a:pt x="14415" y="81771"/>
                          </a:cubicBezTo>
                          <a:cubicBezTo>
                            <a:pt x="-15041" y="119041"/>
                            <a:pt x="8403" y="179756"/>
                            <a:pt x="16819" y="214622"/>
                          </a:cubicBezTo>
                          <a:cubicBezTo>
                            <a:pt x="36657" y="293973"/>
                            <a:pt x="82944" y="337255"/>
                            <a:pt x="82944" y="337255"/>
                          </a:cubicBezTo>
                          <a:lnTo>
                            <a:pt x="90759" y="211617"/>
                          </a:lnTo>
                          <a:lnTo>
                            <a:pt x="105788" y="236865"/>
                          </a:lnTo>
                          <a:lnTo>
                            <a:pt x="126828" y="221235"/>
                          </a:lnTo>
                          <a:cubicBezTo>
                            <a:pt x="126828" y="221235"/>
                            <a:pt x="117811" y="167734"/>
                            <a:pt x="117811" y="159318"/>
                          </a:cubicBezTo>
                          <a:cubicBezTo>
                            <a:pt x="119614" y="129261"/>
                            <a:pt x="298753" y="124452"/>
                            <a:pt x="298753" y="124452"/>
                          </a:cubicBezTo>
                          <a:cubicBezTo>
                            <a:pt x="298753" y="124452"/>
                            <a:pt x="373896" y="102209"/>
                            <a:pt x="263286" y="32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7" name="Google Shape;747;p55"/>
                    <p:cNvSpPr/>
                    <p:nvPr/>
                  </p:nvSpPr>
                  <p:spPr>
                    <a:xfrm>
                      <a:off x="4536721" y="2242817"/>
                      <a:ext cx="43815" cy="79682"/>
                    </a:xfrm>
                    <a:custGeom>
                      <a:rect b="b" l="l" r="r" t="t"/>
                      <a:pathLst>
                        <a:path extrusionOk="0" h="79682" w="43815">
                          <a:moveTo>
                            <a:pt x="526" y="21379"/>
                          </a:moveTo>
                          <a:cubicBezTo>
                            <a:pt x="-3682" y="53841"/>
                            <a:pt x="17959" y="89308"/>
                            <a:pt x="43808" y="77285"/>
                          </a:cubicBezTo>
                          <a:lnTo>
                            <a:pt x="43808" y="14766"/>
                          </a:lnTo>
                          <a:cubicBezTo>
                            <a:pt x="44409" y="14766"/>
                            <a:pt x="5936" y="-22504"/>
                            <a:pt x="526" y="21379"/>
                          </a:cubicBezTo>
                          <a:close/>
                        </a:path>
                      </a:pathLst>
                    </a:custGeom>
                    <a:solidFill>
                      <a:srgbClr val="F7B598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48" name="Google Shape;748;p55"/>
                  <p:cNvSpPr/>
                  <p:nvPr/>
                </p:nvSpPr>
                <p:spPr>
                  <a:xfrm>
                    <a:off x="4335843" y="2563519"/>
                    <a:ext cx="717782" cy="623224"/>
                  </a:xfrm>
                  <a:custGeom>
                    <a:rect b="b" l="l" r="r" t="t"/>
                    <a:pathLst>
                      <a:path extrusionOk="0" h="623224" w="717782">
                        <a:moveTo>
                          <a:pt x="167741" y="89012"/>
                        </a:moveTo>
                        <a:cubicBezTo>
                          <a:pt x="146100" y="38517"/>
                          <a:pt x="117245" y="-10175"/>
                          <a:pt x="42103" y="1847"/>
                        </a:cubicBezTo>
                        <a:cubicBezTo>
                          <a:pt x="42103" y="1847"/>
                          <a:pt x="1826" y="9061"/>
                          <a:pt x="23" y="131693"/>
                        </a:cubicBezTo>
                        <a:cubicBezTo>
                          <a:pt x="-2382" y="254326"/>
                          <a:pt x="185775" y="563912"/>
                          <a:pt x="197797" y="575935"/>
                        </a:cubicBezTo>
                        <a:cubicBezTo>
                          <a:pt x="209820" y="587958"/>
                          <a:pt x="580122" y="641459"/>
                          <a:pt x="717782" y="616812"/>
                        </a:cubicBezTo>
                        <a:lnTo>
                          <a:pt x="717782" y="514018"/>
                        </a:lnTo>
                        <a:cubicBezTo>
                          <a:pt x="717782" y="514018"/>
                          <a:pt x="318626" y="448493"/>
                          <a:pt x="305401" y="437673"/>
                        </a:cubicBezTo>
                        <a:cubicBezTo>
                          <a:pt x="304800" y="437673"/>
                          <a:pt x="200803" y="165958"/>
                          <a:pt x="167741" y="89012"/>
                        </a:cubicBez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9" name="Google Shape;749;p55"/>
                <p:cNvGrpSpPr/>
                <p:nvPr/>
              </p:nvGrpSpPr>
              <p:grpSpPr>
                <a:xfrm>
                  <a:off x="5040400" y="2130143"/>
                  <a:ext cx="652836" cy="2663043"/>
                  <a:chOff x="5040400" y="2130143"/>
                  <a:chExt cx="652836" cy="2663043"/>
                </a:xfrm>
              </p:grpSpPr>
              <p:sp>
                <p:nvSpPr>
                  <p:cNvPr id="750" name="Google Shape;750;p55"/>
                  <p:cNvSpPr/>
                  <p:nvPr/>
                </p:nvSpPr>
                <p:spPr>
                  <a:xfrm>
                    <a:off x="5040400" y="2130143"/>
                    <a:ext cx="652836" cy="2655229"/>
                  </a:xfrm>
                  <a:custGeom>
                    <a:rect b="b" l="l" r="r" t="t"/>
                    <a:pathLst>
                      <a:path extrusionOk="0" h="2655229" w="652836">
                        <a:moveTo>
                          <a:pt x="456264" y="160504"/>
                        </a:moveTo>
                        <a:lnTo>
                          <a:pt x="195370" y="0"/>
                        </a:lnTo>
                        <a:lnTo>
                          <a:pt x="195370" y="601"/>
                        </a:lnTo>
                        <a:lnTo>
                          <a:pt x="194769" y="0"/>
                        </a:lnTo>
                        <a:lnTo>
                          <a:pt x="194769" y="0"/>
                        </a:lnTo>
                        <a:lnTo>
                          <a:pt x="0" y="394347"/>
                        </a:lnTo>
                        <a:lnTo>
                          <a:pt x="91974" y="447848"/>
                        </a:lnTo>
                        <a:lnTo>
                          <a:pt x="99188" y="2503141"/>
                        </a:lnTo>
                        <a:lnTo>
                          <a:pt x="361284" y="2655229"/>
                        </a:lnTo>
                        <a:lnTo>
                          <a:pt x="568677" y="2535603"/>
                        </a:lnTo>
                        <a:lnTo>
                          <a:pt x="561463" y="374509"/>
                        </a:lnTo>
                        <a:lnTo>
                          <a:pt x="652837" y="330025"/>
                        </a:lnTo>
                        <a:lnTo>
                          <a:pt x="456264" y="160504"/>
                        </a:lnTo>
                        <a:close/>
                        <a:moveTo>
                          <a:pt x="194769" y="0"/>
                        </a:moveTo>
                        <a:lnTo>
                          <a:pt x="194769" y="0"/>
                        </a:lnTo>
                        <a:lnTo>
                          <a:pt x="194769" y="0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1" name="Google Shape;751;p55"/>
                  <p:cNvSpPr/>
                  <p:nvPr/>
                </p:nvSpPr>
                <p:spPr>
                  <a:xfrm>
                    <a:off x="5301895" y="2290646"/>
                    <a:ext cx="390740" cy="2502540"/>
                  </a:xfrm>
                  <a:custGeom>
                    <a:rect b="b" l="l" r="r" t="t"/>
                    <a:pathLst>
                      <a:path extrusionOk="0" h="2502540" w="390740">
                        <a:moveTo>
                          <a:pt x="194769" y="0"/>
                        </a:moveTo>
                        <a:lnTo>
                          <a:pt x="0" y="394347"/>
                        </a:lnTo>
                        <a:lnTo>
                          <a:pt x="91974" y="341447"/>
                        </a:lnTo>
                        <a:lnTo>
                          <a:pt x="99188" y="2502540"/>
                        </a:lnTo>
                        <a:lnTo>
                          <a:pt x="306581" y="2382914"/>
                        </a:lnTo>
                        <a:lnTo>
                          <a:pt x="299367" y="221820"/>
                        </a:lnTo>
                        <a:lnTo>
                          <a:pt x="390740" y="16892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2" name="Google Shape;752;p55"/>
                <p:cNvGrpSpPr/>
                <p:nvPr/>
              </p:nvGrpSpPr>
              <p:grpSpPr>
                <a:xfrm>
                  <a:off x="4673706" y="3399747"/>
                  <a:ext cx="482113" cy="1930857"/>
                  <a:chOff x="4673706" y="3399747"/>
                  <a:chExt cx="482113" cy="1930857"/>
                </a:xfrm>
              </p:grpSpPr>
              <p:sp>
                <p:nvSpPr>
                  <p:cNvPr id="753" name="Google Shape;753;p55"/>
                  <p:cNvSpPr/>
                  <p:nvPr/>
                </p:nvSpPr>
                <p:spPr>
                  <a:xfrm>
                    <a:off x="4673706" y="3399747"/>
                    <a:ext cx="482113" cy="1930857"/>
                  </a:xfrm>
                  <a:custGeom>
                    <a:rect b="b" l="l" r="r" t="t"/>
                    <a:pathLst>
                      <a:path extrusionOk="0" h="1930857" w="482113">
                        <a:moveTo>
                          <a:pt x="214607" y="0"/>
                        </a:moveTo>
                        <a:lnTo>
                          <a:pt x="0" y="123835"/>
                        </a:lnTo>
                        <a:lnTo>
                          <a:pt x="5410" y="1778769"/>
                        </a:lnTo>
                        <a:lnTo>
                          <a:pt x="267507" y="1930857"/>
                        </a:lnTo>
                        <a:lnTo>
                          <a:pt x="482113" y="1807023"/>
                        </a:lnTo>
                        <a:lnTo>
                          <a:pt x="476703" y="152088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4" name="Google Shape;754;p55"/>
                  <p:cNvSpPr/>
                  <p:nvPr/>
                </p:nvSpPr>
                <p:spPr>
                  <a:xfrm>
                    <a:off x="4935802" y="3551835"/>
                    <a:ext cx="220016" cy="1778769"/>
                  </a:xfrm>
                  <a:custGeom>
                    <a:rect b="b" l="l" r="r" t="t"/>
                    <a:pathLst>
                      <a:path extrusionOk="0" h="1778769" w="220016">
                        <a:moveTo>
                          <a:pt x="0" y="124436"/>
                        </a:moveTo>
                        <a:lnTo>
                          <a:pt x="5410" y="1778769"/>
                        </a:lnTo>
                        <a:lnTo>
                          <a:pt x="220017" y="1654935"/>
                        </a:lnTo>
                        <a:lnTo>
                          <a:pt x="21460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5" name="Google Shape;755;p55"/>
                <p:cNvGrpSpPr/>
                <p:nvPr/>
              </p:nvGrpSpPr>
              <p:grpSpPr>
                <a:xfrm>
                  <a:off x="4243891" y="3953997"/>
                  <a:ext cx="480911" cy="1625479"/>
                  <a:chOff x="4243891" y="3953997"/>
                  <a:chExt cx="480911" cy="1625479"/>
                </a:xfrm>
              </p:grpSpPr>
              <p:sp>
                <p:nvSpPr>
                  <p:cNvPr id="756" name="Google Shape;756;p55"/>
                  <p:cNvSpPr/>
                  <p:nvPr/>
                </p:nvSpPr>
                <p:spPr>
                  <a:xfrm>
                    <a:off x="4243891" y="3953997"/>
                    <a:ext cx="480910" cy="1625479"/>
                  </a:xfrm>
                  <a:custGeom>
                    <a:rect b="b" l="l" r="r" t="t"/>
                    <a:pathLst>
                      <a:path extrusionOk="0" h="1625479" w="480910">
                        <a:moveTo>
                          <a:pt x="215208" y="0"/>
                        </a:moveTo>
                        <a:lnTo>
                          <a:pt x="0" y="124436"/>
                        </a:lnTo>
                        <a:lnTo>
                          <a:pt x="4809" y="1472790"/>
                        </a:lnTo>
                        <a:lnTo>
                          <a:pt x="266304" y="1625479"/>
                        </a:lnTo>
                        <a:lnTo>
                          <a:pt x="480911" y="1501043"/>
                        </a:lnTo>
                        <a:lnTo>
                          <a:pt x="476703" y="152088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7" name="Google Shape;757;p55"/>
                  <p:cNvSpPr/>
                  <p:nvPr/>
                </p:nvSpPr>
                <p:spPr>
                  <a:xfrm>
                    <a:off x="4505988" y="4106085"/>
                    <a:ext cx="218814" cy="1473391"/>
                  </a:xfrm>
                  <a:custGeom>
                    <a:rect b="b" l="l" r="r" t="t"/>
                    <a:pathLst>
                      <a:path extrusionOk="0" h="1473391" w="218814">
                        <a:moveTo>
                          <a:pt x="0" y="124436"/>
                        </a:moveTo>
                        <a:lnTo>
                          <a:pt x="4208" y="1473391"/>
                        </a:lnTo>
                        <a:lnTo>
                          <a:pt x="218814" y="1348955"/>
                        </a:lnTo>
                        <a:lnTo>
                          <a:pt x="21460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8" name="Google Shape;758;p55"/>
                <p:cNvGrpSpPr/>
                <p:nvPr/>
              </p:nvGrpSpPr>
              <p:grpSpPr>
                <a:xfrm>
                  <a:off x="3814679" y="4580383"/>
                  <a:ext cx="479708" cy="1247362"/>
                  <a:chOff x="3814679" y="4580383"/>
                  <a:chExt cx="479708" cy="1247362"/>
                </a:xfrm>
              </p:grpSpPr>
              <p:sp>
                <p:nvSpPr>
                  <p:cNvPr id="759" name="Google Shape;759;p55"/>
                  <p:cNvSpPr/>
                  <p:nvPr/>
                </p:nvSpPr>
                <p:spPr>
                  <a:xfrm>
                    <a:off x="3814679" y="4580383"/>
                    <a:ext cx="479708" cy="1247362"/>
                  </a:xfrm>
                  <a:custGeom>
                    <a:rect b="b" l="l" r="r" t="t"/>
                    <a:pathLst>
                      <a:path extrusionOk="0" h="1247362" w="479708">
                        <a:moveTo>
                          <a:pt x="214606" y="0"/>
                        </a:moveTo>
                        <a:lnTo>
                          <a:pt x="0" y="123834"/>
                        </a:lnTo>
                        <a:lnTo>
                          <a:pt x="3006" y="1095275"/>
                        </a:lnTo>
                        <a:lnTo>
                          <a:pt x="265102" y="1247363"/>
                        </a:lnTo>
                        <a:lnTo>
                          <a:pt x="479709" y="1123528"/>
                        </a:lnTo>
                        <a:lnTo>
                          <a:pt x="476703" y="152088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0" name="Google Shape;760;p55"/>
                  <p:cNvSpPr/>
                  <p:nvPr/>
                </p:nvSpPr>
                <p:spPr>
                  <a:xfrm>
                    <a:off x="4076775" y="4732471"/>
                    <a:ext cx="217612" cy="1095274"/>
                  </a:xfrm>
                  <a:custGeom>
                    <a:rect b="b" l="l" r="r" t="t"/>
                    <a:pathLst>
                      <a:path extrusionOk="0" h="1095274" w="217612">
                        <a:moveTo>
                          <a:pt x="0" y="123834"/>
                        </a:moveTo>
                        <a:lnTo>
                          <a:pt x="3006" y="1095275"/>
                        </a:lnTo>
                        <a:lnTo>
                          <a:pt x="217612" y="971440"/>
                        </a:lnTo>
                        <a:lnTo>
                          <a:pt x="21460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61" name="Google Shape;761;p55"/>
                <p:cNvSpPr/>
                <p:nvPr/>
              </p:nvSpPr>
              <p:spPr>
                <a:xfrm>
                  <a:off x="5053024" y="3028845"/>
                  <a:ext cx="241657" cy="139420"/>
                </a:xfrm>
                <a:custGeom>
                  <a:rect b="b" l="l" r="r" t="t"/>
                  <a:pathLst>
                    <a:path extrusionOk="0" h="139420" w="241657">
                      <a:moveTo>
                        <a:pt x="241658" y="64322"/>
                      </a:moveTo>
                      <a:cubicBezTo>
                        <a:pt x="241658" y="51698"/>
                        <a:pt x="221219" y="54704"/>
                        <a:pt x="221219" y="54704"/>
                      </a:cubicBezTo>
                      <a:cubicBezTo>
                        <a:pt x="197775" y="62518"/>
                        <a:pt x="170723" y="64322"/>
                        <a:pt x="150285" y="64923"/>
                      </a:cubicBezTo>
                      <a:cubicBezTo>
                        <a:pt x="150285" y="63120"/>
                        <a:pt x="150285" y="60715"/>
                        <a:pt x="149683" y="58912"/>
                      </a:cubicBezTo>
                      <a:cubicBezTo>
                        <a:pt x="220017" y="53501"/>
                        <a:pt x="235646" y="37872"/>
                        <a:pt x="235646" y="37872"/>
                      </a:cubicBezTo>
                      <a:cubicBezTo>
                        <a:pt x="235646" y="25248"/>
                        <a:pt x="215208" y="28253"/>
                        <a:pt x="215208" y="28253"/>
                      </a:cubicBezTo>
                      <a:cubicBezTo>
                        <a:pt x="189960" y="36669"/>
                        <a:pt x="160504" y="38473"/>
                        <a:pt x="140065" y="38473"/>
                      </a:cubicBezTo>
                      <a:cubicBezTo>
                        <a:pt x="139464" y="38473"/>
                        <a:pt x="138863" y="37872"/>
                        <a:pt x="137661" y="37872"/>
                      </a:cubicBezTo>
                      <a:cubicBezTo>
                        <a:pt x="119627" y="37872"/>
                        <a:pt x="79951" y="24647"/>
                        <a:pt x="79951" y="24647"/>
                      </a:cubicBezTo>
                      <a:lnTo>
                        <a:pt x="79951" y="0"/>
                      </a:lnTo>
                      <a:lnTo>
                        <a:pt x="0" y="48692"/>
                      </a:lnTo>
                      <a:lnTo>
                        <a:pt x="0" y="130447"/>
                      </a:lnTo>
                      <a:lnTo>
                        <a:pt x="38473" y="138262"/>
                      </a:lnTo>
                      <a:cubicBezTo>
                        <a:pt x="57709" y="140666"/>
                        <a:pt x="94379" y="138863"/>
                        <a:pt x="117823" y="137060"/>
                      </a:cubicBezTo>
                      <a:lnTo>
                        <a:pt x="117823" y="137060"/>
                      </a:lnTo>
                      <a:cubicBezTo>
                        <a:pt x="204387" y="134655"/>
                        <a:pt x="222421" y="116020"/>
                        <a:pt x="222421" y="116020"/>
                      </a:cubicBezTo>
                      <a:cubicBezTo>
                        <a:pt x="222421" y="103396"/>
                        <a:pt x="201983" y="105800"/>
                        <a:pt x="201983" y="105800"/>
                      </a:cubicBezTo>
                      <a:cubicBezTo>
                        <a:pt x="183347" y="111812"/>
                        <a:pt x="162909" y="113615"/>
                        <a:pt x="144874" y="114818"/>
                      </a:cubicBezTo>
                      <a:cubicBezTo>
                        <a:pt x="145476" y="113615"/>
                        <a:pt x="145476" y="111812"/>
                        <a:pt x="146077" y="110008"/>
                      </a:cubicBezTo>
                      <a:cubicBezTo>
                        <a:pt x="214606" y="105800"/>
                        <a:pt x="230236" y="90171"/>
                        <a:pt x="230236" y="90171"/>
                      </a:cubicBezTo>
                      <a:cubicBezTo>
                        <a:pt x="230236" y="77547"/>
                        <a:pt x="209797" y="79951"/>
                        <a:pt x="209797" y="79951"/>
                      </a:cubicBezTo>
                      <a:cubicBezTo>
                        <a:pt x="190561" y="85963"/>
                        <a:pt x="168319" y="88367"/>
                        <a:pt x="149683" y="88968"/>
                      </a:cubicBezTo>
                      <a:cubicBezTo>
                        <a:pt x="149683" y="87766"/>
                        <a:pt x="150285" y="85963"/>
                        <a:pt x="150285" y="84761"/>
                      </a:cubicBezTo>
                      <a:cubicBezTo>
                        <a:pt x="225427" y="81154"/>
                        <a:pt x="241658" y="64322"/>
                        <a:pt x="241658" y="64322"/>
                      </a:cubicBezTo>
                      <a:close/>
                    </a:path>
                  </a:pathLst>
                </a:custGeom>
                <a:solidFill>
                  <a:srgbClr val="F7B59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2" name="Google Shape;762;p55"/>
              <p:cNvGrpSpPr/>
              <p:nvPr/>
            </p:nvGrpSpPr>
            <p:grpSpPr>
              <a:xfrm>
                <a:off x="4647857" y="5337076"/>
                <a:ext cx="1991604" cy="836925"/>
                <a:chOff x="4647857" y="5337076"/>
                <a:chExt cx="1991604" cy="836925"/>
              </a:xfrm>
            </p:grpSpPr>
            <p:sp>
              <p:nvSpPr>
                <p:cNvPr id="763" name="Google Shape;763;p55"/>
                <p:cNvSpPr/>
                <p:nvPr/>
              </p:nvSpPr>
              <p:spPr>
                <a:xfrm>
                  <a:off x="4655667" y="5463456"/>
                  <a:ext cx="1090474" cy="710545"/>
                </a:xfrm>
                <a:custGeom>
                  <a:rect b="b" l="l" r="r" t="t"/>
                  <a:pathLst>
                    <a:path extrusionOk="0" h="710545" w="1090474">
                      <a:moveTo>
                        <a:pt x="929365" y="92576"/>
                      </a:moveTo>
                      <a:cubicBezTo>
                        <a:pt x="830177" y="35467"/>
                        <a:pt x="693718" y="0"/>
                        <a:pt x="543434" y="0"/>
                      </a:cubicBezTo>
                      <a:cubicBezTo>
                        <a:pt x="242263" y="0"/>
                        <a:pt x="-1198" y="141268"/>
                        <a:pt x="4" y="315598"/>
                      </a:cubicBezTo>
                      <a:cubicBezTo>
                        <a:pt x="4" y="321008"/>
                        <a:pt x="4" y="326419"/>
                        <a:pt x="606" y="331829"/>
                      </a:cubicBezTo>
                      <a:cubicBezTo>
                        <a:pt x="1808" y="345054"/>
                        <a:pt x="4814" y="358279"/>
                        <a:pt x="8420" y="371504"/>
                      </a:cubicBezTo>
                      <a:cubicBezTo>
                        <a:pt x="12628" y="384729"/>
                        <a:pt x="18039" y="397353"/>
                        <a:pt x="24651" y="409376"/>
                      </a:cubicBezTo>
                      <a:cubicBezTo>
                        <a:pt x="18039" y="396752"/>
                        <a:pt x="12628" y="384128"/>
                        <a:pt x="8420" y="371504"/>
                      </a:cubicBezTo>
                      <a:cubicBezTo>
                        <a:pt x="4212" y="358279"/>
                        <a:pt x="1808" y="345054"/>
                        <a:pt x="606" y="331829"/>
                      </a:cubicBezTo>
                      <a:cubicBezTo>
                        <a:pt x="4" y="326419"/>
                        <a:pt x="4" y="321008"/>
                        <a:pt x="4" y="315598"/>
                      </a:cubicBezTo>
                      <a:lnTo>
                        <a:pt x="4" y="394347"/>
                      </a:lnTo>
                      <a:cubicBezTo>
                        <a:pt x="606" y="481512"/>
                        <a:pt x="61922" y="560261"/>
                        <a:pt x="161110" y="617971"/>
                      </a:cubicBezTo>
                      <a:cubicBezTo>
                        <a:pt x="260297" y="675079"/>
                        <a:pt x="396756" y="710546"/>
                        <a:pt x="547041" y="710546"/>
                      </a:cubicBezTo>
                      <a:cubicBezTo>
                        <a:pt x="848211" y="710546"/>
                        <a:pt x="1091672" y="569278"/>
                        <a:pt x="1090470" y="394948"/>
                      </a:cubicBezTo>
                      <a:lnTo>
                        <a:pt x="1090470" y="316199"/>
                      </a:lnTo>
                      <a:cubicBezTo>
                        <a:pt x="1089869" y="228433"/>
                        <a:pt x="1027951" y="149684"/>
                        <a:pt x="929365" y="92576"/>
                      </a:cubicBezTo>
                      <a:close/>
                    </a:path>
                  </a:pathLst>
                </a:custGeom>
                <a:solidFill>
                  <a:srgbClr val="7D7D7D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4" name="Google Shape;764;p55"/>
                <p:cNvGrpSpPr/>
                <p:nvPr/>
              </p:nvGrpSpPr>
              <p:grpSpPr>
                <a:xfrm>
                  <a:off x="4647857" y="5437607"/>
                  <a:ext cx="1091070" cy="710546"/>
                  <a:chOff x="4647857" y="5437607"/>
                  <a:chExt cx="1091070" cy="710546"/>
                </a:xfrm>
              </p:grpSpPr>
              <p:sp>
                <p:nvSpPr>
                  <p:cNvPr id="765" name="Google Shape;765;p55"/>
                  <p:cNvSpPr/>
                  <p:nvPr/>
                </p:nvSpPr>
                <p:spPr>
                  <a:xfrm>
                    <a:off x="5191887" y="5502530"/>
                    <a:ext cx="306580" cy="152088"/>
                  </a:xfrm>
                  <a:custGeom>
                    <a:rect b="b" l="l" r="r" t="t"/>
                    <a:pathLst>
                      <a:path extrusionOk="0" h="152088" w="306580">
                        <a:moveTo>
                          <a:pt x="0" y="78749"/>
                        </a:moveTo>
                        <a:cubicBezTo>
                          <a:pt x="119627" y="78749"/>
                          <a:pt x="228433" y="107003"/>
                          <a:pt x="306581" y="152088"/>
                        </a:cubicBezTo>
                        <a:cubicBezTo>
                          <a:pt x="306581" y="125638"/>
                          <a:pt x="306581" y="99789"/>
                          <a:pt x="306581" y="73339"/>
                        </a:cubicBezTo>
                        <a:cubicBezTo>
                          <a:pt x="227832" y="27653"/>
                          <a:pt x="119627" y="0"/>
                          <a:pt x="0" y="0"/>
                        </a:cubicBezTo>
                        <a:cubicBezTo>
                          <a:pt x="0" y="26450"/>
                          <a:pt x="0" y="52299"/>
                          <a:pt x="0" y="78749"/>
                        </a:cubicBez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6" name="Google Shape;766;p55"/>
                  <p:cNvSpPr/>
                  <p:nvPr/>
                </p:nvSpPr>
                <p:spPr>
                  <a:xfrm>
                    <a:off x="4760264" y="5503129"/>
                    <a:ext cx="431623" cy="329426"/>
                  </a:xfrm>
                  <a:custGeom>
                    <a:rect b="b" l="l" r="r" t="t"/>
                    <a:pathLst>
                      <a:path extrusionOk="0" h="329426" w="431623">
                        <a:moveTo>
                          <a:pt x="6" y="250677"/>
                        </a:moveTo>
                        <a:lnTo>
                          <a:pt x="6" y="329426"/>
                        </a:lnTo>
                        <a:cubicBezTo>
                          <a:pt x="-596" y="190563"/>
                          <a:pt x="192370" y="78751"/>
                          <a:pt x="431623" y="78751"/>
                        </a:cubicBezTo>
                        <a:cubicBezTo>
                          <a:pt x="431623" y="52302"/>
                          <a:pt x="431623" y="26452"/>
                          <a:pt x="431623" y="2"/>
                        </a:cubicBezTo>
                        <a:cubicBezTo>
                          <a:pt x="192370" y="-599"/>
                          <a:pt x="-1197" y="111814"/>
                          <a:pt x="6" y="250677"/>
                        </a:cubicBez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7" name="Google Shape;767;p55"/>
                  <p:cNvSpPr/>
                  <p:nvPr/>
                </p:nvSpPr>
                <p:spPr>
                  <a:xfrm>
                    <a:off x="4958044" y="5577672"/>
                    <a:ext cx="159301" cy="248871"/>
                  </a:xfrm>
                  <a:custGeom>
                    <a:rect b="b" l="l" r="r" t="t"/>
                    <a:pathLst>
                      <a:path extrusionOk="0" h="248871" w="159301">
                        <a:moveTo>
                          <a:pt x="0" y="78148"/>
                        </a:moveTo>
                        <a:lnTo>
                          <a:pt x="158701" y="248872"/>
                        </a:lnTo>
                        <a:lnTo>
                          <a:pt x="159302" y="170724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8" name="Google Shape;768;p55"/>
                  <p:cNvSpPr/>
                  <p:nvPr/>
                </p:nvSpPr>
                <p:spPr>
                  <a:xfrm>
                    <a:off x="5300693" y="5577071"/>
                    <a:ext cx="156897" cy="249472"/>
                  </a:xfrm>
                  <a:custGeom>
                    <a:rect b="b" l="l" r="r" t="t"/>
                    <a:pathLst>
                      <a:path extrusionOk="0" h="249472" w="156897">
                        <a:moveTo>
                          <a:pt x="0" y="249473"/>
                        </a:moveTo>
                        <a:lnTo>
                          <a:pt x="156897" y="78749"/>
                        </a:lnTo>
                        <a:lnTo>
                          <a:pt x="156897" y="0"/>
                        </a:lnTo>
                        <a:lnTo>
                          <a:pt x="0" y="171325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9" name="Google Shape;769;p55"/>
                  <p:cNvSpPr/>
                  <p:nvPr/>
                </p:nvSpPr>
                <p:spPr>
                  <a:xfrm>
                    <a:off x="5499069" y="5576470"/>
                    <a:ext cx="128042" cy="256084"/>
                  </a:xfrm>
                  <a:custGeom>
                    <a:rect b="b" l="l" r="r" t="t"/>
                    <a:pathLst>
                      <a:path extrusionOk="0" h="256084" w="128042">
                        <a:moveTo>
                          <a:pt x="0" y="0"/>
                        </a:moveTo>
                        <a:cubicBezTo>
                          <a:pt x="0" y="26450"/>
                          <a:pt x="0" y="52299"/>
                          <a:pt x="0" y="78749"/>
                        </a:cubicBezTo>
                        <a:cubicBezTo>
                          <a:pt x="78749" y="124435"/>
                          <a:pt x="127441" y="186954"/>
                          <a:pt x="128042" y="256085"/>
                        </a:cubicBezTo>
                        <a:cubicBezTo>
                          <a:pt x="128042" y="235045"/>
                          <a:pt x="128042" y="207393"/>
                          <a:pt x="128042" y="186954"/>
                        </a:cubicBezTo>
                        <a:lnTo>
                          <a:pt x="128042" y="177937"/>
                        </a:lnTo>
                        <a:cubicBezTo>
                          <a:pt x="127441" y="108205"/>
                          <a:pt x="78148" y="450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0" name="Google Shape;770;p55"/>
                  <p:cNvSpPr/>
                  <p:nvPr/>
                </p:nvSpPr>
                <p:spPr>
                  <a:xfrm>
                    <a:off x="5267630" y="5788071"/>
                    <a:ext cx="134053" cy="78148"/>
                  </a:xfrm>
                  <a:custGeom>
                    <a:rect b="b" l="l" r="r" t="t"/>
                    <a:pathLst>
                      <a:path extrusionOk="0" h="78148" w="134053">
                        <a:moveTo>
                          <a:pt x="0" y="78148"/>
                        </a:moveTo>
                        <a:lnTo>
                          <a:pt x="134054" y="78148"/>
                        </a:lnTo>
                        <a:lnTo>
                          <a:pt x="134054" y="0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1" name="Google Shape;771;p55"/>
                  <p:cNvSpPr/>
                  <p:nvPr/>
                </p:nvSpPr>
                <p:spPr>
                  <a:xfrm>
                    <a:off x="5006736" y="5748396"/>
                    <a:ext cx="601" cy="117823"/>
                  </a:xfrm>
                  <a:custGeom>
                    <a:rect b="b" l="l" r="r" t="t"/>
                    <a:pathLst>
                      <a:path extrusionOk="0" h="117823" w="601">
                        <a:moveTo>
                          <a:pt x="0" y="78148"/>
                        </a:moveTo>
                        <a:lnTo>
                          <a:pt x="601" y="117823"/>
                        </a:lnTo>
                        <a:lnTo>
                          <a:pt x="601" y="396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2" name="Google Shape;772;p55"/>
                  <p:cNvSpPr/>
                  <p:nvPr/>
                </p:nvSpPr>
                <p:spPr>
                  <a:xfrm>
                    <a:off x="5007337" y="5788071"/>
                    <a:ext cx="140065" cy="78148"/>
                  </a:xfrm>
                  <a:custGeom>
                    <a:rect b="b" l="l" r="r" t="t"/>
                    <a:pathLst>
                      <a:path extrusionOk="0" h="78148" w="140065">
                        <a:moveTo>
                          <a:pt x="0" y="78148"/>
                        </a:moveTo>
                        <a:lnTo>
                          <a:pt x="139464" y="78148"/>
                        </a:lnTo>
                        <a:lnTo>
                          <a:pt x="14006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3" name="Google Shape;773;p55"/>
                  <p:cNvSpPr/>
                  <p:nvPr/>
                </p:nvSpPr>
                <p:spPr>
                  <a:xfrm>
                    <a:off x="5146802" y="5788071"/>
                    <a:ext cx="601" cy="108204"/>
                  </a:xfrm>
                  <a:custGeom>
                    <a:rect b="b" l="l" r="r" t="t"/>
                    <a:pathLst>
                      <a:path extrusionOk="0" h="108204" w="601">
                        <a:moveTo>
                          <a:pt x="0" y="78148"/>
                        </a:moveTo>
                        <a:lnTo>
                          <a:pt x="601" y="108205"/>
                        </a:lnTo>
                        <a:lnTo>
                          <a:pt x="601" y="29456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4" name="Google Shape;774;p55"/>
                  <p:cNvSpPr/>
                  <p:nvPr/>
                </p:nvSpPr>
                <p:spPr>
                  <a:xfrm>
                    <a:off x="5268232" y="5857202"/>
                    <a:ext cx="134053" cy="78148"/>
                  </a:xfrm>
                  <a:custGeom>
                    <a:rect b="b" l="l" r="r" t="t"/>
                    <a:pathLst>
                      <a:path extrusionOk="0" h="78148" w="134053">
                        <a:moveTo>
                          <a:pt x="0" y="78148"/>
                        </a:moveTo>
                        <a:lnTo>
                          <a:pt x="134054" y="78148"/>
                        </a:lnTo>
                        <a:lnTo>
                          <a:pt x="1340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5" name="Google Shape;775;p55"/>
                  <p:cNvSpPr/>
                  <p:nvPr/>
                </p:nvSpPr>
                <p:spPr>
                  <a:xfrm>
                    <a:off x="5007337" y="5857202"/>
                    <a:ext cx="140065" cy="78148"/>
                  </a:xfrm>
                  <a:custGeom>
                    <a:rect b="b" l="l" r="r" t="t"/>
                    <a:pathLst>
                      <a:path extrusionOk="0" h="78148" w="140065">
                        <a:moveTo>
                          <a:pt x="0" y="78148"/>
                        </a:moveTo>
                        <a:lnTo>
                          <a:pt x="140065" y="78148"/>
                        </a:lnTo>
                        <a:lnTo>
                          <a:pt x="140065" y="0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6" name="Google Shape;776;p55"/>
                  <p:cNvSpPr/>
                  <p:nvPr/>
                </p:nvSpPr>
                <p:spPr>
                  <a:xfrm>
                    <a:off x="5007337" y="5817527"/>
                    <a:ext cx="601" cy="117823"/>
                  </a:xfrm>
                  <a:custGeom>
                    <a:rect b="b" l="l" r="r" t="t"/>
                    <a:pathLst>
                      <a:path extrusionOk="0" h="117823" w="601">
                        <a:moveTo>
                          <a:pt x="0" y="78749"/>
                        </a:moveTo>
                        <a:lnTo>
                          <a:pt x="0" y="117823"/>
                        </a:lnTo>
                        <a:lnTo>
                          <a:pt x="601" y="396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7" name="Google Shape;777;p55"/>
                  <p:cNvSpPr/>
                  <p:nvPr/>
                </p:nvSpPr>
                <p:spPr>
                  <a:xfrm>
                    <a:off x="4958645" y="5577071"/>
                    <a:ext cx="498944" cy="348660"/>
                  </a:xfrm>
                  <a:custGeom>
                    <a:rect b="b" l="l" r="r" t="t"/>
                    <a:pathLst>
                      <a:path extrusionOk="0" h="348660" w="498944">
                        <a:moveTo>
                          <a:pt x="366695" y="601"/>
                        </a:moveTo>
                        <a:lnTo>
                          <a:pt x="251877" y="146077"/>
                        </a:lnTo>
                        <a:lnTo>
                          <a:pt x="248871" y="146077"/>
                        </a:lnTo>
                        <a:lnTo>
                          <a:pt x="132251" y="601"/>
                        </a:lnTo>
                        <a:lnTo>
                          <a:pt x="0" y="601"/>
                        </a:lnTo>
                        <a:lnTo>
                          <a:pt x="158701" y="171325"/>
                        </a:lnTo>
                        <a:lnTo>
                          <a:pt x="48091" y="171325"/>
                        </a:lnTo>
                        <a:lnTo>
                          <a:pt x="48692" y="211000"/>
                        </a:lnTo>
                        <a:lnTo>
                          <a:pt x="188757" y="211000"/>
                        </a:lnTo>
                        <a:lnTo>
                          <a:pt x="188757" y="240455"/>
                        </a:lnTo>
                        <a:lnTo>
                          <a:pt x="48692" y="240455"/>
                        </a:lnTo>
                        <a:lnTo>
                          <a:pt x="49293" y="280130"/>
                        </a:lnTo>
                        <a:lnTo>
                          <a:pt x="188757" y="280130"/>
                        </a:lnTo>
                        <a:lnTo>
                          <a:pt x="189359" y="348660"/>
                        </a:lnTo>
                        <a:lnTo>
                          <a:pt x="310187" y="348660"/>
                        </a:lnTo>
                        <a:lnTo>
                          <a:pt x="309586" y="280130"/>
                        </a:lnTo>
                        <a:lnTo>
                          <a:pt x="443640" y="280130"/>
                        </a:lnTo>
                        <a:lnTo>
                          <a:pt x="443640" y="240455"/>
                        </a:lnTo>
                        <a:lnTo>
                          <a:pt x="309586" y="240455"/>
                        </a:lnTo>
                        <a:lnTo>
                          <a:pt x="309586" y="211000"/>
                        </a:lnTo>
                        <a:lnTo>
                          <a:pt x="443039" y="211000"/>
                        </a:lnTo>
                        <a:lnTo>
                          <a:pt x="443039" y="171325"/>
                        </a:lnTo>
                        <a:lnTo>
                          <a:pt x="342048" y="171325"/>
                        </a:lnTo>
                        <a:lnTo>
                          <a:pt x="498945" y="0"/>
                        </a:lnTo>
                        <a:close/>
                      </a:path>
                    </a:pathLst>
                  </a:custGeom>
                  <a:solidFill>
                    <a:srgbClr val="FAB51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8" name="Google Shape;778;p55"/>
                  <p:cNvSpPr/>
                  <p:nvPr/>
                </p:nvSpPr>
                <p:spPr>
                  <a:xfrm>
                    <a:off x="5148004" y="5925732"/>
                    <a:ext cx="120828" cy="78749"/>
                  </a:xfrm>
                  <a:custGeom>
                    <a:rect b="b" l="l" r="r" t="t"/>
                    <a:pathLst>
                      <a:path extrusionOk="0" h="78749" w="120828">
                        <a:moveTo>
                          <a:pt x="0" y="78749"/>
                        </a:moveTo>
                        <a:lnTo>
                          <a:pt x="120228" y="78749"/>
                        </a:lnTo>
                        <a:lnTo>
                          <a:pt x="12082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9" name="Google Shape;779;p55"/>
                  <p:cNvSpPr/>
                  <p:nvPr/>
                </p:nvSpPr>
                <p:spPr>
                  <a:xfrm>
                    <a:off x="5147403" y="5857202"/>
                    <a:ext cx="601" cy="147278"/>
                  </a:xfrm>
                  <a:custGeom>
                    <a:rect b="b" l="l" r="r" t="t"/>
                    <a:pathLst>
                      <a:path extrusionOk="0" h="147278" w="601">
                        <a:moveTo>
                          <a:pt x="0" y="78148"/>
                        </a:moveTo>
                        <a:lnTo>
                          <a:pt x="601" y="147279"/>
                        </a:lnTo>
                        <a:lnTo>
                          <a:pt x="601" y="685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0" name="Google Shape;780;p55"/>
                  <p:cNvSpPr/>
                  <p:nvPr/>
                </p:nvSpPr>
                <p:spPr>
                  <a:xfrm>
                    <a:off x="4647857" y="5753205"/>
                    <a:ext cx="1090469" cy="394948"/>
                  </a:xfrm>
                  <a:custGeom>
                    <a:rect b="b" l="l" r="r" t="t"/>
                    <a:pathLst>
                      <a:path extrusionOk="0" h="394948" w="1090469">
                        <a:moveTo>
                          <a:pt x="547036" y="316199"/>
                        </a:moveTo>
                        <a:cubicBezTo>
                          <a:pt x="396150" y="316199"/>
                          <a:pt x="259692" y="280732"/>
                          <a:pt x="161105" y="223624"/>
                        </a:cubicBezTo>
                        <a:cubicBezTo>
                          <a:pt x="61917" y="166515"/>
                          <a:pt x="601" y="87766"/>
                          <a:pt x="0" y="0"/>
                        </a:cubicBezTo>
                        <a:lnTo>
                          <a:pt x="0" y="78749"/>
                        </a:lnTo>
                        <a:cubicBezTo>
                          <a:pt x="601" y="165914"/>
                          <a:pt x="61917" y="244664"/>
                          <a:pt x="161105" y="302373"/>
                        </a:cubicBezTo>
                        <a:cubicBezTo>
                          <a:pt x="260293" y="359481"/>
                          <a:pt x="396751" y="394948"/>
                          <a:pt x="547036" y="394948"/>
                        </a:cubicBezTo>
                        <a:cubicBezTo>
                          <a:pt x="848207" y="394948"/>
                          <a:pt x="1091668" y="253681"/>
                          <a:pt x="1090465" y="78749"/>
                        </a:cubicBezTo>
                        <a:lnTo>
                          <a:pt x="1090465" y="0"/>
                        </a:lnTo>
                        <a:cubicBezTo>
                          <a:pt x="1091668" y="174932"/>
                          <a:pt x="848808" y="316199"/>
                          <a:pt x="547036" y="31619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1" name="Google Shape;781;p55"/>
                  <p:cNvSpPr/>
                  <p:nvPr/>
                </p:nvSpPr>
                <p:spPr>
                  <a:xfrm>
                    <a:off x="4648453" y="5437607"/>
                    <a:ext cx="1090474" cy="632397"/>
                  </a:xfrm>
                  <a:custGeom>
                    <a:rect b="b" l="l" r="r" t="t"/>
                    <a:pathLst>
                      <a:path extrusionOk="0" h="632397" w="1090474">
                        <a:moveTo>
                          <a:pt x="929365" y="92576"/>
                        </a:moveTo>
                        <a:cubicBezTo>
                          <a:pt x="830177" y="35467"/>
                          <a:pt x="693718" y="0"/>
                          <a:pt x="543434" y="0"/>
                        </a:cubicBezTo>
                        <a:cubicBezTo>
                          <a:pt x="242263" y="0"/>
                          <a:pt x="-1198" y="141268"/>
                          <a:pt x="4" y="316199"/>
                        </a:cubicBezTo>
                        <a:cubicBezTo>
                          <a:pt x="606" y="403364"/>
                          <a:pt x="61922" y="482113"/>
                          <a:pt x="161110" y="539822"/>
                        </a:cubicBezTo>
                        <a:cubicBezTo>
                          <a:pt x="260297" y="596931"/>
                          <a:pt x="396756" y="632398"/>
                          <a:pt x="547041" y="632398"/>
                        </a:cubicBezTo>
                        <a:cubicBezTo>
                          <a:pt x="848211" y="632398"/>
                          <a:pt x="1091672" y="491130"/>
                          <a:pt x="1090470" y="316199"/>
                        </a:cubicBezTo>
                        <a:cubicBezTo>
                          <a:pt x="1089869" y="229034"/>
                          <a:pt x="1028553" y="149684"/>
                          <a:pt x="929365" y="92576"/>
                        </a:cubicBez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82" name="Google Shape;782;p55"/>
                <p:cNvGrpSpPr/>
                <p:nvPr/>
              </p:nvGrpSpPr>
              <p:grpSpPr>
                <a:xfrm>
                  <a:off x="5546340" y="5337076"/>
                  <a:ext cx="1093121" cy="774996"/>
                  <a:chOff x="5546340" y="5337076"/>
                  <a:chExt cx="1093121" cy="774996"/>
                </a:xfrm>
              </p:grpSpPr>
              <p:sp>
                <p:nvSpPr>
                  <p:cNvPr id="783" name="Google Shape;783;p55"/>
                  <p:cNvSpPr/>
                  <p:nvPr/>
                </p:nvSpPr>
                <p:spPr>
                  <a:xfrm>
                    <a:off x="5555392" y="5689484"/>
                    <a:ext cx="1053108" cy="422588"/>
                  </a:xfrm>
                  <a:custGeom>
                    <a:rect b="b" l="l" r="r" t="t"/>
                    <a:pathLst>
                      <a:path extrusionOk="0" h="422588" w="1053108">
                        <a:moveTo>
                          <a:pt x="190143" y="0"/>
                        </a:moveTo>
                        <a:cubicBezTo>
                          <a:pt x="190143" y="0"/>
                          <a:pt x="-22660" y="42080"/>
                          <a:pt x="1987" y="130447"/>
                        </a:cubicBezTo>
                        <a:cubicBezTo>
                          <a:pt x="12807" y="168920"/>
                          <a:pt x="99371" y="236247"/>
                          <a:pt x="99371" y="236247"/>
                        </a:cubicBezTo>
                        <a:lnTo>
                          <a:pt x="95764" y="314395"/>
                        </a:lnTo>
                        <a:cubicBezTo>
                          <a:pt x="95764" y="314395"/>
                          <a:pt x="341630" y="435826"/>
                          <a:pt x="732370" y="421398"/>
                        </a:cubicBezTo>
                        <a:cubicBezTo>
                          <a:pt x="902493" y="415387"/>
                          <a:pt x="1106880" y="318603"/>
                          <a:pt x="1040153" y="217011"/>
                        </a:cubicBezTo>
                        <a:lnTo>
                          <a:pt x="190143" y="0"/>
                        </a:lnTo>
                        <a:close/>
                      </a:path>
                    </a:pathLst>
                  </a:custGeom>
                  <a:solidFill>
                    <a:srgbClr val="7D7D7D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84" name="Google Shape;784;p55"/>
                  <p:cNvGrpSpPr/>
                  <p:nvPr/>
                </p:nvGrpSpPr>
                <p:grpSpPr>
                  <a:xfrm>
                    <a:off x="5546340" y="5337076"/>
                    <a:ext cx="1093121" cy="730665"/>
                    <a:chOff x="5546340" y="5337076"/>
                    <a:chExt cx="1093121" cy="730665"/>
                  </a:xfrm>
                </p:grpSpPr>
                <p:sp>
                  <p:nvSpPr>
                    <p:cNvPr id="785" name="Google Shape;785;p55"/>
                    <p:cNvSpPr/>
                    <p:nvPr/>
                  </p:nvSpPr>
                  <p:spPr>
                    <a:xfrm>
                      <a:off x="5546340" y="5561442"/>
                      <a:ext cx="1089482" cy="506299"/>
                    </a:xfrm>
                    <a:custGeom>
                      <a:rect b="b" l="l" r="r" t="t"/>
                      <a:pathLst>
                        <a:path extrusionOk="0" h="506299" w="1089482">
                          <a:moveTo>
                            <a:pt x="892910" y="393746"/>
                          </a:moveTo>
                          <a:cubicBezTo>
                            <a:pt x="661472" y="475501"/>
                            <a:pt x="321828" y="411780"/>
                            <a:pt x="134874" y="250675"/>
                          </a:cubicBezTo>
                          <a:cubicBezTo>
                            <a:pt x="40495" y="169521"/>
                            <a:pt x="3225" y="79951"/>
                            <a:pt x="18253" y="0"/>
                          </a:cubicBezTo>
                          <a:lnTo>
                            <a:pt x="3225" y="76946"/>
                          </a:lnTo>
                          <a:cubicBezTo>
                            <a:pt x="-11804" y="156897"/>
                            <a:pt x="25467" y="247068"/>
                            <a:pt x="119846" y="327621"/>
                          </a:cubicBezTo>
                          <a:cubicBezTo>
                            <a:pt x="306800" y="488726"/>
                            <a:pt x="646443" y="552446"/>
                            <a:pt x="877881" y="470692"/>
                          </a:cubicBezTo>
                          <a:cubicBezTo>
                            <a:pt x="992699" y="429814"/>
                            <a:pt x="1059425" y="361284"/>
                            <a:pt x="1074454" y="281934"/>
                          </a:cubicBezTo>
                          <a:lnTo>
                            <a:pt x="1089482" y="204988"/>
                          </a:lnTo>
                          <a:cubicBezTo>
                            <a:pt x="1074454" y="283737"/>
                            <a:pt x="1007727" y="352868"/>
                            <a:pt x="892910" y="39374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6" name="Google Shape;786;p55"/>
                    <p:cNvSpPr/>
                    <p:nvPr/>
                  </p:nvSpPr>
                  <p:spPr>
                    <a:xfrm>
                      <a:off x="5561555" y="5337076"/>
                      <a:ext cx="1077906" cy="653718"/>
                    </a:xfrm>
                    <a:custGeom>
                      <a:rect b="b" l="l" r="r" t="t"/>
                      <a:pathLst>
                        <a:path extrusionOk="0" h="653718" w="1077906">
                          <a:moveTo>
                            <a:pt x="958247" y="178679"/>
                          </a:moveTo>
                          <a:cubicBezTo>
                            <a:pt x="771293" y="17573"/>
                            <a:pt x="431650" y="-46147"/>
                            <a:pt x="200212" y="35608"/>
                          </a:cubicBezTo>
                          <a:cubicBezTo>
                            <a:pt x="-31227" y="117362"/>
                            <a:pt x="-67295" y="313935"/>
                            <a:pt x="119659" y="475040"/>
                          </a:cubicBezTo>
                          <a:cubicBezTo>
                            <a:pt x="306613" y="636145"/>
                            <a:pt x="646257" y="699866"/>
                            <a:pt x="877695" y="618111"/>
                          </a:cubicBezTo>
                          <a:cubicBezTo>
                            <a:pt x="1109133" y="536356"/>
                            <a:pt x="1145202" y="339183"/>
                            <a:pt x="958247" y="178679"/>
                          </a:cubicBezTo>
                          <a:close/>
                        </a:path>
                      </a:pathLst>
                    </a:custGeom>
                    <a:solidFill>
                      <a:srgbClr val="FFBC5A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7" name="Google Shape;787;p55"/>
                    <p:cNvSpPr/>
                    <p:nvPr/>
                  </p:nvSpPr>
                  <p:spPr>
                    <a:xfrm>
                      <a:off x="5897454" y="5493513"/>
                      <a:ext cx="422938" cy="337238"/>
                    </a:xfrm>
                    <a:custGeom>
                      <a:rect b="b" l="l" r="r" t="t"/>
                      <a:pathLst>
                        <a:path extrusionOk="0" h="337238" w="422938">
                          <a:moveTo>
                            <a:pt x="393916" y="186954"/>
                          </a:moveTo>
                          <a:cubicBezTo>
                            <a:pt x="369870" y="166515"/>
                            <a:pt x="342218" y="153290"/>
                            <a:pt x="310959" y="147880"/>
                          </a:cubicBezTo>
                          <a:cubicBezTo>
                            <a:pt x="279699" y="142470"/>
                            <a:pt x="241227" y="141869"/>
                            <a:pt x="195540" y="146678"/>
                          </a:cubicBezTo>
                          <a:cubicBezTo>
                            <a:pt x="168489" y="147880"/>
                            <a:pt x="148050" y="147279"/>
                            <a:pt x="134825" y="144273"/>
                          </a:cubicBezTo>
                          <a:cubicBezTo>
                            <a:pt x="121600" y="141869"/>
                            <a:pt x="110178" y="135858"/>
                            <a:pt x="99959" y="127441"/>
                          </a:cubicBezTo>
                          <a:cubicBezTo>
                            <a:pt x="89138" y="117823"/>
                            <a:pt x="83728" y="109407"/>
                            <a:pt x="84329" y="101593"/>
                          </a:cubicBezTo>
                          <a:cubicBezTo>
                            <a:pt x="84931" y="93778"/>
                            <a:pt x="92745" y="87165"/>
                            <a:pt x="107774" y="81755"/>
                          </a:cubicBezTo>
                          <a:cubicBezTo>
                            <a:pt x="122201" y="76345"/>
                            <a:pt x="137230" y="76345"/>
                            <a:pt x="152859" y="79952"/>
                          </a:cubicBezTo>
                          <a:cubicBezTo>
                            <a:pt x="168489" y="83558"/>
                            <a:pt x="183517" y="91975"/>
                            <a:pt x="197945" y="103997"/>
                          </a:cubicBezTo>
                          <a:lnTo>
                            <a:pt x="267076" y="79350"/>
                          </a:lnTo>
                          <a:lnTo>
                            <a:pt x="266474" y="78148"/>
                          </a:lnTo>
                          <a:cubicBezTo>
                            <a:pt x="265873" y="77547"/>
                            <a:pt x="265272" y="76946"/>
                            <a:pt x="264671" y="76345"/>
                          </a:cubicBezTo>
                          <a:cubicBezTo>
                            <a:pt x="241227" y="56507"/>
                            <a:pt x="214175" y="42681"/>
                            <a:pt x="183517" y="36068"/>
                          </a:cubicBezTo>
                          <a:cubicBezTo>
                            <a:pt x="152258" y="28855"/>
                            <a:pt x="119797" y="28855"/>
                            <a:pt x="87335" y="36670"/>
                          </a:cubicBezTo>
                          <a:lnTo>
                            <a:pt x="44654" y="0"/>
                          </a:lnTo>
                          <a:lnTo>
                            <a:pt x="5580" y="13826"/>
                          </a:lnTo>
                          <a:lnTo>
                            <a:pt x="47660" y="49895"/>
                          </a:lnTo>
                          <a:cubicBezTo>
                            <a:pt x="20007" y="62519"/>
                            <a:pt x="4378" y="78148"/>
                            <a:pt x="771" y="96784"/>
                          </a:cubicBezTo>
                          <a:cubicBezTo>
                            <a:pt x="-2836" y="114818"/>
                            <a:pt x="6181" y="134054"/>
                            <a:pt x="28424" y="152689"/>
                          </a:cubicBezTo>
                          <a:cubicBezTo>
                            <a:pt x="52469" y="173128"/>
                            <a:pt x="80121" y="186353"/>
                            <a:pt x="110779" y="191162"/>
                          </a:cubicBezTo>
                          <a:cubicBezTo>
                            <a:pt x="141438" y="195971"/>
                            <a:pt x="180512" y="196572"/>
                            <a:pt x="226799" y="192364"/>
                          </a:cubicBezTo>
                          <a:cubicBezTo>
                            <a:pt x="252047" y="190561"/>
                            <a:pt x="272486" y="191162"/>
                            <a:pt x="286312" y="194168"/>
                          </a:cubicBezTo>
                          <a:cubicBezTo>
                            <a:pt x="300138" y="197174"/>
                            <a:pt x="312762" y="203185"/>
                            <a:pt x="323582" y="212202"/>
                          </a:cubicBezTo>
                          <a:cubicBezTo>
                            <a:pt x="334403" y="221820"/>
                            <a:pt x="339212" y="230236"/>
                            <a:pt x="337409" y="238652"/>
                          </a:cubicBezTo>
                          <a:cubicBezTo>
                            <a:pt x="335605" y="247068"/>
                            <a:pt x="327189" y="253681"/>
                            <a:pt x="311560" y="259692"/>
                          </a:cubicBezTo>
                          <a:cubicBezTo>
                            <a:pt x="295329" y="265703"/>
                            <a:pt x="278497" y="266906"/>
                            <a:pt x="261064" y="264501"/>
                          </a:cubicBezTo>
                          <a:cubicBezTo>
                            <a:pt x="243631" y="262097"/>
                            <a:pt x="226799" y="253681"/>
                            <a:pt x="209967" y="239253"/>
                          </a:cubicBezTo>
                          <a:lnTo>
                            <a:pt x="140836" y="263900"/>
                          </a:lnTo>
                          <a:lnTo>
                            <a:pt x="141438" y="265102"/>
                          </a:lnTo>
                          <a:cubicBezTo>
                            <a:pt x="142039" y="265703"/>
                            <a:pt x="143241" y="266906"/>
                            <a:pt x="143842" y="267507"/>
                          </a:cubicBezTo>
                          <a:cubicBezTo>
                            <a:pt x="170893" y="290350"/>
                            <a:pt x="200950" y="304777"/>
                            <a:pt x="234013" y="309586"/>
                          </a:cubicBezTo>
                          <a:cubicBezTo>
                            <a:pt x="268879" y="314997"/>
                            <a:pt x="302543" y="313193"/>
                            <a:pt x="335605" y="304176"/>
                          </a:cubicBezTo>
                          <a:lnTo>
                            <a:pt x="374078" y="337239"/>
                          </a:lnTo>
                          <a:lnTo>
                            <a:pt x="412551" y="323413"/>
                          </a:lnTo>
                          <a:lnTo>
                            <a:pt x="374078" y="290350"/>
                          </a:lnTo>
                          <a:cubicBezTo>
                            <a:pt x="402332" y="277726"/>
                            <a:pt x="417961" y="262097"/>
                            <a:pt x="422169" y="244063"/>
                          </a:cubicBezTo>
                          <a:cubicBezTo>
                            <a:pt x="425776" y="225427"/>
                            <a:pt x="416759" y="206191"/>
                            <a:pt x="393916" y="18695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88" name="Google Shape;788;p55"/>
              <p:cNvGrpSpPr/>
              <p:nvPr/>
            </p:nvGrpSpPr>
            <p:grpSpPr>
              <a:xfrm>
                <a:off x="6058729" y="1381040"/>
                <a:ext cx="2315585" cy="3062926"/>
                <a:chOff x="6058729" y="1381040"/>
                <a:chExt cx="2315585" cy="3062926"/>
              </a:xfrm>
            </p:grpSpPr>
            <p:grpSp>
              <p:nvGrpSpPr>
                <p:cNvPr id="789" name="Google Shape;789;p55"/>
                <p:cNvGrpSpPr/>
                <p:nvPr/>
              </p:nvGrpSpPr>
              <p:grpSpPr>
                <a:xfrm>
                  <a:off x="6058729" y="1381040"/>
                  <a:ext cx="2315585" cy="3062926"/>
                  <a:chOff x="6058729" y="1381040"/>
                  <a:chExt cx="2315585" cy="3062926"/>
                </a:xfrm>
              </p:grpSpPr>
              <p:sp>
                <p:nvSpPr>
                  <p:cNvPr id="790" name="Google Shape;790;p55"/>
                  <p:cNvSpPr/>
                  <p:nvPr/>
                </p:nvSpPr>
                <p:spPr>
                  <a:xfrm>
                    <a:off x="6058729" y="1411140"/>
                    <a:ext cx="2263286" cy="3032826"/>
                  </a:xfrm>
                  <a:custGeom>
                    <a:rect b="b" l="l" r="r" t="t"/>
                    <a:pathLst>
                      <a:path extrusionOk="0" h="3032826" w="2263286">
                        <a:moveTo>
                          <a:pt x="2197162" y="1236583"/>
                        </a:moveTo>
                        <a:lnTo>
                          <a:pt x="70934" y="9058"/>
                        </a:lnTo>
                        <a:cubicBezTo>
                          <a:pt x="34265" y="-11982"/>
                          <a:pt x="4809" y="4850"/>
                          <a:pt x="4809" y="46930"/>
                        </a:cubicBezTo>
                        <a:lnTo>
                          <a:pt x="0" y="1682628"/>
                        </a:lnTo>
                        <a:cubicBezTo>
                          <a:pt x="0" y="1724708"/>
                          <a:pt x="29456" y="1775203"/>
                          <a:pt x="65524" y="1796243"/>
                        </a:cubicBezTo>
                        <a:lnTo>
                          <a:pt x="2192353" y="3023768"/>
                        </a:lnTo>
                        <a:cubicBezTo>
                          <a:pt x="2229022" y="3044808"/>
                          <a:pt x="2258478" y="3027976"/>
                          <a:pt x="2258478" y="2985897"/>
                        </a:cubicBezTo>
                        <a:lnTo>
                          <a:pt x="2263287" y="1350198"/>
                        </a:lnTo>
                        <a:cubicBezTo>
                          <a:pt x="2263287" y="1308720"/>
                          <a:pt x="2233831" y="1257623"/>
                          <a:pt x="2197162" y="1236583"/>
                        </a:cubicBezTo>
                        <a:close/>
                        <a:moveTo>
                          <a:pt x="2070322" y="2863865"/>
                        </a:moveTo>
                        <a:lnTo>
                          <a:pt x="188157" y="1777007"/>
                        </a:lnTo>
                        <a:lnTo>
                          <a:pt x="192966" y="168961"/>
                        </a:lnTo>
                        <a:lnTo>
                          <a:pt x="2075131" y="1255819"/>
                        </a:lnTo>
                        <a:lnTo>
                          <a:pt x="2070322" y="28638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1" name="Google Shape;791;p55"/>
                  <p:cNvSpPr/>
                  <p:nvPr/>
                </p:nvSpPr>
                <p:spPr>
                  <a:xfrm>
                    <a:off x="6082774" y="1381040"/>
                    <a:ext cx="2291540" cy="3058076"/>
                  </a:xfrm>
                  <a:custGeom>
                    <a:rect b="b" l="l" r="r" t="t"/>
                    <a:pathLst>
                      <a:path extrusionOk="0" h="3058076" w="2291540">
                        <a:moveTo>
                          <a:pt x="2225415" y="1236626"/>
                        </a:moveTo>
                        <a:lnTo>
                          <a:pt x="99188" y="9101"/>
                        </a:lnTo>
                        <a:cubicBezTo>
                          <a:pt x="81154" y="-1720"/>
                          <a:pt x="64322" y="-2321"/>
                          <a:pt x="52299" y="4292"/>
                        </a:cubicBezTo>
                        <a:lnTo>
                          <a:pt x="0" y="34349"/>
                        </a:lnTo>
                        <a:cubicBezTo>
                          <a:pt x="12023" y="27135"/>
                          <a:pt x="28855" y="28337"/>
                          <a:pt x="46889" y="39158"/>
                        </a:cubicBezTo>
                        <a:lnTo>
                          <a:pt x="46889" y="39158"/>
                        </a:lnTo>
                        <a:lnTo>
                          <a:pt x="2173116" y="1266683"/>
                        </a:lnTo>
                        <a:cubicBezTo>
                          <a:pt x="2209786" y="1287723"/>
                          <a:pt x="2239241" y="1338820"/>
                          <a:pt x="2238640" y="1380298"/>
                        </a:cubicBezTo>
                        <a:lnTo>
                          <a:pt x="2234432" y="3015996"/>
                        </a:lnTo>
                        <a:cubicBezTo>
                          <a:pt x="2234432" y="3037036"/>
                          <a:pt x="2227219" y="3051464"/>
                          <a:pt x="2215196" y="3058076"/>
                        </a:cubicBezTo>
                        <a:lnTo>
                          <a:pt x="2267495" y="3028019"/>
                        </a:lnTo>
                        <a:cubicBezTo>
                          <a:pt x="2279518" y="3021407"/>
                          <a:pt x="2286732" y="3006378"/>
                          <a:pt x="2286732" y="2985940"/>
                        </a:cubicBezTo>
                        <a:lnTo>
                          <a:pt x="2291541" y="1350241"/>
                        </a:lnTo>
                        <a:cubicBezTo>
                          <a:pt x="2291541" y="1308763"/>
                          <a:pt x="2262085" y="1257666"/>
                          <a:pt x="2225415" y="1236626"/>
                        </a:cubicBez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2" name="Google Shape;792;p55"/>
                  <p:cNvSpPr/>
                  <p:nvPr/>
                </p:nvSpPr>
                <p:spPr>
                  <a:xfrm>
                    <a:off x="6246885" y="1580702"/>
                    <a:ext cx="1886974" cy="2694303"/>
                  </a:xfrm>
                  <a:custGeom>
                    <a:rect b="b" l="l" r="r" t="t"/>
                    <a:pathLst>
                      <a:path extrusionOk="0" h="2694303" w="1886974">
                        <a:moveTo>
                          <a:pt x="0" y="1607445"/>
                        </a:moveTo>
                        <a:lnTo>
                          <a:pt x="1882165" y="2694303"/>
                        </a:lnTo>
                        <a:lnTo>
                          <a:pt x="1886974" y="1086258"/>
                        </a:lnTo>
                        <a:lnTo>
                          <a:pt x="4809" y="0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93" name="Google Shape;793;p55"/>
                <p:cNvGrpSpPr/>
                <p:nvPr/>
              </p:nvGrpSpPr>
              <p:grpSpPr>
                <a:xfrm>
                  <a:off x="7188869" y="2427105"/>
                  <a:ext cx="850611" cy="1510400"/>
                  <a:chOff x="7188869" y="2427105"/>
                  <a:chExt cx="850611" cy="1510400"/>
                </a:xfrm>
              </p:grpSpPr>
              <p:sp>
                <p:nvSpPr>
                  <p:cNvPr id="794" name="Google Shape;794;p55"/>
                  <p:cNvSpPr/>
                  <p:nvPr/>
                </p:nvSpPr>
                <p:spPr>
                  <a:xfrm>
                    <a:off x="7857336" y="2786861"/>
                    <a:ext cx="182144" cy="234016"/>
                  </a:xfrm>
                  <a:custGeom>
                    <a:rect b="b" l="l" r="r" t="t"/>
                    <a:pathLst>
                      <a:path extrusionOk="0" h="234016" w="182144">
                        <a:moveTo>
                          <a:pt x="91373" y="12348"/>
                        </a:moveTo>
                        <a:cubicBezTo>
                          <a:pt x="41479" y="-16506"/>
                          <a:pt x="601" y="6938"/>
                          <a:pt x="0" y="64647"/>
                        </a:cubicBezTo>
                        <a:cubicBezTo>
                          <a:pt x="0" y="122357"/>
                          <a:pt x="40276" y="192690"/>
                          <a:pt x="90772" y="221545"/>
                        </a:cubicBezTo>
                        <a:cubicBezTo>
                          <a:pt x="141268" y="250399"/>
                          <a:pt x="181544" y="227556"/>
                          <a:pt x="182145" y="169847"/>
                        </a:cubicBezTo>
                        <a:cubicBezTo>
                          <a:pt x="182145" y="111536"/>
                          <a:pt x="141869" y="41203"/>
                          <a:pt x="91373" y="12348"/>
                        </a:cubicBez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5" name="Google Shape;795;p55"/>
                  <p:cNvSpPr/>
                  <p:nvPr/>
                </p:nvSpPr>
                <p:spPr>
                  <a:xfrm>
                    <a:off x="7190673" y="2732483"/>
                    <a:ext cx="582503" cy="415386"/>
                  </a:xfrm>
                  <a:custGeom>
                    <a:rect b="b" l="l" r="r" t="t"/>
                    <a:pathLst>
                      <a:path extrusionOk="0" h="415386" w="582503">
                        <a:moveTo>
                          <a:pt x="0" y="78148"/>
                        </a:moveTo>
                        <a:lnTo>
                          <a:pt x="582503" y="415387"/>
                        </a:lnTo>
                        <a:lnTo>
                          <a:pt x="582503" y="33723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6" name="Google Shape;796;p55"/>
                  <p:cNvSpPr/>
                  <p:nvPr/>
                </p:nvSpPr>
                <p:spPr>
                  <a:xfrm>
                    <a:off x="7191875" y="2427105"/>
                    <a:ext cx="582503" cy="415386"/>
                  </a:xfrm>
                  <a:custGeom>
                    <a:rect b="b" l="l" r="r" t="t"/>
                    <a:pathLst>
                      <a:path extrusionOk="0" h="415386" w="582503">
                        <a:moveTo>
                          <a:pt x="0" y="78148"/>
                        </a:moveTo>
                        <a:lnTo>
                          <a:pt x="582503" y="415387"/>
                        </a:lnTo>
                        <a:lnTo>
                          <a:pt x="582503" y="3372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7" name="Google Shape;797;p55"/>
                  <p:cNvSpPr/>
                  <p:nvPr/>
                </p:nvSpPr>
                <p:spPr>
                  <a:xfrm>
                    <a:off x="7854931" y="3703598"/>
                    <a:ext cx="182145" cy="233907"/>
                  </a:xfrm>
                  <a:custGeom>
                    <a:rect b="b" l="l" r="r" t="t"/>
                    <a:pathLst>
                      <a:path extrusionOk="0" h="233907" w="182145">
                        <a:moveTo>
                          <a:pt x="91373" y="12348"/>
                        </a:moveTo>
                        <a:cubicBezTo>
                          <a:pt x="41479" y="-16506"/>
                          <a:pt x="601" y="6938"/>
                          <a:pt x="0" y="64647"/>
                        </a:cubicBezTo>
                        <a:cubicBezTo>
                          <a:pt x="0" y="122357"/>
                          <a:pt x="40276" y="192690"/>
                          <a:pt x="90772" y="221545"/>
                        </a:cubicBezTo>
                        <a:cubicBezTo>
                          <a:pt x="141268" y="250399"/>
                          <a:pt x="181544" y="226955"/>
                          <a:pt x="182145" y="169847"/>
                        </a:cubicBezTo>
                        <a:cubicBezTo>
                          <a:pt x="182145" y="111536"/>
                          <a:pt x="141268" y="41203"/>
                          <a:pt x="91373" y="12348"/>
                        </a:cubicBez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8" name="Google Shape;798;p55"/>
                  <p:cNvSpPr/>
                  <p:nvPr/>
                </p:nvSpPr>
                <p:spPr>
                  <a:xfrm>
                    <a:off x="7188869" y="3343240"/>
                    <a:ext cx="583104" cy="415386"/>
                  </a:xfrm>
                  <a:custGeom>
                    <a:rect b="b" l="l" r="r" t="t"/>
                    <a:pathLst>
                      <a:path extrusionOk="0" h="415386" w="583104">
                        <a:moveTo>
                          <a:pt x="0" y="78148"/>
                        </a:moveTo>
                        <a:lnTo>
                          <a:pt x="582503" y="415387"/>
                        </a:lnTo>
                        <a:lnTo>
                          <a:pt x="583104" y="33723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9" name="Google Shape;799;p55"/>
                  <p:cNvSpPr/>
                  <p:nvPr/>
                </p:nvSpPr>
                <p:spPr>
                  <a:xfrm>
                    <a:off x="7190072" y="3037862"/>
                    <a:ext cx="582503" cy="415386"/>
                  </a:xfrm>
                  <a:custGeom>
                    <a:rect b="b" l="l" r="r" t="t"/>
                    <a:pathLst>
                      <a:path extrusionOk="0" h="415386" w="582503">
                        <a:moveTo>
                          <a:pt x="0" y="78148"/>
                        </a:moveTo>
                        <a:lnTo>
                          <a:pt x="582503" y="415387"/>
                        </a:lnTo>
                        <a:lnTo>
                          <a:pt x="582503" y="3372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0" name="Google Shape;800;p55"/>
                  <p:cNvSpPr/>
                  <p:nvPr/>
                </p:nvSpPr>
                <p:spPr>
                  <a:xfrm>
                    <a:off x="7855532" y="3397618"/>
                    <a:ext cx="182144" cy="234016"/>
                  </a:xfrm>
                  <a:custGeom>
                    <a:rect b="b" l="l" r="r" t="t"/>
                    <a:pathLst>
                      <a:path extrusionOk="0" h="234016" w="182144">
                        <a:moveTo>
                          <a:pt x="91373" y="12348"/>
                        </a:moveTo>
                        <a:cubicBezTo>
                          <a:pt x="41478" y="-16506"/>
                          <a:pt x="601" y="6938"/>
                          <a:pt x="0" y="64647"/>
                        </a:cubicBezTo>
                        <a:cubicBezTo>
                          <a:pt x="0" y="122357"/>
                          <a:pt x="40276" y="192690"/>
                          <a:pt x="90772" y="221544"/>
                        </a:cubicBezTo>
                        <a:cubicBezTo>
                          <a:pt x="141268" y="250399"/>
                          <a:pt x="181544" y="227556"/>
                          <a:pt x="182145" y="169847"/>
                        </a:cubicBezTo>
                        <a:cubicBezTo>
                          <a:pt x="182145" y="111536"/>
                          <a:pt x="141869" y="41804"/>
                          <a:pt x="91373" y="12348"/>
                        </a:cubicBez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1" name="Google Shape;801;p55"/>
                  <p:cNvSpPr/>
                  <p:nvPr/>
                </p:nvSpPr>
                <p:spPr>
                  <a:xfrm>
                    <a:off x="7856735" y="3092240"/>
                    <a:ext cx="182144" cy="233907"/>
                  </a:xfrm>
                  <a:custGeom>
                    <a:rect b="b" l="l" r="r" t="t"/>
                    <a:pathLst>
                      <a:path extrusionOk="0" h="233907" w="182144">
                        <a:moveTo>
                          <a:pt x="91373" y="12348"/>
                        </a:moveTo>
                        <a:cubicBezTo>
                          <a:pt x="41478" y="-16506"/>
                          <a:pt x="601" y="6938"/>
                          <a:pt x="0" y="64647"/>
                        </a:cubicBezTo>
                        <a:cubicBezTo>
                          <a:pt x="0" y="122357"/>
                          <a:pt x="40276" y="192690"/>
                          <a:pt x="90772" y="221545"/>
                        </a:cubicBezTo>
                        <a:cubicBezTo>
                          <a:pt x="141268" y="250399"/>
                          <a:pt x="181544" y="226955"/>
                          <a:pt x="182145" y="169847"/>
                        </a:cubicBezTo>
                        <a:cubicBezTo>
                          <a:pt x="182145" y="111536"/>
                          <a:pt x="141268" y="41804"/>
                          <a:pt x="91373" y="12348"/>
                        </a:cubicBez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02" name="Google Shape;802;p55"/>
                <p:cNvGrpSpPr/>
                <p:nvPr/>
              </p:nvGrpSpPr>
              <p:grpSpPr>
                <a:xfrm>
                  <a:off x="6383344" y="2074235"/>
                  <a:ext cx="690108" cy="887044"/>
                  <a:chOff x="6383344" y="2074235"/>
                  <a:chExt cx="690108" cy="887044"/>
                </a:xfrm>
              </p:grpSpPr>
              <p:sp>
                <p:nvSpPr>
                  <p:cNvPr id="803" name="Google Shape;803;p55"/>
                  <p:cNvSpPr/>
                  <p:nvPr/>
                </p:nvSpPr>
                <p:spPr>
                  <a:xfrm>
                    <a:off x="6728397" y="2121125"/>
                    <a:ext cx="345055" cy="840154"/>
                  </a:xfrm>
                  <a:custGeom>
                    <a:rect b="b" l="l" r="r" t="t"/>
                    <a:pathLst>
                      <a:path extrusionOk="0" h="840154" w="345055">
                        <a:moveTo>
                          <a:pt x="1202" y="0"/>
                        </a:moveTo>
                        <a:lnTo>
                          <a:pt x="0" y="396752"/>
                        </a:lnTo>
                        <a:lnTo>
                          <a:pt x="139464" y="839791"/>
                        </a:lnTo>
                        <a:cubicBezTo>
                          <a:pt x="192965" y="842796"/>
                          <a:pt x="239253" y="827167"/>
                          <a:pt x="274720" y="794104"/>
                        </a:cubicBezTo>
                        <a:cubicBezTo>
                          <a:pt x="279529" y="789295"/>
                          <a:pt x="284339" y="783885"/>
                          <a:pt x="289148" y="778475"/>
                        </a:cubicBezTo>
                        <a:lnTo>
                          <a:pt x="290951" y="776070"/>
                        </a:lnTo>
                        <a:cubicBezTo>
                          <a:pt x="295760" y="770660"/>
                          <a:pt x="299968" y="764648"/>
                          <a:pt x="304176" y="757435"/>
                        </a:cubicBezTo>
                        <a:cubicBezTo>
                          <a:pt x="308384" y="751423"/>
                          <a:pt x="311991" y="744811"/>
                          <a:pt x="315598" y="736395"/>
                        </a:cubicBezTo>
                        <a:cubicBezTo>
                          <a:pt x="319204" y="729181"/>
                          <a:pt x="322210" y="721968"/>
                          <a:pt x="325216" y="714153"/>
                        </a:cubicBezTo>
                        <a:lnTo>
                          <a:pt x="326418" y="711147"/>
                        </a:lnTo>
                        <a:cubicBezTo>
                          <a:pt x="331829" y="695517"/>
                          <a:pt x="336638" y="678084"/>
                          <a:pt x="339643" y="660050"/>
                        </a:cubicBezTo>
                        <a:lnTo>
                          <a:pt x="340244" y="657646"/>
                        </a:lnTo>
                        <a:cubicBezTo>
                          <a:pt x="341447" y="648629"/>
                          <a:pt x="342649" y="639010"/>
                          <a:pt x="343851" y="629392"/>
                        </a:cubicBezTo>
                        <a:lnTo>
                          <a:pt x="343851" y="625785"/>
                        </a:lnTo>
                        <a:cubicBezTo>
                          <a:pt x="344452" y="616167"/>
                          <a:pt x="345053" y="605948"/>
                          <a:pt x="345053" y="595127"/>
                        </a:cubicBezTo>
                        <a:cubicBezTo>
                          <a:pt x="345655" y="376313"/>
                          <a:pt x="191763" y="110008"/>
                          <a:pt x="120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4" name="Google Shape;804;p55"/>
                  <p:cNvSpPr/>
                  <p:nvPr/>
                </p:nvSpPr>
                <p:spPr>
                  <a:xfrm>
                    <a:off x="6452475" y="2517276"/>
                    <a:ext cx="415987" cy="443039"/>
                  </a:xfrm>
                  <a:custGeom>
                    <a:rect b="b" l="l" r="r" t="t"/>
                    <a:pathLst>
                      <a:path extrusionOk="0" h="443039" w="415987">
                        <a:moveTo>
                          <a:pt x="0" y="79951"/>
                        </a:moveTo>
                        <a:cubicBezTo>
                          <a:pt x="33664" y="151487"/>
                          <a:pt x="78749" y="218814"/>
                          <a:pt x="130447" y="276524"/>
                        </a:cubicBezTo>
                        <a:cubicBezTo>
                          <a:pt x="131650" y="277726"/>
                          <a:pt x="132852" y="278928"/>
                          <a:pt x="134054" y="280732"/>
                        </a:cubicBezTo>
                        <a:cubicBezTo>
                          <a:pt x="138262" y="284940"/>
                          <a:pt x="141869" y="289749"/>
                          <a:pt x="146077" y="293957"/>
                        </a:cubicBezTo>
                        <a:lnTo>
                          <a:pt x="147279" y="295159"/>
                        </a:lnTo>
                        <a:cubicBezTo>
                          <a:pt x="152088" y="300569"/>
                          <a:pt x="157498" y="305378"/>
                          <a:pt x="162909" y="310789"/>
                        </a:cubicBezTo>
                        <a:lnTo>
                          <a:pt x="164712" y="312592"/>
                        </a:lnTo>
                        <a:cubicBezTo>
                          <a:pt x="169521" y="316800"/>
                          <a:pt x="173729" y="321008"/>
                          <a:pt x="178538" y="325817"/>
                        </a:cubicBezTo>
                        <a:cubicBezTo>
                          <a:pt x="180342" y="327621"/>
                          <a:pt x="182145" y="328823"/>
                          <a:pt x="183948" y="330626"/>
                        </a:cubicBezTo>
                        <a:cubicBezTo>
                          <a:pt x="186954" y="333632"/>
                          <a:pt x="190561" y="336036"/>
                          <a:pt x="193567" y="339042"/>
                        </a:cubicBezTo>
                        <a:cubicBezTo>
                          <a:pt x="197174" y="342048"/>
                          <a:pt x="200179" y="345054"/>
                          <a:pt x="203786" y="347458"/>
                        </a:cubicBezTo>
                        <a:cubicBezTo>
                          <a:pt x="205589" y="348660"/>
                          <a:pt x="206792" y="349863"/>
                          <a:pt x="207994" y="351065"/>
                        </a:cubicBezTo>
                        <a:cubicBezTo>
                          <a:pt x="229034" y="367897"/>
                          <a:pt x="250074" y="382925"/>
                          <a:pt x="272316" y="395549"/>
                        </a:cubicBezTo>
                        <a:lnTo>
                          <a:pt x="273518" y="396150"/>
                        </a:lnTo>
                        <a:lnTo>
                          <a:pt x="274720" y="396752"/>
                        </a:lnTo>
                        <a:cubicBezTo>
                          <a:pt x="305379" y="414185"/>
                          <a:pt x="334834" y="426808"/>
                          <a:pt x="363088" y="434623"/>
                        </a:cubicBezTo>
                        <a:cubicBezTo>
                          <a:pt x="366094" y="435224"/>
                          <a:pt x="369700" y="436427"/>
                          <a:pt x="372706" y="437028"/>
                        </a:cubicBezTo>
                        <a:cubicBezTo>
                          <a:pt x="374509" y="437629"/>
                          <a:pt x="376914" y="438230"/>
                          <a:pt x="378717" y="438230"/>
                        </a:cubicBezTo>
                        <a:cubicBezTo>
                          <a:pt x="382925" y="439432"/>
                          <a:pt x="387133" y="440034"/>
                          <a:pt x="390740" y="440635"/>
                        </a:cubicBezTo>
                        <a:cubicBezTo>
                          <a:pt x="391942" y="440635"/>
                          <a:pt x="393145" y="441236"/>
                          <a:pt x="394948" y="441236"/>
                        </a:cubicBezTo>
                        <a:cubicBezTo>
                          <a:pt x="398555" y="441837"/>
                          <a:pt x="402162" y="442438"/>
                          <a:pt x="405769" y="442438"/>
                        </a:cubicBezTo>
                        <a:cubicBezTo>
                          <a:pt x="408173" y="442438"/>
                          <a:pt x="410578" y="443039"/>
                          <a:pt x="412381" y="443039"/>
                        </a:cubicBezTo>
                        <a:lnTo>
                          <a:pt x="415988" y="443039"/>
                        </a:lnTo>
                        <a:lnTo>
                          <a:pt x="276524" y="0"/>
                        </a:lnTo>
                        <a:lnTo>
                          <a:pt x="0" y="7995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5" name="Google Shape;805;p55"/>
                  <p:cNvSpPr/>
                  <p:nvPr/>
                </p:nvSpPr>
                <p:spPr>
                  <a:xfrm>
                    <a:off x="6383344" y="2074235"/>
                    <a:ext cx="345053" cy="523593"/>
                  </a:xfrm>
                  <a:custGeom>
                    <a:rect b="b" l="l" r="r" t="t"/>
                    <a:pathLst>
                      <a:path extrusionOk="0" h="523593" w="345053">
                        <a:moveTo>
                          <a:pt x="0" y="244064"/>
                        </a:moveTo>
                        <a:cubicBezTo>
                          <a:pt x="0" y="254283"/>
                          <a:pt x="601" y="264502"/>
                          <a:pt x="1202" y="274722"/>
                        </a:cubicBezTo>
                        <a:cubicBezTo>
                          <a:pt x="1202" y="277126"/>
                          <a:pt x="1804" y="278930"/>
                          <a:pt x="1804" y="280733"/>
                        </a:cubicBezTo>
                        <a:cubicBezTo>
                          <a:pt x="2405" y="290351"/>
                          <a:pt x="3607" y="300571"/>
                          <a:pt x="4809" y="310790"/>
                        </a:cubicBezTo>
                        <a:cubicBezTo>
                          <a:pt x="4809" y="312594"/>
                          <a:pt x="5410" y="314397"/>
                          <a:pt x="5410" y="316200"/>
                        </a:cubicBezTo>
                        <a:cubicBezTo>
                          <a:pt x="6613" y="325819"/>
                          <a:pt x="8416" y="335437"/>
                          <a:pt x="10219" y="345656"/>
                        </a:cubicBezTo>
                        <a:lnTo>
                          <a:pt x="10821" y="348662"/>
                        </a:lnTo>
                        <a:cubicBezTo>
                          <a:pt x="12624" y="358881"/>
                          <a:pt x="15028" y="369101"/>
                          <a:pt x="17433" y="379921"/>
                        </a:cubicBezTo>
                        <a:cubicBezTo>
                          <a:pt x="18034" y="382326"/>
                          <a:pt x="18635" y="384129"/>
                          <a:pt x="19237" y="386534"/>
                        </a:cubicBezTo>
                        <a:cubicBezTo>
                          <a:pt x="21641" y="396753"/>
                          <a:pt x="24647" y="406972"/>
                          <a:pt x="27652" y="417192"/>
                        </a:cubicBezTo>
                        <a:lnTo>
                          <a:pt x="28855" y="422001"/>
                        </a:lnTo>
                        <a:cubicBezTo>
                          <a:pt x="31860" y="431619"/>
                          <a:pt x="34866" y="441237"/>
                          <a:pt x="38473" y="450855"/>
                        </a:cubicBezTo>
                        <a:lnTo>
                          <a:pt x="39675" y="455063"/>
                        </a:lnTo>
                        <a:cubicBezTo>
                          <a:pt x="43282" y="465283"/>
                          <a:pt x="47490" y="475502"/>
                          <a:pt x="51698" y="485721"/>
                        </a:cubicBezTo>
                        <a:cubicBezTo>
                          <a:pt x="52900" y="488126"/>
                          <a:pt x="53501" y="489929"/>
                          <a:pt x="54102" y="492334"/>
                        </a:cubicBezTo>
                        <a:cubicBezTo>
                          <a:pt x="58311" y="502553"/>
                          <a:pt x="63120" y="512773"/>
                          <a:pt x="67929" y="523593"/>
                        </a:cubicBezTo>
                        <a:lnTo>
                          <a:pt x="343851" y="444243"/>
                        </a:lnTo>
                        <a:lnTo>
                          <a:pt x="345054" y="48093"/>
                        </a:lnTo>
                        <a:cubicBezTo>
                          <a:pt x="155695" y="-63118"/>
                          <a:pt x="601" y="25249"/>
                          <a:pt x="0" y="244064"/>
                        </a:cubicBezTo>
                        <a:close/>
                      </a:path>
                    </a:pathLst>
                  </a:custGeom>
                  <a:solidFill>
                    <a:srgbClr val="CF4C1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806" name="Google Shape;806;p55"/>
            <p:cNvSpPr/>
            <p:nvPr/>
          </p:nvSpPr>
          <p:spPr>
            <a:xfrm>
              <a:off x="4958645" y="5577071"/>
              <a:ext cx="498944" cy="348660"/>
            </a:xfrm>
            <a:custGeom>
              <a:rect b="b" l="l" r="r" t="t"/>
              <a:pathLst>
                <a:path extrusionOk="0" h="348660" w="498944">
                  <a:moveTo>
                    <a:pt x="366695" y="601"/>
                  </a:moveTo>
                  <a:lnTo>
                    <a:pt x="251877" y="146077"/>
                  </a:lnTo>
                  <a:lnTo>
                    <a:pt x="248871" y="146077"/>
                  </a:lnTo>
                  <a:lnTo>
                    <a:pt x="132251" y="601"/>
                  </a:lnTo>
                  <a:lnTo>
                    <a:pt x="0" y="601"/>
                  </a:lnTo>
                  <a:lnTo>
                    <a:pt x="158701" y="171325"/>
                  </a:lnTo>
                  <a:lnTo>
                    <a:pt x="48091" y="171325"/>
                  </a:lnTo>
                  <a:lnTo>
                    <a:pt x="48692" y="211000"/>
                  </a:lnTo>
                  <a:lnTo>
                    <a:pt x="188757" y="211000"/>
                  </a:lnTo>
                  <a:lnTo>
                    <a:pt x="188757" y="240455"/>
                  </a:lnTo>
                  <a:lnTo>
                    <a:pt x="48692" y="240455"/>
                  </a:lnTo>
                  <a:lnTo>
                    <a:pt x="49293" y="280130"/>
                  </a:lnTo>
                  <a:lnTo>
                    <a:pt x="188757" y="280130"/>
                  </a:lnTo>
                  <a:lnTo>
                    <a:pt x="189359" y="348660"/>
                  </a:lnTo>
                  <a:lnTo>
                    <a:pt x="310187" y="348660"/>
                  </a:lnTo>
                  <a:lnTo>
                    <a:pt x="309586" y="280130"/>
                  </a:lnTo>
                  <a:lnTo>
                    <a:pt x="443640" y="280130"/>
                  </a:lnTo>
                  <a:lnTo>
                    <a:pt x="443640" y="240455"/>
                  </a:lnTo>
                  <a:lnTo>
                    <a:pt x="309586" y="240455"/>
                  </a:lnTo>
                  <a:lnTo>
                    <a:pt x="309586" y="211000"/>
                  </a:lnTo>
                  <a:lnTo>
                    <a:pt x="443039" y="211000"/>
                  </a:lnTo>
                  <a:lnTo>
                    <a:pt x="443039" y="171325"/>
                  </a:lnTo>
                  <a:lnTo>
                    <a:pt x="342048" y="171325"/>
                  </a:lnTo>
                  <a:lnTo>
                    <a:pt x="4989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7" name="Google Shape;807;p55"/>
            <p:cNvGrpSpPr/>
            <p:nvPr/>
          </p:nvGrpSpPr>
          <p:grpSpPr>
            <a:xfrm>
              <a:off x="5831252" y="2628325"/>
              <a:ext cx="1190145" cy="2414507"/>
              <a:chOff x="5831252" y="2628325"/>
              <a:chExt cx="1190145" cy="2414507"/>
            </a:xfrm>
          </p:grpSpPr>
          <p:grpSp>
            <p:nvGrpSpPr>
              <p:cNvPr id="808" name="Google Shape;808;p55"/>
              <p:cNvGrpSpPr/>
              <p:nvPr/>
            </p:nvGrpSpPr>
            <p:grpSpPr>
              <a:xfrm>
                <a:off x="6034142" y="2628325"/>
                <a:ext cx="289932" cy="392704"/>
                <a:chOff x="6034142" y="2628325"/>
                <a:chExt cx="289932" cy="392704"/>
              </a:xfrm>
            </p:grpSpPr>
            <p:sp>
              <p:nvSpPr>
                <p:cNvPr id="809" name="Google Shape;809;p55"/>
                <p:cNvSpPr/>
                <p:nvPr/>
              </p:nvSpPr>
              <p:spPr>
                <a:xfrm>
                  <a:off x="6087359" y="2656254"/>
                  <a:ext cx="236715" cy="364775"/>
                </a:xfrm>
                <a:custGeom>
                  <a:rect b="b" l="l" r="r" t="t"/>
                  <a:pathLst>
                    <a:path extrusionOk="0" h="364775" w="236715">
                      <a:moveTo>
                        <a:pt x="89193" y="4694"/>
                      </a:moveTo>
                      <a:cubicBezTo>
                        <a:pt x="140891" y="-8531"/>
                        <a:pt x="211826" y="2289"/>
                        <a:pt x="226253" y="88252"/>
                      </a:cubicBezTo>
                      <a:cubicBezTo>
                        <a:pt x="236472" y="148967"/>
                        <a:pt x="249096" y="253565"/>
                        <a:pt x="210623" y="267391"/>
                      </a:cubicBezTo>
                      <a:cubicBezTo>
                        <a:pt x="193791" y="273403"/>
                        <a:pt x="128869" y="267391"/>
                        <a:pt x="128869" y="267391"/>
                      </a:cubicBezTo>
                      <a:lnTo>
                        <a:pt x="146903" y="364776"/>
                      </a:lnTo>
                      <a:lnTo>
                        <a:pt x="23669" y="339528"/>
                      </a:lnTo>
                      <a:lnTo>
                        <a:pt x="42906" y="236733"/>
                      </a:lnTo>
                      <a:cubicBezTo>
                        <a:pt x="44108" y="236733"/>
                        <a:pt x="-80328" y="47976"/>
                        <a:pt x="89193" y="4694"/>
                      </a:cubicBezTo>
                      <a:close/>
                    </a:path>
                  </a:pathLst>
                </a:custGeom>
                <a:solidFill>
                  <a:srgbClr val="F7B59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55"/>
                <p:cNvSpPr/>
                <p:nvPr/>
              </p:nvSpPr>
              <p:spPr>
                <a:xfrm>
                  <a:off x="6034142" y="2628325"/>
                  <a:ext cx="242800" cy="264662"/>
                </a:xfrm>
                <a:custGeom>
                  <a:rect b="b" l="l" r="r" t="t"/>
                  <a:pathLst>
                    <a:path extrusionOk="0" h="264662" w="242800">
                      <a:moveTo>
                        <a:pt x="42621" y="28415"/>
                      </a:moveTo>
                      <a:lnTo>
                        <a:pt x="42621" y="28415"/>
                      </a:lnTo>
                      <a:cubicBezTo>
                        <a:pt x="-55965" y="151648"/>
                        <a:pt x="39616" y="241218"/>
                        <a:pt x="97325" y="264662"/>
                      </a:cubicBezTo>
                      <a:cubicBezTo>
                        <a:pt x="117764" y="247229"/>
                        <a:pt x="132792" y="217172"/>
                        <a:pt x="132792" y="217172"/>
                      </a:cubicBezTo>
                      <a:cubicBezTo>
                        <a:pt x="135798" y="208756"/>
                        <a:pt x="105140" y="186514"/>
                        <a:pt x="118966" y="160665"/>
                      </a:cubicBezTo>
                      <a:cubicBezTo>
                        <a:pt x="128584" y="142631"/>
                        <a:pt x="144815" y="135417"/>
                        <a:pt x="158040" y="149243"/>
                      </a:cubicBezTo>
                      <a:cubicBezTo>
                        <a:pt x="160445" y="151648"/>
                        <a:pt x="165254" y="149844"/>
                        <a:pt x="163450" y="138423"/>
                      </a:cubicBezTo>
                      <a:cubicBezTo>
                        <a:pt x="161046" y="120389"/>
                        <a:pt x="158040" y="93939"/>
                        <a:pt x="176675" y="68090"/>
                      </a:cubicBezTo>
                      <a:cubicBezTo>
                        <a:pt x="195912" y="41038"/>
                        <a:pt x="215749" y="27813"/>
                        <a:pt x="242801" y="44044"/>
                      </a:cubicBezTo>
                      <a:cubicBezTo>
                        <a:pt x="213946" y="-9457"/>
                        <a:pt x="87707" y="-13665"/>
                        <a:pt x="42621" y="28415"/>
                      </a:cubicBezTo>
                      <a:close/>
                    </a:path>
                  </a:pathLst>
                </a:custGeom>
                <a:solidFill>
                  <a:srgbClr val="7143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55"/>
                <p:cNvSpPr/>
                <p:nvPr/>
              </p:nvSpPr>
              <p:spPr>
                <a:xfrm>
                  <a:off x="6148900" y="2820851"/>
                  <a:ext cx="46912" cy="46888"/>
                </a:xfrm>
                <a:custGeom>
                  <a:rect b="b" l="l" r="r" t="t"/>
                  <a:pathLst>
                    <a:path extrusionOk="0" h="46888" w="46912">
                      <a:moveTo>
                        <a:pt x="23445" y="46889"/>
                      </a:moveTo>
                      <a:cubicBezTo>
                        <a:pt x="10219" y="46889"/>
                        <a:pt x="0" y="36068"/>
                        <a:pt x="0" y="23444"/>
                      </a:cubicBezTo>
                      <a:lnTo>
                        <a:pt x="5410" y="23444"/>
                      </a:lnTo>
                      <a:cubicBezTo>
                        <a:pt x="5410" y="33664"/>
                        <a:pt x="13826" y="41479"/>
                        <a:pt x="23445" y="41479"/>
                      </a:cubicBezTo>
                      <a:cubicBezTo>
                        <a:pt x="33664" y="41479"/>
                        <a:pt x="41479" y="33063"/>
                        <a:pt x="41479" y="23444"/>
                      </a:cubicBezTo>
                      <a:cubicBezTo>
                        <a:pt x="41479" y="13225"/>
                        <a:pt x="33063" y="5410"/>
                        <a:pt x="23445" y="5410"/>
                      </a:cubicBezTo>
                      <a:lnTo>
                        <a:pt x="23445" y="0"/>
                      </a:lnTo>
                      <a:cubicBezTo>
                        <a:pt x="36669" y="0"/>
                        <a:pt x="46889" y="10821"/>
                        <a:pt x="46889" y="23444"/>
                      </a:cubicBezTo>
                      <a:cubicBezTo>
                        <a:pt x="47490" y="36669"/>
                        <a:pt x="36669" y="46889"/>
                        <a:pt x="23445" y="468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12" name="Google Shape;812;p55"/>
              <p:cNvSpPr/>
              <p:nvPr/>
            </p:nvSpPr>
            <p:spPr>
              <a:xfrm>
                <a:off x="6112831" y="3628172"/>
                <a:ext cx="284338" cy="1362188"/>
              </a:xfrm>
              <a:custGeom>
                <a:rect b="b" l="l" r="r" t="t"/>
                <a:pathLst>
                  <a:path extrusionOk="0" h="1362188" w="284338">
                    <a:moveTo>
                      <a:pt x="265102" y="733397"/>
                    </a:moveTo>
                    <a:cubicBezTo>
                      <a:pt x="266305" y="648637"/>
                      <a:pt x="284339" y="393153"/>
                      <a:pt x="284339" y="393153"/>
                    </a:cubicBezTo>
                    <a:cubicBezTo>
                      <a:pt x="284339" y="393153"/>
                      <a:pt x="48692" y="-99180"/>
                      <a:pt x="0" y="18042"/>
                    </a:cubicBezTo>
                    <a:cubicBezTo>
                      <a:pt x="0" y="18042"/>
                      <a:pt x="163510" y="591529"/>
                      <a:pt x="168920" y="640221"/>
                    </a:cubicBezTo>
                    <a:cubicBezTo>
                      <a:pt x="174330" y="688913"/>
                      <a:pt x="132852" y="783292"/>
                      <a:pt x="159903" y="951611"/>
                    </a:cubicBezTo>
                    <a:cubicBezTo>
                      <a:pt x="173128" y="1035770"/>
                      <a:pt x="203185" y="1315901"/>
                      <a:pt x="203185" y="1315901"/>
                    </a:cubicBezTo>
                    <a:lnTo>
                      <a:pt x="253681" y="1362189"/>
                    </a:lnTo>
                    <a:lnTo>
                      <a:pt x="274720" y="1296063"/>
                    </a:lnTo>
                    <a:cubicBezTo>
                      <a:pt x="274720" y="1296063"/>
                      <a:pt x="264501" y="792910"/>
                      <a:pt x="265102" y="733397"/>
                    </a:cubicBezTo>
                    <a:close/>
                  </a:path>
                </a:pathLst>
              </a:custGeom>
              <a:solidFill>
                <a:srgbClr val="F7B598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55"/>
              <p:cNvSpPr/>
              <p:nvPr/>
            </p:nvSpPr>
            <p:spPr>
              <a:xfrm>
                <a:off x="5831252" y="3081745"/>
                <a:ext cx="212448" cy="619172"/>
              </a:xfrm>
              <a:custGeom>
                <a:rect b="b" l="l" r="r" t="t"/>
                <a:pathLst>
                  <a:path extrusionOk="0" h="619172" w="212448">
                    <a:moveTo>
                      <a:pt x="127087" y="0"/>
                    </a:moveTo>
                    <a:cubicBezTo>
                      <a:pt x="127087" y="0"/>
                      <a:pt x="-29810" y="343250"/>
                      <a:pt x="5056" y="447247"/>
                    </a:cubicBezTo>
                    <a:cubicBezTo>
                      <a:pt x="50742" y="581902"/>
                      <a:pt x="212448" y="619173"/>
                      <a:pt x="212448" y="619173"/>
                    </a:cubicBezTo>
                    <a:lnTo>
                      <a:pt x="127087" y="0"/>
                    </a:lnTo>
                    <a:close/>
                  </a:path>
                </a:pathLst>
              </a:custGeom>
              <a:solidFill>
                <a:srgbClr val="CF4C16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4" name="Google Shape;814;p55"/>
              <p:cNvGrpSpPr/>
              <p:nvPr/>
            </p:nvGrpSpPr>
            <p:grpSpPr>
              <a:xfrm>
                <a:off x="5926271" y="2978815"/>
                <a:ext cx="503635" cy="1985094"/>
                <a:chOff x="5926271" y="2978815"/>
                <a:chExt cx="503635" cy="1985094"/>
              </a:xfrm>
            </p:grpSpPr>
            <p:sp>
              <p:nvSpPr>
                <p:cNvPr id="815" name="Google Shape;815;p55"/>
                <p:cNvSpPr/>
                <p:nvPr/>
              </p:nvSpPr>
              <p:spPr>
                <a:xfrm>
                  <a:off x="5958339" y="3748918"/>
                  <a:ext cx="210398" cy="1214991"/>
                </a:xfrm>
                <a:custGeom>
                  <a:rect b="b" l="l" r="r" t="t"/>
                  <a:pathLst>
                    <a:path extrusionOk="0" h="1214991" w="210398">
                      <a:moveTo>
                        <a:pt x="0" y="71025"/>
                      </a:moveTo>
                      <a:cubicBezTo>
                        <a:pt x="0" y="71025"/>
                        <a:pt x="28855" y="268799"/>
                        <a:pt x="38473" y="524885"/>
                      </a:cubicBezTo>
                      <a:cubicBezTo>
                        <a:pt x="47490" y="749710"/>
                        <a:pt x="0" y="750312"/>
                        <a:pt x="40276" y="1066510"/>
                      </a:cubicBezTo>
                      <a:lnTo>
                        <a:pt x="45687" y="1183732"/>
                      </a:lnTo>
                      <a:lnTo>
                        <a:pt x="110609" y="1214992"/>
                      </a:lnTo>
                      <a:cubicBezTo>
                        <a:pt x="110609" y="1214992"/>
                        <a:pt x="126239" y="859719"/>
                        <a:pt x="210399" y="17523"/>
                      </a:cubicBezTo>
                      <a:cubicBezTo>
                        <a:pt x="210399" y="17523"/>
                        <a:pt x="47490" y="-46798"/>
                        <a:pt x="0" y="71025"/>
                      </a:cubicBezTo>
                      <a:close/>
                    </a:path>
                  </a:pathLst>
                </a:custGeom>
                <a:solidFill>
                  <a:srgbClr val="F7B59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55"/>
                <p:cNvSpPr/>
                <p:nvPr/>
              </p:nvSpPr>
              <p:spPr>
                <a:xfrm>
                  <a:off x="5926271" y="2978815"/>
                  <a:ext cx="503635" cy="1350893"/>
                </a:xfrm>
                <a:custGeom>
                  <a:rect b="b" l="l" r="r" t="t"/>
                  <a:pathLst>
                    <a:path extrusionOk="0" h="1350893" w="503635">
                      <a:moveTo>
                        <a:pt x="197982" y="736"/>
                      </a:moveTo>
                      <a:cubicBezTo>
                        <a:pt x="145082" y="3741"/>
                        <a:pt x="48299" y="48226"/>
                        <a:pt x="32068" y="102929"/>
                      </a:cubicBezTo>
                      <a:cubicBezTo>
                        <a:pt x="21247" y="178072"/>
                        <a:pt x="77153" y="354205"/>
                        <a:pt x="32068" y="599470"/>
                      </a:cubicBezTo>
                      <a:cubicBezTo>
                        <a:pt x="-4601" y="943922"/>
                        <a:pt x="208" y="1347286"/>
                        <a:pt x="208" y="1347286"/>
                      </a:cubicBezTo>
                      <a:lnTo>
                        <a:pt x="503361" y="1350893"/>
                      </a:lnTo>
                      <a:cubicBezTo>
                        <a:pt x="503361" y="1350893"/>
                        <a:pt x="509973" y="973378"/>
                        <a:pt x="458275" y="631931"/>
                      </a:cubicBezTo>
                      <a:cubicBezTo>
                        <a:pt x="423409" y="400493"/>
                        <a:pt x="452264" y="172661"/>
                        <a:pt x="419803" y="68063"/>
                      </a:cubicBezTo>
                      <a:cubicBezTo>
                        <a:pt x="404774" y="18770"/>
                        <a:pt x="336845" y="9152"/>
                        <a:pt x="302580" y="3140"/>
                      </a:cubicBezTo>
                      <a:cubicBezTo>
                        <a:pt x="298974" y="2539"/>
                        <a:pt x="242467" y="-1669"/>
                        <a:pt x="197982" y="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7" name="Google Shape;817;p55"/>
              <p:cNvGrpSpPr/>
              <p:nvPr/>
            </p:nvGrpSpPr>
            <p:grpSpPr>
              <a:xfrm>
                <a:off x="5984779" y="4910408"/>
                <a:ext cx="576419" cy="132424"/>
                <a:chOff x="5984779" y="4910408"/>
                <a:chExt cx="576419" cy="132424"/>
              </a:xfrm>
            </p:grpSpPr>
            <p:sp>
              <p:nvSpPr>
                <p:cNvPr id="818" name="Google Shape;818;p55"/>
                <p:cNvSpPr/>
                <p:nvPr/>
              </p:nvSpPr>
              <p:spPr>
                <a:xfrm>
                  <a:off x="6295931" y="4919425"/>
                  <a:ext cx="265267" cy="122790"/>
                </a:xfrm>
                <a:custGeom>
                  <a:rect b="b" l="l" r="r" t="t"/>
                  <a:pathLst>
                    <a:path extrusionOk="0" h="122790" w="265267">
                      <a:moveTo>
                        <a:pt x="13473" y="19237"/>
                      </a:moveTo>
                      <a:cubicBezTo>
                        <a:pt x="8062" y="20439"/>
                        <a:pt x="-5764" y="113615"/>
                        <a:pt x="2652" y="118424"/>
                      </a:cubicBezTo>
                      <a:cubicBezTo>
                        <a:pt x="11068" y="123233"/>
                        <a:pt x="248518" y="126840"/>
                        <a:pt x="262344" y="113615"/>
                      </a:cubicBezTo>
                      <a:cubicBezTo>
                        <a:pt x="269558" y="106402"/>
                        <a:pt x="261743" y="75142"/>
                        <a:pt x="256934" y="73940"/>
                      </a:cubicBezTo>
                      <a:cubicBezTo>
                        <a:pt x="165561" y="48091"/>
                        <a:pt x="98834" y="0"/>
                        <a:pt x="98834" y="0"/>
                      </a:cubicBezTo>
                      <a:cubicBezTo>
                        <a:pt x="98834" y="0"/>
                        <a:pt x="75390" y="8416"/>
                        <a:pt x="78395" y="21040"/>
                      </a:cubicBezTo>
                      <a:lnTo>
                        <a:pt x="81401" y="26450"/>
                      </a:lnTo>
                      <a:cubicBezTo>
                        <a:pt x="81401" y="26450"/>
                        <a:pt x="66373" y="40276"/>
                        <a:pt x="52547" y="39074"/>
                      </a:cubicBezTo>
                      <a:cubicBezTo>
                        <a:pt x="36917" y="37271"/>
                        <a:pt x="26698" y="15630"/>
                        <a:pt x="13473" y="19237"/>
                      </a:cubicBez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55"/>
                <p:cNvSpPr/>
                <p:nvPr/>
              </p:nvSpPr>
              <p:spPr>
                <a:xfrm>
                  <a:off x="5984779" y="4910408"/>
                  <a:ext cx="105819" cy="132424"/>
                </a:xfrm>
                <a:custGeom>
                  <a:rect b="b" l="l" r="r" t="t"/>
                  <a:pathLst>
                    <a:path extrusionOk="0" h="132424" w="105819">
                      <a:moveTo>
                        <a:pt x="1813" y="51698"/>
                      </a:moveTo>
                      <a:cubicBezTo>
                        <a:pt x="2414" y="45085"/>
                        <a:pt x="9027" y="37271"/>
                        <a:pt x="12634" y="33664"/>
                      </a:cubicBezTo>
                      <a:cubicBezTo>
                        <a:pt x="16841" y="29456"/>
                        <a:pt x="18645" y="27051"/>
                        <a:pt x="22853" y="15028"/>
                      </a:cubicBezTo>
                      <a:cubicBezTo>
                        <a:pt x="27061" y="3607"/>
                        <a:pt x="42690" y="601"/>
                        <a:pt x="52309" y="0"/>
                      </a:cubicBezTo>
                      <a:lnTo>
                        <a:pt x="52309" y="0"/>
                      </a:lnTo>
                      <a:cubicBezTo>
                        <a:pt x="52309" y="0"/>
                        <a:pt x="52309" y="0"/>
                        <a:pt x="52910" y="0"/>
                      </a:cubicBezTo>
                      <a:cubicBezTo>
                        <a:pt x="52910" y="0"/>
                        <a:pt x="52910" y="0"/>
                        <a:pt x="53511" y="0"/>
                      </a:cubicBezTo>
                      <a:lnTo>
                        <a:pt x="53511" y="0"/>
                      </a:lnTo>
                      <a:cubicBezTo>
                        <a:pt x="63129" y="601"/>
                        <a:pt x="78759" y="3607"/>
                        <a:pt x="82967" y="15028"/>
                      </a:cubicBezTo>
                      <a:cubicBezTo>
                        <a:pt x="87776" y="27051"/>
                        <a:pt x="88978" y="30057"/>
                        <a:pt x="93186" y="33664"/>
                      </a:cubicBezTo>
                      <a:cubicBezTo>
                        <a:pt x="96793" y="37271"/>
                        <a:pt x="103406" y="45085"/>
                        <a:pt x="104006" y="51698"/>
                      </a:cubicBezTo>
                      <a:cubicBezTo>
                        <a:pt x="104608" y="58311"/>
                        <a:pt x="110619" y="131049"/>
                        <a:pt x="96793" y="132251"/>
                      </a:cubicBezTo>
                      <a:cubicBezTo>
                        <a:pt x="90180" y="132852"/>
                        <a:pt x="71545" y="131650"/>
                        <a:pt x="53511" y="132251"/>
                      </a:cubicBezTo>
                      <a:lnTo>
                        <a:pt x="53511" y="132251"/>
                      </a:lnTo>
                      <a:cubicBezTo>
                        <a:pt x="53511" y="132251"/>
                        <a:pt x="53511" y="132251"/>
                        <a:pt x="52910" y="132251"/>
                      </a:cubicBezTo>
                      <a:cubicBezTo>
                        <a:pt x="52910" y="132251"/>
                        <a:pt x="52910" y="132251"/>
                        <a:pt x="52309" y="132251"/>
                      </a:cubicBezTo>
                      <a:lnTo>
                        <a:pt x="52309" y="132251"/>
                      </a:lnTo>
                      <a:cubicBezTo>
                        <a:pt x="34275" y="131650"/>
                        <a:pt x="15639" y="132852"/>
                        <a:pt x="9027" y="132251"/>
                      </a:cubicBezTo>
                      <a:cubicBezTo>
                        <a:pt x="-4799" y="131049"/>
                        <a:pt x="1212" y="58311"/>
                        <a:pt x="1813" y="51698"/>
                      </a:cubicBez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0" name="Google Shape;820;p55"/>
              <p:cNvGrpSpPr/>
              <p:nvPr/>
            </p:nvGrpSpPr>
            <p:grpSpPr>
              <a:xfrm>
                <a:off x="6289267" y="3019226"/>
                <a:ext cx="732130" cy="523425"/>
                <a:chOff x="6289267" y="3019226"/>
                <a:chExt cx="732130" cy="523425"/>
              </a:xfrm>
            </p:grpSpPr>
            <p:grpSp>
              <p:nvGrpSpPr>
                <p:cNvPr id="821" name="Google Shape;821;p55"/>
                <p:cNvGrpSpPr/>
                <p:nvPr/>
              </p:nvGrpSpPr>
              <p:grpSpPr>
                <a:xfrm>
                  <a:off x="6824580" y="3035831"/>
                  <a:ext cx="196817" cy="273744"/>
                  <a:chOff x="6824580" y="3035831"/>
                  <a:chExt cx="196817" cy="273744"/>
                </a:xfrm>
              </p:grpSpPr>
              <p:sp>
                <p:nvSpPr>
                  <p:cNvPr id="822" name="Google Shape;822;p55"/>
                  <p:cNvSpPr/>
                  <p:nvPr/>
                </p:nvSpPr>
                <p:spPr>
                  <a:xfrm>
                    <a:off x="6940353" y="3035831"/>
                    <a:ext cx="81044" cy="138134"/>
                  </a:xfrm>
                  <a:custGeom>
                    <a:rect b="b" l="l" r="r" t="t"/>
                    <a:pathLst>
                      <a:path extrusionOk="0" h="138134" w="81044">
                        <a:moveTo>
                          <a:pt x="77793" y="829"/>
                        </a:moveTo>
                        <a:cubicBezTo>
                          <a:pt x="80799" y="2632"/>
                          <a:pt x="82001" y="6840"/>
                          <a:pt x="80198" y="9846"/>
                        </a:cubicBezTo>
                        <a:lnTo>
                          <a:pt x="12269" y="134883"/>
                        </a:lnTo>
                        <a:cubicBezTo>
                          <a:pt x="10466" y="137888"/>
                          <a:pt x="6258" y="139090"/>
                          <a:pt x="3252" y="137287"/>
                        </a:cubicBezTo>
                        <a:lnTo>
                          <a:pt x="3252" y="137287"/>
                        </a:lnTo>
                        <a:cubicBezTo>
                          <a:pt x="246" y="135484"/>
                          <a:pt x="-956" y="131276"/>
                          <a:pt x="847" y="128270"/>
                        </a:cubicBezTo>
                        <a:lnTo>
                          <a:pt x="69377" y="3834"/>
                        </a:lnTo>
                        <a:cubicBezTo>
                          <a:pt x="70580" y="227"/>
                          <a:pt x="74788" y="-975"/>
                          <a:pt x="77793" y="829"/>
                        </a:cubicBezTo>
                        <a:lnTo>
                          <a:pt x="77793" y="8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3" name="Google Shape;823;p55"/>
                  <p:cNvSpPr/>
                  <p:nvPr/>
                </p:nvSpPr>
                <p:spPr>
                  <a:xfrm>
                    <a:off x="6891907" y="3076936"/>
                    <a:ext cx="88471" cy="97985"/>
                  </a:xfrm>
                  <a:custGeom>
                    <a:rect b="b" l="l" r="r" t="t"/>
                    <a:pathLst>
                      <a:path extrusionOk="0" h="97985" w="88471">
                        <a:moveTo>
                          <a:pt x="0" y="97986"/>
                        </a:moveTo>
                        <a:cubicBezTo>
                          <a:pt x="0" y="97986"/>
                          <a:pt x="25248" y="48091"/>
                          <a:pt x="27051" y="45085"/>
                        </a:cubicBezTo>
                        <a:cubicBezTo>
                          <a:pt x="29456" y="42080"/>
                          <a:pt x="57709" y="19236"/>
                          <a:pt x="58310" y="18635"/>
                        </a:cubicBezTo>
                        <a:cubicBezTo>
                          <a:pt x="59513" y="18034"/>
                          <a:pt x="84160" y="0"/>
                          <a:pt x="84160" y="0"/>
                        </a:cubicBezTo>
                        <a:cubicBezTo>
                          <a:pt x="84160" y="0"/>
                          <a:pt x="91974" y="9017"/>
                          <a:pt x="86564" y="18034"/>
                        </a:cubicBezTo>
                        <a:cubicBezTo>
                          <a:pt x="81755" y="27051"/>
                          <a:pt x="67929" y="36068"/>
                          <a:pt x="67929" y="36068"/>
                        </a:cubicBezTo>
                        <a:lnTo>
                          <a:pt x="37872" y="91974"/>
                        </a:lnTo>
                        <a:lnTo>
                          <a:pt x="0" y="97986"/>
                        </a:lnTo>
                        <a:close/>
                      </a:path>
                    </a:pathLst>
                  </a:custGeom>
                  <a:solidFill>
                    <a:srgbClr val="F7B598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4" name="Google Shape;824;p55"/>
                  <p:cNvSpPr/>
                  <p:nvPr/>
                </p:nvSpPr>
                <p:spPr>
                  <a:xfrm>
                    <a:off x="6824580" y="3091997"/>
                    <a:ext cx="184993" cy="217578"/>
                  </a:xfrm>
                  <a:custGeom>
                    <a:rect b="b" l="l" r="r" t="t"/>
                    <a:pathLst>
                      <a:path extrusionOk="0" h="217578" w="184993">
                        <a:moveTo>
                          <a:pt x="53501" y="102160"/>
                        </a:moveTo>
                        <a:cubicBezTo>
                          <a:pt x="53501" y="102160"/>
                          <a:pt x="91373" y="49260"/>
                          <a:pt x="95581" y="45052"/>
                        </a:cubicBezTo>
                        <a:cubicBezTo>
                          <a:pt x="100390" y="40844"/>
                          <a:pt x="162307" y="4175"/>
                          <a:pt x="165313" y="2972"/>
                        </a:cubicBezTo>
                        <a:cubicBezTo>
                          <a:pt x="180342" y="-6646"/>
                          <a:pt x="188757" y="9585"/>
                          <a:pt x="183347" y="16197"/>
                        </a:cubicBezTo>
                        <a:cubicBezTo>
                          <a:pt x="177937" y="22810"/>
                          <a:pt x="167717" y="28821"/>
                          <a:pt x="167717" y="28821"/>
                        </a:cubicBezTo>
                        <a:cubicBezTo>
                          <a:pt x="167717" y="28821"/>
                          <a:pt x="182145" y="40243"/>
                          <a:pt x="168920" y="49861"/>
                        </a:cubicBezTo>
                        <a:cubicBezTo>
                          <a:pt x="188156" y="59479"/>
                          <a:pt x="174931" y="73907"/>
                          <a:pt x="174931" y="73907"/>
                        </a:cubicBezTo>
                        <a:cubicBezTo>
                          <a:pt x="174931" y="73907"/>
                          <a:pt x="180342" y="84126"/>
                          <a:pt x="179740" y="88334"/>
                        </a:cubicBezTo>
                        <a:cubicBezTo>
                          <a:pt x="179139" y="92542"/>
                          <a:pt x="170122" y="106969"/>
                          <a:pt x="166515" y="110576"/>
                        </a:cubicBezTo>
                        <a:cubicBezTo>
                          <a:pt x="162908" y="114183"/>
                          <a:pt x="97986" y="163476"/>
                          <a:pt x="97986" y="163476"/>
                        </a:cubicBezTo>
                        <a:lnTo>
                          <a:pt x="38473" y="217579"/>
                        </a:lnTo>
                        <a:lnTo>
                          <a:pt x="0" y="158066"/>
                        </a:lnTo>
                        <a:lnTo>
                          <a:pt x="53501" y="102160"/>
                        </a:lnTo>
                        <a:close/>
                      </a:path>
                    </a:pathLst>
                  </a:custGeom>
                  <a:solidFill>
                    <a:srgbClr val="F7B598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25" name="Google Shape;825;p55"/>
                <p:cNvSpPr/>
                <p:nvPr/>
              </p:nvSpPr>
              <p:spPr>
                <a:xfrm>
                  <a:off x="6289267" y="3019226"/>
                  <a:ext cx="611657" cy="523425"/>
                </a:xfrm>
                <a:custGeom>
                  <a:rect b="b" l="l" r="r" t="t"/>
                  <a:pathLst>
                    <a:path extrusionOk="0" h="523425" w="611657">
                      <a:moveTo>
                        <a:pt x="39373" y="0"/>
                      </a:moveTo>
                      <a:cubicBezTo>
                        <a:pt x="151786" y="120829"/>
                        <a:pt x="195068" y="213404"/>
                        <a:pt x="261194" y="322812"/>
                      </a:cubicBezTo>
                      <a:lnTo>
                        <a:pt x="546734" y="206190"/>
                      </a:lnTo>
                      <a:lnTo>
                        <a:pt x="611658" y="268709"/>
                      </a:lnTo>
                      <a:cubicBezTo>
                        <a:pt x="611658" y="268709"/>
                        <a:pt x="318903" y="551244"/>
                        <a:pt x="231137" y="521187"/>
                      </a:cubicBezTo>
                      <a:cubicBezTo>
                        <a:pt x="142769" y="491130"/>
                        <a:pt x="36969" y="372706"/>
                        <a:pt x="36969" y="372706"/>
                      </a:cubicBezTo>
                      <a:cubicBezTo>
                        <a:pt x="36969" y="372706"/>
                        <a:pt x="-47792" y="30658"/>
                        <a:pt x="39373" y="0"/>
                      </a:cubicBezTo>
                      <a:close/>
                    </a:path>
                  </a:pathLst>
                </a:custGeom>
                <a:solidFill>
                  <a:srgbClr val="CF4C16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26" name="Google Shape;826;p55"/>
          <p:cNvSpPr/>
          <p:nvPr/>
        </p:nvSpPr>
        <p:spPr>
          <a:xfrm>
            <a:off x="6570226" y="928146"/>
            <a:ext cx="48732" cy="4779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5"/>
          <p:cNvSpPr/>
          <p:nvPr/>
        </p:nvSpPr>
        <p:spPr>
          <a:xfrm>
            <a:off x="6445558" y="733338"/>
            <a:ext cx="112458" cy="112458"/>
          </a:xfrm>
          <a:custGeom>
            <a:rect b="b" l="l" r="r" t="t"/>
            <a:pathLst>
              <a:path extrusionOk="0" h="56" w="56">
                <a:moveTo>
                  <a:pt x="28" y="56"/>
                </a:moveTo>
                <a:cubicBezTo>
                  <a:pt x="12" y="56"/>
                  <a:pt x="0" y="43"/>
                  <a:pt x="0" y="28"/>
                </a:cubicBezTo>
                <a:cubicBezTo>
                  <a:pt x="0" y="12"/>
                  <a:pt x="12" y="0"/>
                  <a:pt x="28" y="0"/>
                </a:cubicBezTo>
                <a:cubicBezTo>
                  <a:pt x="43" y="0"/>
                  <a:pt x="56" y="12"/>
                  <a:pt x="56" y="28"/>
                </a:cubicBezTo>
                <a:cubicBezTo>
                  <a:pt x="56" y="43"/>
                  <a:pt x="43" y="56"/>
                  <a:pt x="28" y="56"/>
                </a:cubicBezTo>
                <a:close/>
                <a:moveTo>
                  <a:pt x="28" y="8"/>
                </a:moveTo>
                <a:cubicBezTo>
                  <a:pt x="17" y="8"/>
                  <a:pt x="8" y="17"/>
                  <a:pt x="8" y="28"/>
                </a:cubicBezTo>
                <a:cubicBezTo>
                  <a:pt x="8" y="39"/>
                  <a:pt x="17" y="48"/>
                  <a:pt x="28" y="48"/>
                </a:cubicBezTo>
                <a:cubicBezTo>
                  <a:pt x="39" y="48"/>
                  <a:pt x="48" y="39"/>
                  <a:pt x="48" y="28"/>
                </a:cubicBezTo>
                <a:cubicBezTo>
                  <a:pt x="48" y="17"/>
                  <a:pt x="39" y="8"/>
                  <a:pt x="28" y="8"/>
                </a:cubicBez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5"/>
          <p:cNvSpPr/>
          <p:nvPr/>
        </p:nvSpPr>
        <p:spPr>
          <a:xfrm>
            <a:off x="8402855" y="1533453"/>
            <a:ext cx="411481" cy="411481"/>
          </a:xfrm>
          <a:custGeom>
            <a:rect b="b" l="l" r="r" t="t"/>
            <a:pathLst>
              <a:path extrusionOk="0" h="156" w="156">
                <a:moveTo>
                  <a:pt x="82" y="156"/>
                </a:moveTo>
                <a:cubicBezTo>
                  <a:pt x="74" y="156"/>
                  <a:pt x="74" y="156"/>
                  <a:pt x="74" y="156"/>
                </a:cubicBezTo>
                <a:cubicBezTo>
                  <a:pt x="62" y="122"/>
                  <a:pt x="34" y="94"/>
                  <a:pt x="0" y="82"/>
                </a:cubicBezTo>
                <a:cubicBezTo>
                  <a:pt x="0" y="74"/>
                  <a:pt x="0" y="74"/>
                  <a:pt x="0" y="74"/>
                </a:cubicBezTo>
                <a:cubicBezTo>
                  <a:pt x="34" y="62"/>
                  <a:pt x="62" y="35"/>
                  <a:pt x="7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4" y="35"/>
                  <a:pt x="121" y="62"/>
                  <a:pt x="156" y="74"/>
                </a:cubicBezTo>
                <a:cubicBezTo>
                  <a:pt x="156" y="82"/>
                  <a:pt x="156" y="82"/>
                  <a:pt x="156" y="82"/>
                </a:cubicBezTo>
                <a:cubicBezTo>
                  <a:pt x="121" y="94"/>
                  <a:pt x="94" y="122"/>
                  <a:pt x="82" y="156"/>
                </a:cubicBezTo>
                <a:close/>
                <a:moveTo>
                  <a:pt x="12" y="78"/>
                </a:moveTo>
                <a:cubicBezTo>
                  <a:pt x="41" y="91"/>
                  <a:pt x="65" y="115"/>
                  <a:pt x="78" y="144"/>
                </a:cubicBezTo>
                <a:cubicBezTo>
                  <a:pt x="91" y="115"/>
                  <a:pt x="114" y="91"/>
                  <a:pt x="144" y="78"/>
                </a:cubicBezTo>
                <a:cubicBezTo>
                  <a:pt x="114" y="65"/>
                  <a:pt x="91" y="42"/>
                  <a:pt x="78" y="12"/>
                </a:cubicBezTo>
                <a:cubicBezTo>
                  <a:pt x="65" y="42"/>
                  <a:pt x="41" y="65"/>
                  <a:pt x="12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5"/>
          <p:cNvSpPr/>
          <p:nvPr/>
        </p:nvSpPr>
        <p:spPr>
          <a:xfrm>
            <a:off x="8548310" y="622017"/>
            <a:ext cx="278268" cy="273731"/>
          </a:xfrm>
          <a:custGeom>
            <a:rect b="b" l="l" r="r" t="t"/>
            <a:pathLst>
              <a:path extrusionOk="0" h="85" w="86">
                <a:moveTo>
                  <a:pt x="86" y="43"/>
                </a:moveTo>
                <a:cubicBezTo>
                  <a:pt x="66" y="50"/>
                  <a:pt x="50" y="66"/>
                  <a:pt x="43" y="85"/>
                </a:cubicBezTo>
                <a:cubicBezTo>
                  <a:pt x="36" y="66"/>
                  <a:pt x="20" y="50"/>
                  <a:pt x="0" y="43"/>
                </a:cubicBezTo>
                <a:cubicBezTo>
                  <a:pt x="20" y="36"/>
                  <a:pt x="36" y="20"/>
                  <a:pt x="43" y="0"/>
                </a:cubicBezTo>
                <a:cubicBezTo>
                  <a:pt x="50" y="20"/>
                  <a:pt x="66" y="36"/>
                  <a:pt x="86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5"/>
          <p:cNvSpPr/>
          <p:nvPr/>
        </p:nvSpPr>
        <p:spPr>
          <a:xfrm>
            <a:off x="7912761" y="1163136"/>
            <a:ext cx="139135" cy="136866"/>
          </a:xfrm>
          <a:custGeom>
            <a:rect b="b" l="l" r="r" t="t"/>
            <a:pathLst>
              <a:path extrusionOk="0" h="85" w="86">
                <a:moveTo>
                  <a:pt x="86" y="43"/>
                </a:moveTo>
                <a:cubicBezTo>
                  <a:pt x="66" y="50"/>
                  <a:pt x="50" y="66"/>
                  <a:pt x="43" y="85"/>
                </a:cubicBezTo>
                <a:cubicBezTo>
                  <a:pt x="36" y="66"/>
                  <a:pt x="20" y="50"/>
                  <a:pt x="0" y="43"/>
                </a:cubicBezTo>
                <a:cubicBezTo>
                  <a:pt x="20" y="36"/>
                  <a:pt x="36" y="20"/>
                  <a:pt x="43" y="0"/>
                </a:cubicBezTo>
                <a:cubicBezTo>
                  <a:pt x="50" y="20"/>
                  <a:pt x="66" y="36"/>
                  <a:pt x="86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5"/>
          <p:cNvSpPr/>
          <p:nvPr/>
        </p:nvSpPr>
        <p:spPr>
          <a:xfrm>
            <a:off x="8311094" y="2087361"/>
            <a:ext cx="112458" cy="112458"/>
          </a:xfrm>
          <a:custGeom>
            <a:rect b="b" l="l" r="r" t="t"/>
            <a:pathLst>
              <a:path extrusionOk="0" h="56" w="56">
                <a:moveTo>
                  <a:pt x="28" y="56"/>
                </a:moveTo>
                <a:cubicBezTo>
                  <a:pt x="12" y="56"/>
                  <a:pt x="0" y="43"/>
                  <a:pt x="0" y="28"/>
                </a:cubicBezTo>
                <a:cubicBezTo>
                  <a:pt x="0" y="12"/>
                  <a:pt x="12" y="0"/>
                  <a:pt x="28" y="0"/>
                </a:cubicBezTo>
                <a:cubicBezTo>
                  <a:pt x="43" y="0"/>
                  <a:pt x="56" y="12"/>
                  <a:pt x="56" y="28"/>
                </a:cubicBezTo>
                <a:cubicBezTo>
                  <a:pt x="56" y="43"/>
                  <a:pt x="43" y="56"/>
                  <a:pt x="28" y="56"/>
                </a:cubicBezTo>
                <a:close/>
                <a:moveTo>
                  <a:pt x="28" y="8"/>
                </a:moveTo>
                <a:cubicBezTo>
                  <a:pt x="17" y="8"/>
                  <a:pt x="8" y="17"/>
                  <a:pt x="8" y="28"/>
                </a:cubicBezTo>
                <a:cubicBezTo>
                  <a:pt x="8" y="39"/>
                  <a:pt x="17" y="48"/>
                  <a:pt x="28" y="48"/>
                </a:cubicBezTo>
                <a:cubicBezTo>
                  <a:pt x="39" y="48"/>
                  <a:pt x="48" y="39"/>
                  <a:pt x="48" y="28"/>
                </a:cubicBezTo>
                <a:cubicBezTo>
                  <a:pt x="48" y="17"/>
                  <a:pt x="39" y="8"/>
                  <a:pt x="28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5"/>
          <p:cNvSpPr txBox="1"/>
          <p:nvPr/>
        </p:nvSpPr>
        <p:spPr>
          <a:xfrm>
            <a:off x="6445558" y="4686344"/>
            <a:ext cx="2519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www.pwc.com</a:t>
            </a:r>
            <a:endParaRPr/>
          </a:p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Strictly private and confidential</a:t>
            </a:r>
            <a:endParaRPr/>
          </a:p>
        </p:txBody>
      </p:sp>
      <p:sp>
        <p:nvSpPr>
          <p:cNvPr id="833" name="Google Shape;833;p55"/>
          <p:cNvSpPr txBox="1"/>
          <p:nvPr/>
        </p:nvSpPr>
        <p:spPr>
          <a:xfrm>
            <a:off x="325833" y="182833"/>
            <a:ext cx="1045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23.02.2023r.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0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pl-PL"/>
              <a:t>4. Harmonogram</a:t>
            </a:r>
            <a:endParaRPr/>
          </a:p>
        </p:txBody>
      </p:sp>
      <p:sp>
        <p:nvSpPr>
          <p:cNvPr id="1454" name="Google Shape;1454;p10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l-PL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55" name="Google Shape;1455;p10"/>
          <p:cNvGrpSpPr/>
          <p:nvPr/>
        </p:nvGrpSpPr>
        <p:grpSpPr>
          <a:xfrm>
            <a:off x="8244000" y="0"/>
            <a:ext cx="900000" cy="900000"/>
            <a:chOff x="4091659" y="2258092"/>
            <a:chExt cx="612000" cy="612000"/>
          </a:xfrm>
        </p:grpSpPr>
        <p:sp>
          <p:nvSpPr>
            <p:cNvPr id="1456" name="Google Shape;1456;p10"/>
            <p:cNvSpPr/>
            <p:nvPr/>
          </p:nvSpPr>
          <p:spPr>
            <a:xfrm>
              <a:off x="4091659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57" name="Google Shape;1457;p10"/>
            <p:cNvSpPr/>
            <p:nvPr/>
          </p:nvSpPr>
          <p:spPr>
            <a:xfrm>
              <a:off x="4177482" y="2419619"/>
              <a:ext cx="469479" cy="355739"/>
            </a:xfrm>
            <a:custGeom>
              <a:rect b="b" l="l" r="r" t="t"/>
              <a:pathLst>
                <a:path extrusionOk="0" h="294" w="388">
                  <a:moveTo>
                    <a:pt x="264" y="246"/>
                  </a:moveTo>
                  <a:lnTo>
                    <a:pt x="144" y="246"/>
                  </a:lnTo>
                  <a:lnTo>
                    <a:pt x="144" y="246"/>
                  </a:lnTo>
                  <a:lnTo>
                    <a:pt x="140" y="240"/>
                  </a:lnTo>
                  <a:lnTo>
                    <a:pt x="136" y="236"/>
                  </a:lnTo>
                  <a:lnTo>
                    <a:pt x="128" y="232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10" y="232"/>
                  </a:lnTo>
                  <a:lnTo>
                    <a:pt x="102" y="238"/>
                  </a:lnTo>
                  <a:lnTo>
                    <a:pt x="96" y="246"/>
                  </a:lnTo>
                  <a:lnTo>
                    <a:pt x="94" y="256"/>
                  </a:lnTo>
                  <a:lnTo>
                    <a:pt x="94" y="256"/>
                  </a:lnTo>
                  <a:lnTo>
                    <a:pt x="96" y="266"/>
                  </a:lnTo>
                  <a:lnTo>
                    <a:pt x="102" y="276"/>
                  </a:lnTo>
                  <a:lnTo>
                    <a:pt x="110" y="280"/>
                  </a:lnTo>
                  <a:lnTo>
                    <a:pt x="120" y="282"/>
                  </a:lnTo>
                  <a:lnTo>
                    <a:pt x="120" y="282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4" y="266"/>
                  </a:lnTo>
                  <a:lnTo>
                    <a:pt x="264" y="266"/>
                  </a:lnTo>
                  <a:lnTo>
                    <a:pt x="264" y="294"/>
                  </a:lnTo>
                  <a:lnTo>
                    <a:pt x="304" y="256"/>
                  </a:lnTo>
                  <a:lnTo>
                    <a:pt x="264" y="220"/>
                  </a:lnTo>
                  <a:lnTo>
                    <a:pt x="264" y="246"/>
                  </a:lnTo>
                  <a:close/>
                  <a:moveTo>
                    <a:pt x="120" y="266"/>
                  </a:moveTo>
                  <a:lnTo>
                    <a:pt x="120" y="266"/>
                  </a:lnTo>
                  <a:lnTo>
                    <a:pt x="116" y="266"/>
                  </a:lnTo>
                  <a:lnTo>
                    <a:pt x="114" y="264"/>
                  </a:lnTo>
                  <a:lnTo>
                    <a:pt x="112" y="260"/>
                  </a:lnTo>
                  <a:lnTo>
                    <a:pt x="110" y="256"/>
                  </a:lnTo>
                  <a:lnTo>
                    <a:pt x="110" y="256"/>
                  </a:lnTo>
                  <a:lnTo>
                    <a:pt x="112" y="252"/>
                  </a:lnTo>
                  <a:lnTo>
                    <a:pt x="114" y="250"/>
                  </a:lnTo>
                  <a:lnTo>
                    <a:pt x="116" y="248"/>
                  </a:lnTo>
                  <a:lnTo>
                    <a:pt x="120" y="246"/>
                  </a:lnTo>
                  <a:lnTo>
                    <a:pt x="120" y="246"/>
                  </a:lnTo>
                  <a:lnTo>
                    <a:pt x="124" y="248"/>
                  </a:lnTo>
                  <a:lnTo>
                    <a:pt x="128" y="250"/>
                  </a:lnTo>
                  <a:lnTo>
                    <a:pt x="130" y="252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30" y="260"/>
                  </a:lnTo>
                  <a:lnTo>
                    <a:pt x="128" y="264"/>
                  </a:lnTo>
                  <a:lnTo>
                    <a:pt x="124" y="266"/>
                  </a:lnTo>
                  <a:lnTo>
                    <a:pt x="120" y="266"/>
                  </a:lnTo>
                  <a:lnTo>
                    <a:pt x="120" y="266"/>
                  </a:lnTo>
                  <a:close/>
                  <a:moveTo>
                    <a:pt x="216" y="210"/>
                  </a:moveTo>
                  <a:lnTo>
                    <a:pt x="216" y="210"/>
                  </a:lnTo>
                  <a:lnTo>
                    <a:pt x="226" y="208"/>
                  </a:lnTo>
                  <a:lnTo>
                    <a:pt x="234" y="204"/>
                  </a:lnTo>
                  <a:lnTo>
                    <a:pt x="240" y="194"/>
                  </a:lnTo>
                  <a:lnTo>
                    <a:pt x="242" y="184"/>
                  </a:lnTo>
                  <a:lnTo>
                    <a:pt x="242" y="184"/>
                  </a:lnTo>
                  <a:lnTo>
                    <a:pt x="240" y="174"/>
                  </a:lnTo>
                  <a:lnTo>
                    <a:pt x="234" y="166"/>
                  </a:lnTo>
                  <a:lnTo>
                    <a:pt x="226" y="160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08" y="160"/>
                  </a:lnTo>
                  <a:lnTo>
                    <a:pt x="200" y="164"/>
                  </a:lnTo>
                  <a:lnTo>
                    <a:pt x="196" y="168"/>
                  </a:lnTo>
                  <a:lnTo>
                    <a:pt x="192" y="174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6" y="168"/>
                  </a:lnTo>
                  <a:lnTo>
                    <a:pt x="42" y="164"/>
                  </a:lnTo>
                  <a:lnTo>
                    <a:pt x="34" y="160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16" y="160"/>
                  </a:lnTo>
                  <a:lnTo>
                    <a:pt x="8" y="166"/>
                  </a:lnTo>
                  <a:lnTo>
                    <a:pt x="2" y="174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94"/>
                  </a:lnTo>
                  <a:lnTo>
                    <a:pt x="8" y="204"/>
                  </a:lnTo>
                  <a:lnTo>
                    <a:pt x="16" y="208"/>
                  </a:lnTo>
                  <a:lnTo>
                    <a:pt x="26" y="210"/>
                  </a:lnTo>
                  <a:lnTo>
                    <a:pt x="26" y="210"/>
                  </a:lnTo>
                  <a:lnTo>
                    <a:pt x="34" y="210"/>
                  </a:lnTo>
                  <a:lnTo>
                    <a:pt x="42" y="206"/>
                  </a:lnTo>
                  <a:lnTo>
                    <a:pt x="46" y="202"/>
                  </a:lnTo>
                  <a:lnTo>
                    <a:pt x="50" y="194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196" y="202"/>
                  </a:lnTo>
                  <a:lnTo>
                    <a:pt x="200" y="206"/>
                  </a:lnTo>
                  <a:lnTo>
                    <a:pt x="208" y="210"/>
                  </a:lnTo>
                  <a:lnTo>
                    <a:pt x="216" y="210"/>
                  </a:lnTo>
                  <a:lnTo>
                    <a:pt x="216" y="210"/>
                  </a:lnTo>
                  <a:close/>
                  <a:moveTo>
                    <a:pt x="26" y="194"/>
                  </a:moveTo>
                  <a:lnTo>
                    <a:pt x="26" y="194"/>
                  </a:lnTo>
                  <a:lnTo>
                    <a:pt x="22" y="194"/>
                  </a:lnTo>
                  <a:lnTo>
                    <a:pt x="20" y="192"/>
                  </a:lnTo>
                  <a:lnTo>
                    <a:pt x="18" y="188"/>
                  </a:lnTo>
                  <a:lnTo>
                    <a:pt x="16" y="184"/>
                  </a:lnTo>
                  <a:lnTo>
                    <a:pt x="16" y="184"/>
                  </a:lnTo>
                  <a:lnTo>
                    <a:pt x="18" y="180"/>
                  </a:lnTo>
                  <a:lnTo>
                    <a:pt x="20" y="178"/>
                  </a:lnTo>
                  <a:lnTo>
                    <a:pt x="22" y="176"/>
                  </a:lnTo>
                  <a:lnTo>
                    <a:pt x="26" y="174"/>
                  </a:lnTo>
                  <a:lnTo>
                    <a:pt x="26" y="174"/>
                  </a:lnTo>
                  <a:lnTo>
                    <a:pt x="30" y="176"/>
                  </a:lnTo>
                  <a:lnTo>
                    <a:pt x="34" y="178"/>
                  </a:lnTo>
                  <a:lnTo>
                    <a:pt x="36" y="180"/>
                  </a:lnTo>
                  <a:lnTo>
                    <a:pt x="36" y="184"/>
                  </a:lnTo>
                  <a:lnTo>
                    <a:pt x="36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6" y="194"/>
                  </a:lnTo>
                  <a:lnTo>
                    <a:pt x="26" y="194"/>
                  </a:lnTo>
                  <a:close/>
                  <a:moveTo>
                    <a:pt x="26" y="62"/>
                  </a:moveTo>
                  <a:lnTo>
                    <a:pt x="26" y="62"/>
                  </a:lnTo>
                  <a:lnTo>
                    <a:pt x="34" y="60"/>
                  </a:lnTo>
                  <a:lnTo>
                    <a:pt x="42" y="58"/>
                  </a:lnTo>
                  <a:lnTo>
                    <a:pt x="46" y="52"/>
                  </a:lnTo>
                  <a:lnTo>
                    <a:pt x="50" y="46"/>
                  </a:lnTo>
                  <a:lnTo>
                    <a:pt x="152" y="46"/>
                  </a:lnTo>
                  <a:lnTo>
                    <a:pt x="152" y="72"/>
                  </a:lnTo>
                  <a:lnTo>
                    <a:pt x="194" y="36"/>
                  </a:lnTo>
                  <a:lnTo>
                    <a:pt x="152" y="0"/>
                  </a:lnTo>
                  <a:lnTo>
                    <a:pt x="152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6" y="20"/>
                  </a:lnTo>
                  <a:lnTo>
                    <a:pt x="42" y="14"/>
                  </a:lnTo>
                  <a:lnTo>
                    <a:pt x="34" y="12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16" y="12"/>
                  </a:lnTo>
                  <a:lnTo>
                    <a:pt x="8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8" y="54"/>
                  </a:lnTo>
                  <a:lnTo>
                    <a:pt x="16" y="60"/>
                  </a:lnTo>
                  <a:lnTo>
                    <a:pt x="26" y="62"/>
                  </a:lnTo>
                  <a:lnTo>
                    <a:pt x="26" y="62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30" y="26"/>
                  </a:lnTo>
                  <a:lnTo>
                    <a:pt x="34" y="30"/>
                  </a:lnTo>
                  <a:lnTo>
                    <a:pt x="36" y="32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40"/>
                  </a:lnTo>
                  <a:lnTo>
                    <a:pt x="34" y="44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8" y="40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308" y="74"/>
                  </a:moveTo>
                  <a:lnTo>
                    <a:pt x="348" y="110"/>
                  </a:lnTo>
                  <a:lnTo>
                    <a:pt x="308" y="146"/>
                  </a:lnTo>
                  <a:lnTo>
                    <a:pt x="308" y="120"/>
                  </a:lnTo>
                  <a:lnTo>
                    <a:pt x="102" y="120"/>
                  </a:lnTo>
                  <a:lnTo>
                    <a:pt x="102" y="120"/>
                  </a:lnTo>
                  <a:lnTo>
                    <a:pt x="98" y="126"/>
                  </a:lnTo>
                  <a:lnTo>
                    <a:pt x="94" y="132"/>
                  </a:lnTo>
                  <a:lnTo>
                    <a:pt x="86" y="134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68" y="134"/>
                  </a:lnTo>
                  <a:lnTo>
                    <a:pt x="60" y="128"/>
                  </a:lnTo>
                  <a:lnTo>
                    <a:pt x="54" y="120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100"/>
                  </a:lnTo>
                  <a:lnTo>
                    <a:pt x="60" y="92"/>
                  </a:lnTo>
                  <a:lnTo>
                    <a:pt x="68" y="86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86" y="86"/>
                  </a:lnTo>
                  <a:lnTo>
                    <a:pt x="94" y="88"/>
                  </a:lnTo>
                  <a:lnTo>
                    <a:pt x="98" y="94"/>
                  </a:lnTo>
                  <a:lnTo>
                    <a:pt x="102" y="100"/>
                  </a:lnTo>
                  <a:lnTo>
                    <a:pt x="308" y="100"/>
                  </a:lnTo>
                  <a:lnTo>
                    <a:pt x="308" y="74"/>
                  </a:lnTo>
                  <a:close/>
                  <a:moveTo>
                    <a:pt x="362" y="10"/>
                  </a:moveTo>
                  <a:lnTo>
                    <a:pt x="362" y="10"/>
                  </a:lnTo>
                  <a:lnTo>
                    <a:pt x="354" y="12"/>
                  </a:lnTo>
                  <a:lnTo>
                    <a:pt x="348" y="14"/>
                  </a:lnTo>
                  <a:lnTo>
                    <a:pt x="342" y="20"/>
                  </a:lnTo>
                  <a:lnTo>
                    <a:pt x="338" y="26"/>
                  </a:lnTo>
                  <a:lnTo>
                    <a:pt x="276" y="26"/>
                  </a:lnTo>
                  <a:lnTo>
                    <a:pt x="276" y="26"/>
                  </a:lnTo>
                  <a:lnTo>
                    <a:pt x="272" y="20"/>
                  </a:lnTo>
                  <a:lnTo>
                    <a:pt x="266" y="14"/>
                  </a:lnTo>
                  <a:lnTo>
                    <a:pt x="260" y="12"/>
                  </a:lnTo>
                  <a:lnTo>
                    <a:pt x="252" y="10"/>
                  </a:lnTo>
                  <a:lnTo>
                    <a:pt x="252" y="10"/>
                  </a:lnTo>
                  <a:lnTo>
                    <a:pt x="242" y="12"/>
                  </a:lnTo>
                  <a:lnTo>
                    <a:pt x="234" y="18"/>
                  </a:lnTo>
                  <a:lnTo>
                    <a:pt x="228" y="26"/>
                  </a:lnTo>
                  <a:lnTo>
                    <a:pt x="226" y="36"/>
                  </a:lnTo>
                  <a:lnTo>
                    <a:pt x="226" y="36"/>
                  </a:lnTo>
                  <a:lnTo>
                    <a:pt x="228" y="46"/>
                  </a:lnTo>
                  <a:lnTo>
                    <a:pt x="234" y="54"/>
                  </a:lnTo>
                  <a:lnTo>
                    <a:pt x="242" y="60"/>
                  </a:lnTo>
                  <a:lnTo>
                    <a:pt x="252" y="62"/>
                  </a:lnTo>
                  <a:lnTo>
                    <a:pt x="252" y="62"/>
                  </a:lnTo>
                  <a:lnTo>
                    <a:pt x="260" y="60"/>
                  </a:lnTo>
                  <a:lnTo>
                    <a:pt x="266" y="58"/>
                  </a:lnTo>
                  <a:lnTo>
                    <a:pt x="272" y="52"/>
                  </a:lnTo>
                  <a:lnTo>
                    <a:pt x="276" y="46"/>
                  </a:lnTo>
                  <a:lnTo>
                    <a:pt x="338" y="46"/>
                  </a:lnTo>
                  <a:lnTo>
                    <a:pt x="338" y="46"/>
                  </a:lnTo>
                  <a:lnTo>
                    <a:pt x="342" y="52"/>
                  </a:lnTo>
                  <a:lnTo>
                    <a:pt x="348" y="58"/>
                  </a:lnTo>
                  <a:lnTo>
                    <a:pt x="354" y="60"/>
                  </a:lnTo>
                  <a:lnTo>
                    <a:pt x="362" y="62"/>
                  </a:lnTo>
                  <a:lnTo>
                    <a:pt x="362" y="62"/>
                  </a:lnTo>
                  <a:lnTo>
                    <a:pt x="372" y="60"/>
                  </a:lnTo>
                  <a:lnTo>
                    <a:pt x="380" y="54"/>
                  </a:lnTo>
                  <a:lnTo>
                    <a:pt x="386" y="46"/>
                  </a:lnTo>
                  <a:lnTo>
                    <a:pt x="388" y="36"/>
                  </a:lnTo>
                  <a:lnTo>
                    <a:pt x="388" y="36"/>
                  </a:lnTo>
                  <a:lnTo>
                    <a:pt x="386" y="26"/>
                  </a:lnTo>
                  <a:lnTo>
                    <a:pt x="380" y="18"/>
                  </a:lnTo>
                  <a:lnTo>
                    <a:pt x="372" y="12"/>
                  </a:lnTo>
                  <a:lnTo>
                    <a:pt x="362" y="10"/>
                  </a:lnTo>
                  <a:lnTo>
                    <a:pt x="362" y="10"/>
                  </a:lnTo>
                  <a:close/>
                  <a:moveTo>
                    <a:pt x="362" y="46"/>
                  </a:moveTo>
                  <a:lnTo>
                    <a:pt x="362" y="46"/>
                  </a:lnTo>
                  <a:lnTo>
                    <a:pt x="358" y="46"/>
                  </a:lnTo>
                  <a:lnTo>
                    <a:pt x="356" y="44"/>
                  </a:lnTo>
                  <a:lnTo>
                    <a:pt x="352" y="40"/>
                  </a:lnTo>
                  <a:lnTo>
                    <a:pt x="352" y="36"/>
                  </a:lnTo>
                  <a:lnTo>
                    <a:pt x="352" y="36"/>
                  </a:lnTo>
                  <a:lnTo>
                    <a:pt x="352" y="32"/>
                  </a:lnTo>
                  <a:lnTo>
                    <a:pt x="356" y="30"/>
                  </a:lnTo>
                  <a:lnTo>
                    <a:pt x="358" y="26"/>
                  </a:lnTo>
                  <a:lnTo>
                    <a:pt x="362" y="26"/>
                  </a:lnTo>
                  <a:lnTo>
                    <a:pt x="362" y="26"/>
                  </a:lnTo>
                  <a:lnTo>
                    <a:pt x="366" y="26"/>
                  </a:lnTo>
                  <a:lnTo>
                    <a:pt x="370" y="30"/>
                  </a:lnTo>
                  <a:lnTo>
                    <a:pt x="372" y="32"/>
                  </a:lnTo>
                  <a:lnTo>
                    <a:pt x="372" y="36"/>
                  </a:lnTo>
                  <a:lnTo>
                    <a:pt x="372" y="36"/>
                  </a:lnTo>
                  <a:lnTo>
                    <a:pt x="372" y="40"/>
                  </a:lnTo>
                  <a:lnTo>
                    <a:pt x="370" y="44"/>
                  </a:lnTo>
                  <a:lnTo>
                    <a:pt x="366" y="46"/>
                  </a:lnTo>
                  <a:lnTo>
                    <a:pt x="362" y="46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458" name="Google Shape;1458;p10"/>
          <p:cNvSpPr/>
          <p:nvPr/>
        </p:nvSpPr>
        <p:spPr>
          <a:xfrm>
            <a:off x="3391469" y="2666364"/>
            <a:ext cx="1842447" cy="16939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59" name="Google Shape;1459;p10"/>
          <p:cNvCxnSpPr/>
          <p:nvPr/>
        </p:nvCxnSpPr>
        <p:spPr>
          <a:xfrm>
            <a:off x="303837" y="2504140"/>
            <a:ext cx="8530601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0" name="Google Shape;1460;p10"/>
          <p:cNvSpPr/>
          <p:nvPr/>
        </p:nvSpPr>
        <p:spPr>
          <a:xfrm>
            <a:off x="5233916" y="3180790"/>
            <a:ext cx="1611565" cy="1608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1" name="Google Shape;1461;p10"/>
          <p:cNvSpPr/>
          <p:nvPr/>
        </p:nvSpPr>
        <p:spPr>
          <a:xfrm>
            <a:off x="1160920" y="1412011"/>
            <a:ext cx="2037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l-PL" sz="8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Początkowa faza modelowania z dostępem tylko do danych aplikacyjnych i behawioralnych</a:t>
            </a:r>
            <a:endParaRPr b="0" i="0" sz="8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2" name="Google Shape;1462;p10"/>
          <p:cNvSpPr/>
          <p:nvPr/>
        </p:nvSpPr>
        <p:spPr>
          <a:xfrm>
            <a:off x="314325" y="2553059"/>
            <a:ext cx="678960" cy="39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l-PL" sz="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Faza II</a:t>
            </a:r>
            <a:br>
              <a:rPr b="0" i="0" lang="pl-PL" sz="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pl-PL" sz="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Pełny zestaw danych</a:t>
            </a:r>
            <a:endParaRPr b="0" i="0" sz="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3" name="Google Shape;1463;p10"/>
          <p:cNvSpPr/>
          <p:nvPr/>
        </p:nvSpPr>
        <p:spPr>
          <a:xfrm>
            <a:off x="314325" y="3063274"/>
            <a:ext cx="678960" cy="39586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l-PL" sz="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Finalizacja</a:t>
            </a:r>
            <a:endParaRPr b="0" i="0" sz="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64" name="Google Shape;1464;p10"/>
          <p:cNvCxnSpPr/>
          <p:nvPr/>
        </p:nvCxnSpPr>
        <p:spPr>
          <a:xfrm>
            <a:off x="950976" y="4092365"/>
            <a:ext cx="7899328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5" name="Google Shape;1465;p10"/>
          <p:cNvSpPr/>
          <p:nvPr/>
        </p:nvSpPr>
        <p:spPr>
          <a:xfrm>
            <a:off x="309563" y="4030810"/>
            <a:ext cx="57635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Czas</a:t>
            </a:r>
            <a:endParaRPr b="1" i="0" sz="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6" name="Google Shape;1466;p10"/>
          <p:cNvSpPr/>
          <p:nvPr/>
        </p:nvSpPr>
        <p:spPr>
          <a:xfrm>
            <a:off x="950975" y="4032382"/>
            <a:ext cx="119966" cy="11996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7" name="Google Shape;1467;p10"/>
          <p:cNvSpPr/>
          <p:nvPr/>
        </p:nvSpPr>
        <p:spPr>
          <a:xfrm>
            <a:off x="8730338" y="4032382"/>
            <a:ext cx="119966" cy="11996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68" name="Google Shape;1468;p10"/>
          <p:cNvCxnSpPr/>
          <p:nvPr/>
        </p:nvCxnSpPr>
        <p:spPr>
          <a:xfrm>
            <a:off x="5233916" y="1969477"/>
            <a:ext cx="0" cy="19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69" name="Google Shape;1469;p10"/>
          <p:cNvSpPr/>
          <p:nvPr/>
        </p:nvSpPr>
        <p:spPr>
          <a:xfrm>
            <a:off x="314324" y="2059352"/>
            <a:ext cx="678961" cy="39586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l-PL" sz="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Faza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l-PL" sz="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Niepełny zestaw danych</a:t>
            </a:r>
            <a:endParaRPr b="0" i="0" sz="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0" name="Google Shape;1470;p10"/>
          <p:cNvSpPr/>
          <p:nvPr/>
        </p:nvSpPr>
        <p:spPr>
          <a:xfrm>
            <a:off x="1070941" y="2172686"/>
            <a:ext cx="2314765" cy="169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1" name="Google Shape;1471;p10"/>
          <p:cNvSpPr/>
          <p:nvPr/>
        </p:nvSpPr>
        <p:spPr>
          <a:xfrm>
            <a:off x="1160920" y="1787251"/>
            <a:ext cx="1995622" cy="443791"/>
          </a:xfrm>
          <a:custGeom>
            <a:rect b="b" l="l" r="r" t="t"/>
            <a:pathLst>
              <a:path extrusionOk="0" h="182880" w="402336">
                <a:moveTo>
                  <a:pt x="0" y="182880"/>
                </a:moveTo>
                <a:lnTo>
                  <a:pt x="0" y="0"/>
                </a:lnTo>
                <a:lnTo>
                  <a:pt x="402336" y="0"/>
                </a:lnTo>
              </a:path>
            </a:pathLst>
          </a:custGeom>
          <a:noFill/>
          <a:ln cap="flat" cmpd="sng" w="9525">
            <a:solidFill>
              <a:srgbClr val="A5A5A5"/>
            </a:solidFill>
            <a:prstDash val="solid"/>
            <a:round/>
            <a:headEnd len="sm" w="sm" type="oval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2" name="Google Shape;1472;p10"/>
          <p:cNvSpPr/>
          <p:nvPr/>
        </p:nvSpPr>
        <p:spPr>
          <a:xfrm>
            <a:off x="3454647" y="2330672"/>
            <a:ext cx="1769257" cy="412138"/>
          </a:xfrm>
          <a:custGeom>
            <a:rect b="b" l="l" r="r" t="t"/>
            <a:pathLst>
              <a:path extrusionOk="0" h="182880" w="402336">
                <a:moveTo>
                  <a:pt x="0" y="182880"/>
                </a:moveTo>
                <a:lnTo>
                  <a:pt x="0" y="0"/>
                </a:lnTo>
                <a:lnTo>
                  <a:pt x="402336" y="0"/>
                </a:lnTo>
              </a:path>
            </a:pathLst>
          </a:custGeom>
          <a:noFill/>
          <a:ln cap="flat" cmpd="sng" w="9525">
            <a:solidFill>
              <a:srgbClr val="A5A5A5"/>
            </a:solidFill>
            <a:prstDash val="solid"/>
            <a:round/>
            <a:headEnd len="sm" w="sm" type="oval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3" name="Google Shape;1473;p10"/>
          <p:cNvSpPr/>
          <p:nvPr/>
        </p:nvSpPr>
        <p:spPr>
          <a:xfrm>
            <a:off x="5289325" y="1704763"/>
            <a:ext cx="1209481" cy="1530575"/>
          </a:xfrm>
          <a:custGeom>
            <a:rect b="b" l="l" r="r" t="t"/>
            <a:pathLst>
              <a:path extrusionOk="0" h="182880" w="402336">
                <a:moveTo>
                  <a:pt x="0" y="182880"/>
                </a:moveTo>
                <a:lnTo>
                  <a:pt x="0" y="0"/>
                </a:lnTo>
                <a:lnTo>
                  <a:pt x="402336" y="0"/>
                </a:lnTo>
              </a:path>
            </a:pathLst>
          </a:custGeom>
          <a:noFill/>
          <a:ln cap="flat" cmpd="sng" w="9525">
            <a:solidFill>
              <a:srgbClr val="A5A5A5"/>
            </a:solidFill>
            <a:prstDash val="solid"/>
            <a:round/>
            <a:headEnd len="sm" w="sm" type="oval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4" name="Google Shape;1474;p10"/>
          <p:cNvSpPr/>
          <p:nvPr/>
        </p:nvSpPr>
        <p:spPr>
          <a:xfrm>
            <a:off x="2895816" y="4032382"/>
            <a:ext cx="119966" cy="11996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75" name="Google Shape;1475;p10"/>
          <p:cNvCxnSpPr/>
          <p:nvPr/>
        </p:nvCxnSpPr>
        <p:spPr>
          <a:xfrm rot="10800000">
            <a:off x="3381456" y="1969477"/>
            <a:ext cx="0" cy="198013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76" name="Google Shape;1476;p10"/>
          <p:cNvSpPr/>
          <p:nvPr/>
        </p:nvSpPr>
        <p:spPr>
          <a:xfrm>
            <a:off x="1695199" y="4133346"/>
            <a:ext cx="57635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Marzec</a:t>
            </a:r>
            <a:endParaRPr b="0" i="0" sz="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7" name="Google Shape;1477;p10"/>
          <p:cNvSpPr/>
          <p:nvPr/>
        </p:nvSpPr>
        <p:spPr>
          <a:xfrm>
            <a:off x="314325" y="3540056"/>
            <a:ext cx="678960" cy="39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l-PL" sz="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Zakończenie </a:t>
            </a:r>
            <a:endParaRPr b="0" i="0" sz="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8" name="Google Shape;1478;p10"/>
          <p:cNvSpPr/>
          <p:nvPr/>
        </p:nvSpPr>
        <p:spPr>
          <a:xfrm>
            <a:off x="4840657" y="4029747"/>
            <a:ext cx="119966" cy="11996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9" name="Google Shape;1479;p10"/>
          <p:cNvSpPr/>
          <p:nvPr/>
        </p:nvSpPr>
        <p:spPr>
          <a:xfrm>
            <a:off x="6785498" y="4032382"/>
            <a:ext cx="119966" cy="11996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0" name="Google Shape;1480;p10"/>
          <p:cNvSpPr/>
          <p:nvPr/>
        </p:nvSpPr>
        <p:spPr>
          <a:xfrm>
            <a:off x="3570732" y="4133346"/>
            <a:ext cx="57635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Kwiecień</a:t>
            </a:r>
            <a:endParaRPr b="0" i="0" sz="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1" name="Google Shape;1481;p10"/>
          <p:cNvSpPr/>
          <p:nvPr/>
        </p:nvSpPr>
        <p:spPr>
          <a:xfrm>
            <a:off x="5520470" y="4133346"/>
            <a:ext cx="57635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Maj</a:t>
            </a:r>
            <a:endParaRPr b="0" i="0" sz="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2" name="Google Shape;1482;p10"/>
          <p:cNvSpPr/>
          <p:nvPr/>
        </p:nvSpPr>
        <p:spPr>
          <a:xfrm>
            <a:off x="7594299" y="4133346"/>
            <a:ext cx="576359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Czerwiec</a:t>
            </a:r>
            <a:endParaRPr b="0" i="0" sz="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83" name="Google Shape;1483;p10"/>
          <p:cNvCxnSpPr/>
          <p:nvPr/>
        </p:nvCxnSpPr>
        <p:spPr>
          <a:xfrm>
            <a:off x="6845481" y="1969477"/>
            <a:ext cx="0" cy="19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84" name="Google Shape;1484;p10"/>
          <p:cNvSpPr/>
          <p:nvPr/>
        </p:nvSpPr>
        <p:spPr>
          <a:xfrm>
            <a:off x="6850189" y="3657638"/>
            <a:ext cx="967712" cy="1608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5" name="Google Shape;1485;p10"/>
          <p:cNvSpPr/>
          <p:nvPr/>
        </p:nvSpPr>
        <p:spPr>
          <a:xfrm>
            <a:off x="3454647" y="1932848"/>
            <a:ext cx="181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l-PL" sz="8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Faza modelowania z pełnym zbiorem danych uwzględniając dane geolokalizacyjne</a:t>
            </a:r>
            <a:endParaRPr b="0" i="0" sz="8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6" name="Google Shape;1486;p10"/>
          <p:cNvSpPr/>
          <p:nvPr/>
        </p:nvSpPr>
        <p:spPr>
          <a:xfrm>
            <a:off x="5289325" y="1442298"/>
            <a:ext cx="12066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l-PL" sz="8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Przygotowanie finalnych kodów i modelu</a:t>
            </a:r>
            <a:endParaRPr b="0" i="0" sz="8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7" name="Google Shape;1487;p10"/>
          <p:cNvSpPr/>
          <p:nvPr/>
        </p:nvSpPr>
        <p:spPr>
          <a:xfrm>
            <a:off x="7060709" y="2055959"/>
            <a:ext cx="18162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l-PL" sz="8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Prezentacje i ogłoszenie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l-PL" sz="8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wyników</a:t>
            </a:r>
            <a:endParaRPr b="0" i="0" sz="8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8" name="Google Shape;1488;p10"/>
          <p:cNvSpPr/>
          <p:nvPr/>
        </p:nvSpPr>
        <p:spPr>
          <a:xfrm>
            <a:off x="1226211" y="1830550"/>
            <a:ext cx="181624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PwC GINI test: 23.03 / 06.04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10"/>
          <p:cNvSpPr/>
          <p:nvPr/>
        </p:nvSpPr>
        <p:spPr>
          <a:xfrm>
            <a:off x="3511387" y="2347579"/>
            <a:ext cx="172253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PwC GINI test: 20.04 / 04.05</a:t>
            </a:r>
            <a:endParaRPr b="1" i="0" sz="8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0" name="Google Shape;1490;p10"/>
          <p:cNvSpPr/>
          <p:nvPr/>
        </p:nvSpPr>
        <p:spPr>
          <a:xfrm>
            <a:off x="5359546" y="1737125"/>
            <a:ext cx="213515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Termin: 25.05</a:t>
            </a:r>
            <a:endParaRPr b="1" i="0" sz="8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1" name="Google Shape;1491;p10"/>
          <p:cNvSpPr/>
          <p:nvPr/>
        </p:nvSpPr>
        <p:spPr>
          <a:xfrm>
            <a:off x="7141379" y="2354318"/>
            <a:ext cx="213515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l-PL" sz="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01.06 / 15.06</a:t>
            </a:r>
            <a:endParaRPr b="1" i="0" sz="8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2" name="Google Shape;1492;p10"/>
          <p:cNvSpPr/>
          <p:nvPr/>
        </p:nvSpPr>
        <p:spPr>
          <a:xfrm>
            <a:off x="7060064" y="2308083"/>
            <a:ext cx="1068470" cy="1426064"/>
          </a:xfrm>
          <a:custGeom>
            <a:rect b="b" l="l" r="r" t="t"/>
            <a:pathLst>
              <a:path extrusionOk="0" h="182880" w="402336">
                <a:moveTo>
                  <a:pt x="0" y="182880"/>
                </a:moveTo>
                <a:lnTo>
                  <a:pt x="0" y="0"/>
                </a:lnTo>
                <a:lnTo>
                  <a:pt x="402336" y="0"/>
                </a:lnTo>
              </a:path>
            </a:pathLst>
          </a:custGeom>
          <a:noFill/>
          <a:ln cap="flat" cmpd="sng" w="9525">
            <a:solidFill>
              <a:srgbClr val="A5A5A5"/>
            </a:solidFill>
            <a:prstDash val="solid"/>
            <a:round/>
            <a:headEnd len="sm" w="sm" type="oval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93" name="Google Shape;1493;p10"/>
          <p:cNvCxnSpPr/>
          <p:nvPr/>
        </p:nvCxnSpPr>
        <p:spPr>
          <a:xfrm>
            <a:off x="303837" y="3006166"/>
            <a:ext cx="8530601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4" name="Google Shape;1494;p10"/>
          <p:cNvCxnSpPr/>
          <p:nvPr/>
        </p:nvCxnSpPr>
        <p:spPr>
          <a:xfrm>
            <a:off x="303837" y="3499600"/>
            <a:ext cx="8530601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5" name="Google Shape;1495;p10"/>
          <p:cNvSpPr/>
          <p:nvPr/>
        </p:nvSpPr>
        <p:spPr>
          <a:xfrm>
            <a:off x="3321473" y="1776173"/>
            <a:ext cx="119966" cy="11996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6" name="Google Shape;1496;p10"/>
          <p:cNvSpPr/>
          <p:nvPr/>
        </p:nvSpPr>
        <p:spPr>
          <a:xfrm>
            <a:off x="3476425" y="1759149"/>
            <a:ext cx="213515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l-PL" sz="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06.04 – nowe dane geolokalizacyjne</a:t>
            </a:r>
            <a:endParaRPr b="0" i="0" sz="8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60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pl-PL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02" name="Google Shape;1502;p60"/>
          <p:cNvSpPr txBox="1"/>
          <p:nvPr>
            <p:ph type="title"/>
          </p:nvPr>
        </p:nvSpPr>
        <p:spPr>
          <a:xfrm>
            <a:off x="332185" y="2571750"/>
            <a:ext cx="496716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pl-PL"/>
              <a:t>Format pliku wynikowego</a:t>
            </a:r>
            <a:endParaRPr/>
          </a:p>
        </p:txBody>
      </p:sp>
      <p:sp>
        <p:nvSpPr>
          <p:cNvPr id="1503" name="Google Shape;1503;p60"/>
          <p:cNvSpPr txBox="1"/>
          <p:nvPr>
            <p:ph idx="1" type="body"/>
          </p:nvPr>
        </p:nvSpPr>
        <p:spPr>
          <a:xfrm>
            <a:off x="332185" y="1283442"/>
            <a:ext cx="230981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</a:pPr>
            <a:r>
              <a:rPr lang="pl-PL"/>
              <a:t>5</a:t>
            </a:r>
            <a:endParaRPr/>
          </a:p>
        </p:txBody>
      </p:sp>
      <p:grpSp>
        <p:nvGrpSpPr>
          <p:cNvPr id="1504" name="Google Shape;1504;p60"/>
          <p:cNvGrpSpPr/>
          <p:nvPr/>
        </p:nvGrpSpPr>
        <p:grpSpPr>
          <a:xfrm>
            <a:off x="4904896" y="2326430"/>
            <a:ext cx="3583220" cy="2193953"/>
            <a:chOff x="5777744" y="2843314"/>
            <a:chExt cx="5302358" cy="3246556"/>
          </a:xfrm>
        </p:grpSpPr>
        <p:sp>
          <p:nvSpPr>
            <p:cNvPr id="1505" name="Google Shape;1505;p60"/>
            <p:cNvSpPr/>
            <p:nvPr/>
          </p:nvSpPr>
          <p:spPr>
            <a:xfrm>
              <a:off x="6879776" y="3985037"/>
              <a:ext cx="331543" cy="398086"/>
            </a:xfrm>
            <a:custGeom>
              <a:rect b="b" l="l" r="r" t="t"/>
              <a:pathLst>
                <a:path extrusionOk="0" h="341" w="284">
                  <a:moveTo>
                    <a:pt x="152" y="236"/>
                  </a:moveTo>
                  <a:lnTo>
                    <a:pt x="152" y="236"/>
                  </a:lnTo>
                  <a:lnTo>
                    <a:pt x="156" y="238"/>
                  </a:lnTo>
                  <a:lnTo>
                    <a:pt x="166" y="240"/>
                  </a:lnTo>
                  <a:lnTo>
                    <a:pt x="170" y="242"/>
                  </a:lnTo>
                  <a:lnTo>
                    <a:pt x="172" y="244"/>
                  </a:lnTo>
                  <a:lnTo>
                    <a:pt x="172" y="248"/>
                  </a:lnTo>
                  <a:lnTo>
                    <a:pt x="166" y="252"/>
                  </a:lnTo>
                  <a:lnTo>
                    <a:pt x="180" y="260"/>
                  </a:lnTo>
                  <a:lnTo>
                    <a:pt x="180" y="260"/>
                  </a:lnTo>
                  <a:lnTo>
                    <a:pt x="176" y="272"/>
                  </a:lnTo>
                  <a:lnTo>
                    <a:pt x="182" y="286"/>
                  </a:lnTo>
                  <a:lnTo>
                    <a:pt x="190" y="288"/>
                  </a:lnTo>
                  <a:lnTo>
                    <a:pt x="174" y="305"/>
                  </a:lnTo>
                  <a:lnTo>
                    <a:pt x="192" y="313"/>
                  </a:lnTo>
                  <a:lnTo>
                    <a:pt x="192" y="313"/>
                  </a:lnTo>
                  <a:lnTo>
                    <a:pt x="192" y="321"/>
                  </a:lnTo>
                  <a:lnTo>
                    <a:pt x="194" y="327"/>
                  </a:lnTo>
                  <a:lnTo>
                    <a:pt x="198" y="331"/>
                  </a:lnTo>
                  <a:lnTo>
                    <a:pt x="206" y="333"/>
                  </a:lnTo>
                  <a:lnTo>
                    <a:pt x="218" y="337"/>
                  </a:lnTo>
                  <a:lnTo>
                    <a:pt x="224" y="337"/>
                  </a:lnTo>
                  <a:lnTo>
                    <a:pt x="282" y="341"/>
                  </a:lnTo>
                  <a:lnTo>
                    <a:pt x="282" y="341"/>
                  </a:lnTo>
                  <a:lnTo>
                    <a:pt x="280" y="315"/>
                  </a:lnTo>
                  <a:lnTo>
                    <a:pt x="274" y="292"/>
                  </a:lnTo>
                  <a:lnTo>
                    <a:pt x="274" y="292"/>
                  </a:lnTo>
                  <a:lnTo>
                    <a:pt x="280" y="280"/>
                  </a:lnTo>
                  <a:lnTo>
                    <a:pt x="284" y="266"/>
                  </a:lnTo>
                  <a:lnTo>
                    <a:pt x="284" y="258"/>
                  </a:lnTo>
                  <a:lnTo>
                    <a:pt x="284" y="252"/>
                  </a:lnTo>
                  <a:lnTo>
                    <a:pt x="282" y="244"/>
                  </a:lnTo>
                  <a:lnTo>
                    <a:pt x="278" y="238"/>
                  </a:lnTo>
                  <a:lnTo>
                    <a:pt x="278" y="238"/>
                  </a:lnTo>
                  <a:lnTo>
                    <a:pt x="268" y="226"/>
                  </a:lnTo>
                  <a:lnTo>
                    <a:pt x="262" y="212"/>
                  </a:lnTo>
                  <a:lnTo>
                    <a:pt x="258" y="198"/>
                  </a:lnTo>
                  <a:lnTo>
                    <a:pt x="254" y="186"/>
                  </a:lnTo>
                  <a:lnTo>
                    <a:pt x="254" y="164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56" y="148"/>
                  </a:lnTo>
                  <a:lnTo>
                    <a:pt x="256" y="148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8" y="140"/>
                  </a:lnTo>
                  <a:lnTo>
                    <a:pt x="258" y="138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64" y="112"/>
                  </a:lnTo>
                  <a:lnTo>
                    <a:pt x="264" y="100"/>
                  </a:lnTo>
                  <a:lnTo>
                    <a:pt x="262" y="90"/>
                  </a:lnTo>
                  <a:lnTo>
                    <a:pt x="260" y="78"/>
                  </a:lnTo>
                  <a:lnTo>
                    <a:pt x="256" y="66"/>
                  </a:lnTo>
                  <a:lnTo>
                    <a:pt x="248" y="54"/>
                  </a:lnTo>
                  <a:lnTo>
                    <a:pt x="238" y="42"/>
                  </a:lnTo>
                  <a:lnTo>
                    <a:pt x="238" y="42"/>
                  </a:lnTo>
                  <a:lnTo>
                    <a:pt x="224" y="28"/>
                  </a:lnTo>
                  <a:lnTo>
                    <a:pt x="210" y="16"/>
                  </a:lnTo>
                  <a:lnTo>
                    <a:pt x="196" y="10"/>
                  </a:lnTo>
                  <a:lnTo>
                    <a:pt x="182" y="4"/>
                  </a:lnTo>
                  <a:lnTo>
                    <a:pt x="168" y="2"/>
                  </a:lnTo>
                  <a:lnTo>
                    <a:pt x="154" y="0"/>
                  </a:lnTo>
                  <a:lnTo>
                    <a:pt x="142" y="0"/>
                  </a:lnTo>
                  <a:lnTo>
                    <a:pt x="130" y="2"/>
                  </a:lnTo>
                  <a:lnTo>
                    <a:pt x="108" y="8"/>
                  </a:lnTo>
                  <a:lnTo>
                    <a:pt x="90" y="1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0" y="28"/>
                  </a:lnTo>
                  <a:lnTo>
                    <a:pt x="56" y="34"/>
                  </a:lnTo>
                  <a:lnTo>
                    <a:pt x="50" y="40"/>
                  </a:lnTo>
                  <a:lnTo>
                    <a:pt x="42" y="48"/>
                  </a:lnTo>
                  <a:lnTo>
                    <a:pt x="34" y="58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4" y="88"/>
                  </a:lnTo>
                  <a:lnTo>
                    <a:pt x="22" y="108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0" y="136"/>
                  </a:lnTo>
                  <a:lnTo>
                    <a:pt x="18" y="172"/>
                  </a:lnTo>
                  <a:lnTo>
                    <a:pt x="20" y="188"/>
                  </a:lnTo>
                  <a:lnTo>
                    <a:pt x="20" y="204"/>
                  </a:lnTo>
                  <a:lnTo>
                    <a:pt x="20" y="204"/>
                  </a:lnTo>
                  <a:lnTo>
                    <a:pt x="28" y="236"/>
                  </a:lnTo>
                  <a:lnTo>
                    <a:pt x="28" y="236"/>
                  </a:lnTo>
                  <a:lnTo>
                    <a:pt x="18" y="250"/>
                  </a:lnTo>
                  <a:lnTo>
                    <a:pt x="10" y="268"/>
                  </a:lnTo>
                  <a:lnTo>
                    <a:pt x="4" y="290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2" y="341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72" y="296"/>
                  </a:lnTo>
                  <a:lnTo>
                    <a:pt x="72" y="296"/>
                  </a:lnTo>
                  <a:lnTo>
                    <a:pt x="72" y="294"/>
                  </a:lnTo>
                  <a:lnTo>
                    <a:pt x="76" y="294"/>
                  </a:lnTo>
                  <a:lnTo>
                    <a:pt x="76" y="294"/>
                  </a:lnTo>
                  <a:lnTo>
                    <a:pt x="78" y="294"/>
                  </a:lnTo>
                  <a:lnTo>
                    <a:pt x="78" y="296"/>
                  </a:lnTo>
                  <a:lnTo>
                    <a:pt x="90" y="290"/>
                  </a:lnTo>
                  <a:lnTo>
                    <a:pt x="90" y="290"/>
                  </a:lnTo>
                  <a:lnTo>
                    <a:pt x="90" y="290"/>
                  </a:lnTo>
                  <a:lnTo>
                    <a:pt x="90" y="290"/>
                  </a:lnTo>
                  <a:lnTo>
                    <a:pt x="94" y="286"/>
                  </a:lnTo>
                  <a:lnTo>
                    <a:pt x="96" y="282"/>
                  </a:lnTo>
                  <a:lnTo>
                    <a:pt x="100" y="262"/>
                  </a:lnTo>
                  <a:lnTo>
                    <a:pt x="100" y="262"/>
                  </a:lnTo>
                  <a:lnTo>
                    <a:pt x="100" y="262"/>
                  </a:lnTo>
                  <a:lnTo>
                    <a:pt x="100" y="262"/>
                  </a:lnTo>
                  <a:lnTo>
                    <a:pt x="104" y="262"/>
                  </a:lnTo>
                  <a:lnTo>
                    <a:pt x="104" y="262"/>
                  </a:lnTo>
                  <a:lnTo>
                    <a:pt x="106" y="260"/>
                  </a:lnTo>
                  <a:lnTo>
                    <a:pt x="106" y="246"/>
                  </a:lnTo>
                  <a:lnTo>
                    <a:pt x="152" y="236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879776" y="3985037"/>
              <a:ext cx="331543" cy="398086"/>
            </a:xfrm>
            <a:custGeom>
              <a:rect b="b" l="l" r="r" t="t"/>
              <a:pathLst>
                <a:path extrusionOk="0" h="341" w="284">
                  <a:moveTo>
                    <a:pt x="152" y="236"/>
                  </a:moveTo>
                  <a:lnTo>
                    <a:pt x="152" y="236"/>
                  </a:lnTo>
                  <a:lnTo>
                    <a:pt x="156" y="238"/>
                  </a:lnTo>
                  <a:lnTo>
                    <a:pt x="166" y="240"/>
                  </a:lnTo>
                  <a:lnTo>
                    <a:pt x="170" y="242"/>
                  </a:lnTo>
                  <a:lnTo>
                    <a:pt x="172" y="244"/>
                  </a:lnTo>
                  <a:lnTo>
                    <a:pt x="172" y="248"/>
                  </a:lnTo>
                  <a:lnTo>
                    <a:pt x="166" y="252"/>
                  </a:lnTo>
                  <a:lnTo>
                    <a:pt x="180" y="260"/>
                  </a:lnTo>
                  <a:lnTo>
                    <a:pt x="180" y="260"/>
                  </a:lnTo>
                  <a:lnTo>
                    <a:pt x="176" y="272"/>
                  </a:lnTo>
                  <a:lnTo>
                    <a:pt x="182" y="286"/>
                  </a:lnTo>
                  <a:lnTo>
                    <a:pt x="190" y="288"/>
                  </a:lnTo>
                  <a:lnTo>
                    <a:pt x="174" y="305"/>
                  </a:lnTo>
                  <a:lnTo>
                    <a:pt x="192" y="313"/>
                  </a:lnTo>
                  <a:lnTo>
                    <a:pt x="192" y="313"/>
                  </a:lnTo>
                  <a:lnTo>
                    <a:pt x="192" y="321"/>
                  </a:lnTo>
                  <a:lnTo>
                    <a:pt x="194" y="327"/>
                  </a:lnTo>
                  <a:lnTo>
                    <a:pt x="198" y="331"/>
                  </a:lnTo>
                  <a:lnTo>
                    <a:pt x="206" y="333"/>
                  </a:lnTo>
                  <a:lnTo>
                    <a:pt x="218" y="337"/>
                  </a:lnTo>
                  <a:lnTo>
                    <a:pt x="224" y="337"/>
                  </a:lnTo>
                  <a:lnTo>
                    <a:pt x="282" y="341"/>
                  </a:lnTo>
                  <a:lnTo>
                    <a:pt x="282" y="341"/>
                  </a:lnTo>
                  <a:lnTo>
                    <a:pt x="280" y="315"/>
                  </a:lnTo>
                  <a:lnTo>
                    <a:pt x="274" y="292"/>
                  </a:lnTo>
                  <a:lnTo>
                    <a:pt x="274" y="292"/>
                  </a:lnTo>
                  <a:lnTo>
                    <a:pt x="280" y="280"/>
                  </a:lnTo>
                  <a:lnTo>
                    <a:pt x="284" y="266"/>
                  </a:lnTo>
                  <a:lnTo>
                    <a:pt x="284" y="258"/>
                  </a:lnTo>
                  <a:lnTo>
                    <a:pt x="284" y="252"/>
                  </a:lnTo>
                  <a:lnTo>
                    <a:pt x="282" y="244"/>
                  </a:lnTo>
                  <a:lnTo>
                    <a:pt x="278" y="238"/>
                  </a:lnTo>
                  <a:lnTo>
                    <a:pt x="278" y="238"/>
                  </a:lnTo>
                  <a:lnTo>
                    <a:pt x="268" y="226"/>
                  </a:lnTo>
                  <a:lnTo>
                    <a:pt x="262" y="212"/>
                  </a:lnTo>
                  <a:lnTo>
                    <a:pt x="258" y="198"/>
                  </a:lnTo>
                  <a:lnTo>
                    <a:pt x="254" y="186"/>
                  </a:lnTo>
                  <a:lnTo>
                    <a:pt x="254" y="164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56" y="148"/>
                  </a:lnTo>
                  <a:lnTo>
                    <a:pt x="256" y="148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8" y="140"/>
                  </a:lnTo>
                  <a:lnTo>
                    <a:pt x="258" y="138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58" y="136"/>
                  </a:lnTo>
                  <a:lnTo>
                    <a:pt x="264" y="112"/>
                  </a:lnTo>
                  <a:lnTo>
                    <a:pt x="264" y="100"/>
                  </a:lnTo>
                  <a:lnTo>
                    <a:pt x="262" y="90"/>
                  </a:lnTo>
                  <a:lnTo>
                    <a:pt x="260" y="78"/>
                  </a:lnTo>
                  <a:lnTo>
                    <a:pt x="256" y="66"/>
                  </a:lnTo>
                  <a:lnTo>
                    <a:pt x="248" y="54"/>
                  </a:lnTo>
                  <a:lnTo>
                    <a:pt x="238" y="42"/>
                  </a:lnTo>
                  <a:lnTo>
                    <a:pt x="238" y="42"/>
                  </a:lnTo>
                  <a:lnTo>
                    <a:pt x="224" y="28"/>
                  </a:lnTo>
                  <a:lnTo>
                    <a:pt x="210" y="16"/>
                  </a:lnTo>
                  <a:lnTo>
                    <a:pt x="196" y="10"/>
                  </a:lnTo>
                  <a:lnTo>
                    <a:pt x="182" y="4"/>
                  </a:lnTo>
                  <a:lnTo>
                    <a:pt x="168" y="2"/>
                  </a:lnTo>
                  <a:lnTo>
                    <a:pt x="154" y="0"/>
                  </a:lnTo>
                  <a:lnTo>
                    <a:pt x="142" y="0"/>
                  </a:lnTo>
                  <a:lnTo>
                    <a:pt x="130" y="2"/>
                  </a:lnTo>
                  <a:lnTo>
                    <a:pt x="108" y="8"/>
                  </a:lnTo>
                  <a:lnTo>
                    <a:pt x="90" y="1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0" y="28"/>
                  </a:lnTo>
                  <a:lnTo>
                    <a:pt x="56" y="34"/>
                  </a:lnTo>
                  <a:lnTo>
                    <a:pt x="50" y="40"/>
                  </a:lnTo>
                  <a:lnTo>
                    <a:pt x="42" y="48"/>
                  </a:lnTo>
                  <a:lnTo>
                    <a:pt x="34" y="58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4" y="88"/>
                  </a:lnTo>
                  <a:lnTo>
                    <a:pt x="22" y="108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20" y="136"/>
                  </a:lnTo>
                  <a:lnTo>
                    <a:pt x="18" y="172"/>
                  </a:lnTo>
                  <a:lnTo>
                    <a:pt x="20" y="188"/>
                  </a:lnTo>
                  <a:lnTo>
                    <a:pt x="20" y="204"/>
                  </a:lnTo>
                  <a:lnTo>
                    <a:pt x="20" y="204"/>
                  </a:lnTo>
                  <a:lnTo>
                    <a:pt x="28" y="236"/>
                  </a:lnTo>
                  <a:lnTo>
                    <a:pt x="28" y="236"/>
                  </a:lnTo>
                  <a:lnTo>
                    <a:pt x="18" y="250"/>
                  </a:lnTo>
                  <a:lnTo>
                    <a:pt x="10" y="268"/>
                  </a:lnTo>
                  <a:lnTo>
                    <a:pt x="4" y="290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2" y="341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72" y="296"/>
                  </a:lnTo>
                  <a:lnTo>
                    <a:pt x="72" y="296"/>
                  </a:lnTo>
                  <a:lnTo>
                    <a:pt x="72" y="294"/>
                  </a:lnTo>
                  <a:lnTo>
                    <a:pt x="76" y="294"/>
                  </a:lnTo>
                  <a:lnTo>
                    <a:pt x="76" y="294"/>
                  </a:lnTo>
                  <a:lnTo>
                    <a:pt x="78" y="294"/>
                  </a:lnTo>
                  <a:lnTo>
                    <a:pt x="78" y="296"/>
                  </a:lnTo>
                  <a:lnTo>
                    <a:pt x="90" y="290"/>
                  </a:lnTo>
                  <a:lnTo>
                    <a:pt x="90" y="290"/>
                  </a:lnTo>
                  <a:lnTo>
                    <a:pt x="90" y="290"/>
                  </a:lnTo>
                  <a:lnTo>
                    <a:pt x="90" y="290"/>
                  </a:lnTo>
                  <a:lnTo>
                    <a:pt x="94" y="286"/>
                  </a:lnTo>
                  <a:lnTo>
                    <a:pt x="96" y="282"/>
                  </a:lnTo>
                  <a:lnTo>
                    <a:pt x="100" y="262"/>
                  </a:lnTo>
                  <a:lnTo>
                    <a:pt x="100" y="262"/>
                  </a:lnTo>
                  <a:lnTo>
                    <a:pt x="100" y="262"/>
                  </a:lnTo>
                  <a:lnTo>
                    <a:pt x="100" y="262"/>
                  </a:lnTo>
                  <a:lnTo>
                    <a:pt x="104" y="262"/>
                  </a:lnTo>
                  <a:lnTo>
                    <a:pt x="104" y="262"/>
                  </a:lnTo>
                  <a:lnTo>
                    <a:pt x="106" y="260"/>
                  </a:lnTo>
                  <a:lnTo>
                    <a:pt x="106" y="2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919467" y="5844715"/>
              <a:ext cx="156432" cy="224142"/>
            </a:xfrm>
            <a:custGeom>
              <a:rect b="b" l="l" r="r" t="t"/>
              <a:pathLst>
                <a:path extrusionOk="0" h="192" w="134">
                  <a:moveTo>
                    <a:pt x="62" y="2"/>
                  </a:moveTo>
                  <a:lnTo>
                    <a:pt x="62" y="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6" y="104"/>
                  </a:lnTo>
                  <a:lnTo>
                    <a:pt x="22" y="128"/>
                  </a:lnTo>
                  <a:lnTo>
                    <a:pt x="26" y="138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4" y="162"/>
                  </a:lnTo>
                  <a:lnTo>
                    <a:pt x="58" y="176"/>
                  </a:lnTo>
                  <a:lnTo>
                    <a:pt x="64" y="182"/>
                  </a:lnTo>
                  <a:lnTo>
                    <a:pt x="74" y="186"/>
                  </a:lnTo>
                  <a:lnTo>
                    <a:pt x="82" y="190"/>
                  </a:lnTo>
                  <a:lnTo>
                    <a:pt x="94" y="192"/>
                  </a:lnTo>
                  <a:lnTo>
                    <a:pt x="94" y="192"/>
                  </a:lnTo>
                  <a:lnTo>
                    <a:pt x="98" y="192"/>
                  </a:lnTo>
                  <a:lnTo>
                    <a:pt x="104" y="188"/>
                  </a:lnTo>
                  <a:lnTo>
                    <a:pt x="118" y="178"/>
                  </a:lnTo>
                  <a:lnTo>
                    <a:pt x="128" y="166"/>
                  </a:lnTo>
                  <a:lnTo>
                    <a:pt x="134" y="158"/>
                  </a:lnTo>
                  <a:lnTo>
                    <a:pt x="134" y="158"/>
                  </a:lnTo>
                  <a:lnTo>
                    <a:pt x="130" y="148"/>
                  </a:lnTo>
                  <a:lnTo>
                    <a:pt x="124" y="142"/>
                  </a:lnTo>
                  <a:lnTo>
                    <a:pt x="114" y="128"/>
                  </a:lnTo>
                  <a:lnTo>
                    <a:pt x="102" y="114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80" y="74"/>
                  </a:lnTo>
                  <a:lnTo>
                    <a:pt x="72" y="54"/>
                  </a:lnTo>
                  <a:lnTo>
                    <a:pt x="64" y="32"/>
                  </a:lnTo>
                  <a:lnTo>
                    <a:pt x="62" y="18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7117927" y="5779340"/>
              <a:ext cx="168107" cy="191455"/>
            </a:xfrm>
            <a:custGeom>
              <a:rect b="b" l="l" r="r" t="t"/>
              <a:pathLst>
                <a:path extrusionOk="0" h="164" w="144">
                  <a:moveTo>
                    <a:pt x="96" y="116"/>
                  </a:moveTo>
                  <a:lnTo>
                    <a:pt x="96" y="116"/>
                  </a:lnTo>
                  <a:lnTo>
                    <a:pt x="88" y="104"/>
                  </a:lnTo>
                  <a:lnTo>
                    <a:pt x="80" y="92"/>
                  </a:lnTo>
                  <a:lnTo>
                    <a:pt x="74" y="78"/>
                  </a:lnTo>
                  <a:lnTo>
                    <a:pt x="70" y="64"/>
                  </a:lnTo>
                  <a:lnTo>
                    <a:pt x="62" y="34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58"/>
                  </a:lnTo>
                  <a:lnTo>
                    <a:pt x="12" y="8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6"/>
                  </a:lnTo>
                  <a:lnTo>
                    <a:pt x="16" y="122"/>
                  </a:lnTo>
                  <a:lnTo>
                    <a:pt x="20" y="128"/>
                  </a:lnTo>
                  <a:lnTo>
                    <a:pt x="26" y="134"/>
                  </a:lnTo>
                  <a:lnTo>
                    <a:pt x="38" y="140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78" y="154"/>
                  </a:lnTo>
                  <a:lnTo>
                    <a:pt x="110" y="160"/>
                  </a:lnTo>
                  <a:lnTo>
                    <a:pt x="128" y="162"/>
                  </a:lnTo>
                  <a:lnTo>
                    <a:pt x="144" y="164"/>
                  </a:lnTo>
                  <a:lnTo>
                    <a:pt x="144" y="164"/>
                  </a:lnTo>
                  <a:lnTo>
                    <a:pt x="128" y="154"/>
                  </a:lnTo>
                  <a:lnTo>
                    <a:pt x="116" y="142"/>
                  </a:lnTo>
                  <a:lnTo>
                    <a:pt x="96" y="116"/>
                  </a:lnTo>
                  <a:lnTo>
                    <a:pt x="96" y="116"/>
                  </a:lnTo>
                  <a:close/>
                </a:path>
              </a:pathLst>
            </a:cu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6982507" y="4195170"/>
              <a:ext cx="116741" cy="155265"/>
            </a:xfrm>
            <a:custGeom>
              <a:rect b="b" l="l" r="r" t="t"/>
              <a:pathLst>
                <a:path extrusionOk="0" h="133" w="100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18"/>
                  </a:lnTo>
                  <a:lnTo>
                    <a:pt x="10" y="44"/>
                  </a:lnTo>
                  <a:lnTo>
                    <a:pt x="12" y="78"/>
                  </a:lnTo>
                  <a:lnTo>
                    <a:pt x="100" y="133"/>
                  </a:lnTo>
                  <a:lnTo>
                    <a:pt x="100" y="133"/>
                  </a:lnTo>
                  <a:lnTo>
                    <a:pt x="94" y="104"/>
                  </a:lnTo>
                  <a:lnTo>
                    <a:pt x="92" y="78"/>
                  </a:lnTo>
                  <a:lnTo>
                    <a:pt x="9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7096913" y="4134465"/>
              <a:ext cx="539342" cy="356059"/>
            </a:xfrm>
            <a:custGeom>
              <a:rect b="b" l="l" r="r" t="t"/>
              <a:pathLst>
                <a:path extrusionOk="0" h="305" w="462">
                  <a:moveTo>
                    <a:pt x="114" y="203"/>
                  </a:moveTo>
                  <a:lnTo>
                    <a:pt x="114" y="203"/>
                  </a:lnTo>
                  <a:lnTo>
                    <a:pt x="130" y="203"/>
                  </a:lnTo>
                  <a:lnTo>
                    <a:pt x="146" y="203"/>
                  </a:lnTo>
                  <a:lnTo>
                    <a:pt x="174" y="201"/>
                  </a:lnTo>
                  <a:lnTo>
                    <a:pt x="208" y="197"/>
                  </a:lnTo>
                  <a:lnTo>
                    <a:pt x="252" y="191"/>
                  </a:lnTo>
                  <a:lnTo>
                    <a:pt x="252" y="191"/>
                  </a:lnTo>
                  <a:lnTo>
                    <a:pt x="260" y="189"/>
                  </a:lnTo>
                  <a:lnTo>
                    <a:pt x="268" y="183"/>
                  </a:lnTo>
                  <a:lnTo>
                    <a:pt x="278" y="177"/>
                  </a:lnTo>
                  <a:lnTo>
                    <a:pt x="292" y="168"/>
                  </a:lnTo>
                  <a:lnTo>
                    <a:pt x="292" y="168"/>
                  </a:lnTo>
                  <a:lnTo>
                    <a:pt x="354" y="132"/>
                  </a:lnTo>
                  <a:lnTo>
                    <a:pt x="382" y="116"/>
                  </a:lnTo>
                  <a:lnTo>
                    <a:pt x="396" y="106"/>
                  </a:lnTo>
                  <a:lnTo>
                    <a:pt x="408" y="94"/>
                  </a:lnTo>
                  <a:lnTo>
                    <a:pt x="408" y="94"/>
                  </a:lnTo>
                  <a:lnTo>
                    <a:pt x="414" y="88"/>
                  </a:lnTo>
                  <a:lnTo>
                    <a:pt x="416" y="82"/>
                  </a:lnTo>
                  <a:lnTo>
                    <a:pt x="422" y="70"/>
                  </a:lnTo>
                  <a:lnTo>
                    <a:pt x="426" y="58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6" y="36"/>
                  </a:lnTo>
                  <a:lnTo>
                    <a:pt x="442" y="2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4" y="0"/>
                  </a:lnTo>
                  <a:lnTo>
                    <a:pt x="458" y="0"/>
                  </a:lnTo>
                  <a:lnTo>
                    <a:pt x="462" y="4"/>
                  </a:lnTo>
                  <a:lnTo>
                    <a:pt x="462" y="8"/>
                  </a:lnTo>
                  <a:lnTo>
                    <a:pt x="462" y="8"/>
                  </a:lnTo>
                  <a:lnTo>
                    <a:pt x="460" y="28"/>
                  </a:lnTo>
                  <a:lnTo>
                    <a:pt x="458" y="46"/>
                  </a:lnTo>
                  <a:lnTo>
                    <a:pt x="460" y="74"/>
                  </a:lnTo>
                  <a:lnTo>
                    <a:pt x="462" y="94"/>
                  </a:lnTo>
                  <a:lnTo>
                    <a:pt x="462" y="102"/>
                  </a:lnTo>
                  <a:lnTo>
                    <a:pt x="460" y="110"/>
                  </a:lnTo>
                  <a:lnTo>
                    <a:pt x="460" y="110"/>
                  </a:lnTo>
                  <a:lnTo>
                    <a:pt x="452" y="120"/>
                  </a:lnTo>
                  <a:lnTo>
                    <a:pt x="444" y="126"/>
                  </a:lnTo>
                  <a:lnTo>
                    <a:pt x="434" y="132"/>
                  </a:lnTo>
                  <a:lnTo>
                    <a:pt x="420" y="142"/>
                  </a:lnTo>
                  <a:lnTo>
                    <a:pt x="420" y="142"/>
                  </a:lnTo>
                  <a:lnTo>
                    <a:pt x="390" y="171"/>
                  </a:lnTo>
                  <a:lnTo>
                    <a:pt x="358" y="195"/>
                  </a:lnTo>
                  <a:lnTo>
                    <a:pt x="324" y="21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70" y="247"/>
                  </a:lnTo>
                  <a:lnTo>
                    <a:pt x="270" y="247"/>
                  </a:lnTo>
                  <a:lnTo>
                    <a:pt x="228" y="265"/>
                  </a:lnTo>
                  <a:lnTo>
                    <a:pt x="186" y="279"/>
                  </a:lnTo>
                  <a:lnTo>
                    <a:pt x="142" y="293"/>
                  </a:lnTo>
                  <a:lnTo>
                    <a:pt x="98" y="303"/>
                  </a:lnTo>
                  <a:lnTo>
                    <a:pt x="98" y="303"/>
                  </a:lnTo>
                  <a:lnTo>
                    <a:pt x="82" y="305"/>
                  </a:lnTo>
                  <a:lnTo>
                    <a:pt x="66" y="303"/>
                  </a:lnTo>
                  <a:lnTo>
                    <a:pt x="66" y="303"/>
                  </a:lnTo>
                  <a:lnTo>
                    <a:pt x="52" y="297"/>
                  </a:lnTo>
                  <a:lnTo>
                    <a:pt x="42" y="289"/>
                  </a:lnTo>
                  <a:lnTo>
                    <a:pt x="34" y="279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16" y="251"/>
                  </a:lnTo>
                  <a:lnTo>
                    <a:pt x="6" y="231"/>
                  </a:lnTo>
                  <a:lnTo>
                    <a:pt x="0" y="213"/>
                  </a:lnTo>
                  <a:lnTo>
                    <a:pt x="0" y="20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93"/>
                  </a:lnTo>
                  <a:lnTo>
                    <a:pt x="6" y="189"/>
                  </a:lnTo>
                  <a:lnTo>
                    <a:pt x="14" y="185"/>
                  </a:lnTo>
                  <a:lnTo>
                    <a:pt x="28" y="185"/>
                  </a:lnTo>
                  <a:lnTo>
                    <a:pt x="42" y="187"/>
                  </a:lnTo>
                  <a:lnTo>
                    <a:pt x="70" y="193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114" y="203"/>
                  </a:lnTo>
                  <a:lnTo>
                    <a:pt x="114" y="203"/>
                  </a:lnTo>
                  <a:close/>
                </a:path>
              </a:pathLst>
            </a:cu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6905459" y="4283893"/>
              <a:ext cx="324539" cy="510157"/>
            </a:xfrm>
            <a:custGeom>
              <a:rect b="b" l="l" r="r" t="t"/>
              <a:pathLst>
                <a:path extrusionOk="0" h="437" w="278">
                  <a:moveTo>
                    <a:pt x="276" y="249"/>
                  </a:moveTo>
                  <a:lnTo>
                    <a:pt x="276" y="249"/>
                  </a:lnTo>
                  <a:lnTo>
                    <a:pt x="278" y="235"/>
                  </a:lnTo>
                  <a:lnTo>
                    <a:pt x="278" y="223"/>
                  </a:lnTo>
                  <a:lnTo>
                    <a:pt x="278" y="209"/>
                  </a:lnTo>
                  <a:lnTo>
                    <a:pt x="274" y="195"/>
                  </a:lnTo>
                  <a:lnTo>
                    <a:pt x="266" y="169"/>
                  </a:lnTo>
                  <a:lnTo>
                    <a:pt x="254" y="145"/>
                  </a:lnTo>
                  <a:lnTo>
                    <a:pt x="254" y="145"/>
                  </a:lnTo>
                  <a:lnTo>
                    <a:pt x="236" y="107"/>
                  </a:lnTo>
                  <a:lnTo>
                    <a:pt x="226" y="87"/>
                  </a:lnTo>
                  <a:lnTo>
                    <a:pt x="216" y="73"/>
                  </a:lnTo>
                  <a:lnTo>
                    <a:pt x="216" y="73"/>
                  </a:lnTo>
                  <a:lnTo>
                    <a:pt x="208" y="6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82" y="49"/>
                  </a:lnTo>
                  <a:lnTo>
                    <a:pt x="182" y="49"/>
                  </a:lnTo>
                  <a:lnTo>
                    <a:pt x="174" y="40"/>
                  </a:lnTo>
                  <a:lnTo>
                    <a:pt x="166" y="30"/>
                  </a:lnTo>
                  <a:lnTo>
                    <a:pt x="162" y="20"/>
                  </a:lnTo>
                  <a:lnTo>
                    <a:pt x="158" y="8"/>
                  </a:lnTo>
                  <a:lnTo>
                    <a:pt x="158" y="8"/>
                  </a:lnTo>
                  <a:lnTo>
                    <a:pt x="158" y="8"/>
                  </a:lnTo>
                  <a:lnTo>
                    <a:pt x="154" y="12"/>
                  </a:lnTo>
                  <a:lnTo>
                    <a:pt x="144" y="16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14" y="14"/>
                  </a:lnTo>
                  <a:lnTo>
                    <a:pt x="104" y="12"/>
                  </a:lnTo>
                  <a:lnTo>
                    <a:pt x="88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12"/>
                  </a:lnTo>
                  <a:lnTo>
                    <a:pt x="70" y="18"/>
                  </a:lnTo>
                  <a:lnTo>
                    <a:pt x="62" y="24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36" y="34"/>
                  </a:lnTo>
                  <a:lnTo>
                    <a:pt x="18" y="45"/>
                  </a:lnTo>
                  <a:lnTo>
                    <a:pt x="12" y="51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123"/>
                  </a:lnTo>
                  <a:lnTo>
                    <a:pt x="2" y="149"/>
                  </a:lnTo>
                  <a:lnTo>
                    <a:pt x="2" y="149"/>
                  </a:lnTo>
                  <a:lnTo>
                    <a:pt x="26" y="209"/>
                  </a:lnTo>
                  <a:lnTo>
                    <a:pt x="36" y="235"/>
                  </a:lnTo>
                  <a:lnTo>
                    <a:pt x="50" y="271"/>
                  </a:lnTo>
                  <a:lnTo>
                    <a:pt x="50" y="271"/>
                  </a:lnTo>
                  <a:lnTo>
                    <a:pt x="56" y="311"/>
                  </a:lnTo>
                  <a:lnTo>
                    <a:pt x="58" y="343"/>
                  </a:lnTo>
                  <a:lnTo>
                    <a:pt x="58" y="371"/>
                  </a:lnTo>
                  <a:lnTo>
                    <a:pt x="54" y="385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4" y="431"/>
                  </a:lnTo>
                  <a:lnTo>
                    <a:pt x="164" y="437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6" y="387"/>
                  </a:lnTo>
                  <a:lnTo>
                    <a:pt x="252" y="359"/>
                  </a:lnTo>
                  <a:lnTo>
                    <a:pt x="250" y="333"/>
                  </a:lnTo>
                  <a:lnTo>
                    <a:pt x="252" y="309"/>
                  </a:lnTo>
                  <a:lnTo>
                    <a:pt x="252" y="309"/>
                  </a:lnTo>
                  <a:lnTo>
                    <a:pt x="258" y="293"/>
                  </a:lnTo>
                  <a:lnTo>
                    <a:pt x="264" y="279"/>
                  </a:lnTo>
                  <a:lnTo>
                    <a:pt x="272" y="263"/>
                  </a:lnTo>
                  <a:lnTo>
                    <a:pt x="276" y="249"/>
                  </a:lnTo>
                  <a:lnTo>
                    <a:pt x="276" y="24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6963829" y="4076095"/>
              <a:ext cx="177446" cy="191455"/>
            </a:xfrm>
            <a:custGeom>
              <a:rect b="b" l="l" r="r" t="t"/>
              <a:pathLst>
                <a:path extrusionOk="0" h="164" w="152">
                  <a:moveTo>
                    <a:pt x="132" y="140"/>
                  </a:moveTo>
                  <a:lnTo>
                    <a:pt x="132" y="140"/>
                  </a:lnTo>
                  <a:lnTo>
                    <a:pt x="138" y="132"/>
                  </a:lnTo>
                  <a:lnTo>
                    <a:pt x="142" y="124"/>
                  </a:lnTo>
                  <a:lnTo>
                    <a:pt x="148" y="106"/>
                  </a:lnTo>
                  <a:lnTo>
                    <a:pt x="148" y="106"/>
                  </a:lnTo>
                  <a:lnTo>
                    <a:pt x="150" y="90"/>
                  </a:lnTo>
                  <a:lnTo>
                    <a:pt x="152" y="72"/>
                  </a:lnTo>
                  <a:lnTo>
                    <a:pt x="150" y="54"/>
                  </a:lnTo>
                  <a:lnTo>
                    <a:pt x="148" y="36"/>
                  </a:lnTo>
                  <a:lnTo>
                    <a:pt x="142" y="10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24" y="8"/>
                  </a:lnTo>
                  <a:lnTo>
                    <a:pt x="116" y="12"/>
                  </a:lnTo>
                  <a:lnTo>
                    <a:pt x="94" y="18"/>
                  </a:lnTo>
                  <a:lnTo>
                    <a:pt x="72" y="2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44" y="34"/>
                  </a:lnTo>
                  <a:lnTo>
                    <a:pt x="28" y="44"/>
                  </a:lnTo>
                  <a:lnTo>
                    <a:pt x="16" y="5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2" y="76"/>
                  </a:lnTo>
                  <a:lnTo>
                    <a:pt x="0" y="90"/>
                  </a:lnTo>
                  <a:lnTo>
                    <a:pt x="2" y="106"/>
                  </a:lnTo>
                  <a:lnTo>
                    <a:pt x="6" y="120"/>
                  </a:lnTo>
                  <a:lnTo>
                    <a:pt x="14" y="134"/>
                  </a:lnTo>
                  <a:lnTo>
                    <a:pt x="24" y="146"/>
                  </a:lnTo>
                  <a:lnTo>
                    <a:pt x="36" y="156"/>
                  </a:lnTo>
                  <a:lnTo>
                    <a:pt x="50" y="162"/>
                  </a:lnTo>
                  <a:lnTo>
                    <a:pt x="50" y="162"/>
                  </a:lnTo>
                  <a:lnTo>
                    <a:pt x="60" y="164"/>
                  </a:lnTo>
                  <a:lnTo>
                    <a:pt x="70" y="164"/>
                  </a:lnTo>
                  <a:lnTo>
                    <a:pt x="82" y="162"/>
                  </a:lnTo>
                  <a:lnTo>
                    <a:pt x="94" y="160"/>
                  </a:lnTo>
                  <a:lnTo>
                    <a:pt x="106" y="156"/>
                  </a:lnTo>
                  <a:lnTo>
                    <a:pt x="116" y="152"/>
                  </a:lnTo>
                  <a:lnTo>
                    <a:pt x="124" y="146"/>
                  </a:lnTo>
                  <a:lnTo>
                    <a:pt x="132" y="140"/>
                  </a:lnTo>
                  <a:lnTo>
                    <a:pt x="132" y="140"/>
                  </a:lnTo>
                  <a:close/>
                </a:path>
              </a:pathLst>
            </a:cu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6650964" y="4330589"/>
              <a:ext cx="329209" cy="624562"/>
            </a:xfrm>
            <a:custGeom>
              <a:rect b="b" l="l" r="r" t="t"/>
              <a:pathLst>
                <a:path extrusionOk="0" h="535" w="282">
                  <a:moveTo>
                    <a:pt x="278" y="29"/>
                  </a:moveTo>
                  <a:lnTo>
                    <a:pt x="278" y="29"/>
                  </a:lnTo>
                  <a:lnTo>
                    <a:pt x="274" y="21"/>
                  </a:lnTo>
                  <a:lnTo>
                    <a:pt x="270" y="15"/>
                  </a:lnTo>
                  <a:lnTo>
                    <a:pt x="264" y="9"/>
                  </a:lnTo>
                  <a:lnTo>
                    <a:pt x="260" y="5"/>
                  </a:lnTo>
                  <a:lnTo>
                    <a:pt x="254" y="3"/>
                  </a:lnTo>
                  <a:lnTo>
                    <a:pt x="248" y="0"/>
                  </a:lnTo>
                  <a:lnTo>
                    <a:pt x="234" y="0"/>
                  </a:lnTo>
                  <a:lnTo>
                    <a:pt x="220" y="5"/>
                  </a:lnTo>
                  <a:lnTo>
                    <a:pt x="208" y="11"/>
                  </a:lnTo>
                  <a:lnTo>
                    <a:pt x="196" y="19"/>
                  </a:lnTo>
                  <a:lnTo>
                    <a:pt x="184" y="29"/>
                  </a:lnTo>
                  <a:lnTo>
                    <a:pt x="184" y="29"/>
                  </a:lnTo>
                  <a:lnTo>
                    <a:pt x="174" y="43"/>
                  </a:lnTo>
                  <a:lnTo>
                    <a:pt x="162" y="57"/>
                  </a:lnTo>
                  <a:lnTo>
                    <a:pt x="144" y="89"/>
                  </a:lnTo>
                  <a:lnTo>
                    <a:pt x="144" y="89"/>
                  </a:lnTo>
                  <a:lnTo>
                    <a:pt x="74" y="211"/>
                  </a:lnTo>
                  <a:lnTo>
                    <a:pt x="74" y="211"/>
                  </a:lnTo>
                  <a:lnTo>
                    <a:pt x="60" y="235"/>
                  </a:lnTo>
                  <a:lnTo>
                    <a:pt x="54" y="249"/>
                  </a:lnTo>
                  <a:lnTo>
                    <a:pt x="50" y="261"/>
                  </a:lnTo>
                  <a:lnTo>
                    <a:pt x="50" y="261"/>
                  </a:lnTo>
                  <a:lnTo>
                    <a:pt x="48" y="269"/>
                  </a:lnTo>
                  <a:lnTo>
                    <a:pt x="48" y="279"/>
                  </a:lnTo>
                  <a:lnTo>
                    <a:pt x="50" y="299"/>
                  </a:lnTo>
                  <a:lnTo>
                    <a:pt x="50" y="299"/>
                  </a:lnTo>
                  <a:lnTo>
                    <a:pt x="54" y="329"/>
                  </a:lnTo>
                  <a:lnTo>
                    <a:pt x="54" y="329"/>
                  </a:lnTo>
                  <a:lnTo>
                    <a:pt x="58" y="387"/>
                  </a:lnTo>
                  <a:lnTo>
                    <a:pt x="60" y="427"/>
                  </a:lnTo>
                  <a:lnTo>
                    <a:pt x="60" y="427"/>
                  </a:lnTo>
                  <a:lnTo>
                    <a:pt x="44" y="433"/>
                  </a:lnTo>
                  <a:lnTo>
                    <a:pt x="30" y="441"/>
                  </a:lnTo>
                  <a:lnTo>
                    <a:pt x="14" y="449"/>
                  </a:lnTo>
                  <a:lnTo>
                    <a:pt x="14" y="449"/>
                  </a:lnTo>
                  <a:lnTo>
                    <a:pt x="12" y="453"/>
                  </a:lnTo>
                  <a:lnTo>
                    <a:pt x="12" y="461"/>
                  </a:lnTo>
                  <a:lnTo>
                    <a:pt x="12" y="467"/>
                  </a:lnTo>
                  <a:lnTo>
                    <a:pt x="12" y="473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0" y="505"/>
                  </a:lnTo>
                  <a:lnTo>
                    <a:pt x="0" y="517"/>
                  </a:lnTo>
                  <a:lnTo>
                    <a:pt x="4" y="529"/>
                  </a:lnTo>
                  <a:lnTo>
                    <a:pt x="4" y="529"/>
                  </a:lnTo>
                  <a:lnTo>
                    <a:pt x="6" y="531"/>
                  </a:lnTo>
                  <a:lnTo>
                    <a:pt x="8" y="535"/>
                  </a:lnTo>
                  <a:lnTo>
                    <a:pt x="12" y="535"/>
                  </a:lnTo>
                  <a:lnTo>
                    <a:pt x="14" y="535"/>
                  </a:lnTo>
                  <a:lnTo>
                    <a:pt x="50" y="531"/>
                  </a:lnTo>
                  <a:lnTo>
                    <a:pt x="50" y="531"/>
                  </a:lnTo>
                  <a:lnTo>
                    <a:pt x="56" y="527"/>
                  </a:lnTo>
                  <a:lnTo>
                    <a:pt x="60" y="521"/>
                  </a:lnTo>
                  <a:lnTo>
                    <a:pt x="70" y="499"/>
                  </a:lnTo>
                  <a:lnTo>
                    <a:pt x="92" y="481"/>
                  </a:lnTo>
                  <a:lnTo>
                    <a:pt x="92" y="481"/>
                  </a:lnTo>
                  <a:lnTo>
                    <a:pt x="94" y="479"/>
                  </a:lnTo>
                  <a:lnTo>
                    <a:pt x="98" y="471"/>
                  </a:lnTo>
                  <a:lnTo>
                    <a:pt x="100" y="459"/>
                  </a:lnTo>
                  <a:lnTo>
                    <a:pt x="100" y="453"/>
                  </a:lnTo>
                  <a:lnTo>
                    <a:pt x="98" y="445"/>
                  </a:lnTo>
                  <a:lnTo>
                    <a:pt x="98" y="445"/>
                  </a:lnTo>
                  <a:lnTo>
                    <a:pt x="114" y="333"/>
                  </a:lnTo>
                  <a:lnTo>
                    <a:pt x="114" y="333"/>
                  </a:lnTo>
                  <a:lnTo>
                    <a:pt x="118" y="313"/>
                  </a:lnTo>
                  <a:lnTo>
                    <a:pt x="122" y="293"/>
                  </a:lnTo>
                  <a:lnTo>
                    <a:pt x="124" y="277"/>
                  </a:lnTo>
                  <a:lnTo>
                    <a:pt x="124" y="269"/>
                  </a:lnTo>
                  <a:lnTo>
                    <a:pt x="124" y="269"/>
                  </a:lnTo>
                  <a:lnTo>
                    <a:pt x="170" y="217"/>
                  </a:lnTo>
                  <a:lnTo>
                    <a:pt x="220" y="157"/>
                  </a:lnTo>
                  <a:lnTo>
                    <a:pt x="220" y="157"/>
                  </a:lnTo>
                  <a:lnTo>
                    <a:pt x="264" y="99"/>
                  </a:lnTo>
                  <a:lnTo>
                    <a:pt x="264" y="99"/>
                  </a:lnTo>
                  <a:lnTo>
                    <a:pt x="272" y="83"/>
                  </a:lnTo>
                  <a:lnTo>
                    <a:pt x="280" y="65"/>
                  </a:lnTo>
                  <a:lnTo>
                    <a:pt x="280" y="55"/>
                  </a:lnTo>
                  <a:lnTo>
                    <a:pt x="282" y="47"/>
                  </a:lnTo>
                  <a:lnTo>
                    <a:pt x="280" y="37"/>
                  </a:lnTo>
                  <a:lnTo>
                    <a:pt x="278" y="29"/>
                  </a:lnTo>
                  <a:lnTo>
                    <a:pt x="278" y="29"/>
                  </a:lnTo>
                  <a:close/>
                </a:path>
              </a:pathLst>
            </a:cu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6861097" y="4756693"/>
              <a:ext cx="415597" cy="1102031"/>
            </a:xfrm>
            <a:custGeom>
              <a:rect b="b" l="l" r="r" t="t"/>
              <a:pathLst>
                <a:path extrusionOk="0" h="944" w="356">
                  <a:moveTo>
                    <a:pt x="316" y="56"/>
                  </a:moveTo>
                  <a:lnTo>
                    <a:pt x="316" y="56"/>
                  </a:lnTo>
                  <a:lnTo>
                    <a:pt x="308" y="3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4"/>
                  </a:lnTo>
                  <a:lnTo>
                    <a:pt x="262" y="10"/>
                  </a:lnTo>
                  <a:lnTo>
                    <a:pt x="226" y="14"/>
                  </a:lnTo>
                  <a:lnTo>
                    <a:pt x="190" y="16"/>
                  </a:lnTo>
                  <a:lnTo>
                    <a:pt x="158" y="14"/>
                  </a:lnTo>
                  <a:lnTo>
                    <a:pt x="128" y="12"/>
                  </a:lnTo>
                  <a:lnTo>
                    <a:pt x="106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52" y="92"/>
                  </a:lnTo>
                  <a:lnTo>
                    <a:pt x="18" y="180"/>
                  </a:lnTo>
                  <a:lnTo>
                    <a:pt x="18" y="180"/>
                  </a:lnTo>
                  <a:lnTo>
                    <a:pt x="10" y="208"/>
                  </a:lnTo>
                  <a:lnTo>
                    <a:pt x="4" y="234"/>
                  </a:lnTo>
                  <a:lnTo>
                    <a:pt x="2" y="260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6" y="402"/>
                  </a:lnTo>
                  <a:lnTo>
                    <a:pt x="22" y="630"/>
                  </a:lnTo>
                  <a:lnTo>
                    <a:pt x="22" y="630"/>
                  </a:lnTo>
                  <a:lnTo>
                    <a:pt x="44" y="938"/>
                  </a:lnTo>
                  <a:lnTo>
                    <a:pt x="44" y="938"/>
                  </a:lnTo>
                  <a:lnTo>
                    <a:pt x="64" y="942"/>
                  </a:lnTo>
                  <a:lnTo>
                    <a:pt x="86" y="944"/>
                  </a:lnTo>
                  <a:lnTo>
                    <a:pt x="108" y="942"/>
                  </a:lnTo>
                  <a:lnTo>
                    <a:pt x="136" y="936"/>
                  </a:lnTo>
                  <a:lnTo>
                    <a:pt x="136" y="936"/>
                  </a:lnTo>
                  <a:lnTo>
                    <a:pt x="132" y="926"/>
                  </a:lnTo>
                  <a:lnTo>
                    <a:pt x="130" y="912"/>
                  </a:lnTo>
                  <a:lnTo>
                    <a:pt x="128" y="876"/>
                  </a:lnTo>
                  <a:lnTo>
                    <a:pt x="128" y="830"/>
                  </a:lnTo>
                  <a:lnTo>
                    <a:pt x="128" y="780"/>
                  </a:lnTo>
                  <a:lnTo>
                    <a:pt x="130" y="690"/>
                  </a:lnTo>
                  <a:lnTo>
                    <a:pt x="132" y="652"/>
                  </a:lnTo>
                  <a:lnTo>
                    <a:pt x="196" y="312"/>
                  </a:lnTo>
                  <a:lnTo>
                    <a:pt x="216" y="630"/>
                  </a:lnTo>
                  <a:lnTo>
                    <a:pt x="216" y="630"/>
                  </a:lnTo>
                  <a:lnTo>
                    <a:pt x="210" y="746"/>
                  </a:lnTo>
                  <a:lnTo>
                    <a:pt x="200" y="896"/>
                  </a:lnTo>
                  <a:lnTo>
                    <a:pt x="200" y="896"/>
                  </a:lnTo>
                  <a:lnTo>
                    <a:pt x="210" y="902"/>
                  </a:lnTo>
                  <a:lnTo>
                    <a:pt x="224" y="906"/>
                  </a:lnTo>
                  <a:lnTo>
                    <a:pt x="236" y="908"/>
                  </a:lnTo>
                  <a:lnTo>
                    <a:pt x="248" y="908"/>
                  </a:lnTo>
                  <a:lnTo>
                    <a:pt x="262" y="906"/>
                  </a:lnTo>
                  <a:lnTo>
                    <a:pt x="274" y="904"/>
                  </a:lnTo>
                  <a:lnTo>
                    <a:pt x="286" y="900"/>
                  </a:lnTo>
                  <a:lnTo>
                    <a:pt x="298" y="896"/>
                  </a:lnTo>
                  <a:lnTo>
                    <a:pt x="298" y="896"/>
                  </a:lnTo>
                  <a:lnTo>
                    <a:pt x="300" y="780"/>
                  </a:lnTo>
                  <a:lnTo>
                    <a:pt x="304" y="664"/>
                  </a:lnTo>
                  <a:lnTo>
                    <a:pt x="304" y="664"/>
                  </a:lnTo>
                  <a:lnTo>
                    <a:pt x="314" y="610"/>
                  </a:lnTo>
                  <a:lnTo>
                    <a:pt x="334" y="486"/>
                  </a:lnTo>
                  <a:lnTo>
                    <a:pt x="344" y="416"/>
                  </a:lnTo>
                  <a:lnTo>
                    <a:pt x="352" y="348"/>
                  </a:lnTo>
                  <a:lnTo>
                    <a:pt x="356" y="290"/>
                  </a:lnTo>
                  <a:lnTo>
                    <a:pt x="356" y="268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0" y="202"/>
                  </a:lnTo>
                  <a:lnTo>
                    <a:pt x="340" y="152"/>
                  </a:lnTo>
                  <a:lnTo>
                    <a:pt x="330" y="104"/>
                  </a:lnTo>
                  <a:lnTo>
                    <a:pt x="316" y="56"/>
                  </a:lnTo>
                  <a:lnTo>
                    <a:pt x="3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7094578" y="4160148"/>
              <a:ext cx="25683" cy="53701"/>
            </a:xfrm>
            <a:custGeom>
              <a:rect b="b" l="l" r="r" t="t"/>
              <a:pathLst>
                <a:path extrusionOk="0" h="46" w="22">
                  <a:moveTo>
                    <a:pt x="22" y="46"/>
                  </a:moveTo>
                  <a:lnTo>
                    <a:pt x="22" y="46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8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8"/>
                  </a:lnTo>
                  <a:lnTo>
                    <a:pt x="10" y="16"/>
                  </a:lnTo>
                  <a:lnTo>
                    <a:pt x="18" y="32"/>
                  </a:lnTo>
                  <a:lnTo>
                    <a:pt x="22" y="46"/>
                  </a:lnTo>
                  <a:close/>
                </a:path>
              </a:pathLst>
            </a:cu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094578" y="4160148"/>
              <a:ext cx="25683" cy="53701"/>
            </a:xfrm>
            <a:custGeom>
              <a:rect b="b" l="l" r="r" t="t"/>
              <a:pathLst>
                <a:path extrusionOk="0" h="46" w="22">
                  <a:moveTo>
                    <a:pt x="22" y="46"/>
                  </a:moveTo>
                  <a:lnTo>
                    <a:pt x="22" y="46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8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8"/>
                  </a:lnTo>
                  <a:lnTo>
                    <a:pt x="10" y="16"/>
                  </a:lnTo>
                  <a:lnTo>
                    <a:pt x="18" y="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7162288" y="4555899"/>
              <a:ext cx="1168" cy="2335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6905459" y="5926433"/>
              <a:ext cx="254495" cy="163437"/>
            </a:xfrm>
            <a:custGeom>
              <a:rect b="b" l="l" r="r" t="t"/>
              <a:pathLst>
                <a:path extrusionOk="0" h="140" w="218">
                  <a:moveTo>
                    <a:pt x="120" y="138"/>
                  </a:moveTo>
                  <a:lnTo>
                    <a:pt x="120" y="138"/>
                  </a:lnTo>
                  <a:lnTo>
                    <a:pt x="132" y="140"/>
                  </a:lnTo>
                  <a:lnTo>
                    <a:pt x="132" y="140"/>
                  </a:lnTo>
                  <a:lnTo>
                    <a:pt x="146" y="140"/>
                  </a:lnTo>
                  <a:lnTo>
                    <a:pt x="164" y="138"/>
                  </a:lnTo>
                  <a:lnTo>
                    <a:pt x="186" y="132"/>
                  </a:lnTo>
                  <a:lnTo>
                    <a:pt x="214" y="122"/>
                  </a:lnTo>
                  <a:lnTo>
                    <a:pt x="214" y="122"/>
                  </a:lnTo>
                  <a:lnTo>
                    <a:pt x="218" y="120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8" y="112"/>
                  </a:lnTo>
                  <a:lnTo>
                    <a:pt x="214" y="106"/>
                  </a:lnTo>
                  <a:lnTo>
                    <a:pt x="214" y="106"/>
                  </a:lnTo>
                  <a:lnTo>
                    <a:pt x="210" y="102"/>
                  </a:lnTo>
                  <a:lnTo>
                    <a:pt x="206" y="98"/>
                  </a:lnTo>
                  <a:lnTo>
                    <a:pt x="198" y="96"/>
                  </a:lnTo>
                  <a:lnTo>
                    <a:pt x="190" y="96"/>
                  </a:lnTo>
                  <a:lnTo>
                    <a:pt x="190" y="96"/>
                  </a:lnTo>
                  <a:lnTo>
                    <a:pt x="180" y="96"/>
                  </a:lnTo>
                  <a:lnTo>
                    <a:pt x="180" y="96"/>
                  </a:lnTo>
                  <a:lnTo>
                    <a:pt x="176" y="96"/>
                  </a:lnTo>
                  <a:lnTo>
                    <a:pt x="170" y="94"/>
                  </a:lnTo>
                  <a:lnTo>
                    <a:pt x="160" y="90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34" y="66"/>
                  </a:lnTo>
                  <a:lnTo>
                    <a:pt x="124" y="50"/>
                  </a:lnTo>
                  <a:lnTo>
                    <a:pt x="114" y="28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102" y="0"/>
                  </a:lnTo>
                  <a:lnTo>
                    <a:pt x="9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38"/>
                  </a:lnTo>
                  <a:lnTo>
                    <a:pt x="12" y="52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6" y="72"/>
                  </a:lnTo>
                  <a:lnTo>
                    <a:pt x="4" y="80"/>
                  </a:lnTo>
                  <a:lnTo>
                    <a:pt x="2" y="9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6" y="128"/>
                  </a:lnTo>
                  <a:lnTo>
                    <a:pt x="52" y="132"/>
                  </a:lnTo>
                  <a:lnTo>
                    <a:pt x="52" y="132"/>
                  </a:lnTo>
                  <a:lnTo>
                    <a:pt x="56" y="130"/>
                  </a:lnTo>
                  <a:lnTo>
                    <a:pt x="58" y="124"/>
                  </a:lnTo>
                  <a:lnTo>
                    <a:pt x="58" y="124"/>
                  </a:lnTo>
                  <a:lnTo>
                    <a:pt x="60" y="122"/>
                  </a:lnTo>
                  <a:lnTo>
                    <a:pt x="62" y="120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120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7094578" y="5837710"/>
              <a:ext cx="254495" cy="161102"/>
            </a:xfrm>
            <a:custGeom>
              <a:rect b="b" l="l" r="r" t="t"/>
              <a:pathLst>
                <a:path extrusionOk="0" h="138" w="218">
                  <a:moveTo>
                    <a:pt x="120" y="136"/>
                  </a:moveTo>
                  <a:lnTo>
                    <a:pt x="120" y="136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46" y="138"/>
                  </a:lnTo>
                  <a:lnTo>
                    <a:pt x="164" y="136"/>
                  </a:lnTo>
                  <a:lnTo>
                    <a:pt x="186" y="132"/>
                  </a:lnTo>
                  <a:lnTo>
                    <a:pt x="214" y="122"/>
                  </a:lnTo>
                  <a:lnTo>
                    <a:pt x="214" y="122"/>
                  </a:lnTo>
                  <a:lnTo>
                    <a:pt x="216" y="120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6" y="110"/>
                  </a:lnTo>
                  <a:lnTo>
                    <a:pt x="214" y="106"/>
                  </a:lnTo>
                  <a:lnTo>
                    <a:pt x="214" y="106"/>
                  </a:lnTo>
                  <a:lnTo>
                    <a:pt x="210" y="102"/>
                  </a:lnTo>
                  <a:lnTo>
                    <a:pt x="204" y="98"/>
                  </a:lnTo>
                  <a:lnTo>
                    <a:pt x="198" y="96"/>
                  </a:lnTo>
                  <a:lnTo>
                    <a:pt x="190" y="96"/>
                  </a:lnTo>
                  <a:lnTo>
                    <a:pt x="190" y="96"/>
                  </a:lnTo>
                  <a:lnTo>
                    <a:pt x="178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0" y="94"/>
                  </a:lnTo>
                  <a:lnTo>
                    <a:pt x="160" y="90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34" y="66"/>
                  </a:lnTo>
                  <a:lnTo>
                    <a:pt x="124" y="50"/>
                  </a:lnTo>
                  <a:lnTo>
                    <a:pt x="112" y="28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38"/>
                  </a:lnTo>
                  <a:lnTo>
                    <a:pt x="12" y="52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6" y="72"/>
                  </a:lnTo>
                  <a:lnTo>
                    <a:pt x="4" y="80"/>
                  </a:lnTo>
                  <a:lnTo>
                    <a:pt x="2" y="9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6" y="128"/>
                  </a:lnTo>
                  <a:lnTo>
                    <a:pt x="50" y="130"/>
                  </a:lnTo>
                  <a:lnTo>
                    <a:pt x="50" y="130"/>
                  </a:lnTo>
                  <a:lnTo>
                    <a:pt x="56" y="128"/>
                  </a:lnTo>
                  <a:lnTo>
                    <a:pt x="58" y="124"/>
                  </a:lnTo>
                  <a:lnTo>
                    <a:pt x="58" y="124"/>
                  </a:lnTo>
                  <a:lnTo>
                    <a:pt x="58" y="122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66" y="118"/>
                  </a:lnTo>
                  <a:lnTo>
                    <a:pt x="12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7895418" y="2843314"/>
              <a:ext cx="3184684" cy="2307962"/>
            </a:xfrm>
            <a:custGeom>
              <a:rect b="b" l="l" r="r" t="t"/>
              <a:pathLst>
                <a:path extrusionOk="0" h="1977" w="2728">
                  <a:moveTo>
                    <a:pt x="2582" y="1977"/>
                  </a:moveTo>
                  <a:lnTo>
                    <a:pt x="0" y="1977"/>
                  </a:lnTo>
                  <a:lnTo>
                    <a:pt x="0" y="0"/>
                  </a:lnTo>
                  <a:lnTo>
                    <a:pt x="2618" y="0"/>
                  </a:lnTo>
                  <a:lnTo>
                    <a:pt x="2618" y="0"/>
                  </a:lnTo>
                  <a:lnTo>
                    <a:pt x="2640" y="2"/>
                  </a:lnTo>
                  <a:lnTo>
                    <a:pt x="2662" y="8"/>
                  </a:lnTo>
                  <a:lnTo>
                    <a:pt x="2680" y="18"/>
                  </a:lnTo>
                  <a:lnTo>
                    <a:pt x="2696" y="32"/>
                  </a:lnTo>
                  <a:lnTo>
                    <a:pt x="2710" y="48"/>
                  </a:lnTo>
                  <a:lnTo>
                    <a:pt x="2720" y="66"/>
                  </a:lnTo>
                  <a:lnTo>
                    <a:pt x="2726" y="86"/>
                  </a:lnTo>
                  <a:lnTo>
                    <a:pt x="2728" y="108"/>
                  </a:lnTo>
                  <a:lnTo>
                    <a:pt x="2728" y="1831"/>
                  </a:lnTo>
                  <a:lnTo>
                    <a:pt x="2728" y="1831"/>
                  </a:lnTo>
                  <a:lnTo>
                    <a:pt x="2728" y="1845"/>
                  </a:lnTo>
                  <a:lnTo>
                    <a:pt x="2726" y="1861"/>
                  </a:lnTo>
                  <a:lnTo>
                    <a:pt x="2722" y="1875"/>
                  </a:lnTo>
                  <a:lnTo>
                    <a:pt x="2716" y="1887"/>
                  </a:lnTo>
                  <a:lnTo>
                    <a:pt x="2710" y="1901"/>
                  </a:lnTo>
                  <a:lnTo>
                    <a:pt x="2704" y="1913"/>
                  </a:lnTo>
                  <a:lnTo>
                    <a:pt x="2694" y="1925"/>
                  </a:lnTo>
                  <a:lnTo>
                    <a:pt x="2686" y="1935"/>
                  </a:lnTo>
                  <a:lnTo>
                    <a:pt x="2674" y="1945"/>
                  </a:lnTo>
                  <a:lnTo>
                    <a:pt x="2664" y="1953"/>
                  </a:lnTo>
                  <a:lnTo>
                    <a:pt x="2652" y="1959"/>
                  </a:lnTo>
                  <a:lnTo>
                    <a:pt x="2638" y="1967"/>
                  </a:lnTo>
                  <a:lnTo>
                    <a:pt x="2624" y="1971"/>
                  </a:lnTo>
                  <a:lnTo>
                    <a:pt x="2610" y="1975"/>
                  </a:lnTo>
                  <a:lnTo>
                    <a:pt x="2596" y="1977"/>
                  </a:lnTo>
                  <a:lnTo>
                    <a:pt x="2582" y="1977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7895418" y="2843314"/>
              <a:ext cx="3184684" cy="2307962"/>
            </a:xfrm>
            <a:custGeom>
              <a:rect b="b" l="l" r="r" t="t"/>
              <a:pathLst>
                <a:path extrusionOk="0" h="1977" w="2728">
                  <a:moveTo>
                    <a:pt x="2582" y="1977"/>
                  </a:moveTo>
                  <a:lnTo>
                    <a:pt x="0" y="1977"/>
                  </a:lnTo>
                  <a:lnTo>
                    <a:pt x="0" y="0"/>
                  </a:lnTo>
                  <a:lnTo>
                    <a:pt x="2618" y="0"/>
                  </a:lnTo>
                  <a:lnTo>
                    <a:pt x="2618" y="0"/>
                  </a:lnTo>
                  <a:lnTo>
                    <a:pt x="2640" y="2"/>
                  </a:lnTo>
                  <a:lnTo>
                    <a:pt x="2662" y="8"/>
                  </a:lnTo>
                  <a:lnTo>
                    <a:pt x="2680" y="18"/>
                  </a:lnTo>
                  <a:lnTo>
                    <a:pt x="2696" y="32"/>
                  </a:lnTo>
                  <a:lnTo>
                    <a:pt x="2710" y="48"/>
                  </a:lnTo>
                  <a:lnTo>
                    <a:pt x="2720" y="66"/>
                  </a:lnTo>
                  <a:lnTo>
                    <a:pt x="2726" y="86"/>
                  </a:lnTo>
                  <a:lnTo>
                    <a:pt x="2728" y="108"/>
                  </a:lnTo>
                  <a:lnTo>
                    <a:pt x="2728" y="1831"/>
                  </a:lnTo>
                  <a:lnTo>
                    <a:pt x="2728" y="1831"/>
                  </a:lnTo>
                  <a:lnTo>
                    <a:pt x="2728" y="1845"/>
                  </a:lnTo>
                  <a:lnTo>
                    <a:pt x="2726" y="1861"/>
                  </a:lnTo>
                  <a:lnTo>
                    <a:pt x="2722" y="1875"/>
                  </a:lnTo>
                  <a:lnTo>
                    <a:pt x="2716" y="1887"/>
                  </a:lnTo>
                  <a:lnTo>
                    <a:pt x="2710" y="1901"/>
                  </a:lnTo>
                  <a:lnTo>
                    <a:pt x="2704" y="1913"/>
                  </a:lnTo>
                  <a:lnTo>
                    <a:pt x="2694" y="1925"/>
                  </a:lnTo>
                  <a:lnTo>
                    <a:pt x="2686" y="1935"/>
                  </a:lnTo>
                  <a:lnTo>
                    <a:pt x="2674" y="1945"/>
                  </a:lnTo>
                  <a:lnTo>
                    <a:pt x="2664" y="1953"/>
                  </a:lnTo>
                  <a:lnTo>
                    <a:pt x="2652" y="1959"/>
                  </a:lnTo>
                  <a:lnTo>
                    <a:pt x="2638" y="1967"/>
                  </a:lnTo>
                  <a:lnTo>
                    <a:pt x="2624" y="1971"/>
                  </a:lnTo>
                  <a:lnTo>
                    <a:pt x="2610" y="1975"/>
                  </a:lnTo>
                  <a:lnTo>
                    <a:pt x="2596" y="1977"/>
                  </a:lnTo>
                  <a:lnTo>
                    <a:pt x="2582" y="19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7827709" y="2843314"/>
              <a:ext cx="3184684" cy="2307962"/>
            </a:xfrm>
            <a:custGeom>
              <a:rect b="b" l="l" r="r" t="t"/>
              <a:pathLst>
                <a:path extrusionOk="0" h="1977" w="2728">
                  <a:moveTo>
                    <a:pt x="2570" y="1977"/>
                  </a:moveTo>
                  <a:lnTo>
                    <a:pt x="0" y="1977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2616" y="0"/>
                  </a:lnTo>
                  <a:lnTo>
                    <a:pt x="2616" y="0"/>
                  </a:lnTo>
                  <a:lnTo>
                    <a:pt x="2638" y="2"/>
                  </a:lnTo>
                  <a:lnTo>
                    <a:pt x="2660" y="8"/>
                  </a:lnTo>
                  <a:lnTo>
                    <a:pt x="2678" y="18"/>
                  </a:lnTo>
                  <a:lnTo>
                    <a:pt x="2696" y="32"/>
                  </a:lnTo>
                  <a:lnTo>
                    <a:pt x="2708" y="48"/>
                  </a:lnTo>
                  <a:lnTo>
                    <a:pt x="2718" y="68"/>
                  </a:lnTo>
                  <a:lnTo>
                    <a:pt x="2726" y="88"/>
                  </a:lnTo>
                  <a:lnTo>
                    <a:pt x="2728" y="112"/>
                  </a:lnTo>
                  <a:lnTo>
                    <a:pt x="2728" y="1821"/>
                  </a:lnTo>
                  <a:lnTo>
                    <a:pt x="2728" y="1821"/>
                  </a:lnTo>
                  <a:lnTo>
                    <a:pt x="2726" y="1837"/>
                  </a:lnTo>
                  <a:lnTo>
                    <a:pt x="2724" y="1853"/>
                  </a:lnTo>
                  <a:lnTo>
                    <a:pt x="2720" y="1867"/>
                  </a:lnTo>
                  <a:lnTo>
                    <a:pt x="2716" y="1881"/>
                  </a:lnTo>
                  <a:lnTo>
                    <a:pt x="2708" y="1895"/>
                  </a:lnTo>
                  <a:lnTo>
                    <a:pt x="2700" y="1909"/>
                  </a:lnTo>
                  <a:lnTo>
                    <a:pt x="2692" y="1921"/>
                  </a:lnTo>
                  <a:lnTo>
                    <a:pt x="2682" y="1931"/>
                  </a:lnTo>
                  <a:lnTo>
                    <a:pt x="2670" y="1941"/>
                  </a:lnTo>
                  <a:lnTo>
                    <a:pt x="2658" y="1951"/>
                  </a:lnTo>
                  <a:lnTo>
                    <a:pt x="2646" y="1959"/>
                  </a:lnTo>
                  <a:lnTo>
                    <a:pt x="2632" y="1965"/>
                  </a:lnTo>
                  <a:lnTo>
                    <a:pt x="2618" y="1971"/>
                  </a:lnTo>
                  <a:lnTo>
                    <a:pt x="2602" y="1975"/>
                  </a:lnTo>
                  <a:lnTo>
                    <a:pt x="2586" y="1977"/>
                  </a:lnTo>
                  <a:lnTo>
                    <a:pt x="2570" y="1977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7827709" y="2843314"/>
              <a:ext cx="3184684" cy="2307962"/>
            </a:xfrm>
            <a:custGeom>
              <a:rect b="b" l="l" r="r" t="t"/>
              <a:pathLst>
                <a:path extrusionOk="0" h="1977" w="2728">
                  <a:moveTo>
                    <a:pt x="2570" y="1977"/>
                  </a:moveTo>
                  <a:lnTo>
                    <a:pt x="0" y="1977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2616" y="0"/>
                  </a:lnTo>
                  <a:lnTo>
                    <a:pt x="2616" y="0"/>
                  </a:lnTo>
                  <a:lnTo>
                    <a:pt x="2638" y="2"/>
                  </a:lnTo>
                  <a:lnTo>
                    <a:pt x="2660" y="8"/>
                  </a:lnTo>
                  <a:lnTo>
                    <a:pt x="2678" y="18"/>
                  </a:lnTo>
                  <a:lnTo>
                    <a:pt x="2696" y="32"/>
                  </a:lnTo>
                  <a:lnTo>
                    <a:pt x="2708" y="48"/>
                  </a:lnTo>
                  <a:lnTo>
                    <a:pt x="2718" y="68"/>
                  </a:lnTo>
                  <a:lnTo>
                    <a:pt x="2726" y="88"/>
                  </a:lnTo>
                  <a:lnTo>
                    <a:pt x="2728" y="112"/>
                  </a:lnTo>
                  <a:lnTo>
                    <a:pt x="2728" y="1821"/>
                  </a:lnTo>
                  <a:lnTo>
                    <a:pt x="2728" y="1821"/>
                  </a:lnTo>
                  <a:lnTo>
                    <a:pt x="2726" y="1837"/>
                  </a:lnTo>
                  <a:lnTo>
                    <a:pt x="2724" y="1853"/>
                  </a:lnTo>
                  <a:lnTo>
                    <a:pt x="2720" y="1867"/>
                  </a:lnTo>
                  <a:lnTo>
                    <a:pt x="2716" y="1881"/>
                  </a:lnTo>
                  <a:lnTo>
                    <a:pt x="2708" y="1895"/>
                  </a:lnTo>
                  <a:lnTo>
                    <a:pt x="2700" y="1909"/>
                  </a:lnTo>
                  <a:lnTo>
                    <a:pt x="2692" y="1921"/>
                  </a:lnTo>
                  <a:lnTo>
                    <a:pt x="2682" y="1931"/>
                  </a:lnTo>
                  <a:lnTo>
                    <a:pt x="2670" y="1941"/>
                  </a:lnTo>
                  <a:lnTo>
                    <a:pt x="2658" y="1951"/>
                  </a:lnTo>
                  <a:lnTo>
                    <a:pt x="2646" y="1959"/>
                  </a:lnTo>
                  <a:lnTo>
                    <a:pt x="2632" y="1965"/>
                  </a:lnTo>
                  <a:lnTo>
                    <a:pt x="2618" y="1971"/>
                  </a:lnTo>
                  <a:lnTo>
                    <a:pt x="2602" y="1975"/>
                  </a:lnTo>
                  <a:lnTo>
                    <a:pt x="2586" y="1977"/>
                  </a:lnTo>
                  <a:lnTo>
                    <a:pt x="2570" y="19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5777744" y="5151276"/>
              <a:ext cx="5234648" cy="368900"/>
            </a:xfrm>
            <a:custGeom>
              <a:rect b="b" l="l" r="r" t="t"/>
              <a:pathLst>
                <a:path extrusionOk="0" h="316" w="4484">
                  <a:moveTo>
                    <a:pt x="2728" y="316"/>
                  </a:moveTo>
                  <a:lnTo>
                    <a:pt x="0" y="316"/>
                  </a:lnTo>
                  <a:lnTo>
                    <a:pt x="1756" y="0"/>
                  </a:lnTo>
                  <a:lnTo>
                    <a:pt x="4484" y="0"/>
                  </a:lnTo>
                  <a:lnTo>
                    <a:pt x="2728" y="316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8962428" y="5151276"/>
              <a:ext cx="2049965" cy="546346"/>
            </a:xfrm>
            <a:custGeom>
              <a:rect b="b" l="l" r="r" t="t"/>
              <a:pathLst>
                <a:path extrusionOk="0" h="468" w="1756">
                  <a:moveTo>
                    <a:pt x="1756" y="50"/>
                  </a:moveTo>
                  <a:lnTo>
                    <a:pt x="1756" y="0"/>
                  </a:lnTo>
                  <a:lnTo>
                    <a:pt x="0" y="316"/>
                  </a:lnTo>
                  <a:lnTo>
                    <a:pt x="0" y="468"/>
                  </a:lnTo>
                  <a:lnTo>
                    <a:pt x="1654" y="170"/>
                  </a:lnTo>
                  <a:lnTo>
                    <a:pt x="1654" y="170"/>
                  </a:lnTo>
                  <a:lnTo>
                    <a:pt x="1676" y="164"/>
                  </a:lnTo>
                  <a:lnTo>
                    <a:pt x="1696" y="156"/>
                  </a:lnTo>
                  <a:lnTo>
                    <a:pt x="1712" y="142"/>
                  </a:lnTo>
                  <a:lnTo>
                    <a:pt x="1728" y="128"/>
                  </a:lnTo>
                  <a:lnTo>
                    <a:pt x="1740" y="110"/>
                  </a:lnTo>
                  <a:lnTo>
                    <a:pt x="1748" y="92"/>
                  </a:lnTo>
                  <a:lnTo>
                    <a:pt x="1754" y="70"/>
                  </a:lnTo>
                  <a:lnTo>
                    <a:pt x="1756" y="50"/>
                  </a:lnTo>
                  <a:lnTo>
                    <a:pt x="1756" y="5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5777744" y="5520176"/>
              <a:ext cx="3184684" cy="177446"/>
            </a:xfrm>
            <a:custGeom>
              <a:rect b="b" l="l" r="r" t="t"/>
              <a:pathLst>
                <a:path extrusionOk="0" h="152" w="2728">
                  <a:moveTo>
                    <a:pt x="0" y="0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2" y="66"/>
                  </a:lnTo>
                  <a:lnTo>
                    <a:pt x="8" y="86"/>
                  </a:lnTo>
                  <a:lnTo>
                    <a:pt x="18" y="104"/>
                  </a:lnTo>
                  <a:lnTo>
                    <a:pt x="32" y="120"/>
                  </a:lnTo>
                  <a:lnTo>
                    <a:pt x="48" y="134"/>
                  </a:lnTo>
                  <a:lnTo>
                    <a:pt x="66" y="144"/>
                  </a:lnTo>
                  <a:lnTo>
                    <a:pt x="86" y="150"/>
                  </a:lnTo>
                  <a:lnTo>
                    <a:pt x="108" y="152"/>
                  </a:lnTo>
                  <a:lnTo>
                    <a:pt x="2728" y="152"/>
                  </a:lnTo>
                  <a:lnTo>
                    <a:pt x="2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7925771" y="2957720"/>
              <a:ext cx="2986225" cy="20534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7925771" y="2957720"/>
              <a:ext cx="2986225" cy="2053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7626915" y="5193303"/>
              <a:ext cx="347887" cy="32687"/>
            </a:xfrm>
            <a:custGeom>
              <a:rect b="b" l="l" r="r" t="t"/>
              <a:pathLst>
                <a:path extrusionOk="0" h="28" w="298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7855727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8" y="28"/>
                  </a:moveTo>
                  <a:lnTo>
                    <a:pt x="0" y="28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8082203" y="5193303"/>
              <a:ext cx="347887" cy="32687"/>
            </a:xfrm>
            <a:custGeom>
              <a:rect b="b" l="l" r="r" t="t"/>
              <a:pathLst>
                <a:path extrusionOk="0" h="28" w="298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8311015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6" y="28"/>
                  </a:moveTo>
                  <a:lnTo>
                    <a:pt x="0" y="28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8537492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8766303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6" y="28"/>
                  </a:moveTo>
                  <a:lnTo>
                    <a:pt x="0" y="28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8992780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9221592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6" y="28"/>
                  </a:moveTo>
                  <a:lnTo>
                    <a:pt x="0" y="28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9448068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9674545" y="5193303"/>
              <a:ext cx="347887" cy="32687"/>
            </a:xfrm>
            <a:custGeom>
              <a:rect b="b" l="l" r="r" t="t"/>
              <a:pathLst>
                <a:path extrusionOk="0" h="28" w="298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9903357" y="5193303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8" y="28"/>
                  </a:moveTo>
                  <a:lnTo>
                    <a:pt x="0" y="28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10129834" y="5193303"/>
              <a:ext cx="347887" cy="32687"/>
            </a:xfrm>
            <a:custGeom>
              <a:rect b="b" l="l" r="r" t="t"/>
              <a:pathLst>
                <a:path extrusionOk="0" h="28" w="298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7400438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6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7626915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7855727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6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8082203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8311015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6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8537492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0"/>
            <p:cNvSpPr/>
            <p:nvPr/>
          </p:nvSpPr>
          <p:spPr>
            <a:xfrm>
              <a:off x="8763969" y="5235329"/>
              <a:ext cx="347887" cy="30353"/>
            </a:xfrm>
            <a:custGeom>
              <a:rect b="b" l="l" r="r" t="t"/>
              <a:pathLst>
                <a:path extrusionOk="0" h="26" w="298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0"/>
            <p:cNvSpPr/>
            <p:nvPr/>
          </p:nvSpPr>
          <p:spPr>
            <a:xfrm>
              <a:off x="8992780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0"/>
            <p:cNvSpPr/>
            <p:nvPr/>
          </p:nvSpPr>
          <p:spPr>
            <a:xfrm>
              <a:off x="9219257" y="5235329"/>
              <a:ext cx="347887" cy="30353"/>
            </a:xfrm>
            <a:custGeom>
              <a:rect b="b" l="l" r="r" t="t"/>
              <a:pathLst>
                <a:path extrusionOk="0" h="26" w="298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0"/>
            <p:cNvSpPr/>
            <p:nvPr/>
          </p:nvSpPr>
          <p:spPr>
            <a:xfrm>
              <a:off x="9448068" y="5235329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6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0"/>
            <p:cNvSpPr/>
            <p:nvPr/>
          </p:nvSpPr>
          <p:spPr>
            <a:xfrm>
              <a:off x="9674545" y="5235329"/>
              <a:ext cx="572029" cy="30353"/>
            </a:xfrm>
            <a:custGeom>
              <a:rect b="b" l="l" r="r" t="t"/>
              <a:pathLst>
                <a:path extrusionOk="0" h="26" w="490">
                  <a:moveTo>
                    <a:pt x="342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490" y="0"/>
                  </a:lnTo>
                  <a:lnTo>
                    <a:pt x="342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0"/>
            <p:cNvSpPr/>
            <p:nvPr/>
          </p:nvSpPr>
          <p:spPr>
            <a:xfrm>
              <a:off x="7171627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0"/>
            <p:cNvSpPr/>
            <p:nvPr/>
          </p:nvSpPr>
          <p:spPr>
            <a:xfrm>
              <a:off x="7398104" y="5277356"/>
              <a:ext cx="347887" cy="30353"/>
            </a:xfrm>
            <a:custGeom>
              <a:rect b="b" l="l" r="r" t="t"/>
              <a:pathLst>
                <a:path extrusionOk="0" h="26" w="298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7626915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0"/>
            <p:cNvSpPr/>
            <p:nvPr/>
          </p:nvSpPr>
          <p:spPr>
            <a:xfrm>
              <a:off x="7853392" y="5277356"/>
              <a:ext cx="347887" cy="30353"/>
            </a:xfrm>
            <a:custGeom>
              <a:rect b="b" l="l" r="r" t="t"/>
              <a:pathLst>
                <a:path extrusionOk="0" h="26" w="298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0"/>
            <p:cNvSpPr/>
            <p:nvPr/>
          </p:nvSpPr>
          <p:spPr>
            <a:xfrm>
              <a:off x="8082203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0"/>
            <p:cNvSpPr/>
            <p:nvPr/>
          </p:nvSpPr>
          <p:spPr>
            <a:xfrm>
              <a:off x="8308680" y="5277356"/>
              <a:ext cx="347887" cy="30353"/>
            </a:xfrm>
            <a:custGeom>
              <a:rect b="b" l="l" r="r" t="t"/>
              <a:pathLst>
                <a:path extrusionOk="0" h="26" w="298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0"/>
            <p:cNvSpPr/>
            <p:nvPr/>
          </p:nvSpPr>
          <p:spPr>
            <a:xfrm>
              <a:off x="8537492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6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8763969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0"/>
            <p:cNvSpPr/>
            <p:nvPr/>
          </p:nvSpPr>
          <p:spPr>
            <a:xfrm>
              <a:off x="8992780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6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0"/>
            <p:cNvSpPr/>
            <p:nvPr/>
          </p:nvSpPr>
          <p:spPr>
            <a:xfrm>
              <a:off x="9219257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0"/>
            <p:cNvSpPr/>
            <p:nvPr/>
          </p:nvSpPr>
          <p:spPr>
            <a:xfrm>
              <a:off x="9448068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6" y="26"/>
                  </a:moveTo>
                  <a:lnTo>
                    <a:pt x="0" y="26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0"/>
            <p:cNvSpPr/>
            <p:nvPr/>
          </p:nvSpPr>
          <p:spPr>
            <a:xfrm>
              <a:off x="9674545" y="5277356"/>
              <a:ext cx="345552" cy="30353"/>
            </a:xfrm>
            <a:custGeom>
              <a:rect b="b" l="l" r="r" t="t"/>
              <a:pathLst>
                <a:path extrusionOk="0" h="26" w="296">
                  <a:moveTo>
                    <a:pt x="148" y="26"/>
                  </a:moveTo>
                  <a:lnTo>
                    <a:pt x="0" y="26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6942815" y="5317048"/>
              <a:ext cx="347887" cy="32687"/>
            </a:xfrm>
            <a:custGeom>
              <a:rect b="b" l="l" r="r" t="t"/>
              <a:pathLst>
                <a:path extrusionOk="0" h="28" w="298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0"/>
            <p:cNvSpPr/>
            <p:nvPr/>
          </p:nvSpPr>
          <p:spPr>
            <a:xfrm>
              <a:off x="7171627" y="5317048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6" y="28"/>
                  </a:moveTo>
                  <a:lnTo>
                    <a:pt x="0" y="28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0"/>
            <p:cNvSpPr/>
            <p:nvPr/>
          </p:nvSpPr>
          <p:spPr>
            <a:xfrm>
              <a:off x="7398104" y="5317048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0"/>
            <p:cNvSpPr/>
            <p:nvPr/>
          </p:nvSpPr>
          <p:spPr>
            <a:xfrm>
              <a:off x="7624580" y="5317048"/>
              <a:ext cx="1484940" cy="32687"/>
            </a:xfrm>
            <a:custGeom>
              <a:rect b="b" l="l" r="r" t="t"/>
              <a:pathLst>
                <a:path extrusionOk="0" h="28" w="1272">
                  <a:moveTo>
                    <a:pt x="1124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1272" y="0"/>
                  </a:lnTo>
                  <a:lnTo>
                    <a:pt x="1124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0"/>
            <p:cNvSpPr/>
            <p:nvPr/>
          </p:nvSpPr>
          <p:spPr>
            <a:xfrm>
              <a:off x="8990445" y="5317048"/>
              <a:ext cx="347887" cy="32687"/>
            </a:xfrm>
            <a:custGeom>
              <a:rect b="b" l="l" r="r" t="t"/>
              <a:pathLst>
                <a:path extrusionOk="0" h="28" w="298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8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9219257" y="5317048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6" y="28"/>
                  </a:moveTo>
                  <a:lnTo>
                    <a:pt x="0" y="28"/>
                  </a:lnTo>
                  <a:lnTo>
                    <a:pt x="148" y="0"/>
                  </a:lnTo>
                  <a:lnTo>
                    <a:pt x="296" y="0"/>
                  </a:lnTo>
                  <a:lnTo>
                    <a:pt x="146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0"/>
            <p:cNvSpPr/>
            <p:nvPr/>
          </p:nvSpPr>
          <p:spPr>
            <a:xfrm>
              <a:off x="9445734" y="5317048"/>
              <a:ext cx="345552" cy="32687"/>
            </a:xfrm>
            <a:custGeom>
              <a:rect b="b" l="l" r="r" t="t"/>
              <a:pathLst>
                <a:path extrusionOk="0" h="28" w="296">
                  <a:moveTo>
                    <a:pt x="148" y="28"/>
                  </a:moveTo>
                  <a:lnTo>
                    <a:pt x="0" y="28"/>
                  </a:lnTo>
                  <a:lnTo>
                    <a:pt x="150" y="0"/>
                  </a:lnTo>
                  <a:lnTo>
                    <a:pt x="296" y="0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0"/>
            <p:cNvSpPr/>
            <p:nvPr/>
          </p:nvSpPr>
          <p:spPr>
            <a:xfrm>
              <a:off x="7269689" y="5373083"/>
              <a:ext cx="1179080" cy="102732"/>
            </a:xfrm>
            <a:custGeom>
              <a:rect b="b" l="l" r="r" t="t"/>
              <a:pathLst>
                <a:path extrusionOk="0" h="88" w="1010">
                  <a:moveTo>
                    <a:pt x="610" y="88"/>
                  </a:moveTo>
                  <a:lnTo>
                    <a:pt x="10" y="88"/>
                  </a:lnTo>
                  <a:lnTo>
                    <a:pt x="10" y="88"/>
                  </a:lnTo>
                  <a:lnTo>
                    <a:pt x="6" y="88"/>
                  </a:lnTo>
                  <a:lnTo>
                    <a:pt x="2" y="86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4" y="70"/>
                  </a:lnTo>
                  <a:lnTo>
                    <a:pt x="8" y="68"/>
                  </a:lnTo>
                  <a:lnTo>
                    <a:pt x="386" y="0"/>
                  </a:lnTo>
                  <a:lnTo>
                    <a:pt x="1000" y="0"/>
                  </a:lnTo>
                  <a:lnTo>
                    <a:pt x="1000" y="0"/>
                  </a:lnTo>
                  <a:lnTo>
                    <a:pt x="1004" y="0"/>
                  </a:lnTo>
                  <a:lnTo>
                    <a:pt x="1008" y="2"/>
                  </a:lnTo>
                  <a:lnTo>
                    <a:pt x="1010" y="6"/>
                  </a:lnTo>
                  <a:lnTo>
                    <a:pt x="1010" y="10"/>
                  </a:lnTo>
                  <a:lnTo>
                    <a:pt x="1010" y="12"/>
                  </a:lnTo>
                  <a:lnTo>
                    <a:pt x="1010" y="16"/>
                  </a:lnTo>
                  <a:lnTo>
                    <a:pt x="1006" y="18"/>
                  </a:lnTo>
                  <a:lnTo>
                    <a:pt x="1002" y="2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10" y="88"/>
                  </a:lnTo>
                  <a:lnTo>
                    <a:pt x="610" y="8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0"/>
            <p:cNvSpPr/>
            <p:nvPr/>
          </p:nvSpPr>
          <p:spPr>
            <a:xfrm>
              <a:off x="7629250" y="3408338"/>
              <a:ext cx="1604016" cy="1161569"/>
            </a:xfrm>
            <a:prstGeom prst="rect">
              <a:avLst/>
            </a:pr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0"/>
            <p:cNvSpPr/>
            <p:nvPr/>
          </p:nvSpPr>
          <p:spPr>
            <a:xfrm>
              <a:off x="7629250" y="3408338"/>
              <a:ext cx="1604016" cy="1161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8644893" y="4052747"/>
              <a:ext cx="121410" cy="412095"/>
            </a:xfrm>
            <a:prstGeom prst="rect">
              <a:avLst/>
            </a:prstGeom>
            <a:solidFill>
              <a:srgbClr val="F0C07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0"/>
            <p:cNvSpPr/>
            <p:nvPr/>
          </p:nvSpPr>
          <p:spPr>
            <a:xfrm>
              <a:off x="8644893" y="4052747"/>
              <a:ext cx="121410" cy="412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0"/>
            <p:cNvSpPr/>
            <p:nvPr/>
          </p:nvSpPr>
          <p:spPr>
            <a:xfrm>
              <a:off x="8836348" y="3777239"/>
              <a:ext cx="121410" cy="687602"/>
            </a:xfrm>
            <a:prstGeom prst="rect">
              <a:avLst/>
            </a:pr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0"/>
            <p:cNvSpPr/>
            <p:nvPr/>
          </p:nvSpPr>
          <p:spPr>
            <a:xfrm>
              <a:off x="7764669" y="3562436"/>
              <a:ext cx="107401" cy="107401"/>
            </a:xfrm>
            <a:prstGeom prst="rect">
              <a:avLst/>
            </a:prstGeom>
            <a:solidFill>
              <a:srgbClr val="F0C07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0"/>
            <p:cNvSpPr/>
            <p:nvPr/>
          </p:nvSpPr>
          <p:spPr>
            <a:xfrm>
              <a:off x="7764669" y="3562436"/>
              <a:ext cx="107401" cy="10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7764669" y="3697855"/>
              <a:ext cx="107401" cy="107401"/>
            </a:xfrm>
            <a:prstGeom prst="rect">
              <a:avLst/>
            </a:pr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0"/>
            <p:cNvSpPr/>
            <p:nvPr/>
          </p:nvSpPr>
          <p:spPr>
            <a:xfrm>
              <a:off x="9873004" y="3548427"/>
              <a:ext cx="957273" cy="960775"/>
            </a:xfrm>
            <a:custGeom>
              <a:rect b="b" l="l" r="r" t="t"/>
              <a:pathLst>
                <a:path extrusionOk="0" h="823" w="820">
                  <a:moveTo>
                    <a:pt x="410" y="0"/>
                  </a:moveTo>
                  <a:lnTo>
                    <a:pt x="410" y="0"/>
                  </a:lnTo>
                  <a:lnTo>
                    <a:pt x="376" y="2"/>
                  </a:lnTo>
                  <a:lnTo>
                    <a:pt x="342" y="6"/>
                  </a:lnTo>
                  <a:lnTo>
                    <a:pt x="308" y="14"/>
                  </a:lnTo>
                  <a:lnTo>
                    <a:pt x="276" y="24"/>
                  </a:lnTo>
                  <a:lnTo>
                    <a:pt x="246" y="36"/>
                  </a:lnTo>
                  <a:lnTo>
                    <a:pt x="216" y="50"/>
                  </a:lnTo>
                  <a:lnTo>
                    <a:pt x="188" y="66"/>
                  </a:lnTo>
                  <a:lnTo>
                    <a:pt x="160" y="86"/>
                  </a:lnTo>
                  <a:lnTo>
                    <a:pt x="136" y="106"/>
                  </a:lnTo>
                  <a:lnTo>
                    <a:pt x="112" y="130"/>
                  </a:lnTo>
                  <a:lnTo>
                    <a:pt x="90" y="154"/>
                  </a:lnTo>
                  <a:lnTo>
                    <a:pt x="70" y="180"/>
                  </a:lnTo>
                  <a:lnTo>
                    <a:pt x="54" y="208"/>
                  </a:lnTo>
                  <a:lnTo>
                    <a:pt x="38" y="238"/>
                  </a:lnTo>
                  <a:lnTo>
                    <a:pt x="26" y="268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28" y="262"/>
                  </a:lnTo>
                  <a:lnTo>
                    <a:pt x="44" y="226"/>
                  </a:lnTo>
                  <a:lnTo>
                    <a:pt x="64" y="192"/>
                  </a:lnTo>
                  <a:lnTo>
                    <a:pt x="86" y="158"/>
                  </a:lnTo>
                  <a:lnTo>
                    <a:pt x="112" y="130"/>
                  </a:lnTo>
                  <a:lnTo>
                    <a:pt x="140" y="102"/>
                  </a:lnTo>
                  <a:lnTo>
                    <a:pt x="172" y="78"/>
                  </a:lnTo>
                  <a:lnTo>
                    <a:pt x="206" y="5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66" y="120"/>
                  </a:lnTo>
                  <a:lnTo>
                    <a:pt x="286" y="112"/>
                  </a:lnTo>
                  <a:lnTo>
                    <a:pt x="304" y="104"/>
                  </a:lnTo>
                  <a:lnTo>
                    <a:pt x="326" y="98"/>
                  </a:lnTo>
                  <a:lnTo>
                    <a:pt x="346" y="94"/>
                  </a:lnTo>
                  <a:lnTo>
                    <a:pt x="366" y="90"/>
                  </a:lnTo>
                  <a:lnTo>
                    <a:pt x="388" y="88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44" y="90"/>
                  </a:lnTo>
                  <a:lnTo>
                    <a:pt x="476" y="94"/>
                  </a:lnTo>
                  <a:lnTo>
                    <a:pt x="506" y="102"/>
                  </a:lnTo>
                  <a:lnTo>
                    <a:pt x="536" y="112"/>
                  </a:lnTo>
                  <a:lnTo>
                    <a:pt x="564" y="126"/>
                  </a:lnTo>
                  <a:lnTo>
                    <a:pt x="592" y="142"/>
                  </a:lnTo>
                  <a:lnTo>
                    <a:pt x="616" y="162"/>
                  </a:lnTo>
                  <a:lnTo>
                    <a:pt x="640" y="182"/>
                  </a:lnTo>
                  <a:lnTo>
                    <a:pt x="660" y="206"/>
                  </a:lnTo>
                  <a:lnTo>
                    <a:pt x="680" y="230"/>
                  </a:lnTo>
                  <a:lnTo>
                    <a:pt x="696" y="258"/>
                  </a:lnTo>
                  <a:lnTo>
                    <a:pt x="710" y="286"/>
                  </a:lnTo>
                  <a:lnTo>
                    <a:pt x="720" y="316"/>
                  </a:lnTo>
                  <a:lnTo>
                    <a:pt x="728" y="346"/>
                  </a:lnTo>
                  <a:lnTo>
                    <a:pt x="732" y="378"/>
                  </a:lnTo>
                  <a:lnTo>
                    <a:pt x="734" y="412"/>
                  </a:lnTo>
                  <a:lnTo>
                    <a:pt x="734" y="412"/>
                  </a:lnTo>
                  <a:lnTo>
                    <a:pt x="732" y="444"/>
                  </a:lnTo>
                  <a:lnTo>
                    <a:pt x="728" y="476"/>
                  </a:lnTo>
                  <a:lnTo>
                    <a:pt x="720" y="508"/>
                  </a:lnTo>
                  <a:lnTo>
                    <a:pt x="710" y="538"/>
                  </a:lnTo>
                  <a:lnTo>
                    <a:pt x="696" y="566"/>
                  </a:lnTo>
                  <a:lnTo>
                    <a:pt x="680" y="592"/>
                  </a:lnTo>
                  <a:lnTo>
                    <a:pt x="660" y="618"/>
                  </a:lnTo>
                  <a:lnTo>
                    <a:pt x="640" y="640"/>
                  </a:lnTo>
                  <a:lnTo>
                    <a:pt x="616" y="662"/>
                  </a:lnTo>
                  <a:lnTo>
                    <a:pt x="592" y="681"/>
                  </a:lnTo>
                  <a:lnTo>
                    <a:pt x="564" y="697"/>
                  </a:lnTo>
                  <a:lnTo>
                    <a:pt x="536" y="711"/>
                  </a:lnTo>
                  <a:lnTo>
                    <a:pt x="506" y="723"/>
                  </a:lnTo>
                  <a:lnTo>
                    <a:pt x="476" y="731"/>
                  </a:lnTo>
                  <a:lnTo>
                    <a:pt x="444" y="735"/>
                  </a:lnTo>
                  <a:lnTo>
                    <a:pt x="410" y="737"/>
                  </a:lnTo>
                  <a:lnTo>
                    <a:pt x="410" y="737"/>
                  </a:lnTo>
                  <a:lnTo>
                    <a:pt x="378" y="735"/>
                  </a:lnTo>
                  <a:lnTo>
                    <a:pt x="346" y="731"/>
                  </a:lnTo>
                  <a:lnTo>
                    <a:pt x="314" y="723"/>
                  </a:lnTo>
                  <a:lnTo>
                    <a:pt x="284" y="711"/>
                  </a:lnTo>
                  <a:lnTo>
                    <a:pt x="256" y="697"/>
                  </a:lnTo>
                  <a:lnTo>
                    <a:pt x="230" y="681"/>
                  </a:lnTo>
                  <a:lnTo>
                    <a:pt x="204" y="662"/>
                  </a:lnTo>
                  <a:lnTo>
                    <a:pt x="182" y="640"/>
                  </a:lnTo>
                  <a:lnTo>
                    <a:pt x="160" y="618"/>
                  </a:lnTo>
                  <a:lnTo>
                    <a:pt x="142" y="592"/>
                  </a:lnTo>
                  <a:lnTo>
                    <a:pt x="126" y="566"/>
                  </a:lnTo>
                  <a:lnTo>
                    <a:pt x="112" y="538"/>
                  </a:lnTo>
                  <a:lnTo>
                    <a:pt x="100" y="508"/>
                  </a:lnTo>
                  <a:lnTo>
                    <a:pt x="92" y="476"/>
                  </a:lnTo>
                  <a:lnTo>
                    <a:pt x="88" y="444"/>
                  </a:lnTo>
                  <a:lnTo>
                    <a:pt x="86" y="412"/>
                  </a:lnTo>
                  <a:lnTo>
                    <a:pt x="86" y="412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2" y="454"/>
                  </a:lnTo>
                  <a:lnTo>
                    <a:pt x="8" y="494"/>
                  </a:lnTo>
                  <a:lnTo>
                    <a:pt x="18" y="534"/>
                  </a:lnTo>
                  <a:lnTo>
                    <a:pt x="32" y="572"/>
                  </a:lnTo>
                  <a:lnTo>
                    <a:pt x="50" y="608"/>
                  </a:lnTo>
                  <a:lnTo>
                    <a:pt x="70" y="642"/>
                  </a:lnTo>
                  <a:lnTo>
                    <a:pt x="94" y="673"/>
                  </a:lnTo>
                  <a:lnTo>
                    <a:pt x="120" y="703"/>
                  </a:lnTo>
                  <a:lnTo>
                    <a:pt x="150" y="729"/>
                  </a:lnTo>
                  <a:lnTo>
                    <a:pt x="180" y="753"/>
                  </a:lnTo>
                  <a:lnTo>
                    <a:pt x="214" y="773"/>
                  </a:lnTo>
                  <a:lnTo>
                    <a:pt x="250" y="791"/>
                  </a:lnTo>
                  <a:lnTo>
                    <a:pt x="288" y="805"/>
                  </a:lnTo>
                  <a:lnTo>
                    <a:pt x="328" y="815"/>
                  </a:lnTo>
                  <a:lnTo>
                    <a:pt x="368" y="821"/>
                  </a:lnTo>
                  <a:lnTo>
                    <a:pt x="410" y="823"/>
                  </a:lnTo>
                  <a:lnTo>
                    <a:pt x="410" y="823"/>
                  </a:lnTo>
                  <a:lnTo>
                    <a:pt x="452" y="821"/>
                  </a:lnTo>
                  <a:lnTo>
                    <a:pt x="494" y="815"/>
                  </a:lnTo>
                  <a:lnTo>
                    <a:pt x="532" y="805"/>
                  </a:lnTo>
                  <a:lnTo>
                    <a:pt x="570" y="791"/>
                  </a:lnTo>
                  <a:lnTo>
                    <a:pt x="606" y="773"/>
                  </a:lnTo>
                  <a:lnTo>
                    <a:pt x="640" y="753"/>
                  </a:lnTo>
                  <a:lnTo>
                    <a:pt x="672" y="729"/>
                  </a:lnTo>
                  <a:lnTo>
                    <a:pt x="700" y="703"/>
                  </a:lnTo>
                  <a:lnTo>
                    <a:pt x="728" y="673"/>
                  </a:lnTo>
                  <a:lnTo>
                    <a:pt x="750" y="642"/>
                  </a:lnTo>
                  <a:lnTo>
                    <a:pt x="772" y="608"/>
                  </a:lnTo>
                  <a:lnTo>
                    <a:pt x="788" y="572"/>
                  </a:lnTo>
                  <a:lnTo>
                    <a:pt x="802" y="534"/>
                  </a:lnTo>
                  <a:lnTo>
                    <a:pt x="812" y="494"/>
                  </a:lnTo>
                  <a:lnTo>
                    <a:pt x="818" y="454"/>
                  </a:lnTo>
                  <a:lnTo>
                    <a:pt x="820" y="412"/>
                  </a:lnTo>
                  <a:lnTo>
                    <a:pt x="820" y="412"/>
                  </a:lnTo>
                  <a:lnTo>
                    <a:pt x="818" y="370"/>
                  </a:lnTo>
                  <a:lnTo>
                    <a:pt x="812" y="328"/>
                  </a:lnTo>
                  <a:lnTo>
                    <a:pt x="802" y="290"/>
                  </a:lnTo>
                  <a:lnTo>
                    <a:pt x="788" y="252"/>
                  </a:lnTo>
                  <a:lnTo>
                    <a:pt x="772" y="216"/>
                  </a:lnTo>
                  <a:lnTo>
                    <a:pt x="750" y="182"/>
                  </a:lnTo>
                  <a:lnTo>
                    <a:pt x="728" y="150"/>
                  </a:lnTo>
                  <a:lnTo>
                    <a:pt x="700" y="122"/>
                  </a:lnTo>
                  <a:lnTo>
                    <a:pt x="672" y="94"/>
                  </a:lnTo>
                  <a:lnTo>
                    <a:pt x="640" y="72"/>
                  </a:lnTo>
                  <a:lnTo>
                    <a:pt x="606" y="50"/>
                  </a:lnTo>
                  <a:lnTo>
                    <a:pt x="570" y="34"/>
                  </a:lnTo>
                  <a:lnTo>
                    <a:pt x="532" y="20"/>
                  </a:lnTo>
                  <a:lnTo>
                    <a:pt x="494" y="10"/>
                  </a:lnTo>
                  <a:lnTo>
                    <a:pt x="452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9D57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0"/>
            <p:cNvSpPr/>
            <p:nvPr/>
          </p:nvSpPr>
          <p:spPr>
            <a:xfrm>
              <a:off x="9873004" y="3548427"/>
              <a:ext cx="957273" cy="960775"/>
            </a:xfrm>
            <a:custGeom>
              <a:rect b="b" l="l" r="r" t="t"/>
              <a:pathLst>
                <a:path extrusionOk="0" h="823" w="820">
                  <a:moveTo>
                    <a:pt x="410" y="0"/>
                  </a:moveTo>
                  <a:lnTo>
                    <a:pt x="410" y="0"/>
                  </a:lnTo>
                  <a:lnTo>
                    <a:pt x="376" y="2"/>
                  </a:lnTo>
                  <a:lnTo>
                    <a:pt x="342" y="6"/>
                  </a:lnTo>
                  <a:lnTo>
                    <a:pt x="308" y="14"/>
                  </a:lnTo>
                  <a:lnTo>
                    <a:pt x="276" y="24"/>
                  </a:lnTo>
                  <a:lnTo>
                    <a:pt x="246" y="36"/>
                  </a:lnTo>
                  <a:lnTo>
                    <a:pt x="216" y="50"/>
                  </a:lnTo>
                  <a:lnTo>
                    <a:pt x="188" y="66"/>
                  </a:lnTo>
                  <a:lnTo>
                    <a:pt x="160" y="86"/>
                  </a:lnTo>
                  <a:lnTo>
                    <a:pt x="136" y="106"/>
                  </a:lnTo>
                  <a:lnTo>
                    <a:pt x="112" y="130"/>
                  </a:lnTo>
                  <a:lnTo>
                    <a:pt x="90" y="154"/>
                  </a:lnTo>
                  <a:lnTo>
                    <a:pt x="70" y="180"/>
                  </a:lnTo>
                  <a:lnTo>
                    <a:pt x="54" y="208"/>
                  </a:lnTo>
                  <a:lnTo>
                    <a:pt x="38" y="238"/>
                  </a:lnTo>
                  <a:lnTo>
                    <a:pt x="26" y="268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28" y="262"/>
                  </a:lnTo>
                  <a:lnTo>
                    <a:pt x="44" y="226"/>
                  </a:lnTo>
                  <a:lnTo>
                    <a:pt x="64" y="192"/>
                  </a:lnTo>
                  <a:lnTo>
                    <a:pt x="86" y="158"/>
                  </a:lnTo>
                  <a:lnTo>
                    <a:pt x="112" y="130"/>
                  </a:lnTo>
                  <a:lnTo>
                    <a:pt x="140" y="102"/>
                  </a:lnTo>
                  <a:lnTo>
                    <a:pt x="172" y="78"/>
                  </a:lnTo>
                  <a:lnTo>
                    <a:pt x="206" y="5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66" y="120"/>
                  </a:lnTo>
                  <a:lnTo>
                    <a:pt x="286" y="112"/>
                  </a:lnTo>
                  <a:lnTo>
                    <a:pt x="304" y="104"/>
                  </a:lnTo>
                  <a:lnTo>
                    <a:pt x="326" y="98"/>
                  </a:lnTo>
                  <a:lnTo>
                    <a:pt x="346" y="94"/>
                  </a:lnTo>
                  <a:lnTo>
                    <a:pt x="366" y="90"/>
                  </a:lnTo>
                  <a:lnTo>
                    <a:pt x="388" y="88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44" y="90"/>
                  </a:lnTo>
                  <a:lnTo>
                    <a:pt x="476" y="94"/>
                  </a:lnTo>
                  <a:lnTo>
                    <a:pt x="506" y="102"/>
                  </a:lnTo>
                  <a:lnTo>
                    <a:pt x="536" y="112"/>
                  </a:lnTo>
                  <a:lnTo>
                    <a:pt x="564" y="126"/>
                  </a:lnTo>
                  <a:lnTo>
                    <a:pt x="592" y="142"/>
                  </a:lnTo>
                  <a:lnTo>
                    <a:pt x="616" y="162"/>
                  </a:lnTo>
                  <a:lnTo>
                    <a:pt x="640" y="182"/>
                  </a:lnTo>
                  <a:lnTo>
                    <a:pt x="660" y="206"/>
                  </a:lnTo>
                  <a:lnTo>
                    <a:pt x="680" y="230"/>
                  </a:lnTo>
                  <a:lnTo>
                    <a:pt x="696" y="258"/>
                  </a:lnTo>
                  <a:lnTo>
                    <a:pt x="710" y="286"/>
                  </a:lnTo>
                  <a:lnTo>
                    <a:pt x="720" y="316"/>
                  </a:lnTo>
                  <a:lnTo>
                    <a:pt x="728" y="346"/>
                  </a:lnTo>
                  <a:lnTo>
                    <a:pt x="732" y="378"/>
                  </a:lnTo>
                  <a:lnTo>
                    <a:pt x="734" y="412"/>
                  </a:lnTo>
                  <a:lnTo>
                    <a:pt x="734" y="412"/>
                  </a:lnTo>
                  <a:lnTo>
                    <a:pt x="732" y="444"/>
                  </a:lnTo>
                  <a:lnTo>
                    <a:pt x="728" y="476"/>
                  </a:lnTo>
                  <a:lnTo>
                    <a:pt x="720" y="508"/>
                  </a:lnTo>
                  <a:lnTo>
                    <a:pt x="710" y="538"/>
                  </a:lnTo>
                  <a:lnTo>
                    <a:pt x="696" y="566"/>
                  </a:lnTo>
                  <a:lnTo>
                    <a:pt x="680" y="592"/>
                  </a:lnTo>
                  <a:lnTo>
                    <a:pt x="660" y="618"/>
                  </a:lnTo>
                  <a:lnTo>
                    <a:pt x="640" y="640"/>
                  </a:lnTo>
                  <a:lnTo>
                    <a:pt x="616" y="662"/>
                  </a:lnTo>
                  <a:lnTo>
                    <a:pt x="592" y="681"/>
                  </a:lnTo>
                  <a:lnTo>
                    <a:pt x="564" y="697"/>
                  </a:lnTo>
                  <a:lnTo>
                    <a:pt x="536" y="711"/>
                  </a:lnTo>
                  <a:lnTo>
                    <a:pt x="506" y="723"/>
                  </a:lnTo>
                  <a:lnTo>
                    <a:pt x="476" y="731"/>
                  </a:lnTo>
                  <a:lnTo>
                    <a:pt x="444" y="735"/>
                  </a:lnTo>
                  <a:lnTo>
                    <a:pt x="410" y="737"/>
                  </a:lnTo>
                  <a:lnTo>
                    <a:pt x="410" y="737"/>
                  </a:lnTo>
                  <a:lnTo>
                    <a:pt x="378" y="735"/>
                  </a:lnTo>
                  <a:lnTo>
                    <a:pt x="346" y="731"/>
                  </a:lnTo>
                  <a:lnTo>
                    <a:pt x="314" y="723"/>
                  </a:lnTo>
                  <a:lnTo>
                    <a:pt x="284" y="711"/>
                  </a:lnTo>
                  <a:lnTo>
                    <a:pt x="256" y="697"/>
                  </a:lnTo>
                  <a:lnTo>
                    <a:pt x="230" y="681"/>
                  </a:lnTo>
                  <a:lnTo>
                    <a:pt x="204" y="662"/>
                  </a:lnTo>
                  <a:lnTo>
                    <a:pt x="182" y="640"/>
                  </a:lnTo>
                  <a:lnTo>
                    <a:pt x="160" y="618"/>
                  </a:lnTo>
                  <a:lnTo>
                    <a:pt x="142" y="592"/>
                  </a:lnTo>
                  <a:lnTo>
                    <a:pt x="126" y="566"/>
                  </a:lnTo>
                  <a:lnTo>
                    <a:pt x="112" y="538"/>
                  </a:lnTo>
                  <a:lnTo>
                    <a:pt x="100" y="508"/>
                  </a:lnTo>
                  <a:lnTo>
                    <a:pt x="92" y="476"/>
                  </a:lnTo>
                  <a:lnTo>
                    <a:pt x="88" y="444"/>
                  </a:lnTo>
                  <a:lnTo>
                    <a:pt x="86" y="412"/>
                  </a:lnTo>
                  <a:lnTo>
                    <a:pt x="86" y="412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2" y="454"/>
                  </a:lnTo>
                  <a:lnTo>
                    <a:pt x="8" y="494"/>
                  </a:lnTo>
                  <a:lnTo>
                    <a:pt x="18" y="534"/>
                  </a:lnTo>
                  <a:lnTo>
                    <a:pt x="32" y="572"/>
                  </a:lnTo>
                  <a:lnTo>
                    <a:pt x="50" y="608"/>
                  </a:lnTo>
                  <a:lnTo>
                    <a:pt x="70" y="642"/>
                  </a:lnTo>
                  <a:lnTo>
                    <a:pt x="94" y="673"/>
                  </a:lnTo>
                  <a:lnTo>
                    <a:pt x="120" y="703"/>
                  </a:lnTo>
                  <a:lnTo>
                    <a:pt x="150" y="729"/>
                  </a:lnTo>
                  <a:lnTo>
                    <a:pt x="180" y="753"/>
                  </a:lnTo>
                  <a:lnTo>
                    <a:pt x="214" y="773"/>
                  </a:lnTo>
                  <a:lnTo>
                    <a:pt x="250" y="791"/>
                  </a:lnTo>
                  <a:lnTo>
                    <a:pt x="288" y="805"/>
                  </a:lnTo>
                  <a:lnTo>
                    <a:pt x="328" y="815"/>
                  </a:lnTo>
                  <a:lnTo>
                    <a:pt x="368" y="821"/>
                  </a:lnTo>
                  <a:lnTo>
                    <a:pt x="410" y="823"/>
                  </a:lnTo>
                  <a:lnTo>
                    <a:pt x="410" y="823"/>
                  </a:lnTo>
                  <a:lnTo>
                    <a:pt x="452" y="821"/>
                  </a:lnTo>
                  <a:lnTo>
                    <a:pt x="494" y="815"/>
                  </a:lnTo>
                  <a:lnTo>
                    <a:pt x="532" y="805"/>
                  </a:lnTo>
                  <a:lnTo>
                    <a:pt x="570" y="791"/>
                  </a:lnTo>
                  <a:lnTo>
                    <a:pt x="606" y="773"/>
                  </a:lnTo>
                  <a:lnTo>
                    <a:pt x="640" y="753"/>
                  </a:lnTo>
                  <a:lnTo>
                    <a:pt x="672" y="729"/>
                  </a:lnTo>
                  <a:lnTo>
                    <a:pt x="700" y="703"/>
                  </a:lnTo>
                  <a:lnTo>
                    <a:pt x="728" y="673"/>
                  </a:lnTo>
                  <a:lnTo>
                    <a:pt x="750" y="642"/>
                  </a:lnTo>
                  <a:lnTo>
                    <a:pt x="772" y="608"/>
                  </a:lnTo>
                  <a:lnTo>
                    <a:pt x="788" y="572"/>
                  </a:lnTo>
                  <a:lnTo>
                    <a:pt x="802" y="534"/>
                  </a:lnTo>
                  <a:lnTo>
                    <a:pt x="812" y="494"/>
                  </a:lnTo>
                  <a:lnTo>
                    <a:pt x="818" y="454"/>
                  </a:lnTo>
                  <a:lnTo>
                    <a:pt x="820" y="412"/>
                  </a:lnTo>
                  <a:lnTo>
                    <a:pt x="820" y="412"/>
                  </a:lnTo>
                  <a:lnTo>
                    <a:pt x="818" y="370"/>
                  </a:lnTo>
                  <a:lnTo>
                    <a:pt x="812" y="328"/>
                  </a:lnTo>
                  <a:lnTo>
                    <a:pt x="802" y="290"/>
                  </a:lnTo>
                  <a:lnTo>
                    <a:pt x="788" y="252"/>
                  </a:lnTo>
                  <a:lnTo>
                    <a:pt x="772" y="216"/>
                  </a:lnTo>
                  <a:lnTo>
                    <a:pt x="750" y="182"/>
                  </a:lnTo>
                  <a:lnTo>
                    <a:pt x="728" y="150"/>
                  </a:lnTo>
                  <a:lnTo>
                    <a:pt x="700" y="122"/>
                  </a:lnTo>
                  <a:lnTo>
                    <a:pt x="672" y="94"/>
                  </a:lnTo>
                  <a:lnTo>
                    <a:pt x="640" y="72"/>
                  </a:lnTo>
                  <a:lnTo>
                    <a:pt x="606" y="50"/>
                  </a:lnTo>
                  <a:lnTo>
                    <a:pt x="570" y="34"/>
                  </a:lnTo>
                  <a:lnTo>
                    <a:pt x="532" y="20"/>
                  </a:lnTo>
                  <a:lnTo>
                    <a:pt x="494" y="10"/>
                  </a:lnTo>
                  <a:lnTo>
                    <a:pt x="452" y="4"/>
                  </a:lnTo>
                  <a:lnTo>
                    <a:pt x="41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0"/>
            <p:cNvSpPr/>
            <p:nvPr/>
          </p:nvSpPr>
          <p:spPr>
            <a:xfrm>
              <a:off x="10185869" y="3863627"/>
              <a:ext cx="331543" cy="331543"/>
            </a:xfrm>
            <a:custGeom>
              <a:rect b="b" l="l" r="r" t="t"/>
              <a:pathLst>
                <a:path extrusionOk="0" h="284" w="284">
                  <a:moveTo>
                    <a:pt x="142" y="0"/>
                  </a:moveTo>
                  <a:lnTo>
                    <a:pt x="142" y="0"/>
                  </a:lnTo>
                  <a:lnTo>
                    <a:pt x="124" y="2"/>
                  </a:lnTo>
                  <a:lnTo>
                    <a:pt x="106" y="4"/>
                  </a:lnTo>
                  <a:lnTo>
                    <a:pt x="88" y="1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58" y="28"/>
                  </a:lnTo>
                  <a:lnTo>
                    <a:pt x="44" y="38"/>
                  </a:lnTo>
                  <a:lnTo>
                    <a:pt x="34" y="52"/>
                  </a:lnTo>
                  <a:lnTo>
                    <a:pt x="24" y="64"/>
                  </a:lnTo>
                  <a:lnTo>
                    <a:pt x="14" y="80"/>
                  </a:lnTo>
                  <a:lnTo>
                    <a:pt x="8" y="96"/>
                  </a:lnTo>
                  <a:lnTo>
                    <a:pt x="4" y="112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56"/>
                  </a:lnTo>
                  <a:lnTo>
                    <a:pt x="4" y="170"/>
                  </a:lnTo>
                  <a:lnTo>
                    <a:pt x="8" y="184"/>
                  </a:lnTo>
                  <a:lnTo>
                    <a:pt x="12" y="196"/>
                  </a:lnTo>
                  <a:lnTo>
                    <a:pt x="18" y="210"/>
                  </a:lnTo>
                  <a:lnTo>
                    <a:pt x="24" y="220"/>
                  </a:lnTo>
                  <a:lnTo>
                    <a:pt x="32" y="232"/>
                  </a:lnTo>
                  <a:lnTo>
                    <a:pt x="42" y="242"/>
                  </a:lnTo>
                  <a:lnTo>
                    <a:pt x="52" y="250"/>
                  </a:lnTo>
                  <a:lnTo>
                    <a:pt x="64" y="260"/>
                  </a:lnTo>
                  <a:lnTo>
                    <a:pt x="74" y="266"/>
                  </a:lnTo>
                  <a:lnTo>
                    <a:pt x="88" y="272"/>
                  </a:lnTo>
                  <a:lnTo>
                    <a:pt x="100" y="276"/>
                  </a:lnTo>
                  <a:lnTo>
                    <a:pt x="114" y="280"/>
                  </a:lnTo>
                  <a:lnTo>
                    <a:pt x="128" y="282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56" y="282"/>
                  </a:lnTo>
                  <a:lnTo>
                    <a:pt x="170" y="280"/>
                  </a:lnTo>
                  <a:lnTo>
                    <a:pt x="184" y="276"/>
                  </a:lnTo>
                  <a:lnTo>
                    <a:pt x="198" y="272"/>
                  </a:lnTo>
                  <a:lnTo>
                    <a:pt x="210" y="266"/>
                  </a:lnTo>
                  <a:lnTo>
                    <a:pt x="222" y="260"/>
                  </a:lnTo>
                  <a:lnTo>
                    <a:pt x="232" y="250"/>
                  </a:lnTo>
                  <a:lnTo>
                    <a:pt x="242" y="242"/>
                  </a:lnTo>
                  <a:lnTo>
                    <a:pt x="252" y="232"/>
                  </a:lnTo>
                  <a:lnTo>
                    <a:pt x="260" y="220"/>
                  </a:lnTo>
                  <a:lnTo>
                    <a:pt x="266" y="210"/>
                  </a:lnTo>
                  <a:lnTo>
                    <a:pt x="272" y="196"/>
                  </a:lnTo>
                  <a:lnTo>
                    <a:pt x="278" y="184"/>
                  </a:lnTo>
                  <a:lnTo>
                    <a:pt x="282" y="170"/>
                  </a:lnTo>
                  <a:lnTo>
                    <a:pt x="284" y="156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4" y="128"/>
                  </a:lnTo>
                  <a:lnTo>
                    <a:pt x="282" y="114"/>
                  </a:lnTo>
                  <a:lnTo>
                    <a:pt x="278" y="100"/>
                  </a:lnTo>
                  <a:lnTo>
                    <a:pt x="272" y="86"/>
                  </a:lnTo>
                  <a:lnTo>
                    <a:pt x="266" y="74"/>
                  </a:lnTo>
                  <a:lnTo>
                    <a:pt x="260" y="62"/>
                  </a:lnTo>
                  <a:lnTo>
                    <a:pt x="252" y="52"/>
                  </a:lnTo>
                  <a:lnTo>
                    <a:pt x="242" y="42"/>
                  </a:lnTo>
                  <a:lnTo>
                    <a:pt x="232" y="32"/>
                  </a:lnTo>
                  <a:lnTo>
                    <a:pt x="222" y="24"/>
                  </a:lnTo>
                  <a:lnTo>
                    <a:pt x="210" y="16"/>
                  </a:lnTo>
                  <a:lnTo>
                    <a:pt x="198" y="10"/>
                  </a:lnTo>
                  <a:lnTo>
                    <a:pt x="184" y="6"/>
                  </a:lnTo>
                  <a:lnTo>
                    <a:pt x="170" y="2"/>
                  </a:lnTo>
                  <a:lnTo>
                    <a:pt x="156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9D57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0"/>
            <p:cNvSpPr/>
            <p:nvPr/>
          </p:nvSpPr>
          <p:spPr>
            <a:xfrm>
              <a:off x="10185869" y="3863627"/>
              <a:ext cx="331543" cy="331543"/>
            </a:xfrm>
            <a:custGeom>
              <a:rect b="b" l="l" r="r" t="t"/>
              <a:pathLst>
                <a:path extrusionOk="0" h="284" w="284">
                  <a:moveTo>
                    <a:pt x="142" y="0"/>
                  </a:moveTo>
                  <a:lnTo>
                    <a:pt x="142" y="0"/>
                  </a:lnTo>
                  <a:lnTo>
                    <a:pt x="124" y="2"/>
                  </a:lnTo>
                  <a:lnTo>
                    <a:pt x="106" y="4"/>
                  </a:lnTo>
                  <a:lnTo>
                    <a:pt x="88" y="1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58" y="28"/>
                  </a:lnTo>
                  <a:lnTo>
                    <a:pt x="44" y="38"/>
                  </a:lnTo>
                  <a:lnTo>
                    <a:pt x="34" y="52"/>
                  </a:lnTo>
                  <a:lnTo>
                    <a:pt x="24" y="64"/>
                  </a:lnTo>
                  <a:lnTo>
                    <a:pt x="14" y="80"/>
                  </a:lnTo>
                  <a:lnTo>
                    <a:pt x="8" y="96"/>
                  </a:lnTo>
                  <a:lnTo>
                    <a:pt x="4" y="112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56"/>
                  </a:lnTo>
                  <a:lnTo>
                    <a:pt x="4" y="170"/>
                  </a:lnTo>
                  <a:lnTo>
                    <a:pt x="8" y="184"/>
                  </a:lnTo>
                  <a:lnTo>
                    <a:pt x="12" y="196"/>
                  </a:lnTo>
                  <a:lnTo>
                    <a:pt x="18" y="210"/>
                  </a:lnTo>
                  <a:lnTo>
                    <a:pt x="24" y="220"/>
                  </a:lnTo>
                  <a:lnTo>
                    <a:pt x="32" y="232"/>
                  </a:lnTo>
                  <a:lnTo>
                    <a:pt x="42" y="242"/>
                  </a:lnTo>
                  <a:lnTo>
                    <a:pt x="52" y="250"/>
                  </a:lnTo>
                  <a:lnTo>
                    <a:pt x="64" y="260"/>
                  </a:lnTo>
                  <a:lnTo>
                    <a:pt x="74" y="266"/>
                  </a:lnTo>
                  <a:lnTo>
                    <a:pt x="88" y="272"/>
                  </a:lnTo>
                  <a:lnTo>
                    <a:pt x="100" y="276"/>
                  </a:lnTo>
                  <a:lnTo>
                    <a:pt x="114" y="280"/>
                  </a:lnTo>
                  <a:lnTo>
                    <a:pt x="128" y="282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56" y="282"/>
                  </a:lnTo>
                  <a:lnTo>
                    <a:pt x="170" y="280"/>
                  </a:lnTo>
                  <a:lnTo>
                    <a:pt x="184" y="276"/>
                  </a:lnTo>
                  <a:lnTo>
                    <a:pt x="198" y="272"/>
                  </a:lnTo>
                  <a:lnTo>
                    <a:pt x="210" y="266"/>
                  </a:lnTo>
                  <a:lnTo>
                    <a:pt x="222" y="260"/>
                  </a:lnTo>
                  <a:lnTo>
                    <a:pt x="232" y="250"/>
                  </a:lnTo>
                  <a:lnTo>
                    <a:pt x="242" y="242"/>
                  </a:lnTo>
                  <a:lnTo>
                    <a:pt x="252" y="232"/>
                  </a:lnTo>
                  <a:lnTo>
                    <a:pt x="260" y="220"/>
                  </a:lnTo>
                  <a:lnTo>
                    <a:pt x="266" y="210"/>
                  </a:lnTo>
                  <a:lnTo>
                    <a:pt x="272" y="196"/>
                  </a:lnTo>
                  <a:lnTo>
                    <a:pt x="278" y="184"/>
                  </a:lnTo>
                  <a:lnTo>
                    <a:pt x="282" y="170"/>
                  </a:lnTo>
                  <a:lnTo>
                    <a:pt x="284" y="156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4" y="128"/>
                  </a:lnTo>
                  <a:lnTo>
                    <a:pt x="282" y="114"/>
                  </a:lnTo>
                  <a:lnTo>
                    <a:pt x="278" y="100"/>
                  </a:lnTo>
                  <a:lnTo>
                    <a:pt x="272" y="86"/>
                  </a:lnTo>
                  <a:lnTo>
                    <a:pt x="266" y="74"/>
                  </a:lnTo>
                  <a:lnTo>
                    <a:pt x="260" y="62"/>
                  </a:lnTo>
                  <a:lnTo>
                    <a:pt x="252" y="52"/>
                  </a:lnTo>
                  <a:lnTo>
                    <a:pt x="242" y="42"/>
                  </a:lnTo>
                  <a:lnTo>
                    <a:pt x="232" y="32"/>
                  </a:lnTo>
                  <a:lnTo>
                    <a:pt x="222" y="24"/>
                  </a:lnTo>
                  <a:lnTo>
                    <a:pt x="210" y="16"/>
                  </a:lnTo>
                  <a:lnTo>
                    <a:pt x="198" y="10"/>
                  </a:lnTo>
                  <a:lnTo>
                    <a:pt x="184" y="6"/>
                  </a:lnTo>
                  <a:lnTo>
                    <a:pt x="170" y="2"/>
                  </a:lnTo>
                  <a:lnTo>
                    <a:pt x="156" y="0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0"/>
            <p:cNvSpPr/>
            <p:nvPr/>
          </p:nvSpPr>
          <p:spPr>
            <a:xfrm>
              <a:off x="9973401" y="3651159"/>
              <a:ext cx="756479" cy="757647"/>
            </a:xfrm>
            <a:custGeom>
              <a:rect b="b" l="l" r="r" t="t"/>
              <a:pathLst>
                <a:path extrusionOk="0" h="649" w="648">
                  <a:moveTo>
                    <a:pt x="182" y="322"/>
                  </a:moveTo>
                  <a:lnTo>
                    <a:pt x="182" y="322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82" y="322"/>
                  </a:lnTo>
                  <a:close/>
                  <a:moveTo>
                    <a:pt x="182" y="322"/>
                  </a:moveTo>
                  <a:lnTo>
                    <a:pt x="182" y="322"/>
                  </a:lnTo>
                  <a:lnTo>
                    <a:pt x="182" y="322"/>
                  </a:lnTo>
                  <a:lnTo>
                    <a:pt x="182" y="322"/>
                  </a:lnTo>
                  <a:lnTo>
                    <a:pt x="182" y="322"/>
                  </a:lnTo>
                  <a:close/>
                  <a:moveTo>
                    <a:pt x="182" y="320"/>
                  </a:moveTo>
                  <a:lnTo>
                    <a:pt x="182" y="320"/>
                  </a:lnTo>
                  <a:lnTo>
                    <a:pt x="182" y="322"/>
                  </a:lnTo>
                  <a:lnTo>
                    <a:pt x="182" y="322"/>
                  </a:lnTo>
                  <a:lnTo>
                    <a:pt x="182" y="320"/>
                  </a:lnTo>
                  <a:close/>
                  <a:moveTo>
                    <a:pt x="182" y="318"/>
                  </a:moveTo>
                  <a:lnTo>
                    <a:pt x="182" y="318"/>
                  </a:lnTo>
                  <a:lnTo>
                    <a:pt x="182" y="320"/>
                  </a:lnTo>
                  <a:lnTo>
                    <a:pt x="182" y="320"/>
                  </a:lnTo>
                  <a:lnTo>
                    <a:pt x="182" y="318"/>
                  </a:lnTo>
                  <a:close/>
                  <a:moveTo>
                    <a:pt x="182" y="316"/>
                  </a:moveTo>
                  <a:lnTo>
                    <a:pt x="182" y="316"/>
                  </a:lnTo>
                  <a:lnTo>
                    <a:pt x="182" y="318"/>
                  </a:lnTo>
                  <a:lnTo>
                    <a:pt x="182" y="318"/>
                  </a:lnTo>
                  <a:lnTo>
                    <a:pt x="182" y="316"/>
                  </a:lnTo>
                  <a:close/>
                  <a:moveTo>
                    <a:pt x="182" y="316"/>
                  </a:moveTo>
                  <a:lnTo>
                    <a:pt x="182" y="316"/>
                  </a:lnTo>
                  <a:lnTo>
                    <a:pt x="182" y="316"/>
                  </a:lnTo>
                  <a:lnTo>
                    <a:pt x="182" y="316"/>
                  </a:lnTo>
                  <a:lnTo>
                    <a:pt x="182" y="316"/>
                  </a:lnTo>
                  <a:close/>
                  <a:moveTo>
                    <a:pt x="182" y="316"/>
                  </a:moveTo>
                  <a:lnTo>
                    <a:pt x="182" y="316"/>
                  </a:lnTo>
                  <a:lnTo>
                    <a:pt x="182" y="316"/>
                  </a:lnTo>
                  <a:lnTo>
                    <a:pt x="182" y="316"/>
                  </a:lnTo>
                  <a:lnTo>
                    <a:pt x="182" y="316"/>
                  </a:lnTo>
                  <a:close/>
                  <a:moveTo>
                    <a:pt x="182" y="314"/>
                  </a:moveTo>
                  <a:lnTo>
                    <a:pt x="182" y="314"/>
                  </a:lnTo>
                  <a:lnTo>
                    <a:pt x="182" y="316"/>
                  </a:lnTo>
                  <a:lnTo>
                    <a:pt x="182" y="316"/>
                  </a:lnTo>
                  <a:lnTo>
                    <a:pt x="182" y="314"/>
                  </a:lnTo>
                  <a:close/>
                  <a:moveTo>
                    <a:pt x="182" y="314"/>
                  </a:moveTo>
                  <a:lnTo>
                    <a:pt x="182" y="314"/>
                  </a:lnTo>
                  <a:lnTo>
                    <a:pt x="182" y="314"/>
                  </a:lnTo>
                  <a:lnTo>
                    <a:pt x="182" y="314"/>
                  </a:lnTo>
                  <a:lnTo>
                    <a:pt x="182" y="314"/>
                  </a:lnTo>
                  <a:close/>
                  <a:moveTo>
                    <a:pt x="182" y="314"/>
                  </a:moveTo>
                  <a:lnTo>
                    <a:pt x="182" y="314"/>
                  </a:lnTo>
                  <a:lnTo>
                    <a:pt x="182" y="314"/>
                  </a:lnTo>
                  <a:lnTo>
                    <a:pt x="182" y="314"/>
                  </a:lnTo>
                  <a:lnTo>
                    <a:pt x="182" y="314"/>
                  </a:lnTo>
                  <a:close/>
                  <a:moveTo>
                    <a:pt x="182" y="314"/>
                  </a:moveTo>
                  <a:lnTo>
                    <a:pt x="182" y="314"/>
                  </a:lnTo>
                  <a:lnTo>
                    <a:pt x="182" y="314"/>
                  </a:lnTo>
                  <a:lnTo>
                    <a:pt x="182" y="314"/>
                  </a:lnTo>
                  <a:lnTo>
                    <a:pt x="182" y="314"/>
                  </a:lnTo>
                  <a:close/>
                  <a:moveTo>
                    <a:pt x="184" y="314"/>
                  </a:moveTo>
                  <a:lnTo>
                    <a:pt x="184" y="314"/>
                  </a:lnTo>
                  <a:lnTo>
                    <a:pt x="182" y="314"/>
                  </a:lnTo>
                  <a:lnTo>
                    <a:pt x="182" y="314"/>
                  </a:lnTo>
                  <a:lnTo>
                    <a:pt x="184" y="314"/>
                  </a:lnTo>
                  <a:close/>
                  <a:moveTo>
                    <a:pt x="184" y="312"/>
                  </a:moveTo>
                  <a:lnTo>
                    <a:pt x="184" y="312"/>
                  </a:lnTo>
                  <a:lnTo>
                    <a:pt x="184" y="314"/>
                  </a:lnTo>
                  <a:lnTo>
                    <a:pt x="184" y="314"/>
                  </a:lnTo>
                  <a:lnTo>
                    <a:pt x="184" y="312"/>
                  </a:lnTo>
                  <a:close/>
                  <a:moveTo>
                    <a:pt x="184" y="312"/>
                  </a:move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close/>
                  <a:moveTo>
                    <a:pt x="184" y="312"/>
                  </a:move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close/>
                  <a:moveTo>
                    <a:pt x="184" y="312"/>
                  </a:move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close/>
                  <a:moveTo>
                    <a:pt x="184" y="312"/>
                  </a:move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4" y="312"/>
                  </a:lnTo>
                  <a:close/>
                  <a:moveTo>
                    <a:pt x="324" y="0"/>
                  </a:moveTo>
                  <a:lnTo>
                    <a:pt x="324" y="0"/>
                  </a:lnTo>
                  <a:lnTo>
                    <a:pt x="302" y="0"/>
                  </a:lnTo>
                  <a:lnTo>
                    <a:pt x="280" y="2"/>
                  </a:lnTo>
                  <a:lnTo>
                    <a:pt x="260" y="6"/>
                  </a:lnTo>
                  <a:lnTo>
                    <a:pt x="240" y="10"/>
                  </a:lnTo>
                  <a:lnTo>
                    <a:pt x="218" y="16"/>
                  </a:lnTo>
                  <a:lnTo>
                    <a:pt x="200" y="24"/>
                  </a:lnTo>
                  <a:lnTo>
                    <a:pt x="180" y="32"/>
                  </a:lnTo>
                  <a:lnTo>
                    <a:pt x="162" y="42"/>
                  </a:lnTo>
                  <a:lnTo>
                    <a:pt x="254" y="200"/>
                  </a:lnTo>
                  <a:lnTo>
                    <a:pt x="254" y="200"/>
                  </a:lnTo>
                  <a:lnTo>
                    <a:pt x="270" y="192"/>
                  </a:lnTo>
                  <a:lnTo>
                    <a:pt x="288" y="186"/>
                  </a:lnTo>
                  <a:lnTo>
                    <a:pt x="306" y="184"/>
                  </a:lnTo>
                  <a:lnTo>
                    <a:pt x="324" y="182"/>
                  </a:lnTo>
                  <a:lnTo>
                    <a:pt x="324" y="182"/>
                  </a:lnTo>
                  <a:lnTo>
                    <a:pt x="338" y="182"/>
                  </a:lnTo>
                  <a:lnTo>
                    <a:pt x="352" y="184"/>
                  </a:lnTo>
                  <a:lnTo>
                    <a:pt x="366" y="188"/>
                  </a:lnTo>
                  <a:lnTo>
                    <a:pt x="380" y="192"/>
                  </a:lnTo>
                  <a:lnTo>
                    <a:pt x="392" y="198"/>
                  </a:lnTo>
                  <a:lnTo>
                    <a:pt x="404" y="206"/>
                  </a:lnTo>
                  <a:lnTo>
                    <a:pt x="414" y="214"/>
                  </a:lnTo>
                  <a:lnTo>
                    <a:pt x="424" y="224"/>
                  </a:lnTo>
                  <a:lnTo>
                    <a:pt x="434" y="234"/>
                  </a:lnTo>
                  <a:lnTo>
                    <a:pt x="442" y="244"/>
                  </a:lnTo>
                  <a:lnTo>
                    <a:pt x="448" y="256"/>
                  </a:lnTo>
                  <a:lnTo>
                    <a:pt x="454" y="268"/>
                  </a:lnTo>
                  <a:lnTo>
                    <a:pt x="460" y="282"/>
                  </a:lnTo>
                  <a:lnTo>
                    <a:pt x="464" y="296"/>
                  </a:lnTo>
                  <a:lnTo>
                    <a:pt x="466" y="310"/>
                  </a:lnTo>
                  <a:lnTo>
                    <a:pt x="466" y="324"/>
                  </a:lnTo>
                  <a:lnTo>
                    <a:pt x="466" y="324"/>
                  </a:lnTo>
                  <a:lnTo>
                    <a:pt x="466" y="338"/>
                  </a:lnTo>
                  <a:lnTo>
                    <a:pt x="464" y="352"/>
                  </a:lnTo>
                  <a:lnTo>
                    <a:pt x="460" y="366"/>
                  </a:lnTo>
                  <a:lnTo>
                    <a:pt x="454" y="378"/>
                  </a:lnTo>
                  <a:lnTo>
                    <a:pt x="448" y="392"/>
                  </a:lnTo>
                  <a:lnTo>
                    <a:pt x="442" y="402"/>
                  </a:lnTo>
                  <a:lnTo>
                    <a:pt x="434" y="414"/>
                  </a:lnTo>
                  <a:lnTo>
                    <a:pt x="424" y="424"/>
                  </a:lnTo>
                  <a:lnTo>
                    <a:pt x="414" y="432"/>
                  </a:lnTo>
                  <a:lnTo>
                    <a:pt x="404" y="442"/>
                  </a:lnTo>
                  <a:lnTo>
                    <a:pt x="392" y="448"/>
                  </a:lnTo>
                  <a:lnTo>
                    <a:pt x="380" y="454"/>
                  </a:lnTo>
                  <a:lnTo>
                    <a:pt x="366" y="458"/>
                  </a:lnTo>
                  <a:lnTo>
                    <a:pt x="352" y="462"/>
                  </a:lnTo>
                  <a:lnTo>
                    <a:pt x="338" y="464"/>
                  </a:lnTo>
                  <a:lnTo>
                    <a:pt x="324" y="466"/>
                  </a:lnTo>
                  <a:lnTo>
                    <a:pt x="324" y="466"/>
                  </a:lnTo>
                  <a:lnTo>
                    <a:pt x="310" y="464"/>
                  </a:lnTo>
                  <a:lnTo>
                    <a:pt x="296" y="462"/>
                  </a:lnTo>
                  <a:lnTo>
                    <a:pt x="282" y="458"/>
                  </a:lnTo>
                  <a:lnTo>
                    <a:pt x="270" y="454"/>
                  </a:lnTo>
                  <a:lnTo>
                    <a:pt x="256" y="448"/>
                  </a:lnTo>
                  <a:lnTo>
                    <a:pt x="246" y="442"/>
                  </a:lnTo>
                  <a:lnTo>
                    <a:pt x="234" y="432"/>
                  </a:lnTo>
                  <a:lnTo>
                    <a:pt x="224" y="424"/>
                  </a:lnTo>
                  <a:lnTo>
                    <a:pt x="214" y="414"/>
                  </a:lnTo>
                  <a:lnTo>
                    <a:pt x="206" y="402"/>
                  </a:lnTo>
                  <a:lnTo>
                    <a:pt x="200" y="392"/>
                  </a:lnTo>
                  <a:lnTo>
                    <a:pt x="194" y="378"/>
                  </a:lnTo>
                  <a:lnTo>
                    <a:pt x="190" y="366"/>
                  </a:lnTo>
                  <a:lnTo>
                    <a:pt x="186" y="352"/>
                  </a:lnTo>
                  <a:lnTo>
                    <a:pt x="184" y="338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2" y="356"/>
                  </a:lnTo>
                  <a:lnTo>
                    <a:pt x="6" y="388"/>
                  </a:lnTo>
                  <a:lnTo>
                    <a:pt x="14" y="420"/>
                  </a:lnTo>
                  <a:lnTo>
                    <a:pt x="26" y="450"/>
                  </a:lnTo>
                  <a:lnTo>
                    <a:pt x="40" y="478"/>
                  </a:lnTo>
                  <a:lnTo>
                    <a:pt x="56" y="504"/>
                  </a:lnTo>
                  <a:lnTo>
                    <a:pt x="74" y="530"/>
                  </a:lnTo>
                  <a:lnTo>
                    <a:pt x="96" y="552"/>
                  </a:lnTo>
                  <a:lnTo>
                    <a:pt x="118" y="574"/>
                  </a:lnTo>
                  <a:lnTo>
                    <a:pt x="144" y="593"/>
                  </a:lnTo>
                  <a:lnTo>
                    <a:pt x="170" y="609"/>
                  </a:lnTo>
                  <a:lnTo>
                    <a:pt x="198" y="623"/>
                  </a:lnTo>
                  <a:lnTo>
                    <a:pt x="228" y="635"/>
                  </a:lnTo>
                  <a:lnTo>
                    <a:pt x="260" y="643"/>
                  </a:lnTo>
                  <a:lnTo>
                    <a:pt x="292" y="647"/>
                  </a:lnTo>
                  <a:lnTo>
                    <a:pt x="324" y="649"/>
                  </a:lnTo>
                  <a:lnTo>
                    <a:pt x="324" y="649"/>
                  </a:lnTo>
                  <a:lnTo>
                    <a:pt x="358" y="647"/>
                  </a:lnTo>
                  <a:lnTo>
                    <a:pt x="390" y="643"/>
                  </a:lnTo>
                  <a:lnTo>
                    <a:pt x="420" y="635"/>
                  </a:lnTo>
                  <a:lnTo>
                    <a:pt x="450" y="623"/>
                  </a:lnTo>
                  <a:lnTo>
                    <a:pt x="478" y="609"/>
                  </a:lnTo>
                  <a:lnTo>
                    <a:pt x="506" y="593"/>
                  </a:lnTo>
                  <a:lnTo>
                    <a:pt x="530" y="574"/>
                  </a:lnTo>
                  <a:lnTo>
                    <a:pt x="554" y="552"/>
                  </a:lnTo>
                  <a:lnTo>
                    <a:pt x="574" y="530"/>
                  </a:lnTo>
                  <a:lnTo>
                    <a:pt x="594" y="504"/>
                  </a:lnTo>
                  <a:lnTo>
                    <a:pt x="610" y="478"/>
                  </a:lnTo>
                  <a:lnTo>
                    <a:pt x="624" y="450"/>
                  </a:lnTo>
                  <a:lnTo>
                    <a:pt x="634" y="420"/>
                  </a:lnTo>
                  <a:lnTo>
                    <a:pt x="642" y="388"/>
                  </a:lnTo>
                  <a:lnTo>
                    <a:pt x="646" y="356"/>
                  </a:lnTo>
                  <a:lnTo>
                    <a:pt x="648" y="324"/>
                  </a:lnTo>
                  <a:lnTo>
                    <a:pt x="648" y="324"/>
                  </a:lnTo>
                  <a:lnTo>
                    <a:pt x="646" y="290"/>
                  </a:lnTo>
                  <a:lnTo>
                    <a:pt x="642" y="258"/>
                  </a:lnTo>
                  <a:lnTo>
                    <a:pt x="634" y="228"/>
                  </a:lnTo>
                  <a:lnTo>
                    <a:pt x="624" y="198"/>
                  </a:lnTo>
                  <a:lnTo>
                    <a:pt x="610" y="170"/>
                  </a:lnTo>
                  <a:lnTo>
                    <a:pt x="594" y="142"/>
                  </a:lnTo>
                  <a:lnTo>
                    <a:pt x="574" y="118"/>
                  </a:lnTo>
                  <a:lnTo>
                    <a:pt x="554" y="94"/>
                  </a:lnTo>
                  <a:lnTo>
                    <a:pt x="530" y="74"/>
                  </a:lnTo>
                  <a:lnTo>
                    <a:pt x="506" y="54"/>
                  </a:lnTo>
                  <a:lnTo>
                    <a:pt x="478" y="38"/>
                  </a:lnTo>
                  <a:lnTo>
                    <a:pt x="450" y="24"/>
                  </a:lnTo>
                  <a:lnTo>
                    <a:pt x="420" y="14"/>
                  </a:lnTo>
                  <a:lnTo>
                    <a:pt x="390" y="6"/>
                  </a:lnTo>
                  <a:lnTo>
                    <a:pt x="358" y="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6E5B7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0"/>
            <p:cNvSpPr/>
            <p:nvPr/>
          </p:nvSpPr>
          <p:spPr>
            <a:xfrm>
              <a:off x="10185869" y="4027064"/>
              <a:ext cx="1168" cy="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0"/>
            <p:cNvSpPr/>
            <p:nvPr/>
          </p:nvSpPr>
          <p:spPr>
            <a:xfrm>
              <a:off x="10185869" y="402706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0"/>
            <p:cNvSpPr/>
            <p:nvPr/>
          </p:nvSpPr>
          <p:spPr>
            <a:xfrm>
              <a:off x="10185869" y="4024729"/>
              <a:ext cx="1168" cy="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0"/>
            <p:cNvSpPr/>
            <p:nvPr/>
          </p:nvSpPr>
          <p:spPr>
            <a:xfrm>
              <a:off x="10185869" y="4022394"/>
              <a:ext cx="1168" cy="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0"/>
            <p:cNvSpPr/>
            <p:nvPr/>
          </p:nvSpPr>
          <p:spPr>
            <a:xfrm>
              <a:off x="10185869" y="4020059"/>
              <a:ext cx="1168" cy="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0"/>
            <p:cNvSpPr/>
            <p:nvPr/>
          </p:nvSpPr>
          <p:spPr>
            <a:xfrm>
              <a:off x="10185869" y="4020059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0"/>
            <p:cNvSpPr/>
            <p:nvPr/>
          </p:nvSpPr>
          <p:spPr>
            <a:xfrm>
              <a:off x="10185869" y="4020059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0"/>
            <p:cNvSpPr/>
            <p:nvPr/>
          </p:nvSpPr>
          <p:spPr>
            <a:xfrm>
              <a:off x="10185869" y="4017724"/>
              <a:ext cx="1168" cy="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0"/>
            <p:cNvSpPr/>
            <p:nvPr/>
          </p:nvSpPr>
          <p:spPr>
            <a:xfrm>
              <a:off x="10185869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0"/>
            <p:cNvSpPr/>
            <p:nvPr/>
          </p:nvSpPr>
          <p:spPr>
            <a:xfrm>
              <a:off x="10185869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0"/>
            <p:cNvSpPr/>
            <p:nvPr/>
          </p:nvSpPr>
          <p:spPr>
            <a:xfrm>
              <a:off x="10185869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0"/>
            <p:cNvSpPr/>
            <p:nvPr/>
          </p:nvSpPr>
          <p:spPr>
            <a:xfrm>
              <a:off x="10185869" y="4017724"/>
              <a:ext cx="2335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0"/>
            <p:cNvSpPr/>
            <p:nvPr/>
          </p:nvSpPr>
          <p:spPr>
            <a:xfrm>
              <a:off x="10188204" y="4015390"/>
              <a:ext cx="1168" cy="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0"/>
            <p:cNvSpPr/>
            <p:nvPr/>
          </p:nvSpPr>
          <p:spPr>
            <a:xfrm>
              <a:off x="9973401" y="3651159"/>
              <a:ext cx="756479" cy="757647"/>
            </a:xfrm>
            <a:custGeom>
              <a:rect b="b" l="l" r="r" t="t"/>
              <a:pathLst>
                <a:path extrusionOk="0" h="649" w="648">
                  <a:moveTo>
                    <a:pt x="324" y="0"/>
                  </a:moveTo>
                  <a:lnTo>
                    <a:pt x="324" y="0"/>
                  </a:lnTo>
                  <a:lnTo>
                    <a:pt x="302" y="0"/>
                  </a:lnTo>
                  <a:lnTo>
                    <a:pt x="280" y="2"/>
                  </a:lnTo>
                  <a:lnTo>
                    <a:pt x="260" y="6"/>
                  </a:lnTo>
                  <a:lnTo>
                    <a:pt x="240" y="10"/>
                  </a:lnTo>
                  <a:lnTo>
                    <a:pt x="218" y="16"/>
                  </a:lnTo>
                  <a:lnTo>
                    <a:pt x="200" y="24"/>
                  </a:lnTo>
                  <a:lnTo>
                    <a:pt x="180" y="32"/>
                  </a:lnTo>
                  <a:lnTo>
                    <a:pt x="162" y="42"/>
                  </a:lnTo>
                  <a:lnTo>
                    <a:pt x="254" y="200"/>
                  </a:lnTo>
                  <a:lnTo>
                    <a:pt x="254" y="200"/>
                  </a:lnTo>
                  <a:lnTo>
                    <a:pt x="270" y="192"/>
                  </a:lnTo>
                  <a:lnTo>
                    <a:pt x="288" y="186"/>
                  </a:lnTo>
                  <a:lnTo>
                    <a:pt x="306" y="184"/>
                  </a:lnTo>
                  <a:lnTo>
                    <a:pt x="324" y="182"/>
                  </a:lnTo>
                  <a:lnTo>
                    <a:pt x="324" y="182"/>
                  </a:lnTo>
                  <a:lnTo>
                    <a:pt x="338" y="182"/>
                  </a:lnTo>
                  <a:lnTo>
                    <a:pt x="352" y="184"/>
                  </a:lnTo>
                  <a:lnTo>
                    <a:pt x="366" y="188"/>
                  </a:lnTo>
                  <a:lnTo>
                    <a:pt x="380" y="192"/>
                  </a:lnTo>
                  <a:lnTo>
                    <a:pt x="392" y="198"/>
                  </a:lnTo>
                  <a:lnTo>
                    <a:pt x="404" y="206"/>
                  </a:lnTo>
                  <a:lnTo>
                    <a:pt x="414" y="214"/>
                  </a:lnTo>
                  <a:lnTo>
                    <a:pt x="424" y="224"/>
                  </a:lnTo>
                  <a:lnTo>
                    <a:pt x="434" y="234"/>
                  </a:lnTo>
                  <a:lnTo>
                    <a:pt x="442" y="244"/>
                  </a:lnTo>
                  <a:lnTo>
                    <a:pt x="448" y="256"/>
                  </a:lnTo>
                  <a:lnTo>
                    <a:pt x="454" y="268"/>
                  </a:lnTo>
                  <a:lnTo>
                    <a:pt x="460" y="282"/>
                  </a:lnTo>
                  <a:lnTo>
                    <a:pt x="464" y="296"/>
                  </a:lnTo>
                  <a:lnTo>
                    <a:pt x="466" y="310"/>
                  </a:lnTo>
                  <a:lnTo>
                    <a:pt x="466" y="324"/>
                  </a:lnTo>
                  <a:lnTo>
                    <a:pt x="466" y="324"/>
                  </a:lnTo>
                  <a:lnTo>
                    <a:pt x="466" y="338"/>
                  </a:lnTo>
                  <a:lnTo>
                    <a:pt x="464" y="352"/>
                  </a:lnTo>
                  <a:lnTo>
                    <a:pt x="460" y="366"/>
                  </a:lnTo>
                  <a:lnTo>
                    <a:pt x="454" y="378"/>
                  </a:lnTo>
                  <a:lnTo>
                    <a:pt x="448" y="392"/>
                  </a:lnTo>
                  <a:lnTo>
                    <a:pt x="442" y="402"/>
                  </a:lnTo>
                  <a:lnTo>
                    <a:pt x="434" y="414"/>
                  </a:lnTo>
                  <a:lnTo>
                    <a:pt x="424" y="424"/>
                  </a:lnTo>
                  <a:lnTo>
                    <a:pt x="414" y="432"/>
                  </a:lnTo>
                  <a:lnTo>
                    <a:pt x="404" y="442"/>
                  </a:lnTo>
                  <a:lnTo>
                    <a:pt x="392" y="448"/>
                  </a:lnTo>
                  <a:lnTo>
                    <a:pt x="380" y="454"/>
                  </a:lnTo>
                  <a:lnTo>
                    <a:pt x="366" y="458"/>
                  </a:lnTo>
                  <a:lnTo>
                    <a:pt x="352" y="462"/>
                  </a:lnTo>
                  <a:lnTo>
                    <a:pt x="338" y="464"/>
                  </a:lnTo>
                  <a:lnTo>
                    <a:pt x="324" y="466"/>
                  </a:lnTo>
                  <a:lnTo>
                    <a:pt x="324" y="466"/>
                  </a:lnTo>
                  <a:lnTo>
                    <a:pt x="310" y="464"/>
                  </a:lnTo>
                  <a:lnTo>
                    <a:pt x="296" y="462"/>
                  </a:lnTo>
                  <a:lnTo>
                    <a:pt x="282" y="458"/>
                  </a:lnTo>
                  <a:lnTo>
                    <a:pt x="270" y="454"/>
                  </a:lnTo>
                  <a:lnTo>
                    <a:pt x="256" y="448"/>
                  </a:lnTo>
                  <a:lnTo>
                    <a:pt x="246" y="442"/>
                  </a:lnTo>
                  <a:lnTo>
                    <a:pt x="234" y="432"/>
                  </a:lnTo>
                  <a:lnTo>
                    <a:pt x="224" y="424"/>
                  </a:lnTo>
                  <a:lnTo>
                    <a:pt x="214" y="414"/>
                  </a:lnTo>
                  <a:lnTo>
                    <a:pt x="206" y="402"/>
                  </a:lnTo>
                  <a:lnTo>
                    <a:pt x="200" y="392"/>
                  </a:lnTo>
                  <a:lnTo>
                    <a:pt x="194" y="378"/>
                  </a:lnTo>
                  <a:lnTo>
                    <a:pt x="190" y="366"/>
                  </a:lnTo>
                  <a:lnTo>
                    <a:pt x="186" y="352"/>
                  </a:lnTo>
                  <a:lnTo>
                    <a:pt x="184" y="338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2" y="356"/>
                  </a:lnTo>
                  <a:lnTo>
                    <a:pt x="6" y="388"/>
                  </a:lnTo>
                  <a:lnTo>
                    <a:pt x="14" y="420"/>
                  </a:lnTo>
                  <a:lnTo>
                    <a:pt x="26" y="450"/>
                  </a:lnTo>
                  <a:lnTo>
                    <a:pt x="40" y="478"/>
                  </a:lnTo>
                  <a:lnTo>
                    <a:pt x="56" y="504"/>
                  </a:lnTo>
                  <a:lnTo>
                    <a:pt x="74" y="530"/>
                  </a:lnTo>
                  <a:lnTo>
                    <a:pt x="96" y="552"/>
                  </a:lnTo>
                  <a:lnTo>
                    <a:pt x="118" y="574"/>
                  </a:lnTo>
                  <a:lnTo>
                    <a:pt x="144" y="593"/>
                  </a:lnTo>
                  <a:lnTo>
                    <a:pt x="170" y="609"/>
                  </a:lnTo>
                  <a:lnTo>
                    <a:pt x="198" y="623"/>
                  </a:lnTo>
                  <a:lnTo>
                    <a:pt x="228" y="635"/>
                  </a:lnTo>
                  <a:lnTo>
                    <a:pt x="260" y="643"/>
                  </a:lnTo>
                  <a:lnTo>
                    <a:pt x="292" y="647"/>
                  </a:lnTo>
                  <a:lnTo>
                    <a:pt x="324" y="649"/>
                  </a:lnTo>
                  <a:lnTo>
                    <a:pt x="324" y="649"/>
                  </a:lnTo>
                  <a:lnTo>
                    <a:pt x="358" y="647"/>
                  </a:lnTo>
                  <a:lnTo>
                    <a:pt x="390" y="643"/>
                  </a:lnTo>
                  <a:lnTo>
                    <a:pt x="420" y="635"/>
                  </a:lnTo>
                  <a:lnTo>
                    <a:pt x="450" y="623"/>
                  </a:lnTo>
                  <a:lnTo>
                    <a:pt x="478" y="609"/>
                  </a:lnTo>
                  <a:lnTo>
                    <a:pt x="506" y="593"/>
                  </a:lnTo>
                  <a:lnTo>
                    <a:pt x="530" y="574"/>
                  </a:lnTo>
                  <a:lnTo>
                    <a:pt x="554" y="552"/>
                  </a:lnTo>
                  <a:lnTo>
                    <a:pt x="574" y="530"/>
                  </a:lnTo>
                  <a:lnTo>
                    <a:pt x="594" y="504"/>
                  </a:lnTo>
                  <a:lnTo>
                    <a:pt x="610" y="478"/>
                  </a:lnTo>
                  <a:lnTo>
                    <a:pt x="624" y="450"/>
                  </a:lnTo>
                  <a:lnTo>
                    <a:pt x="634" y="420"/>
                  </a:lnTo>
                  <a:lnTo>
                    <a:pt x="642" y="388"/>
                  </a:lnTo>
                  <a:lnTo>
                    <a:pt x="646" y="356"/>
                  </a:lnTo>
                  <a:lnTo>
                    <a:pt x="648" y="324"/>
                  </a:lnTo>
                  <a:lnTo>
                    <a:pt x="648" y="324"/>
                  </a:lnTo>
                  <a:lnTo>
                    <a:pt x="646" y="290"/>
                  </a:lnTo>
                  <a:lnTo>
                    <a:pt x="642" y="258"/>
                  </a:lnTo>
                  <a:lnTo>
                    <a:pt x="634" y="228"/>
                  </a:lnTo>
                  <a:lnTo>
                    <a:pt x="624" y="198"/>
                  </a:lnTo>
                  <a:lnTo>
                    <a:pt x="610" y="170"/>
                  </a:lnTo>
                  <a:lnTo>
                    <a:pt x="594" y="142"/>
                  </a:lnTo>
                  <a:lnTo>
                    <a:pt x="574" y="118"/>
                  </a:lnTo>
                  <a:lnTo>
                    <a:pt x="554" y="94"/>
                  </a:lnTo>
                  <a:lnTo>
                    <a:pt x="530" y="74"/>
                  </a:lnTo>
                  <a:lnTo>
                    <a:pt x="506" y="54"/>
                  </a:lnTo>
                  <a:lnTo>
                    <a:pt x="478" y="38"/>
                  </a:lnTo>
                  <a:lnTo>
                    <a:pt x="450" y="24"/>
                  </a:lnTo>
                  <a:lnTo>
                    <a:pt x="420" y="14"/>
                  </a:lnTo>
                  <a:lnTo>
                    <a:pt x="390" y="6"/>
                  </a:lnTo>
                  <a:lnTo>
                    <a:pt x="358" y="2"/>
                  </a:lnTo>
                  <a:lnTo>
                    <a:pt x="3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0"/>
            <p:cNvSpPr/>
            <p:nvPr/>
          </p:nvSpPr>
          <p:spPr>
            <a:xfrm>
              <a:off x="9873004" y="3898649"/>
              <a:ext cx="18678" cy="130749"/>
            </a:xfrm>
            <a:custGeom>
              <a:rect b="b" l="l" r="r" t="t"/>
              <a:pathLst>
                <a:path extrusionOk="0" h="112" w="16">
                  <a:moveTo>
                    <a:pt x="16" y="0"/>
                  </a:moveTo>
                  <a:lnTo>
                    <a:pt x="16" y="0"/>
                  </a:lnTo>
                  <a:lnTo>
                    <a:pt x="8" y="26"/>
                  </a:lnTo>
                  <a:lnTo>
                    <a:pt x="4" y="54"/>
                  </a:lnTo>
                  <a:lnTo>
                    <a:pt x="0" y="8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82"/>
                  </a:lnTo>
                  <a:lnTo>
                    <a:pt x="4" y="54"/>
                  </a:lnTo>
                  <a:lnTo>
                    <a:pt x="8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9D57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0"/>
            <p:cNvSpPr/>
            <p:nvPr/>
          </p:nvSpPr>
          <p:spPr>
            <a:xfrm>
              <a:off x="9873004" y="3898649"/>
              <a:ext cx="18678" cy="130749"/>
            </a:xfrm>
            <a:custGeom>
              <a:rect b="b" l="l" r="r" t="t"/>
              <a:pathLst>
                <a:path extrusionOk="0" h="112" w="16">
                  <a:moveTo>
                    <a:pt x="16" y="0"/>
                  </a:moveTo>
                  <a:lnTo>
                    <a:pt x="16" y="0"/>
                  </a:lnTo>
                  <a:lnTo>
                    <a:pt x="8" y="26"/>
                  </a:lnTo>
                  <a:lnTo>
                    <a:pt x="4" y="54"/>
                  </a:lnTo>
                  <a:lnTo>
                    <a:pt x="0" y="8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82"/>
                  </a:lnTo>
                  <a:lnTo>
                    <a:pt x="4" y="54"/>
                  </a:lnTo>
                  <a:lnTo>
                    <a:pt x="8" y="2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0"/>
            <p:cNvSpPr/>
            <p:nvPr/>
          </p:nvSpPr>
          <p:spPr>
            <a:xfrm>
              <a:off x="9873004" y="3613802"/>
              <a:ext cx="289517" cy="415597"/>
            </a:xfrm>
            <a:custGeom>
              <a:rect b="b" l="l" r="r" t="t"/>
              <a:pathLst>
                <a:path extrusionOk="0" h="356" w="248">
                  <a:moveTo>
                    <a:pt x="206" y="0"/>
                  </a:moveTo>
                  <a:lnTo>
                    <a:pt x="206" y="0"/>
                  </a:lnTo>
                  <a:lnTo>
                    <a:pt x="172" y="22"/>
                  </a:lnTo>
                  <a:lnTo>
                    <a:pt x="140" y="46"/>
                  </a:lnTo>
                  <a:lnTo>
                    <a:pt x="112" y="74"/>
                  </a:lnTo>
                  <a:lnTo>
                    <a:pt x="86" y="102"/>
                  </a:lnTo>
                  <a:lnTo>
                    <a:pt x="64" y="136"/>
                  </a:lnTo>
                  <a:lnTo>
                    <a:pt x="44" y="170"/>
                  </a:lnTo>
                  <a:lnTo>
                    <a:pt x="28" y="206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8" y="270"/>
                  </a:lnTo>
                  <a:lnTo>
                    <a:pt x="4" y="298"/>
                  </a:lnTo>
                  <a:lnTo>
                    <a:pt x="0" y="326"/>
                  </a:lnTo>
                  <a:lnTo>
                    <a:pt x="0" y="356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86" y="334"/>
                  </a:lnTo>
                  <a:lnTo>
                    <a:pt x="90" y="312"/>
                  </a:lnTo>
                  <a:lnTo>
                    <a:pt x="92" y="290"/>
                  </a:lnTo>
                  <a:lnTo>
                    <a:pt x="98" y="268"/>
                  </a:lnTo>
                  <a:lnTo>
                    <a:pt x="104" y="248"/>
                  </a:lnTo>
                  <a:lnTo>
                    <a:pt x="112" y="228"/>
                  </a:lnTo>
                  <a:lnTo>
                    <a:pt x="120" y="210"/>
                  </a:lnTo>
                  <a:lnTo>
                    <a:pt x="130" y="192"/>
                  </a:lnTo>
                  <a:lnTo>
                    <a:pt x="142" y="174"/>
                  </a:lnTo>
                  <a:lnTo>
                    <a:pt x="154" y="156"/>
                  </a:lnTo>
                  <a:lnTo>
                    <a:pt x="168" y="140"/>
                  </a:lnTo>
                  <a:lnTo>
                    <a:pt x="182" y="126"/>
                  </a:lnTo>
                  <a:lnTo>
                    <a:pt x="198" y="112"/>
                  </a:lnTo>
                  <a:lnTo>
                    <a:pt x="214" y="98"/>
                  </a:lnTo>
                  <a:lnTo>
                    <a:pt x="230" y="86"/>
                  </a:lnTo>
                  <a:lnTo>
                    <a:pt x="248" y="7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6E5B7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0"/>
            <p:cNvSpPr/>
            <p:nvPr/>
          </p:nvSpPr>
          <p:spPr>
            <a:xfrm>
              <a:off x="9873004" y="3613802"/>
              <a:ext cx="289517" cy="415597"/>
            </a:xfrm>
            <a:custGeom>
              <a:rect b="b" l="l" r="r" t="t"/>
              <a:pathLst>
                <a:path extrusionOk="0" h="356" w="248">
                  <a:moveTo>
                    <a:pt x="206" y="0"/>
                  </a:moveTo>
                  <a:lnTo>
                    <a:pt x="206" y="0"/>
                  </a:lnTo>
                  <a:lnTo>
                    <a:pt x="172" y="22"/>
                  </a:lnTo>
                  <a:lnTo>
                    <a:pt x="140" y="46"/>
                  </a:lnTo>
                  <a:lnTo>
                    <a:pt x="112" y="74"/>
                  </a:lnTo>
                  <a:lnTo>
                    <a:pt x="86" y="102"/>
                  </a:lnTo>
                  <a:lnTo>
                    <a:pt x="64" y="136"/>
                  </a:lnTo>
                  <a:lnTo>
                    <a:pt x="44" y="170"/>
                  </a:lnTo>
                  <a:lnTo>
                    <a:pt x="28" y="206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8" y="270"/>
                  </a:lnTo>
                  <a:lnTo>
                    <a:pt x="4" y="298"/>
                  </a:lnTo>
                  <a:lnTo>
                    <a:pt x="0" y="326"/>
                  </a:lnTo>
                  <a:lnTo>
                    <a:pt x="0" y="356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86" y="334"/>
                  </a:lnTo>
                  <a:lnTo>
                    <a:pt x="90" y="312"/>
                  </a:lnTo>
                  <a:lnTo>
                    <a:pt x="92" y="290"/>
                  </a:lnTo>
                  <a:lnTo>
                    <a:pt x="98" y="268"/>
                  </a:lnTo>
                  <a:lnTo>
                    <a:pt x="104" y="248"/>
                  </a:lnTo>
                  <a:lnTo>
                    <a:pt x="112" y="228"/>
                  </a:lnTo>
                  <a:lnTo>
                    <a:pt x="120" y="210"/>
                  </a:lnTo>
                  <a:lnTo>
                    <a:pt x="130" y="192"/>
                  </a:lnTo>
                  <a:lnTo>
                    <a:pt x="142" y="174"/>
                  </a:lnTo>
                  <a:lnTo>
                    <a:pt x="154" y="156"/>
                  </a:lnTo>
                  <a:lnTo>
                    <a:pt x="168" y="140"/>
                  </a:lnTo>
                  <a:lnTo>
                    <a:pt x="182" y="126"/>
                  </a:lnTo>
                  <a:lnTo>
                    <a:pt x="198" y="112"/>
                  </a:lnTo>
                  <a:lnTo>
                    <a:pt x="214" y="98"/>
                  </a:lnTo>
                  <a:lnTo>
                    <a:pt x="230" y="86"/>
                  </a:lnTo>
                  <a:lnTo>
                    <a:pt x="248" y="74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0"/>
            <p:cNvSpPr/>
            <p:nvPr/>
          </p:nvSpPr>
          <p:spPr>
            <a:xfrm>
              <a:off x="10185869" y="3884640"/>
              <a:ext cx="84053" cy="144758"/>
            </a:xfrm>
            <a:custGeom>
              <a:rect b="b" l="l" r="r" t="t"/>
              <a:pathLst>
                <a:path extrusionOk="0" h="124" w="72">
                  <a:moveTo>
                    <a:pt x="0" y="124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close/>
                  <a:moveTo>
                    <a:pt x="0" y="122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22"/>
                  </a:lnTo>
                  <a:close/>
                  <a:moveTo>
                    <a:pt x="0" y="122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22"/>
                  </a:lnTo>
                  <a:close/>
                  <a:moveTo>
                    <a:pt x="0" y="120"/>
                  </a:move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close/>
                  <a:moveTo>
                    <a:pt x="0" y="118"/>
                  </a:moveTo>
                  <a:lnTo>
                    <a:pt x="0" y="118"/>
                  </a:lnTo>
                  <a:lnTo>
                    <a:pt x="0" y="118"/>
                  </a:lnTo>
                  <a:close/>
                  <a:moveTo>
                    <a:pt x="0" y="116"/>
                  </a:moveTo>
                  <a:lnTo>
                    <a:pt x="0" y="116"/>
                  </a:lnTo>
                  <a:lnTo>
                    <a:pt x="0" y="116"/>
                  </a:lnTo>
                  <a:close/>
                  <a:moveTo>
                    <a:pt x="0" y="116"/>
                  </a:move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  <a:moveTo>
                    <a:pt x="0" y="116"/>
                  </a:moveTo>
                  <a:lnTo>
                    <a:pt x="0" y="116"/>
                  </a:lnTo>
                  <a:lnTo>
                    <a:pt x="0" y="116"/>
                  </a:lnTo>
                  <a:close/>
                  <a:moveTo>
                    <a:pt x="0" y="114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close/>
                  <a:moveTo>
                    <a:pt x="0" y="114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close/>
                  <a:moveTo>
                    <a:pt x="0" y="114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close/>
                  <a:moveTo>
                    <a:pt x="0" y="114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close/>
                  <a:moveTo>
                    <a:pt x="2" y="114"/>
                  </a:moveTo>
                  <a:lnTo>
                    <a:pt x="2" y="114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2" y="114"/>
                  </a:lnTo>
                  <a:close/>
                  <a:moveTo>
                    <a:pt x="2" y="112"/>
                  </a:move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close/>
                  <a:moveTo>
                    <a:pt x="2" y="112"/>
                  </a:move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close/>
                  <a:moveTo>
                    <a:pt x="2" y="112"/>
                  </a:move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close/>
                  <a:moveTo>
                    <a:pt x="2" y="112"/>
                  </a:move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2" y="112"/>
                  </a:lnTo>
                  <a:close/>
                  <a:moveTo>
                    <a:pt x="72" y="0"/>
                  </a:moveTo>
                  <a:lnTo>
                    <a:pt x="72" y="0"/>
                  </a:lnTo>
                  <a:lnTo>
                    <a:pt x="58" y="10"/>
                  </a:lnTo>
                  <a:lnTo>
                    <a:pt x="44" y="20"/>
                  </a:lnTo>
                  <a:lnTo>
                    <a:pt x="34" y="34"/>
                  </a:lnTo>
                  <a:lnTo>
                    <a:pt x="24" y="46"/>
                  </a:lnTo>
                  <a:lnTo>
                    <a:pt x="14" y="62"/>
                  </a:lnTo>
                  <a:lnTo>
                    <a:pt x="8" y="78"/>
                  </a:lnTo>
                  <a:lnTo>
                    <a:pt x="4" y="94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4" y="94"/>
                  </a:lnTo>
                  <a:lnTo>
                    <a:pt x="8" y="78"/>
                  </a:lnTo>
                  <a:lnTo>
                    <a:pt x="14" y="62"/>
                  </a:lnTo>
                  <a:lnTo>
                    <a:pt x="24" y="46"/>
                  </a:lnTo>
                  <a:lnTo>
                    <a:pt x="34" y="34"/>
                  </a:lnTo>
                  <a:lnTo>
                    <a:pt x="44" y="20"/>
                  </a:lnTo>
                  <a:lnTo>
                    <a:pt x="58" y="1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6E5B7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0"/>
            <p:cNvSpPr/>
            <p:nvPr/>
          </p:nvSpPr>
          <p:spPr>
            <a:xfrm>
              <a:off x="10185869" y="4029398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0"/>
            <p:cNvSpPr/>
            <p:nvPr/>
          </p:nvSpPr>
          <p:spPr>
            <a:xfrm>
              <a:off x="10185869" y="402706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0"/>
            <p:cNvSpPr/>
            <p:nvPr/>
          </p:nvSpPr>
          <p:spPr>
            <a:xfrm>
              <a:off x="10185869" y="402706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0"/>
            <p:cNvSpPr/>
            <p:nvPr/>
          </p:nvSpPr>
          <p:spPr>
            <a:xfrm>
              <a:off x="10185869" y="4024729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0"/>
            <p:cNvSpPr/>
            <p:nvPr/>
          </p:nvSpPr>
          <p:spPr>
            <a:xfrm>
              <a:off x="10185869" y="4022394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0"/>
            <p:cNvSpPr/>
            <p:nvPr/>
          </p:nvSpPr>
          <p:spPr>
            <a:xfrm>
              <a:off x="10185869" y="4020059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0"/>
            <p:cNvSpPr/>
            <p:nvPr/>
          </p:nvSpPr>
          <p:spPr>
            <a:xfrm>
              <a:off x="10185869" y="4020059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0"/>
            <p:cNvSpPr/>
            <p:nvPr/>
          </p:nvSpPr>
          <p:spPr>
            <a:xfrm>
              <a:off x="10185869" y="4020059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0"/>
            <p:cNvSpPr/>
            <p:nvPr/>
          </p:nvSpPr>
          <p:spPr>
            <a:xfrm>
              <a:off x="10185869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0"/>
            <p:cNvSpPr/>
            <p:nvPr/>
          </p:nvSpPr>
          <p:spPr>
            <a:xfrm>
              <a:off x="10185869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0"/>
            <p:cNvSpPr/>
            <p:nvPr/>
          </p:nvSpPr>
          <p:spPr>
            <a:xfrm>
              <a:off x="10185869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0"/>
            <p:cNvSpPr/>
            <p:nvPr/>
          </p:nvSpPr>
          <p:spPr>
            <a:xfrm>
              <a:off x="10185869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0"/>
            <p:cNvSpPr/>
            <p:nvPr/>
          </p:nvSpPr>
          <p:spPr>
            <a:xfrm>
              <a:off x="10188204" y="4017724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0"/>
            <p:cNvSpPr/>
            <p:nvPr/>
          </p:nvSpPr>
          <p:spPr>
            <a:xfrm>
              <a:off x="10188204" y="4015390"/>
              <a:ext cx="1168" cy="1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0"/>
            <p:cNvSpPr/>
            <p:nvPr/>
          </p:nvSpPr>
          <p:spPr>
            <a:xfrm>
              <a:off x="10188204" y="3884640"/>
              <a:ext cx="81718" cy="130749"/>
            </a:xfrm>
            <a:custGeom>
              <a:rect b="b" l="l" r="r" t="t"/>
              <a:pathLst>
                <a:path extrusionOk="0" h="112" w="70">
                  <a:moveTo>
                    <a:pt x="70" y="0"/>
                  </a:moveTo>
                  <a:lnTo>
                    <a:pt x="70" y="0"/>
                  </a:lnTo>
                  <a:lnTo>
                    <a:pt x="56" y="10"/>
                  </a:lnTo>
                  <a:lnTo>
                    <a:pt x="42" y="20"/>
                  </a:lnTo>
                  <a:lnTo>
                    <a:pt x="32" y="34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6" y="78"/>
                  </a:lnTo>
                  <a:lnTo>
                    <a:pt x="2" y="9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94"/>
                  </a:lnTo>
                  <a:lnTo>
                    <a:pt x="6" y="78"/>
                  </a:lnTo>
                  <a:lnTo>
                    <a:pt x="12" y="62"/>
                  </a:lnTo>
                  <a:lnTo>
                    <a:pt x="22" y="46"/>
                  </a:lnTo>
                  <a:lnTo>
                    <a:pt x="32" y="34"/>
                  </a:lnTo>
                  <a:lnTo>
                    <a:pt x="42" y="20"/>
                  </a:lnTo>
                  <a:lnTo>
                    <a:pt x="56" y="10"/>
                  </a:lnTo>
                  <a:lnTo>
                    <a:pt x="70" y="0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0"/>
            <p:cNvSpPr/>
            <p:nvPr/>
          </p:nvSpPr>
          <p:spPr>
            <a:xfrm>
              <a:off x="9973401" y="3700190"/>
              <a:ext cx="296521" cy="329208"/>
            </a:xfrm>
            <a:custGeom>
              <a:rect b="b" l="l" r="r" t="t"/>
              <a:pathLst>
                <a:path extrusionOk="0" h="282" w="254">
                  <a:moveTo>
                    <a:pt x="162" y="0"/>
                  </a:moveTo>
                  <a:lnTo>
                    <a:pt x="162" y="0"/>
                  </a:lnTo>
                  <a:lnTo>
                    <a:pt x="144" y="12"/>
                  </a:lnTo>
                  <a:lnTo>
                    <a:pt x="128" y="24"/>
                  </a:lnTo>
                  <a:lnTo>
                    <a:pt x="112" y="38"/>
                  </a:lnTo>
                  <a:lnTo>
                    <a:pt x="96" y="52"/>
                  </a:lnTo>
                  <a:lnTo>
                    <a:pt x="82" y="66"/>
                  </a:lnTo>
                  <a:lnTo>
                    <a:pt x="68" y="82"/>
                  </a:lnTo>
                  <a:lnTo>
                    <a:pt x="56" y="100"/>
                  </a:lnTo>
                  <a:lnTo>
                    <a:pt x="44" y="118"/>
                  </a:lnTo>
                  <a:lnTo>
                    <a:pt x="34" y="136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4"/>
                  </a:lnTo>
                  <a:lnTo>
                    <a:pt x="6" y="216"/>
                  </a:lnTo>
                  <a:lnTo>
                    <a:pt x="4" y="238"/>
                  </a:lnTo>
                  <a:lnTo>
                    <a:pt x="0" y="260"/>
                  </a:lnTo>
                  <a:lnTo>
                    <a:pt x="0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78"/>
                  </a:lnTo>
                  <a:lnTo>
                    <a:pt x="182" y="278"/>
                  </a:lnTo>
                  <a:lnTo>
                    <a:pt x="182" y="278"/>
                  </a:lnTo>
                  <a:lnTo>
                    <a:pt x="182" y="278"/>
                  </a:lnTo>
                  <a:lnTo>
                    <a:pt x="182" y="276"/>
                  </a:lnTo>
                  <a:lnTo>
                    <a:pt x="182" y="276"/>
                  </a:lnTo>
                  <a:lnTo>
                    <a:pt x="182" y="276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4" y="272"/>
                  </a:lnTo>
                  <a:lnTo>
                    <a:pt x="184" y="272"/>
                  </a:lnTo>
                  <a:lnTo>
                    <a:pt x="184" y="272"/>
                  </a:lnTo>
                  <a:lnTo>
                    <a:pt x="184" y="272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6" y="252"/>
                  </a:lnTo>
                  <a:lnTo>
                    <a:pt x="190" y="236"/>
                  </a:lnTo>
                  <a:lnTo>
                    <a:pt x="196" y="220"/>
                  </a:lnTo>
                  <a:lnTo>
                    <a:pt x="206" y="204"/>
                  </a:lnTo>
                  <a:lnTo>
                    <a:pt x="216" y="192"/>
                  </a:lnTo>
                  <a:lnTo>
                    <a:pt x="226" y="178"/>
                  </a:lnTo>
                  <a:lnTo>
                    <a:pt x="240" y="168"/>
                  </a:lnTo>
                  <a:lnTo>
                    <a:pt x="254" y="15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5EDD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0"/>
            <p:cNvSpPr/>
            <p:nvPr/>
          </p:nvSpPr>
          <p:spPr>
            <a:xfrm>
              <a:off x="9973401" y="3700190"/>
              <a:ext cx="296521" cy="329208"/>
            </a:xfrm>
            <a:custGeom>
              <a:rect b="b" l="l" r="r" t="t"/>
              <a:pathLst>
                <a:path extrusionOk="0" h="282" w="254">
                  <a:moveTo>
                    <a:pt x="162" y="0"/>
                  </a:moveTo>
                  <a:lnTo>
                    <a:pt x="162" y="0"/>
                  </a:lnTo>
                  <a:lnTo>
                    <a:pt x="144" y="12"/>
                  </a:lnTo>
                  <a:lnTo>
                    <a:pt x="128" y="24"/>
                  </a:lnTo>
                  <a:lnTo>
                    <a:pt x="112" y="38"/>
                  </a:lnTo>
                  <a:lnTo>
                    <a:pt x="96" y="52"/>
                  </a:lnTo>
                  <a:lnTo>
                    <a:pt x="82" y="66"/>
                  </a:lnTo>
                  <a:lnTo>
                    <a:pt x="68" y="82"/>
                  </a:lnTo>
                  <a:lnTo>
                    <a:pt x="56" y="100"/>
                  </a:lnTo>
                  <a:lnTo>
                    <a:pt x="44" y="118"/>
                  </a:lnTo>
                  <a:lnTo>
                    <a:pt x="34" y="136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4"/>
                  </a:lnTo>
                  <a:lnTo>
                    <a:pt x="6" y="216"/>
                  </a:lnTo>
                  <a:lnTo>
                    <a:pt x="4" y="238"/>
                  </a:lnTo>
                  <a:lnTo>
                    <a:pt x="0" y="260"/>
                  </a:lnTo>
                  <a:lnTo>
                    <a:pt x="0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2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80"/>
                  </a:lnTo>
                  <a:lnTo>
                    <a:pt x="182" y="278"/>
                  </a:lnTo>
                  <a:lnTo>
                    <a:pt x="182" y="278"/>
                  </a:lnTo>
                  <a:lnTo>
                    <a:pt x="182" y="278"/>
                  </a:lnTo>
                  <a:lnTo>
                    <a:pt x="182" y="278"/>
                  </a:lnTo>
                  <a:lnTo>
                    <a:pt x="182" y="276"/>
                  </a:lnTo>
                  <a:lnTo>
                    <a:pt x="182" y="276"/>
                  </a:lnTo>
                  <a:lnTo>
                    <a:pt x="182" y="276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4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2" y="272"/>
                  </a:lnTo>
                  <a:lnTo>
                    <a:pt x="184" y="272"/>
                  </a:lnTo>
                  <a:lnTo>
                    <a:pt x="184" y="272"/>
                  </a:lnTo>
                  <a:lnTo>
                    <a:pt x="184" y="272"/>
                  </a:lnTo>
                  <a:lnTo>
                    <a:pt x="184" y="272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4" y="270"/>
                  </a:lnTo>
                  <a:lnTo>
                    <a:pt x="186" y="252"/>
                  </a:lnTo>
                  <a:lnTo>
                    <a:pt x="190" y="236"/>
                  </a:lnTo>
                  <a:lnTo>
                    <a:pt x="196" y="220"/>
                  </a:lnTo>
                  <a:lnTo>
                    <a:pt x="206" y="204"/>
                  </a:lnTo>
                  <a:lnTo>
                    <a:pt x="216" y="192"/>
                  </a:lnTo>
                  <a:lnTo>
                    <a:pt x="226" y="178"/>
                  </a:lnTo>
                  <a:lnTo>
                    <a:pt x="240" y="168"/>
                  </a:lnTo>
                  <a:lnTo>
                    <a:pt x="254" y="158"/>
                  </a:lnTo>
                  <a:lnTo>
                    <a:pt x="1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0"/>
            <p:cNvSpPr/>
            <p:nvPr/>
          </p:nvSpPr>
          <p:spPr>
            <a:xfrm>
              <a:off x="9873004" y="4029398"/>
              <a:ext cx="464628" cy="477469"/>
            </a:xfrm>
            <a:custGeom>
              <a:rect b="b" l="l" r="r" t="t"/>
              <a:pathLst>
                <a:path extrusionOk="0" h="409" w="398">
                  <a:moveTo>
                    <a:pt x="268" y="0"/>
                  </a:moveTo>
                  <a:lnTo>
                    <a:pt x="26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0"/>
                  </a:lnTo>
                  <a:lnTo>
                    <a:pt x="8" y="78"/>
                  </a:lnTo>
                  <a:lnTo>
                    <a:pt x="16" y="116"/>
                  </a:lnTo>
                  <a:lnTo>
                    <a:pt x="28" y="152"/>
                  </a:lnTo>
                  <a:lnTo>
                    <a:pt x="44" y="186"/>
                  </a:lnTo>
                  <a:lnTo>
                    <a:pt x="62" y="218"/>
                  </a:lnTo>
                  <a:lnTo>
                    <a:pt x="84" y="250"/>
                  </a:lnTo>
                  <a:lnTo>
                    <a:pt x="108" y="279"/>
                  </a:lnTo>
                  <a:lnTo>
                    <a:pt x="134" y="305"/>
                  </a:lnTo>
                  <a:lnTo>
                    <a:pt x="164" y="329"/>
                  </a:lnTo>
                  <a:lnTo>
                    <a:pt x="194" y="351"/>
                  </a:lnTo>
                  <a:lnTo>
                    <a:pt x="228" y="369"/>
                  </a:lnTo>
                  <a:lnTo>
                    <a:pt x="262" y="383"/>
                  </a:lnTo>
                  <a:lnTo>
                    <a:pt x="298" y="395"/>
                  </a:lnTo>
                  <a:lnTo>
                    <a:pt x="336" y="405"/>
                  </a:lnTo>
                  <a:lnTo>
                    <a:pt x="374" y="409"/>
                  </a:lnTo>
                  <a:lnTo>
                    <a:pt x="398" y="140"/>
                  </a:lnTo>
                  <a:lnTo>
                    <a:pt x="398" y="140"/>
                  </a:lnTo>
                  <a:lnTo>
                    <a:pt x="384" y="138"/>
                  </a:lnTo>
                  <a:lnTo>
                    <a:pt x="372" y="136"/>
                  </a:lnTo>
                  <a:lnTo>
                    <a:pt x="360" y="132"/>
                  </a:lnTo>
                  <a:lnTo>
                    <a:pt x="348" y="126"/>
                  </a:lnTo>
                  <a:lnTo>
                    <a:pt x="326" y="112"/>
                  </a:lnTo>
                  <a:lnTo>
                    <a:pt x="306" y="96"/>
                  </a:lnTo>
                  <a:lnTo>
                    <a:pt x="290" y="76"/>
                  </a:lnTo>
                  <a:lnTo>
                    <a:pt x="284" y="64"/>
                  </a:lnTo>
                  <a:lnTo>
                    <a:pt x="278" y="52"/>
                  </a:lnTo>
                  <a:lnTo>
                    <a:pt x="274" y="40"/>
                  </a:lnTo>
                  <a:lnTo>
                    <a:pt x="272" y="26"/>
                  </a:lnTo>
                  <a:lnTo>
                    <a:pt x="270" y="14"/>
                  </a:lnTo>
                  <a:lnTo>
                    <a:pt x="268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0"/>
            <p:cNvSpPr/>
            <p:nvPr/>
          </p:nvSpPr>
          <p:spPr>
            <a:xfrm>
              <a:off x="9973401" y="4029398"/>
              <a:ext cx="364231" cy="377073"/>
            </a:xfrm>
            <a:custGeom>
              <a:rect b="b" l="l" r="r" t="t"/>
              <a:pathLst>
                <a:path extrusionOk="0" h="323" w="312">
                  <a:moveTo>
                    <a:pt x="182" y="0"/>
                  </a:moveTo>
                  <a:lnTo>
                    <a:pt x="18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0"/>
                  </a:lnTo>
                  <a:lnTo>
                    <a:pt x="6" y="62"/>
                  </a:lnTo>
                  <a:lnTo>
                    <a:pt x="14" y="92"/>
                  </a:lnTo>
                  <a:lnTo>
                    <a:pt x="24" y="120"/>
                  </a:lnTo>
                  <a:lnTo>
                    <a:pt x="36" y="146"/>
                  </a:lnTo>
                  <a:lnTo>
                    <a:pt x="50" y="172"/>
                  </a:lnTo>
                  <a:lnTo>
                    <a:pt x="66" y="196"/>
                  </a:lnTo>
                  <a:lnTo>
                    <a:pt x="86" y="220"/>
                  </a:lnTo>
                  <a:lnTo>
                    <a:pt x="106" y="240"/>
                  </a:lnTo>
                  <a:lnTo>
                    <a:pt x="130" y="258"/>
                  </a:lnTo>
                  <a:lnTo>
                    <a:pt x="154" y="277"/>
                  </a:lnTo>
                  <a:lnTo>
                    <a:pt x="180" y="291"/>
                  </a:lnTo>
                  <a:lnTo>
                    <a:pt x="208" y="303"/>
                  </a:lnTo>
                  <a:lnTo>
                    <a:pt x="236" y="313"/>
                  </a:lnTo>
                  <a:lnTo>
                    <a:pt x="266" y="319"/>
                  </a:lnTo>
                  <a:lnTo>
                    <a:pt x="296" y="323"/>
                  </a:lnTo>
                  <a:lnTo>
                    <a:pt x="312" y="140"/>
                  </a:lnTo>
                  <a:lnTo>
                    <a:pt x="312" y="140"/>
                  </a:lnTo>
                  <a:lnTo>
                    <a:pt x="298" y="138"/>
                  </a:lnTo>
                  <a:lnTo>
                    <a:pt x="286" y="136"/>
                  </a:lnTo>
                  <a:lnTo>
                    <a:pt x="274" y="132"/>
                  </a:lnTo>
                  <a:lnTo>
                    <a:pt x="262" y="126"/>
                  </a:lnTo>
                  <a:lnTo>
                    <a:pt x="240" y="112"/>
                  </a:lnTo>
                  <a:lnTo>
                    <a:pt x="220" y="96"/>
                  </a:lnTo>
                  <a:lnTo>
                    <a:pt x="204" y="76"/>
                  </a:lnTo>
                  <a:lnTo>
                    <a:pt x="198" y="64"/>
                  </a:lnTo>
                  <a:lnTo>
                    <a:pt x="192" y="52"/>
                  </a:lnTo>
                  <a:lnTo>
                    <a:pt x="188" y="40"/>
                  </a:lnTo>
                  <a:lnTo>
                    <a:pt x="186" y="26"/>
                  </a:lnTo>
                  <a:lnTo>
                    <a:pt x="184" y="14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0"/>
            <p:cNvSpPr/>
            <p:nvPr/>
          </p:nvSpPr>
          <p:spPr>
            <a:xfrm>
              <a:off x="9548465" y="3251906"/>
              <a:ext cx="217138" cy="277843"/>
            </a:xfrm>
            <a:custGeom>
              <a:rect b="b" l="l" r="r" t="t"/>
              <a:pathLst>
                <a:path extrusionOk="0" h="238" w="18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24" y="76"/>
                  </a:lnTo>
                  <a:lnTo>
                    <a:pt x="46" y="82"/>
                  </a:lnTo>
                  <a:lnTo>
                    <a:pt x="64" y="92"/>
                  </a:lnTo>
                  <a:lnTo>
                    <a:pt x="80" y="106"/>
                  </a:lnTo>
                  <a:lnTo>
                    <a:pt x="92" y="120"/>
                  </a:lnTo>
                  <a:lnTo>
                    <a:pt x="102" y="140"/>
                  </a:lnTo>
                  <a:lnTo>
                    <a:pt x="110" y="16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10" y="198"/>
                  </a:lnTo>
                  <a:lnTo>
                    <a:pt x="106" y="216"/>
                  </a:lnTo>
                  <a:lnTo>
                    <a:pt x="178" y="238"/>
                  </a:lnTo>
                  <a:lnTo>
                    <a:pt x="178" y="238"/>
                  </a:lnTo>
                  <a:lnTo>
                    <a:pt x="184" y="210"/>
                  </a:lnTo>
                  <a:lnTo>
                    <a:pt x="186" y="196"/>
                  </a:lnTo>
                  <a:lnTo>
                    <a:pt x="186" y="180"/>
                  </a:lnTo>
                  <a:lnTo>
                    <a:pt x="186" y="180"/>
                  </a:lnTo>
                  <a:lnTo>
                    <a:pt x="186" y="162"/>
                  </a:lnTo>
                  <a:lnTo>
                    <a:pt x="182" y="144"/>
                  </a:lnTo>
                  <a:lnTo>
                    <a:pt x="178" y="126"/>
                  </a:lnTo>
                  <a:lnTo>
                    <a:pt x="172" y="110"/>
                  </a:lnTo>
                  <a:lnTo>
                    <a:pt x="164" y="94"/>
                  </a:lnTo>
                  <a:lnTo>
                    <a:pt x="154" y="78"/>
                  </a:lnTo>
                  <a:lnTo>
                    <a:pt x="144" y="64"/>
                  </a:lnTo>
                  <a:lnTo>
                    <a:pt x="132" y="52"/>
                  </a:lnTo>
                  <a:lnTo>
                    <a:pt x="120" y="40"/>
                  </a:lnTo>
                  <a:lnTo>
                    <a:pt x="104" y="30"/>
                  </a:lnTo>
                  <a:lnTo>
                    <a:pt x="90" y="20"/>
                  </a:lnTo>
                  <a:lnTo>
                    <a:pt x="74" y="14"/>
                  </a:lnTo>
                  <a:lnTo>
                    <a:pt x="58" y="8"/>
                  </a:lnTo>
                  <a:lnTo>
                    <a:pt x="40" y="2"/>
                  </a:lnTo>
                  <a:lnTo>
                    <a:pt x="2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0"/>
            <p:cNvSpPr/>
            <p:nvPr/>
          </p:nvSpPr>
          <p:spPr>
            <a:xfrm>
              <a:off x="9548465" y="3251906"/>
              <a:ext cx="217138" cy="277843"/>
            </a:xfrm>
            <a:custGeom>
              <a:rect b="b" l="l" r="r" t="t"/>
              <a:pathLst>
                <a:path extrusionOk="0" h="238" w="18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24" y="76"/>
                  </a:lnTo>
                  <a:lnTo>
                    <a:pt x="46" y="82"/>
                  </a:lnTo>
                  <a:lnTo>
                    <a:pt x="64" y="92"/>
                  </a:lnTo>
                  <a:lnTo>
                    <a:pt x="80" y="106"/>
                  </a:lnTo>
                  <a:lnTo>
                    <a:pt x="92" y="120"/>
                  </a:lnTo>
                  <a:lnTo>
                    <a:pt x="102" y="140"/>
                  </a:lnTo>
                  <a:lnTo>
                    <a:pt x="110" y="16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10" y="198"/>
                  </a:lnTo>
                  <a:lnTo>
                    <a:pt x="106" y="216"/>
                  </a:lnTo>
                  <a:lnTo>
                    <a:pt x="178" y="238"/>
                  </a:lnTo>
                  <a:lnTo>
                    <a:pt x="178" y="238"/>
                  </a:lnTo>
                  <a:lnTo>
                    <a:pt x="184" y="210"/>
                  </a:lnTo>
                  <a:lnTo>
                    <a:pt x="186" y="196"/>
                  </a:lnTo>
                  <a:lnTo>
                    <a:pt x="186" y="180"/>
                  </a:lnTo>
                  <a:lnTo>
                    <a:pt x="186" y="180"/>
                  </a:lnTo>
                  <a:lnTo>
                    <a:pt x="186" y="162"/>
                  </a:lnTo>
                  <a:lnTo>
                    <a:pt x="182" y="144"/>
                  </a:lnTo>
                  <a:lnTo>
                    <a:pt x="178" y="126"/>
                  </a:lnTo>
                  <a:lnTo>
                    <a:pt x="172" y="110"/>
                  </a:lnTo>
                  <a:lnTo>
                    <a:pt x="164" y="94"/>
                  </a:lnTo>
                  <a:lnTo>
                    <a:pt x="154" y="78"/>
                  </a:lnTo>
                  <a:lnTo>
                    <a:pt x="144" y="64"/>
                  </a:lnTo>
                  <a:lnTo>
                    <a:pt x="132" y="52"/>
                  </a:lnTo>
                  <a:lnTo>
                    <a:pt x="120" y="40"/>
                  </a:lnTo>
                  <a:lnTo>
                    <a:pt x="104" y="30"/>
                  </a:lnTo>
                  <a:lnTo>
                    <a:pt x="90" y="20"/>
                  </a:lnTo>
                  <a:lnTo>
                    <a:pt x="74" y="14"/>
                  </a:lnTo>
                  <a:lnTo>
                    <a:pt x="58" y="8"/>
                  </a:lnTo>
                  <a:lnTo>
                    <a:pt x="40" y="2"/>
                  </a:lnTo>
                  <a:lnTo>
                    <a:pt x="22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0"/>
            <p:cNvSpPr/>
            <p:nvPr/>
          </p:nvSpPr>
          <p:spPr>
            <a:xfrm>
              <a:off x="9338332" y="3251906"/>
              <a:ext cx="417931" cy="427271"/>
            </a:xfrm>
            <a:custGeom>
              <a:rect b="b" l="l" r="r" t="t"/>
              <a:pathLst>
                <a:path extrusionOk="0" h="366" w="358">
                  <a:moveTo>
                    <a:pt x="184" y="290"/>
                  </a:moveTo>
                  <a:lnTo>
                    <a:pt x="184" y="290"/>
                  </a:lnTo>
                  <a:lnTo>
                    <a:pt x="164" y="288"/>
                  </a:lnTo>
                  <a:lnTo>
                    <a:pt x="142" y="282"/>
                  </a:lnTo>
                  <a:lnTo>
                    <a:pt x="124" y="274"/>
                  </a:lnTo>
                  <a:lnTo>
                    <a:pt x="108" y="260"/>
                  </a:lnTo>
                  <a:lnTo>
                    <a:pt x="94" y="244"/>
                  </a:lnTo>
                  <a:lnTo>
                    <a:pt x="84" y="226"/>
                  </a:lnTo>
                  <a:lnTo>
                    <a:pt x="78" y="206"/>
                  </a:lnTo>
                  <a:lnTo>
                    <a:pt x="74" y="184"/>
                  </a:lnTo>
                  <a:lnTo>
                    <a:pt x="74" y="184"/>
                  </a:lnTo>
                  <a:lnTo>
                    <a:pt x="76" y="162"/>
                  </a:lnTo>
                  <a:lnTo>
                    <a:pt x="82" y="142"/>
                  </a:lnTo>
                  <a:lnTo>
                    <a:pt x="92" y="124"/>
                  </a:lnTo>
                  <a:lnTo>
                    <a:pt x="106" y="106"/>
                  </a:lnTo>
                  <a:lnTo>
                    <a:pt x="122" y="94"/>
                  </a:lnTo>
                  <a:lnTo>
                    <a:pt x="140" y="84"/>
                  </a:lnTo>
                  <a:lnTo>
                    <a:pt x="160" y="76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44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78" y="32"/>
                  </a:lnTo>
                  <a:lnTo>
                    <a:pt x="64" y="42"/>
                  </a:lnTo>
                  <a:lnTo>
                    <a:pt x="52" y="54"/>
                  </a:lnTo>
                  <a:lnTo>
                    <a:pt x="40" y="68"/>
                  </a:lnTo>
                  <a:lnTo>
                    <a:pt x="30" y="82"/>
                  </a:lnTo>
                  <a:lnTo>
                    <a:pt x="20" y="98"/>
                  </a:lnTo>
                  <a:lnTo>
                    <a:pt x="12" y="114"/>
                  </a:lnTo>
                  <a:lnTo>
                    <a:pt x="6" y="130"/>
                  </a:lnTo>
                  <a:lnTo>
                    <a:pt x="2" y="148"/>
                  </a:lnTo>
                  <a:lnTo>
                    <a:pt x="0" y="16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204"/>
                  </a:lnTo>
                  <a:lnTo>
                    <a:pt x="4" y="222"/>
                  </a:lnTo>
                  <a:lnTo>
                    <a:pt x="8" y="240"/>
                  </a:lnTo>
                  <a:lnTo>
                    <a:pt x="16" y="256"/>
                  </a:lnTo>
                  <a:lnTo>
                    <a:pt x="22" y="272"/>
                  </a:lnTo>
                  <a:lnTo>
                    <a:pt x="32" y="288"/>
                  </a:lnTo>
                  <a:lnTo>
                    <a:pt x="44" y="302"/>
                  </a:lnTo>
                  <a:lnTo>
                    <a:pt x="56" y="314"/>
                  </a:lnTo>
                  <a:lnTo>
                    <a:pt x="68" y="326"/>
                  </a:lnTo>
                  <a:lnTo>
                    <a:pt x="82" y="336"/>
                  </a:lnTo>
                  <a:lnTo>
                    <a:pt x="98" y="346"/>
                  </a:lnTo>
                  <a:lnTo>
                    <a:pt x="114" y="354"/>
                  </a:lnTo>
                  <a:lnTo>
                    <a:pt x="132" y="360"/>
                  </a:lnTo>
                  <a:lnTo>
                    <a:pt x="148" y="364"/>
                  </a:lnTo>
                  <a:lnTo>
                    <a:pt x="168" y="366"/>
                  </a:lnTo>
                  <a:lnTo>
                    <a:pt x="186" y="366"/>
                  </a:lnTo>
                  <a:lnTo>
                    <a:pt x="186" y="366"/>
                  </a:lnTo>
                  <a:lnTo>
                    <a:pt x="202" y="366"/>
                  </a:lnTo>
                  <a:lnTo>
                    <a:pt x="216" y="364"/>
                  </a:lnTo>
                  <a:lnTo>
                    <a:pt x="244" y="356"/>
                  </a:lnTo>
                  <a:lnTo>
                    <a:pt x="270" y="344"/>
                  </a:lnTo>
                  <a:lnTo>
                    <a:pt x="294" y="330"/>
                  </a:lnTo>
                  <a:lnTo>
                    <a:pt x="316" y="310"/>
                  </a:lnTo>
                  <a:lnTo>
                    <a:pt x="334" y="290"/>
                  </a:lnTo>
                  <a:lnTo>
                    <a:pt x="348" y="264"/>
                  </a:lnTo>
                  <a:lnTo>
                    <a:pt x="358" y="238"/>
                  </a:lnTo>
                  <a:lnTo>
                    <a:pt x="286" y="216"/>
                  </a:lnTo>
                  <a:lnTo>
                    <a:pt x="286" y="216"/>
                  </a:lnTo>
                  <a:lnTo>
                    <a:pt x="280" y="232"/>
                  </a:lnTo>
                  <a:lnTo>
                    <a:pt x="272" y="246"/>
                  </a:lnTo>
                  <a:lnTo>
                    <a:pt x="260" y="258"/>
                  </a:lnTo>
                  <a:lnTo>
                    <a:pt x="248" y="270"/>
                  </a:lnTo>
                  <a:lnTo>
                    <a:pt x="234" y="278"/>
                  </a:lnTo>
                  <a:lnTo>
                    <a:pt x="218" y="284"/>
                  </a:lnTo>
                  <a:lnTo>
                    <a:pt x="202" y="290"/>
                  </a:lnTo>
                  <a:lnTo>
                    <a:pt x="184" y="290"/>
                  </a:lnTo>
                  <a:lnTo>
                    <a:pt x="184" y="290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0"/>
            <p:cNvSpPr/>
            <p:nvPr/>
          </p:nvSpPr>
          <p:spPr>
            <a:xfrm>
              <a:off x="9422385" y="3784243"/>
              <a:ext cx="340883" cy="429605"/>
            </a:xfrm>
            <a:custGeom>
              <a:rect b="b" l="l" r="r" t="t"/>
              <a:pathLst>
                <a:path extrusionOk="0" h="368" w="292">
                  <a:moveTo>
                    <a:pt x="108" y="0"/>
                  </a:moveTo>
                  <a:lnTo>
                    <a:pt x="108" y="0"/>
                  </a:lnTo>
                  <a:lnTo>
                    <a:pt x="108" y="76"/>
                  </a:lnTo>
                  <a:lnTo>
                    <a:pt x="110" y="76"/>
                  </a:lnTo>
                  <a:lnTo>
                    <a:pt x="110" y="76"/>
                  </a:lnTo>
                  <a:lnTo>
                    <a:pt x="130" y="78"/>
                  </a:lnTo>
                  <a:lnTo>
                    <a:pt x="152" y="84"/>
                  </a:lnTo>
                  <a:lnTo>
                    <a:pt x="170" y="94"/>
                  </a:lnTo>
                  <a:lnTo>
                    <a:pt x="186" y="108"/>
                  </a:lnTo>
                  <a:lnTo>
                    <a:pt x="198" y="124"/>
                  </a:lnTo>
                  <a:lnTo>
                    <a:pt x="208" y="142"/>
                  </a:lnTo>
                  <a:lnTo>
                    <a:pt x="216" y="162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16" y="206"/>
                  </a:lnTo>
                  <a:lnTo>
                    <a:pt x="208" y="226"/>
                  </a:lnTo>
                  <a:lnTo>
                    <a:pt x="198" y="244"/>
                  </a:lnTo>
                  <a:lnTo>
                    <a:pt x="186" y="260"/>
                  </a:lnTo>
                  <a:lnTo>
                    <a:pt x="170" y="274"/>
                  </a:lnTo>
                  <a:lnTo>
                    <a:pt x="152" y="284"/>
                  </a:lnTo>
                  <a:lnTo>
                    <a:pt x="130" y="290"/>
                  </a:lnTo>
                  <a:lnTo>
                    <a:pt x="110" y="292"/>
                  </a:lnTo>
                  <a:lnTo>
                    <a:pt x="110" y="292"/>
                  </a:lnTo>
                  <a:lnTo>
                    <a:pt x="92" y="290"/>
                  </a:lnTo>
                  <a:lnTo>
                    <a:pt x="74" y="286"/>
                  </a:lnTo>
                  <a:lnTo>
                    <a:pt x="60" y="280"/>
                  </a:lnTo>
                  <a:lnTo>
                    <a:pt x="46" y="272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4" y="348"/>
                  </a:lnTo>
                  <a:lnTo>
                    <a:pt x="50" y="358"/>
                  </a:lnTo>
                  <a:lnTo>
                    <a:pt x="80" y="366"/>
                  </a:lnTo>
                  <a:lnTo>
                    <a:pt x="94" y="368"/>
                  </a:lnTo>
                  <a:lnTo>
                    <a:pt x="108" y="368"/>
                  </a:lnTo>
                  <a:lnTo>
                    <a:pt x="108" y="368"/>
                  </a:lnTo>
                  <a:lnTo>
                    <a:pt x="128" y="368"/>
                  </a:lnTo>
                  <a:lnTo>
                    <a:pt x="146" y="364"/>
                  </a:lnTo>
                  <a:lnTo>
                    <a:pt x="164" y="360"/>
                  </a:lnTo>
                  <a:lnTo>
                    <a:pt x="180" y="354"/>
                  </a:lnTo>
                  <a:lnTo>
                    <a:pt x="196" y="346"/>
                  </a:lnTo>
                  <a:lnTo>
                    <a:pt x="212" y="336"/>
                  </a:lnTo>
                  <a:lnTo>
                    <a:pt x="226" y="326"/>
                  </a:lnTo>
                  <a:lnTo>
                    <a:pt x="238" y="314"/>
                  </a:lnTo>
                  <a:lnTo>
                    <a:pt x="250" y="302"/>
                  </a:lnTo>
                  <a:lnTo>
                    <a:pt x="262" y="288"/>
                  </a:lnTo>
                  <a:lnTo>
                    <a:pt x="270" y="272"/>
                  </a:lnTo>
                  <a:lnTo>
                    <a:pt x="278" y="256"/>
                  </a:lnTo>
                  <a:lnTo>
                    <a:pt x="284" y="240"/>
                  </a:lnTo>
                  <a:lnTo>
                    <a:pt x="288" y="222"/>
                  </a:lnTo>
                  <a:lnTo>
                    <a:pt x="292" y="204"/>
                  </a:lnTo>
                  <a:lnTo>
                    <a:pt x="292" y="184"/>
                  </a:lnTo>
                  <a:lnTo>
                    <a:pt x="292" y="184"/>
                  </a:lnTo>
                  <a:lnTo>
                    <a:pt x="292" y="166"/>
                  </a:lnTo>
                  <a:lnTo>
                    <a:pt x="288" y="148"/>
                  </a:lnTo>
                  <a:lnTo>
                    <a:pt x="284" y="130"/>
                  </a:lnTo>
                  <a:lnTo>
                    <a:pt x="278" y="112"/>
                  </a:lnTo>
                  <a:lnTo>
                    <a:pt x="270" y="96"/>
                  </a:lnTo>
                  <a:lnTo>
                    <a:pt x="262" y="82"/>
                  </a:lnTo>
                  <a:lnTo>
                    <a:pt x="250" y="68"/>
                  </a:lnTo>
                  <a:lnTo>
                    <a:pt x="238" y="54"/>
                  </a:lnTo>
                  <a:lnTo>
                    <a:pt x="226" y="42"/>
                  </a:lnTo>
                  <a:lnTo>
                    <a:pt x="212" y="32"/>
                  </a:lnTo>
                  <a:lnTo>
                    <a:pt x="196" y="22"/>
                  </a:lnTo>
                  <a:lnTo>
                    <a:pt x="180" y="16"/>
                  </a:lnTo>
                  <a:lnTo>
                    <a:pt x="164" y="8"/>
                  </a:lnTo>
                  <a:lnTo>
                    <a:pt x="146" y="4"/>
                  </a:lnTo>
                  <a:lnTo>
                    <a:pt x="128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0"/>
            <p:cNvSpPr/>
            <p:nvPr/>
          </p:nvSpPr>
          <p:spPr>
            <a:xfrm>
              <a:off x="9422385" y="3784243"/>
              <a:ext cx="340883" cy="429605"/>
            </a:xfrm>
            <a:custGeom>
              <a:rect b="b" l="l" r="r" t="t"/>
              <a:pathLst>
                <a:path extrusionOk="0" h="368" w="292">
                  <a:moveTo>
                    <a:pt x="108" y="0"/>
                  </a:moveTo>
                  <a:lnTo>
                    <a:pt x="108" y="0"/>
                  </a:lnTo>
                  <a:lnTo>
                    <a:pt x="108" y="76"/>
                  </a:lnTo>
                  <a:lnTo>
                    <a:pt x="110" y="76"/>
                  </a:lnTo>
                  <a:lnTo>
                    <a:pt x="110" y="76"/>
                  </a:lnTo>
                  <a:lnTo>
                    <a:pt x="130" y="78"/>
                  </a:lnTo>
                  <a:lnTo>
                    <a:pt x="152" y="84"/>
                  </a:lnTo>
                  <a:lnTo>
                    <a:pt x="170" y="94"/>
                  </a:lnTo>
                  <a:lnTo>
                    <a:pt x="186" y="108"/>
                  </a:lnTo>
                  <a:lnTo>
                    <a:pt x="198" y="124"/>
                  </a:lnTo>
                  <a:lnTo>
                    <a:pt x="208" y="142"/>
                  </a:lnTo>
                  <a:lnTo>
                    <a:pt x="216" y="162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16" y="206"/>
                  </a:lnTo>
                  <a:lnTo>
                    <a:pt x="208" y="226"/>
                  </a:lnTo>
                  <a:lnTo>
                    <a:pt x="198" y="244"/>
                  </a:lnTo>
                  <a:lnTo>
                    <a:pt x="186" y="260"/>
                  </a:lnTo>
                  <a:lnTo>
                    <a:pt x="170" y="274"/>
                  </a:lnTo>
                  <a:lnTo>
                    <a:pt x="152" y="284"/>
                  </a:lnTo>
                  <a:lnTo>
                    <a:pt x="130" y="290"/>
                  </a:lnTo>
                  <a:lnTo>
                    <a:pt x="110" y="292"/>
                  </a:lnTo>
                  <a:lnTo>
                    <a:pt x="110" y="292"/>
                  </a:lnTo>
                  <a:lnTo>
                    <a:pt x="92" y="290"/>
                  </a:lnTo>
                  <a:lnTo>
                    <a:pt x="74" y="286"/>
                  </a:lnTo>
                  <a:lnTo>
                    <a:pt x="60" y="280"/>
                  </a:lnTo>
                  <a:lnTo>
                    <a:pt x="46" y="272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4" y="348"/>
                  </a:lnTo>
                  <a:lnTo>
                    <a:pt x="50" y="358"/>
                  </a:lnTo>
                  <a:lnTo>
                    <a:pt x="80" y="366"/>
                  </a:lnTo>
                  <a:lnTo>
                    <a:pt x="94" y="368"/>
                  </a:lnTo>
                  <a:lnTo>
                    <a:pt x="108" y="368"/>
                  </a:lnTo>
                  <a:lnTo>
                    <a:pt x="108" y="368"/>
                  </a:lnTo>
                  <a:lnTo>
                    <a:pt x="128" y="368"/>
                  </a:lnTo>
                  <a:lnTo>
                    <a:pt x="146" y="364"/>
                  </a:lnTo>
                  <a:lnTo>
                    <a:pt x="164" y="360"/>
                  </a:lnTo>
                  <a:lnTo>
                    <a:pt x="180" y="354"/>
                  </a:lnTo>
                  <a:lnTo>
                    <a:pt x="196" y="346"/>
                  </a:lnTo>
                  <a:lnTo>
                    <a:pt x="212" y="336"/>
                  </a:lnTo>
                  <a:lnTo>
                    <a:pt x="226" y="326"/>
                  </a:lnTo>
                  <a:lnTo>
                    <a:pt x="238" y="314"/>
                  </a:lnTo>
                  <a:lnTo>
                    <a:pt x="250" y="302"/>
                  </a:lnTo>
                  <a:lnTo>
                    <a:pt x="262" y="288"/>
                  </a:lnTo>
                  <a:lnTo>
                    <a:pt x="270" y="272"/>
                  </a:lnTo>
                  <a:lnTo>
                    <a:pt x="278" y="256"/>
                  </a:lnTo>
                  <a:lnTo>
                    <a:pt x="284" y="240"/>
                  </a:lnTo>
                  <a:lnTo>
                    <a:pt x="288" y="222"/>
                  </a:lnTo>
                  <a:lnTo>
                    <a:pt x="292" y="204"/>
                  </a:lnTo>
                  <a:lnTo>
                    <a:pt x="292" y="184"/>
                  </a:lnTo>
                  <a:lnTo>
                    <a:pt x="292" y="184"/>
                  </a:lnTo>
                  <a:lnTo>
                    <a:pt x="292" y="166"/>
                  </a:lnTo>
                  <a:lnTo>
                    <a:pt x="288" y="148"/>
                  </a:lnTo>
                  <a:lnTo>
                    <a:pt x="284" y="130"/>
                  </a:lnTo>
                  <a:lnTo>
                    <a:pt x="278" y="112"/>
                  </a:lnTo>
                  <a:lnTo>
                    <a:pt x="270" y="96"/>
                  </a:lnTo>
                  <a:lnTo>
                    <a:pt x="262" y="82"/>
                  </a:lnTo>
                  <a:lnTo>
                    <a:pt x="250" y="68"/>
                  </a:lnTo>
                  <a:lnTo>
                    <a:pt x="238" y="54"/>
                  </a:lnTo>
                  <a:lnTo>
                    <a:pt x="226" y="42"/>
                  </a:lnTo>
                  <a:lnTo>
                    <a:pt x="212" y="32"/>
                  </a:lnTo>
                  <a:lnTo>
                    <a:pt x="196" y="22"/>
                  </a:lnTo>
                  <a:lnTo>
                    <a:pt x="180" y="16"/>
                  </a:lnTo>
                  <a:lnTo>
                    <a:pt x="164" y="8"/>
                  </a:lnTo>
                  <a:lnTo>
                    <a:pt x="146" y="4"/>
                  </a:lnTo>
                  <a:lnTo>
                    <a:pt x="128" y="2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0"/>
            <p:cNvSpPr/>
            <p:nvPr/>
          </p:nvSpPr>
          <p:spPr>
            <a:xfrm>
              <a:off x="9335997" y="3784243"/>
              <a:ext cx="212468" cy="387579"/>
            </a:xfrm>
            <a:custGeom>
              <a:rect b="b" l="l" r="r" t="t"/>
              <a:pathLst>
                <a:path extrusionOk="0" h="332" w="182">
                  <a:moveTo>
                    <a:pt x="74" y="184"/>
                  </a:moveTo>
                  <a:lnTo>
                    <a:pt x="74" y="184"/>
                  </a:lnTo>
                  <a:lnTo>
                    <a:pt x="76" y="162"/>
                  </a:lnTo>
                  <a:lnTo>
                    <a:pt x="84" y="142"/>
                  </a:lnTo>
                  <a:lnTo>
                    <a:pt x="92" y="124"/>
                  </a:lnTo>
                  <a:lnTo>
                    <a:pt x="106" y="108"/>
                  </a:lnTo>
                  <a:lnTo>
                    <a:pt x="122" y="94"/>
                  </a:lnTo>
                  <a:lnTo>
                    <a:pt x="140" y="84"/>
                  </a:lnTo>
                  <a:lnTo>
                    <a:pt x="160" y="78"/>
                  </a:lnTo>
                  <a:lnTo>
                    <a:pt x="182" y="76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28" y="10"/>
                  </a:lnTo>
                  <a:lnTo>
                    <a:pt x="112" y="16"/>
                  </a:lnTo>
                  <a:lnTo>
                    <a:pt x="96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8"/>
                  </a:lnTo>
                  <a:lnTo>
                    <a:pt x="30" y="82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30"/>
                  </a:lnTo>
                  <a:lnTo>
                    <a:pt x="2" y="148"/>
                  </a:lnTo>
                  <a:lnTo>
                    <a:pt x="0" y="16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0" y="206"/>
                  </a:lnTo>
                  <a:lnTo>
                    <a:pt x="4" y="228"/>
                  </a:lnTo>
                  <a:lnTo>
                    <a:pt x="10" y="250"/>
                  </a:lnTo>
                  <a:lnTo>
                    <a:pt x="20" y="268"/>
                  </a:lnTo>
                  <a:lnTo>
                    <a:pt x="30" y="288"/>
                  </a:lnTo>
                  <a:lnTo>
                    <a:pt x="44" y="304"/>
                  </a:lnTo>
                  <a:lnTo>
                    <a:pt x="58" y="320"/>
                  </a:lnTo>
                  <a:lnTo>
                    <a:pt x="74" y="332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10" y="264"/>
                  </a:lnTo>
                  <a:lnTo>
                    <a:pt x="100" y="254"/>
                  </a:lnTo>
                  <a:lnTo>
                    <a:pt x="94" y="244"/>
                  </a:lnTo>
                  <a:lnTo>
                    <a:pt x="86" y="234"/>
                  </a:lnTo>
                  <a:lnTo>
                    <a:pt x="82" y="222"/>
                  </a:lnTo>
                  <a:lnTo>
                    <a:pt x="78" y="210"/>
                  </a:lnTo>
                  <a:lnTo>
                    <a:pt x="76" y="198"/>
                  </a:lnTo>
                  <a:lnTo>
                    <a:pt x="74" y="184"/>
                  </a:lnTo>
                  <a:lnTo>
                    <a:pt x="74" y="184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0"/>
            <p:cNvSpPr/>
            <p:nvPr/>
          </p:nvSpPr>
          <p:spPr>
            <a:xfrm>
              <a:off x="9338332" y="4323585"/>
              <a:ext cx="427271" cy="428438"/>
            </a:xfrm>
            <a:custGeom>
              <a:rect b="b" l="l" r="r" t="t"/>
              <a:pathLst>
                <a:path extrusionOk="0" h="367" w="366">
                  <a:moveTo>
                    <a:pt x="184" y="0"/>
                  </a:moveTo>
                  <a:lnTo>
                    <a:pt x="184" y="0"/>
                  </a:lnTo>
                  <a:lnTo>
                    <a:pt x="182" y="75"/>
                  </a:lnTo>
                  <a:lnTo>
                    <a:pt x="184" y="75"/>
                  </a:lnTo>
                  <a:lnTo>
                    <a:pt x="184" y="75"/>
                  </a:lnTo>
                  <a:lnTo>
                    <a:pt x="206" y="77"/>
                  </a:lnTo>
                  <a:lnTo>
                    <a:pt x="226" y="83"/>
                  </a:lnTo>
                  <a:lnTo>
                    <a:pt x="244" y="93"/>
                  </a:lnTo>
                  <a:lnTo>
                    <a:pt x="260" y="107"/>
                  </a:lnTo>
                  <a:lnTo>
                    <a:pt x="274" y="123"/>
                  </a:lnTo>
                  <a:lnTo>
                    <a:pt x="284" y="141"/>
                  </a:lnTo>
                  <a:lnTo>
                    <a:pt x="290" y="161"/>
                  </a:lnTo>
                  <a:lnTo>
                    <a:pt x="292" y="183"/>
                  </a:lnTo>
                  <a:lnTo>
                    <a:pt x="292" y="183"/>
                  </a:lnTo>
                  <a:lnTo>
                    <a:pt x="290" y="205"/>
                  </a:lnTo>
                  <a:lnTo>
                    <a:pt x="284" y="225"/>
                  </a:lnTo>
                  <a:lnTo>
                    <a:pt x="274" y="243"/>
                  </a:lnTo>
                  <a:lnTo>
                    <a:pt x="260" y="259"/>
                  </a:lnTo>
                  <a:lnTo>
                    <a:pt x="244" y="273"/>
                  </a:lnTo>
                  <a:lnTo>
                    <a:pt x="226" y="283"/>
                  </a:lnTo>
                  <a:lnTo>
                    <a:pt x="206" y="289"/>
                  </a:lnTo>
                  <a:lnTo>
                    <a:pt x="184" y="291"/>
                  </a:lnTo>
                  <a:lnTo>
                    <a:pt x="184" y="291"/>
                  </a:lnTo>
                  <a:lnTo>
                    <a:pt x="162" y="289"/>
                  </a:lnTo>
                  <a:lnTo>
                    <a:pt x="142" y="283"/>
                  </a:lnTo>
                  <a:lnTo>
                    <a:pt x="122" y="273"/>
                  </a:lnTo>
                  <a:lnTo>
                    <a:pt x="106" y="259"/>
                  </a:lnTo>
                  <a:lnTo>
                    <a:pt x="94" y="243"/>
                  </a:lnTo>
                  <a:lnTo>
                    <a:pt x="84" y="225"/>
                  </a:lnTo>
                  <a:lnTo>
                    <a:pt x="78" y="205"/>
                  </a:lnTo>
                  <a:lnTo>
                    <a:pt x="74" y="183"/>
                  </a:lnTo>
                  <a:lnTo>
                    <a:pt x="74" y="183"/>
                  </a:lnTo>
                  <a:lnTo>
                    <a:pt x="76" y="167"/>
                  </a:lnTo>
                  <a:lnTo>
                    <a:pt x="80" y="151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2" y="155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3"/>
                  </a:lnTo>
                  <a:lnTo>
                    <a:pt x="4" y="221"/>
                  </a:lnTo>
                  <a:lnTo>
                    <a:pt x="8" y="239"/>
                  </a:lnTo>
                  <a:lnTo>
                    <a:pt x="14" y="255"/>
                  </a:lnTo>
                  <a:lnTo>
                    <a:pt x="22" y="271"/>
                  </a:lnTo>
                  <a:lnTo>
                    <a:pt x="30" y="287"/>
                  </a:lnTo>
                  <a:lnTo>
                    <a:pt x="42" y="301"/>
                  </a:lnTo>
                  <a:lnTo>
                    <a:pt x="54" y="313"/>
                  </a:lnTo>
                  <a:lnTo>
                    <a:pt x="66" y="325"/>
                  </a:lnTo>
                  <a:lnTo>
                    <a:pt x="80" y="337"/>
                  </a:lnTo>
                  <a:lnTo>
                    <a:pt x="96" y="345"/>
                  </a:lnTo>
                  <a:lnTo>
                    <a:pt x="112" y="353"/>
                  </a:lnTo>
                  <a:lnTo>
                    <a:pt x="128" y="359"/>
                  </a:lnTo>
                  <a:lnTo>
                    <a:pt x="146" y="363"/>
                  </a:lnTo>
                  <a:lnTo>
                    <a:pt x="164" y="367"/>
                  </a:lnTo>
                  <a:lnTo>
                    <a:pt x="184" y="367"/>
                  </a:lnTo>
                  <a:lnTo>
                    <a:pt x="184" y="367"/>
                  </a:lnTo>
                  <a:lnTo>
                    <a:pt x="202" y="367"/>
                  </a:lnTo>
                  <a:lnTo>
                    <a:pt x="220" y="363"/>
                  </a:lnTo>
                  <a:lnTo>
                    <a:pt x="238" y="359"/>
                  </a:lnTo>
                  <a:lnTo>
                    <a:pt x="254" y="353"/>
                  </a:lnTo>
                  <a:lnTo>
                    <a:pt x="270" y="345"/>
                  </a:lnTo>
                  <a:lnTo>
                    <a:pt x="286" y="337"/>
                  </a:lnTo>
                  <a:lnTo>
                    <a:pt x="300" y="325"/>
                  </a:lnTo>
                  <a:lnTo>
                    <a:pt x="314" y="313"/>
                  </a:lnTo>
                  <a:lnTo>
                    <a:pt x="324" y="301"/>
                  </a:lnTo>
                  <a:lnTo>
                    <a:pt x="336" y="287"/>
                  </a:lnTo>
                  <a:lnTo>
                    <a:pt x="344" y="271"/>
                  </a:lnTo>
                  <a:lnTo>
                    <a:pt x="352" y="255"/>
                  </a:lnTo>
                  <a:lnTo>
                    <a:pt x="358" y="239"/>
                  </a:lnTo>
                  <a:lnTo>
                    <a:pt x="364" y="221"/>
                  </a:lnTo>
                  <a:lnTo>
                    <a:pt x="366" y="20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66" y="165"/>
                  </a:lnTo>
                  <a:lnTo>
                    <a:pt x="364" y="147"/>
                  </a:lnTo>
                  <a:lnTo>
                    <a:pt x="358" y="129"/>
                  </a:lnTo>
                  <a:lnTo>
                    <a:pt x="352" y="113"/>
                  </a:lnTo>
                  <a:lnTo>
                    <a:pt x="344" y="97"/>
                  </a:lnTo>
                  <a:lnTo>
                    <a:pt x="336" y="81"/>
                  </a:lnTo>
                  <a:lnTo>
                    <a:pt x="324" y="67"/>
                  </a:lnTo>
                  <a:lnTo>
                    <a:pt x="314" y="53"/>
                  </a:lnTo>
                  <a:lnTo>
                    <a:pt x="300" y="43"/>
                  </a:lnTo>
                  <a:lnTo>
                    <a:pt x="286" y="31"/>
                  </a:lnTo>
                  <a:lnTo>
                    <a:pt x="270" y="23"/>
                  </a:lnTo>
                  <a:lnTo>
                    <a:pt x="254" y="15"/>
                  </a:lnTo>
                  <a:lnTo>
                    <a:pt x="238" y="9"/>
                  </a:lnTo>
                  <a:lnTo>
                    <a:pt x="220" y="2"/>
                  </a:lnTo>
                  <a:lnTo>
                    <a:pt x="202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0"/>
            <p:cNvSpPr/>
            <p:nvPr/>
          </p:nvSpPr>
          <p:spPr>
            <a:xfrm>
              <a:off x="9338332" y="4323585"/>
              <a:ext cx="427271" cy="428438"/>
            </a:xfrm>
            <a:custGeom>
              <a:rect b="b" l="l" r="r" t="t"/>
              <a:pathLst>
                <a:path extrusionOk="0" h="367" w="366">
                  <a:moveTo>
                    <a:pt x="184" y="0"/>
                  </a:moveTo>
                  <a:lnTo>
                    <a:pt x="184" y="0"/>
                  </a:lnTo>
                  <a:lnTo>
                    <a:pt x="182" y="75"/>
                  </a:lnTo>
                  <a:lnTo>
                    <a:pt x="184" y="75"/>
                  </a:lnTo>
                  <a:lnTo>
                    <a:pt x="184" y="75"/>
                  </a:lnTo>
                  <a:lnTo>
                    <a:pt x="206" y="77"/>
                  </a:lnTo>
                  <a:lnTo>
                    <a:pt x="226" y="83"/>
                  </a:lnTo>
                  <a:lnTo>
                    <a:pt x="244" y="93"/>
                  </a:lnTo>
                  <a:lnTo>
                    <a:pt x="260" y="107"/>
                  </a:lnTo>
                  <a:lnTo>
                    <a:pt x="274" y="123"/>
                  </a:lnTo>
                  <a:lnTo>
                    <a:pt x="284" y="141"/>
                  </a:lnTo>
                  <a:lnTo>
                    <a:pt x="290" y="161"/>
                  </a:lnTo>
                  <a:lnTo>
                    <a:pt x="292" y="183"/>
                  </a:lnTo>
                  <a:lnTo>
                    <a:pt x="292" y="183"/>
                  </a:lnTo>
                  <a:lnTo>
                    <a:pt x="290" y="205"/>
                  </a:lnTo>
                  <a:lnTo>
                    <a:pt x="284" y="225"/>
                  </a:lnTo>
                  <a:lnTo>
                    <a:pt x="274" y="243"/>
                  </a:lnTo>
                  <a:lnTo>
                    <a:pt x="260" y="259"/>
                  </a:lnTo>
                  <a:lnTo>
                    <a:pt x="244" y="273"/>
                  </a:lnTo>
                  <a:lnTo>
                    <a:pt x="226" y="283"/>
                  </a:lnTo>
                  <a:lnTo>
                    <a:pt x="206" y="289"/>
                  </a:lnTo>
                  <a:lnTo>
                    <a:pt x="184" y="291"/>
                  </a:lnTo>
                  <a:lnTo>
                    <a:pt x="184" y="291"/>
                  </a:lnTo>
                  <a:lnTo>
                    <a:pt x="162" y="289"/>
                  </a:lnTo>
                  <a:lnTo>
                    <a:pt x="142" y="283"/>
                  </a:lnTo>
                  <a:lnTo>
                    <a:pt x="122" y="273"/>
                  </a:lnTo>
                  <a:lnTo>
                    <a:pt x="106" y="259"/>
                  </a:lnTo>
                  <a:lnTo>
                    <a:pt x="94" y="243"/>
                  </a:lnTo>
                  <a:lnTo>
                    <a:pt x="84" y="225"/>
                  </a:lnTo>
                  <a:lnTo>
                    <a:pt x="78" y="205"/>
                  </a:lnTo>
                  <a:lnTo>
                    <a:pt x="74" y="183"/>
                  </a:lnTo>
                  <a:lnTo>
                    <a:pt x="74" y="183"/>
                  </a:lnTo>
                  <a:lnTo>
                    <a:pt x="76" y="167"/>
                  </a:lnTo>
                  <a:lnTo>
                    <a:pt x="80" y="151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2" y="155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3"/>
                  </a:lnTo>
                  <a:lnTo>
                    <a:pt x="4" y="221"/>
                  </a:lnTo>
                  <a:lnTo>
                    <a:pt x="8" y="239"/>
                  </a:lnTo>
                  <a:lnTo>
                    <a:pt x="14" y="255"/>
                  </a:lnTo>
                  <a:lnTo>
                    <a:pt x="22" y="271"/>
                  </a:lnTo>
                  <a:lnTo>
                    <a:pt x="30" y="287"/>
                  </a:lnTo>
                  <a:lnTo>
                    <a:pt x="42" y="301"/>
                  </a:lnTo>
                  <a:lnTo>
                    <a:pt x="54" y="313"/>
                  </a:lnTo>
                  <a:lnTo>
                    <a:pt x="66" y="325"/>
                  </a:lnTo>
                  <a:lnTo>
                    <a:pt x="80" y="337"/>
                  </a:lnTo>
                  <a:lnTo>
                    <a:pt x="96" y="345"/>
                  </a:lnTo>
                  <a:lnTo>
                    <a:pt x="112" y="353"/>
                  </a:lnTo>
                  <a:lnTo>
                    <a:pt x="128" y="359"/>
                  </a:lnTo>
                  <a:lnTo>
                    <a:pt x="146" y="363"/>
                  </a:lnTo>
                  <a:lnTo>
                    <a:pt x="164" y="367"/>
                  </a:lnTo>
                  <a:lnTo>
                    <a:pt x="184" y="367"/>
                  </a:lnTo>
                  <a:lnTo>
                    <a:pt x="184" y="367"/>
                  </a:lnTo>
                  <a:lnTo>
                    <a:pt x="202" y="367"/>
                  </a:lnTo>
                  <a:lnTo>
                    <a:pt x="220" y="363"/>
                  </a:lnTo>
                  <a:lnTo>
                    <a:pt x="238" y="359"/>
                  </a:lnTo>
                  <a:lnTo>
                    <a:pt x="254" y="353"/>
                  </a:lnTo>
                  <a:lnTo>
                    <a:pt x="270" y="345"/>
                  </a:lnTo>
                  <a:lnTo>
                    <a:pt x="286" y="337"/>
                  </a:lnTo>
                  <a:lnTo>
                    <a:pt x="300" y="325"/>
                  </a:lnTo>
                  <a:lnTo>
                    <a:pt x="314" y="313"/>
                  </a:lnTo>
                  <a:lnTo>
                    <a:pt x="324" y="301"/>
                  </a:lnTo>
                  <a:lnTo>
                    <a:pt x="336" y="287"/>
                  </a:lnTo>
                  <a:lnTo>
                    <a:pt x="344" y="271"/>
                  </a:lnTo>
                  <a:lnTo>
                    <a:pt x="352" y="255"/>
                  </a:lnTo>
                  <a:lnTo>
                    <a:pt x="358" y="239"/>
                  </a:lnTo>
                  <a:lnTo>
                    <a:pt x="364" y="221"/>
                  </a:lnTo>
                  <a:lnTo>
                    <a:pt x="366" y="203"/>
                  </a:lnTo>
                  <a:lnTo>
                    <a:pt x="366" y="183"/>
                  </a:lnTo>
                  <a:lnTo>
                    <a:pt x="366" y="183"/>
                  </a:lnTo>
                  <a:lnTo>
                    <a:pt x="366" y="165"/>
                  </a:lnTo>
                  <a:lnTo>
                    <a:pt x="364" y="147"/>
                  </a:lnTo>
                  <a:lnTo>
                    <a:pt x="358" y="129"/>
                  </a:lnTo>
                  <a:lnTo>
                    <a:pt x="352" y="113"/>
                  </a:lnTo>
                  <a:lnTo>
                    <a:pt x="344" y="97"/>
                  </a:lnTo>
                  <a:lnTo>
                    <a:pt x="336" y="81"/>
                  </a:lnTo>
                  <a:lnTo>
                    <a:pt x="324" y="67"/>
                  </a:lnTo>
                  <a:lnTo>
                    <a:pt x="314" y="53"/>
                  </a:lnTo>
                  <a:lnTo>
                    <a:pt x="300" y="43"/>
                  </a:lnTo>
                  <a:lnTo>
                    <a:pt x="286" y="31"/>
                  </a:lnTo>
                  <a:lnTo>
                    <a:pt x="270" y="23"/>
                  </a:lnTo>
                  <a:lnTo>
                    <a:pt x="254" y="15"/>
                  </a:lnTo>
                  <a:lnTo>
                    <a:pt x="238" y="9"/>
                  </a:lnTo>
                  <a:lnTo>
                    <a:pt x="220" y="2"/>
                  </a:lnTo>
                  <a:lnTo>
                    <a:pt x="202" y="0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0"/>
            <p:cNvSpPr/>
            <p:nvPr/>
          </p:nvSpPr>
          <p:spPr>
            <a:xfrm>
              <a:off x="9347672" y="4323585"/>
              <a:ext cx="205463" cy="176279"/>
            </a:xfrm>
            <a:custGeom>
              <a:rect b="b" l="l" r="r" t="t"/>
              <a:pathLst>
                <a:path extrusionOk="0" h="151" w="176">
                  <a:moveTo>
                    <a:pt x="174" y="75"/>
                  </a:moveTo>
                  <a:lnTo>
                    <a:pt x="176" y="0"/>
                  </a:lnTo>
                  <a:lnTo>
                    <a:pt x="176" y="0"/>
                  </a:lnTo>
                  <a:lnTo>
                    <a:pt x="160" y="0"/>
                  </a:lnTo>
                  <a:lnTo>
                    <a:pt x="146" y="2"/>
                  </a:lnTo>
                  <a:lnTo>
                    <a:pt x="116" y="9"/>
                  </a:lnTo>
                  <a:lnTo>
                    <a:pt x="90" y="21"/>
                  </a:lnTo>
                  <a:lnTo>
                    <a:pt x="66" y="37"/>
                  </a:lnTo>
                  <a:lnTo>
                    <a:pt x="44" y="55"/>
                  </a:lnTo>
                  <a:lnTo>
                    <a:pt x="26" y="77"/>
                  </a:lnTo>
                  <a:lnTo>
                    <a:pt x="12" y="101"/>
                  </a:lnTo>
                  <a:lnTo>
                    <a:pt x="0" y="127"/>
                  </a:lnTo>
                  <a:lnTo>
                    <a:pt x="72" y="151"/>
                  </a:lnTo>
                  <a:lnTo>
                    <a:pt x="72" y="151"/>
                  </a:lnTo>
                  <a:lnTo>
                    <a:pt x="78" y="135"/>
                  </a:lnTo>
                  <a:lnTo>
                    <a:pt x="88" y="121"/>
                  </a:lnTo>
                  <a:lnTo>
                    <a:pt x="98" y="107"/>
                  </a:lnTo>
                  <a:lnTo>
                    <a:pt x="110" y="97"/>
                  </a:lnTo>
                  <a:lnTo>
                    <a:pt x="124" y="87"/>
                  </a:lnTo>
                  <a:lnTo>
                    <a:pt x="140" y="81"/>
                  </a:lnTo>
                  <a:lnTo>
                    <a:pt x="158" y="77"/>
                  </a:lnTo>
                  <a:lnTo>
                    <a:pt x="174" y="75"/>
                  </a:lnTo>
                  <a:lnTo>
                    <a:pt x="174" y="75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0"/>
            <p:cNvSpPr/>
            <p:nvPr/>
          </p:nvSpPr>
          <p:spPr>
            <a:xfrm>
              <a:off x="8453439" y="3529749"/>
              <a:ext cx="121410" cy="935093"/>
            </a:xfrm>
            <a:prstGeom prst="rect">
              <a:avLst/>
            </a:prstGeom>
            <a:solidFill>
              <a:srgbClr val="FCE2C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0"/>
            <p:cNvSpPr/>
            <p:nvPr/>
          </p:nvSpPr>
          <p:spPr>
            <a:xfrm>
              <a:off x="8182600" y="4024729"/>
              <a:ext cx="121410" cy="440112"/>
            </a:xfrm>
            <a:prstGeom prst="rect">
              <a:avLst/>
            </a:pr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0"/>
            <p:cNvSpPr/>
            <p:nvPr/>
          </p:nvSpPr>
          <p:spPr>
            <a:xfrm>
              <a:off x="7862731" y="5849385"/>
              <a:ext cx="186785" cy="98062"/>
            </a:xfrm>
            <a:custGeom>
              <a:rect b="b" l="l" r="r" t="t"/>
              <a:pathLst>
                <a:path extrusionOk="0" h="84" w="160">
                  <a:moveTo>
                    <a:pt x="4" y="2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60" y="14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2" y="22"/>
                  </a:lnTo>
                  <a:lnTo>
                    <a:pt x="66" y="26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82" y="26"/>
                  </a:lnTo>
                  <a:lnTo>
                    <a:pt x="90" y="22"/>
                  </a:lnTo>
                  <a:lnTo>
                    <a:pt x="118" y="8"/>
                  </a:lnTo>
                  <a:lnTo>
                    <a:pt x="160" y="30"/>
                  </a:lnTo>
                  <a:lnTo>
                    <a:pt x="60" y="8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40"/>
                  </a:lnTo>
                  <a:lnTo>
                    <a:pt x="4" y="2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0"/>
            <p:cNvSpPr/>
            <p:nvPr/>
          </p:nvSpPr>
          <p:spPr>
            <a:xfrm>
              <a:off x="8093878" y="5938108"/>
              <a:ext cx="191455" cy="114406"/>
            </a:xfrm>
            <a:custGeom>
              <a:rect b="b" l="l" r="r" t="t"/>
              <a:pathLst>
                <a:path extrusionOk="0" h="98" w="164">
                  <a:moveTo>
                    <a:pt x="0" y="2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12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6"/>
                  </a:lnTo>
                  <a:lnTo>
                    <a:pt x="70" y="26"/>
                  </a:lnTo>
                  <a:lnTo>
                    <a:pt x="80" y="22"/>
                  </a:lnTo>
                  <a:lnTo>
                    <a:pt x="96" y="16"/>
                  </a:lnTo>
                  <a:lnTo>
                    <a:pt x="124" y="10"/>
                  </a:lnTo>
                  <a:lnTo>
                    <a:pt x="164" y="30"/>
                  </a:lnTo>
                  <a:lnTo>
                    <a:pt x="46" y="9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4" y="52"/>
                  </a:lnTo>
                  <a:lnTo>
                    <a:pt x="6" y="26"/>
                  </a:lnTo>
                  <a:lnTo>
                    <a:pt x="4" y="1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0"/>
            <p:cNvSpPr/>
            <p:nvPr/>
          </p:nvSpPr>
          <p:spPr>
            <a:xfrm>
              <a:off x="8091543" y="5924099"/>
              <a:ext cx="242820" cy="158767"/>
            </a:xfrm>
            <a:custGeom>
              <a:rect b="b" l="l" r="r" t="t"/>
              <a:pathLst>
                <a:path extrusionOk="0" h="136" w="208">
                  <a:moveTo>
                    <a:pt x="4" y="58"/>
                  </a:moveTo>
                  <a:lnTo>
                    <a:pt x="4" y="58"/>
                  </a:lnTo>
                  <a:lnTo>
                    <a:pt x="8" y="60"/>
                  </a:lnTo>
                  <a:lnTo>
                    <a:pt x="20" y="66"/>
                  </a:lnTo>
                  <a:lnTo>
                    <a:pt x="3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86" y="68"/>
                  </a:lnTo>
                  <a:lnTo>
                    <a:pt x="110" y="62"/>
                  </a:lnTo>
                  <a:lnTo>
                    <a:pt x="126" y="56"/>
                  </a:lnTo>
                  <a:lnTo>
                    <a:pt x="132" y="52"/>
                  </a:lnTo>
                  <a:lnTo>
                    <a:pt x="134" y="48"/>
                  </a:lnTo>
                  <a:lnTo>
                    <a:pt x="134" y="48"/>
                  </a:lnTo>
                  <a:lnTo>
                    <a:pt x="136" y="42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24" y="30"/>
                  </a:lnTo>
                  <a:lnTo>
                    <a:pt x="116" y="28"/>
                  </a:lnTo>
                  <a:lnTo>
                    <a:pt x="106" y="28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114" y="18"/>
                  </a:lnTo>
                  <a:lnTo>
                    <a:pt x="132" y="10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60" y="0"/>
                  </a:lnTo>
                  <a:lnTo>
                    <a:pt x="170" y="0"/>
                  </a:lnTo>
                  <a:lnTo>
                    <a:pt x="180" y="2"/>
                  </a:lnTo>
                  <a:lnTo>
                    <a:pt x="190" y="8"/>
                  </a:lnTo>
                  <a:lnTo>
                    <a:pt x="190" y="8"/>
                  </a:lnTo>
                  <a:lnTo>
                    <a:pt x="200" y="14"/>
                  </a:lnTo>
                  <a:lnTo>
                    <a:pt x="206" y="18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208" y="36"/>
                  </a:lnTo>
                  <a:lnTo>
                    <a:pt x="208" y="42"/>
                  </a:lnTo>
                  <a:lnTo>
                    <a:pt x="206" y="46"/>
                  </a:lnTo>
                  <a:lnTo>
                    <a:pt x="206" y="46"/>
                  </a:lnTo>
                  <a:lnTo>
                    <a:pt x="198" y="54"/>
                  </a:lnTo>
                  <a:lnTo>
                    <a:pt x="188" y="62"/>
                  </a:lnTo>
                  <a:lnTo>
                    <a:pt x="168" y="76"/>
                  </a:lnTo>
                  <a:lnTo>
                    <a:pt x="144" y="88"/>
                  </a:lnTo>
                  <a:lnTo>
                    <a:pt x="126" y="98"/>
                  </a:lnTo>
                  <a:lnTo>
                    <a:pt x="126" y="98"/>
                  </a:lnTo>
                  <a:lnTo>
                    <a:pt x="88" y="118"/>
                  </a:lnTo>
                  <a:lnTo>
                    <a:pt x="58" y="134"/>
                  </a:lnTo>
                  <a:lnTo>
                    <a:pt x="58" y="134"/>
                  </a:lnTo>
                  <a:lnTo>
                    <a:pt x="52" y="136"/>
                  </a:lnTo>
                  <a:lnTo>
                    <a:pt x="46" y="136"/>
                  </a:lnTo>
                  <a:lnTo>
                    <a:pt x="34" y="134"/>
                  </a:lnTo>
                  <a:lnTo>
                    <a:pt x="22" y="130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6" y="122"/>
                  </a:lnTo>
                  <a:lnTo>
                    <a:pt x="2" y="116"/>
                  </a:lnTo>
                  <a:lnTo>
                    <a:pt x="2" y="116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0" y="76"/>
                  </a:lnTo>
                  <a:lnTo>
                    <a:pt x="4" y="58"/>
                  </a:lnTo>
                  <a:lnTo>
                    <a:pt x="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0"/>
            <p:cNvSpPr/>
            <p:nvPr/>
          </p:nvSpPr>
          <p:spPr>
            <a:xfrm>
              <a:off x="7858062" y="5837711"/>
              <a:ext cx="242820" cy="158767"/>
            </a:xfrm>
            <a:custGeom>
              <a:rect b="b" l="l" r="r" t="t"/>
              <a:pathLst>
                <a:path extrusionOk="0" h="136" w="208">
                  <a:moveTo>
                    <a:pt x="4" y="58"/>
                  </a:moveTo>
                  <a:lnTo>
                    <a:pt x="4" y="58"/>
                  </a:lnTo>
                  <a:lnTo>
                    <a:pt x="8" y="60"/>
                  </a:lnTo>
                  <a:lnTo>
                    <a:pt x="20" y="66"/>
                  </a:lnTo>
                  <a:lnTo>
                    <a:pt x="3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86" y="70"/>
                  </a:lnTo>
                  <a:lnTo>
                    <a:pt x="110" y="64"/>
                  </a:lnTo>
                  <a:lnTo>
                    <a:pt x="126" y="56"/>
                  </a:lnTo>
                  <a:lnTo>
                    <a:pt x="132" y="52"/>
                  </a:lnTo>
                  <a:lnTo>
                    <a:pt x="134" y="50"/>
                  </a:lnTo>
                  <a:lnTo>
                    <a:pt x="134" y="50"/>
                  </a:lnTo>
                  <a:lnTo>
                    <a:pt x="136" y="42"/>
                  </a:lnTo>
                  <a:lnTo>
                    <a:pt x="132" y="36"/>
                  </a:lnTo>
                  <a:lnTo>
                    <a:pt x="132" y="36"/>
                  </a:lnTo>
                  <a:lnTo>
                    <a:pt x="124" y="32"/>
                  </a:lnTo>
                  <a:lnTo>
                    <a:pt x="116" y="28"/>
                  </a:lnTo>
                  <a:lnTo>
                    <a:pt x="104" y="28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114" y="18"/>
                  </a:lnTo>
                  <a:lnTo>
                    <a:pt x="130" y="10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60" y="0"/>
                  </a:lnTo>
                  <a:lnTo>
                    <a:pt x="170" y="0"/>
                  </a:lnTo>
                  <a:lnTo>
                    <a:pt x="180" y="4"/>
                  </a:lnTo>
                  <a:lnTo>
                    <a:pt x="190" y="8"/>
                  </a:lnTo>
                  <a:lnTo>
                    <a:pt x="190" y="8"/>
                  </a:lnTo>
                  <a:lnTo>
                    <a:pt x="200" y="14"/>
                  </a:lnTo>
                  <a:lnTo>
                    <a:pt x="206" y="18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208" y="36"/>
                  </a:lnTo>
                  <a:lnTo>
                    <a:pt x="206" y="42"/>
                  </a:lnTo>
                  <a:lnTo>
                    <a:pt x="204" y="46"/>
                  </a:lnTo>
                  <a:lnTo>
                    <a:pt x="204" y="46"/>
                  </a:lnTo>
                  <a:lnTo>
                    <a:pt x="198" y="54"/>
                  </a:lnTo>
                  <a:lnTo>
                    <a:pt x="188" y="60"/>
                  </a:lnTo>
                  <a:lnTo>
                    <a:pt x="168" y="74"/>
                  </a:lnTo>
                  <a:lnTo>
                    <a:pt x="130" y="90"/>
                  </a:lnTo>
                  <a:lnTo>
                    <a:pt x="130" y="90"/>
                  </a:lnTo>
                  <a:lnTo>
                    <a:pt x="106" y="100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72" y="126"/>
                  </a:lnTo>
                  <a:lnTo>
                    <a:pt x="66" y="130"/>
                  </a:lnTo>
                  <a:lnTo>
                    <a:pt x="58" y="134"/>
                  </a:lnTo>
                  <a:lnTo>
                    <a:pt x="58" y="134"/>
                  </a:lnTo>
                  <a:lnTo>
                    <a:pt x="52" y="136"/>
                  </a:lnTo>
                  <a:lnTo>
                    <a:pt x="46" y="136"/>
                  </a:lnTo>
                  <a:lnTo>
                    <a:pt x="34" y="136"/>
                  </a:lnTo>
                  <a:lnTo>
                    <a:pt x="22" y="132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6" y="122"/>
                  </a:lnTo>
                  <a:lnTo>
                    <a:pt x="2" y="116"/>
                  </a:lnTo>
                  <a:lnTo>
                    <a:pt x="2" y="116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0" y="76"/>
                  </a:lnTo>
                  <a:lnTo>
                    <a:pt x="4" y="58"/>
                  </a:lnTo>
                  <a:lnTo>
                    <a:pt x="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0"/>
            <p:cNvSpPr/>
            <p:nvPr/>
          </p:nvSpPr>
          <p:spPr>
            <a:xfrm>
              <a:off x="7960793" y="4013055"/>
              <a:ext cx="231146" cy="308195"/>
            </a:xfrm>
            <a:custGeom>
              <a:rect b="b" l="l" r="r" t="t"/>
              <a:pathLst>
                <a:path extrusionOk="0" h="264" w="198">
                  <a:moveTo>
                    <a:pt x="0" y="132"/>
                  </a:moveTo>
                  <a:lnTo>
                    <a:pt x="0" y="132"/>
                  </a:lnTo>
                  <a:lnTo>
                    <a:pt x="0" y="128"/>
                  </a:lnTo>
                  <a:lnTo>
                    <a:pt x="6" y="122"/>
                  </a:lnTo>
                  <a:lnTo>
                    <a:pt x="22" y="104"/>
                  </a:lnTo>
                  <a:lnTo>
                    <a:pt x="48" y="84"/>
                  </a:lnTo>
                  <a:lnTo>
                    <a:pt x="78" y="60"/>
                  </a:lnTo>
                  <a:lnTo>
                    <a:pt x="134" y="18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2" y="4"/>
                  </a:lnTo>
                  <a:lnTo>
                    <a:pt x="166" y="10"/>
                  </a:lnTo>
                  <a:lnTo>
                    <a:pt x="176" y="28"/>
                  </a:lnTo>
                  <a:lnTo>
                    <a:pt x="182" y="48"/>
                  </a:lnTo>
                  <a:lnTo>
                    <a:pt x="184" y="54"/>
                  </a:lnTo>
                  <a:lnTo>
                    <a:pt x="184" y="60"/>
                  </a:lnTo>
                  <a:lnTo>
                    <a:pt x="194" y="68"/>
                  </a:lnTo>
                  <a:lnTo>
                    <a:pt x="194" y="68"/>
                  </a:lnTo>
                  <a:lnTo>
                    <a:pt x="198" y="74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6" y="94"/>
                  </a:lnTo>
                  <a:lnTo>
                    <a:pt x="194" y="100"/>
                  </a:lnTo>
                  <a:lnTo>
                    <a:pt x="196" y="106"/>
                  </a:lnTo>
                  <a:lnTo>
                    <a:pt x="196" y="106"/>
                  </a:lnTo>
                  <a:lnTo>
                    <a:pt x="198" y="116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8" y="132"/>
                  </a:lnTo>
                  <a:lnTo>
                    <a:pt x="196" y="144"/>
                  </a:lnTo>
                  <a:lnTo>
                    <a:pt x="194" y="150"/>
                  </a:lnTo>
                  <a:lnTo>
                    <a:pt x="190" y="158"/>
                  </a:lnTo>
                  <a:lnTo>
                    <a:pt x="184" y="166"/>
                  </a:lnTo>
                  <a:lnTo>
                    <a:pt x="178" y="172"/>
                  </a:lnTo>
                  <a:lnTo>
                    <a:pt x="178" y="172"/>
                  </a:lnTo>
                  <a:lnTo>
                    <a:pt x="170" y="178"/>
                  </a:lnTo>
                  <a:lnTo>
                    <a:pt x="164" y="182"/>
                  </a:lnTo>
                  <a:lnTo>
                    <a:pt x="156" y="184"/>
                  </a:lnTo>
                  <a:lnTo>
                    <a:pt x="154" y="194"/>
                  </a:lnTo>
                  <a:lnTo>
                    <a:pt x="154" y="194"/>
                  </a:lnTo>
                  <a:lnTo>
                    <a:pt x="156" y="224"/>
                  </a:lnTo>
                  <a:lnTo>
                    <a:pt x="158" y="236"/>
                  </a:lnTo>
                  <a:lnTo>
                    <a:pt x="164" y="248"/>
                  </a:lnTo>
                  <a:lnTo>
                    <a:pt x="164" y="248"/>
                  </a:lnTo>
                  <a:lnTo>
                    <a:pt x="162" y="252"/>
                  </a:lnTo>
                  <a:lnTo>
                    <a:pt x="158" y="256"/>
                  </a:lnTo>
                  <a:lnTo>
                    <a:pt x="152" y="258"/>
                  </a:lnTo>
                  <a:lnTo>
                    <a:pt x="142" y="260"/>
                  </a:lnTo>
                  <a:lnTo>
                    <a:pt x="116" y="264"/>
                  </a:lnTo>
                  <a:lnTo>
                    <a:pt x="84" y="264"/>
                  </a:lnTo>
                  <a:lnTo>
                    <a:pt x="54" y="264"/>
                  </a:lnTo>
                  <a:lnTo>
                    <a:pt x="26" y="264"/>
                  </a:lnTo>
                  <a:lnTo>
                    <a:pt x="8" y="260"/>
                  </a:lnTo>
                  <a:lnTo>
                    <a:pt x="2" y="260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4" y="210"/>
                  </a:lnTo>
                  <a:lnTo>
                    <a:pt x="6" y="192"/>
                  </a:lnTo>
                  <a:lnTo>
                    <a:pt x="6" y="172"/>
                  </a:lnTo>
                  <a:lnTo>
                    <a:pt x="4" y="152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7B598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0"/>
            <p:cNvSpPr/>
            <p:nvPr/>
          </p:nvSpPr>
          <p:spPr>
            <a:xfrm>
              <a:off x="7752995" y="4469511"/>
              <a:ext cx="130749" cy="406257"/>
            </a:xfrm>
            <a:custGeom>
              <a:rect b="b" l="l" r="r" t="t"/>
              <a:pathLst>
                <a:path extrusionOk="0" h="348" w="112">
                  <a:moveTo>
                    <a:pt x="112" y="40"/>
                  </a:moveTo>
                  <a:lnTo>
                    <a:pt x="112" y="40"/>
                  </a:lnTo>
                  <a:lnTo>
                    <a:pt x="56" y="22"/>
                  </a:lnTo>
                  <a:lnTo>
                    <a:pt x="30" y="1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6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" y="58"/>
                  </a:lnTo>
                  <a:lnTo>
                    <a:pt x="4" y="72"/>
                  </a:lnTo>
                  <a:lnTo>
                    <a:pt x="10" y="84"/>
                  </a:lnTo>
                  <a:lnTo>
                    <a:pt x="20" y="108"/>
                  </a:lnTo>
                  <a:lnTo>
                    <a:pt x="32" y="128"/>
                  </a:lnTo>
                  <a:lnTo>
                    <a:pt x="44" y="144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56" y="184"/>
                  </a:lnTo>
                  <a:lnTo>
                    <a:pt x="56" y="206"/>
                  </a:lnTo>
                  <a:lnTo>
                    <a:pt x="58" y="232"/>
                  </a:lnTo>
                  <a:lnTo>
                    <a:pt x="62" y="258"/>
                  </a:lnTo>
                  <a:lnTo>
                    <a:pt x="66" y="284"/>
                  </a:lnTo>
                  <a:lnTo>
                    <a:pt x="72" y="310"/>
                  </a:lnTo>
                  <a:lnTo>
                    <a:pt x="78" y="330"/>
                  </a:lnTo>
                  <a:lnTo>
                    <a:pt x="86" y="348"/>
                  </a:lnTo>
                  <a:lnTo>
                    <a:pt x="86" y="348"/>
                  </a:lnTo>
                  <a:lnTo>
                    <a:pt x="96" y="344"/>
                  </a:lnTo>
                  <a:lnTo>
                    <a:pt x="96" y="342"/>
                  </a:lnTo>
                  <a:lnTo>
                    <a:pt x="96" y="342"/>
                  </a:lnTo>
                  <a:lnTo>
                    <a:pt x="94" y="342"/>
                  </a:lnTo>
                  <a:lnTo>
                    <a:pt x="96" y="340"/>
                  </a:lnTo>
                  <a:lnTo>
                    <a:pt x="104" y="336"/>
                  </a:lnTo>
                  <a:lnTo>
                    <a:pt x="104" y="336"/>
                  </a:lnTo>
                  <a:lnTo>
                    <a:pt x="92" y="222"/>
                  </a:lnTo>
                  <a:lnTo>
                    <a:pt x="84" y="178"/>
                  </a:lnTo>
                  <a:lnTo>
                    <a:pt x="82" y="162"/>
                  </a:lnTo>
                  <a:lnTo>
                    <a:pt x="80" y="154"/>
                  </a:lnTo>
                  <a:lnTo>
                    <a:pt x="80" y="154"/>
                  </a:lnTo>
                  <a:lnTo>
                    <a:pt x="90" y="130"/>
                  </a:lnTo>
                  <a:lnTo>
                    <a:pt x="98" y="102"/>
                  </a:lnTo>
                  <a:lnTo>
                    <a:pt x="106" y="72"/>
                  </a:lnTo>
                  <a:lnTo>
                    <a:pt x="112" y="40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623F2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0"/>
            <p:cNvSpPr/>
            <p:nvPr/>
          </p:nvSpPr>
          <p:spPr>
            <a:xfrm>
              <a:off x="7816035" y="4861759"/>
              <a:ext cx="506654" cy="1123045"/>
            </a:xfrm>
            <a:custGeom>
              <a:rect b="b" l="l" r="r" t="t"/>
              <a:pathLst>
                <a:path extrusionOk="0" h="962" w="434">
                  <a:moveTo>
                    <a:pt x="344" y="946"/>
                  </a:moveTo>
                  <a:lnTo>
                    <a:pt x="344" y="946"/>
                  </a:lnTo>
                  <a:lnTo>
                    <a:pt x="340" y="950"/>
                  </a:lnTo>
                  <a:lnTo>
                    <a:pt x="332" y="954"/>
                  </a:lnTo>
                  <a:lnTo>
                    <a:pt x="320" y="958"/>
                  </a:lnTo>
                  <a:lnTo>
                    <a:pt x="304" y="960"/>
                  </a:lnTo>
                  <a:lnTo>
                    <a:pt x="286" y="962"/>
                  </a:lnTo>
                  <a:lnTo>
                    <a:pt x="266" y="960"/>
                  </a:lnTo>
                  <a:lnTo>
                    <a:pt x="246" y="956"/>
                  </a:lnTo>
                  <a:lnTo>
                    <a:pt x="226" y="948"/>
                  </a:lnTo>
                  <a:lnTo>
                    <a:pt x="226" y="948"/>
                  </a:lnTo>
                  <a:lnTo>
                    <a:pt x="228" y="822"/>
                  </a:lnTo>
                  <a:lnTo>
                    <a:pt x="230" y="698"/>
                  </a:lnTo>
                  <a:lnTo>
                    <a:pt x="234" y="558"/>
                  </a:lnTo>
                  <a:lnTo>
                    <a:pt x="216" y="364"/>
                  </a:lnTo>
                  <a:lnTo>
                    <a:pt x="178" y="568"/>
                  </a:lnTo>
                  <a:lnTo>
                    <a:pt x="178" y="568"/>
                  </a:lnTo>
                  <a:lnTo>
                    <a:pt x="172" y="596"/>
                  </a:lnTo>
                  <a:lnTo>
                    <a:pt x="158" y="668"/>
                  </a:lnTo>
                  <a:lnTo>
                    <a:pt x="152" y="716"/>
                  </a:lnTo>
                  <a:lnTo>
                    <a:pt x="146" y="768"/>
                  </a:lnTo>
                  <a:lnTo>
                    <a:pt x="144" y="822"/>
                  </a:lnTo>
                  <a:lnTo>
                    <a:pt x="144" y="876"/>
                  </a:lnTo>
                  <a:lnTo>
                    <a:pt x="144" y="876"/>
                  </a:lnTo>
                  <a:lnTo>
                    <a:pt x="138" y="880"/>
                  </a:lnTo>
                  <a:lnTo>
                    <a:pt x="124" y="884"/>
                  </a:lnTo>
                  <a:lnTo>
                    <a:pt x="108" y="888"/>
                  </a:lnTo>
                  <a:lnTo>
                    <a:pt x="86" y="890"/>
                  </a:lnTo>
                  <a:lnTo>
                    <a:pt x="66" y="890"/>
                  </a:lnTo>
                  <a:lnTo>
                    <a:pt x="46" y="886"/>
                  </a:lnTo>
                  <a:lnTo>
                    <a:pt x="36" y="882"/>
                  </a:lnTo>
                  <a:lnTo>
                    <a:pt x="28" y="880"/>
                  </a:lnTo>
                  <a:lnTo>
                    <a:pt x="20" y="874"/>
                  </a:lnTo>
                  <a:lnTo>
                    <a:pt x="14" y="868"/>
                  </a:lnTo>
                  <a:lnTo>
                    <a:pt x="14" y="868"/>
                  </a:lnTo>
                  <a:lnTo>
                    <a:pt x="14" y="854"/>
                  </a:lnTo>
                  <a:lnTo>
                    <a:pt x="14" y="808"/>
                  </a:lnTo>
                  <a:lnTo>
                    <a:pt x="18" y="718"/>
                  </a:lnTo>
                  <a:lnTo>
                    <a:pt x="26" y="576"/>
                  </a:lnTo>
                  <a:lnTo>
                    <a:pt x="26" y="576"/>
                  </a:lnTo>
                  <a:lnTo>
                    <a:pt x="36" y="472"/>
                  </a:lnTo>
                  <a:lnTo>
                    <a:pt x="40" y="416"/>
                  </a:lnTo>
                  <a:lnTo>
                    <a:pt x="42" y="368"/>
                  </a:lnTo>
                  <a:lnTo>
                    <a:pt x="42" y="368"/>
                  </a:lnTo>
                  <a:lnTo>
                    <a:pt x="36" y="306"/>
                  </a:lnTo>
                  <a:lnTo>
                    <a:pt x="28" y="244"/>
                  </a:lnTo>
                  <a:lnTo>
                    <a:pt x="10" y="134"/>
                  </a:lnTo>
                  <a:lnTo>
                    <a:pt x="2" y="86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8" y="8"/>
                  </a:lnTo>
                  <a:lnTo>
                    <a:pt x="14" y="0"/>
                  </a:lnTo>
                  <a:lnTo>
                    <a:pt x="434" y="42"/>
                  </a:lnTo>
                  <a:lnTo>
                    <a:pt x="434" y="42"/>
                  </a:lnTo>
                  <a:lnTo>
                    <a:pt x="426" y="82"/>
                  </a:lnTo>
                  <a:lnTo>
                    <a:pt x="408" y="184"/>
                  </a:lnTo>
                  <a:lnTo>
                    <a:pt x="398" y="254"/>
                  </a:lnTo>
                  <a:lnTo>
                    <a:pt x="388" y="334"/>
                  </a:lnTo>
                  <a:lnTo>
                    <a:pt x="380" y="420"/>
                  </a:lnTo>
                  <a:lnTo>
                    <a:pt x="374" y="512"/>
                  </a:lnTo>
                  <a:lnTo>
                    <a:pt x="374" y="512"/>
                  </a:lnTo>
                  <a:lnTo>
                    <a:pt x="368" y="618"/>
                  </a:lnTo>
                  <a:lnTo>
                    <a:pt x="360" y="738"/>
                  </a:lnTo>
                  <a:lnTo>
                    <a:pt x="350" y="854"/>
                  </a:lnTo>
                  <a:lnTo>
                    <a:pt x="344" y="946"/>
                  </a:lnTo>
                  <a:lnTo>
                    <a:pt x="344" y="9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0"/>
            <p:cNvSpPr/>
            <p:nvPr/>
          </p:nvSpPr>
          <p:spPr>
            <a:xfrm>
              <a:off x="7809031" y="4576912"/>
              <a:ext cx="14009" cy="84053"/>
            </a:xfrm>
            <a:custGeom>
              <a:rect b="b" l="l" r="r" t="t"/>
              <a:pathLst>
                <a:path extrusionOk="0" h="72" w="12">
                  <a:moveTo>
                    <a:pt x="0" y="60"/>
                  </a:moveTo>
                  <a:lnTo>
                    <a:pt x="0" y="6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0"/>
            <p:cNvSpPr/>
            <p:nvPr/>
          </p:nvSpPr>
          <p:spPr>
            <a:xfrm>
              <a:off x="7904758" y="3921997"/>
              <a:ext cx="268503" cy="259164"/>
            </a:xfrm>
            <a:custGeom>
              <a:rect b="b" l="l" r="r" t="t"/>
              <a:pathLst>
                <a:path extrusionOk="0" h="222" w="230">
                  <a:moveTo>
                    <a:pt x="40" y="40"/>
                  </a:moveTo>
                  <a:lnTo>
                    <a:pt x="40" y="40"/>
                  </a:lnTo>
                  <a:lnTo>
                    <a:pt x="54" y="30"/>
                  </a:lnTo>
                  <a:lnTo>
                    <a:pt x="68" y="24"/>
                  </a:lnTo>
                  <a:lnTo>
                    <a:pt x="84" y="20"/>
                  </a:lnTo>
                  <a:lnTo>
                    <a:pt x="102" y="18"/>
                  </a:lnTo>
                  <a:lnTo>
                    <a:pt x="138" y="12"/>
                  </a:lnTo>
                  <a:lnTo>
                    <a:pt x="156" y="8"/>
                  </a:lnTo>
                  <a:lnTo>
                    <a:pt x="174" y="2"/>
                  </a:lnTo>
                  <a:lnTo>
                    <a:pt x="174" y="2"/>
                  </a:lnTo>
                  <a:lnTo>
                    <a:pt x="186" y="0"/>
                  </a:lnTo>
                  <a:lnTo>
                    <a:pt x="198" y="0"/>
                  </a:lnTo>
                  <a:lnTo>
                    <a:pt x="208" y="4"/>
                  </a:lnTo>
                  <a:lnTo>
                    <a:pt x="220" y="12"/>
                  </a:lnTo>
                  <a:lnTo>
                    <a:pt x="226" y="24"/>
                  </a:lnTo>
                  <a:lnTo>
                    <a:pt x="230" y="30"/>
                  </a:lnTo>
                  <a:lnTo>
                    <a:pt x="230" y="38"/>
                  </a:lnTo>
                  <a:lnTo>
                    <a:pt x="230" y="46"/>
                  </a:lnTo>
                  <a:lnTo>
                    <a:pt x="230" y="54"/>
                  </a:lnTo>
                  <a:lnTo>
                    <a:pt x="228" y="64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0" y="80"/>
                  </a:lnTo>
                  <a:lnTo>
                    <a:pt x="214" y="84"/>
                  </a:lnTo>
                  <a:lnTo>
                    <a:pt x="214" y="84"/>
                  </a:lnTo>
                  <a:lnTo>
                    <a:pt x="204" y="94"/>
                  </a:lnTo>
                  <a:lnTo>
                    <a:pt x="198" y="104"/>
                  </a:lnTo>
                  <a:lnTo>
                    <a:pt x="192" y="116"/>
                  </a:lnTo>
                  <a:lnTo>
                    <a:pt x="190" y="128"/>
                  </a:lnTo>
                  <a:lnTo>
                    <a:pt x="190" y="128"/>
                  </a:lnTo>
                  <a:lnTo>
                    <a:pt x="190" y="154"/>
                  </a:lnTo>
                  <a:lnTo>
                    <a:pt x="184" y="156"/>
                  </a:lnTo>
                  <a:lnTo>
                    <a:pt x="184" y="156"/>
                  </a:lnTo>
                  <a:lnTo>
                    <a:pt x="174" y="162"/>
                  </a:lnTo>
                  <a:lnTo>
                    <a:pt x="174" y="162"/>
                  </a:lnTo>
                  <a:lnTo>
                    <a:pt x="164" y="176"/>
                  </a:lnTo>
                  <a:lnTo>
                    <a:pt x="164" y="176"/>
                  </a:lnTo>
                  <a:lnTo>
                    <a:pt x="150" y="192"/>
                  </a:lnTo>
                  <a:lnTo>
                    <a:pt x="136" y="208"/>
                  </a:lnTo>
                  <a:lnTo>
                    <a:pt x="136" y="208"/>
                  </a:lnTo>
                  <a:lnTo>
                    <a:pt x="126" y="214"/>
                  </a:lnTo>
                  <a:lnTo>
                    <a:pt x="116" y="218"/>
                  </a:lnTo>
                  <a:lnTo>
                    <a:pt x="106" y="222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62" y="222"/>
                  </a:lnTo>
                  <a:lnTo>
                    <a:pt x="44" y="218"/>
                  </a:lnTo>
                  <a:lnTo>
                    <a:pt x="36" y="218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26" y="206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4" y="162"/>
                  </a:lnTo>
                  <a:lnTo>
                    <a:pt x="4" y="162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0"/>
                  </a:lnTo>
                  <a:lnTo>
                    <a:pt x="8" y="92"/>
                  </a:lnTo>
                  <a:lnTo>
                    <a:pt x="16" y="74"/>
                  </a:lnTo>
                  <a:lnTo>
                    <a:pt x="26" y="56"/>
                  </a:lnTo>
                  <a:lnTo>
                    <a:pt x="40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0"/>
            <p:cNvSpPr/>
            <p:nvPr/>
          </p:nvSpPr>
          <p:spPr>
            <a:xfrm>
              <a:off x="8175596" y="3711864"/>
              <a:ext cx="296521" cy="762317"/>
            </a:xfrm>
            <a:custGeom>
              <a:rect b="b" l="l" r="r" t="t"/>
              <a:pathLst>
                <a:path extrusionOk="0" h="653" w="254">
                  <a:moveTo>
                    <a:pt x="206" y="392"/>
                  </a:moveTo>
                  <a:lnTo>
                    <a:pt x="206" y="392"/>
                  </a:lnTo>
                  <a:lnTo>
                    <a:pt x="210" y="366"/>
                  </a:lnTo>
                  <a:lnTo>
                    <a:pt x="212" y="350"/>
                  </a:lnTo>
                  <a:lnTo>
                    <a:pt x="224" y="310"/>
                  </a:lnTo>
                  <a:lnTo>
                    <a:pt x="224" y="310"/>
                  </a:lnTo>
                  <a:lnTo>
                    <a:pt x="228" y="280"/>
                  </a:lnTo>
                  <a:lnTo>
                    <a:pt x="232" y="238"/>
                  </a:lnTo>
                  <a:lnTo>
                    <a:pt x="236" y="194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52" y="114"/>
                  </a:lnTo>
                  <a:lnTo>
                    <a:pt x="254" y="90"/>
                  </a:lnTo>
                  <a:lnTo>
                    <a:pt x="254" y="76"/>
                  </a:lnTo>
                  <a:lnTo>
                    <a:pt x="252" y="62"/>
                  </a:lnTo>
                  <a:lnTo>
                    <a:pt x="252" y="62"/>
                  </a:lnTo>
                  <a:lnTo>
                    <a:pt x="236" y="52"/>
                  </a:lnTo>
                  <a:lnTo>
                    <a:pt x="220" y="42"/>
                  </a:lnTo>
                  <a:lnTo>
                    <a:pt x="220" y="42"/>
                  </a:lnTo>
                  <a:lnTo>
                    <a:pt x="222" y="34"/>
                  </a:lnTo>
                  <a:lnTo>
                    <a:pt x="224" y="28"/>
                  </a:lnTo>
                  <a:lnTo>
                    <a:pt x="228" y="20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30" y="6"/>
                  </a:lnTo>
                  <a:lnTo>
                    <a:pt x="228" y="2"/>
                  </a:lnTo>
                  <a:lnTo>
                    <a:pt x="228" y="2"/>
                  </a:lnTo>
                  <a:lnTo>
                    <a:pt x="224" y="2"/>
                  </a:lnTo>
                  <a:lnTo>
                    <a:pt x="220" y="0"/>
                  </a:lnTo>
                  <a:lnTo>
                    <a:pt x="218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0" y="10"/>
                  </a:lnTo>
                  <a:lnTo>
                    <a:pt x="206" y="20"/>
                  </a:lnTo>
                  <a:lnTo>
                    <a:pt x="206" y="20"/>
                  </a:lnTo>
                  <a:lnTo>
                    <a:pt x="196" y="34"/>
                  </a:lnTo>
                  <a:lnTo>
                    <a:pt x="184" y="50"/>
                  </a:lnTo>
                  <a:lnTo>
                    <a:pt x="174" y="6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6" y="96"/>
                  </a:lnTo>
                  <a:lnTo>
                    <a:pt x="166" y="104"/>
                  </a:lnTo>
                  <a:lnTo>
                    <a:pt x="170" y="120"/>
                  </a:lnTo>
                  <a:lnTo>
                    <a:pt x="172" y="136"/>
                  </a:lnTo>
                  <a:lnTo>
                    <a:pt x="174" y="142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66" y="180"/>
                  </a:lnTo>
                  <a:lnTo>
                    <a:pt x="156" y="212"/>
                  </a:lnTo>
                  <a:lnTo>
                    <a:pt x="156" y="212"/>
                  </a:lnTo>
                  <a:lnTo>
                    <a:pt x="136" y="270"/>
                  </a:lnTo>
                  <a:lnTo>
                    <a:pt x="130" y="298"/>
                  </a:lnTo>
                  <a:lnTo>
                    <a:pt x="128" y="312"/>
                  </a:lnTo>
                  <a:lnTo>
                    <a:pt x="126" y="330"/>
                  </a:lnTo>
                  <a:lnTo>
                    <a:pt x="126" y="330"/>
                  </a:lnTo>
                  <a:lnTo>
                    <a:pt x="124" y="338"/>
                  </a:lnTo>
                  <a:lnTo>
                    <a:pt x="120" y="346"/>
                  </a:lnTo>
                  <a:lnTo>
                    <a:pt x="100" y="366"/>
                  </a:lnTo>
                  <a:lnTo>
                    <a:pt x="78" y="392"/>
                  </a:lnTo>
                  <a:lnTo>
                    <a:pt x="66" y="406"/>
                  </a:lnTo>
                  <a:lnTo>
                    <a:pt x="56" y="424"/>
                  </a:lnTo>
                  <a:lnTo>
                    <a:pt x="56" y="424"/>
                  </a:lnTo>
                  <a:lnTo>
                    <a:pt x="50" y="430"/>
                  </a:lnTo>
                  <a:lnTo>
                    <a:pt x="44" y="438"/>
                  </a:lnTo>
                  <a:lnTo>
                    <a:pt x="28" y="454"/>
                  </a:lnTo>
                  <a:lnTo>
                    <a:pt x="12" y="468"/>
                  </a:lnTo>
                  <a:lnTo>
                    <a:pt x="0" y="484"/>
                  </a:lnTo>
                  <a:lnTo>
                    <a:pt x="0" y="484"/>
                  </a:lnTo>
                  <a:lnTo>
                    <a:pt x="0" y="488"/>
                  </a:lnTo>
                  <a:lnTo>
                    <a:pt x="0" y="492"/>
                  </a:lnTo>
                  <a:lnTo>
                    <a:pt x="2" y="500"/>
                  </a:lnTo>
                  <a:lnTo>
                    <a:pt x="10" y="510"/>
                  </a:lnTo>
                  <a:lnTo>
                    <a:pt x="18" y="520"/>
                  </a:lnTo>
                  <a:lnTo>
                    <a:pt x="38" y="541"/>
                  </a:lnTo>
                  <a:lnTo>
                    <a:pt x="46" y="551"/>
                  </a:lnTo>
                  <a:lnTo>
                    <a:pt x="50" y="559"/>
                  </a:lnTo>
                  <a:lnTo>
                    <a:pt x="50" y="559"/>
                  </a:lnTo>
                  <a:lnTo>
                    <a:pt x="60" y="585"/>
                  </a:lnTo>
                  <a:lnTo>
                    <a:pt x="72" y="607"/>
                  </a:lnTo>
                  <a:lnTo>
                    <a:pt x="86" y="625"/>
                  </a:lnTo>
                  <a:lnTo>
                    <a:pt x="102" y="639"/>
                  </a:lnTo>
                  <a:lnTo>
                    <a:pt x="116" y="649"/>
                  </a:lnTo>
                  <a:lnTo>
                    <a:pt x="124" y="651"/>
                  </a:lnTo>
                  <a:lnTo>
                    <a:pt x="132" y="653"/>
                  </a:lnTo>
                  <a:lnTo>
                    <a:pt x="138" y="653"/>
                  </a:lnTo>
                  <a:lnTo>
                    <a:pt x="144" y="651"/>
                  </a:lnTo>
                  <a:lnTo>
                    <a:pt x="150" y="647"/>
                  </a:lnTo>
                  <a:lnTo>
                    <a:pt x="156" y="643"/>
                  </a:lnTo>
                  <a:lnTo>
                    <a:pt x="156" y="643"/>
                  </a:lnTo>
                  <a:lnTo>
                    <a:pt x="162" y="633"/>
                  </a:lnTo>
                  <a:lnTo>
                    <a:pt x="166" y="621"/>
                  </a:lnTo>
                  <a:lnTo>
                    <a:pt x="176" y="593"/>
                  </a:lnTo>
                  <a:lnTo>
                    <a:pt x="184" y="559"/>
                  </a:lnTo>
                  <a:lnTo>
                    <a:pt x="190" y="520"/>
                  </a:lnTo>
                  <a:lnTo>
                    <a:pt x="200" y="448"/>
                  </a:lnTo>
                  <a:lnTo>
                    <a:pt x="206" y="392"/>
                  </a:lnTo>
                  <a:lnTo>
                    <a:pt x="206" y="392"/>
                  </a:lnTo>
                  <a:close/>
                </a:path>
              </a:pathLst>
            </a:custGeom>
            <a:solidFill>
              <a:srgbClr val="F7B598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0"/>
            <p:cNvSpPr/>
            <p:nvPr/>
          </p:nvSpPr>
          <p:spPr>
            <a:xfrm>
              <a:off x="7729647" y="4197505"/>
              <a:ext cx="670091" cy="862713"/>
            </a:xfrm>
            <a:custGeom>
              <a:rect b="b" l="l" r="r" t="t"/>
              <a:pathLst>
                <a:path extrusionOk="0" h="739" w="574">
                  <a:moveTo>
                    <a:pt x="68" y="385"/>
                  </a:moveTo>
                  <a:lnTo>
                    <a:pt x="68" y="385"/>
                  </a:lnTo>
                  <a:lnTo>
                    <a:pt x="68" y="437"/>
                  </a:lnTo>
                  <a:lnTo>
                    <a:pt x="66" y="487"/>
                  </a:lnTo>
                  <a:lnTo>
                    <a:pt x="60" y="575"/>
                  </a:lnTo>
                  <a:lnTo>
                    <a:pt x="52" y="645"/>
                  </a:lnTo>
                  <a:lnTo>
                    <a:pt x="46" y="689"/>
                  </a:lnTo>
                  <a:lnTo>
                    <a:pt x="46" y="689"/>
                  </a:lnTo>
                  <a:lnTo>
                    <a:pt x="46" y="699"/>
                  </a:lnTo>
                  <a:lnTo>
                    <a:pt x="48" y="707"/>
                  </a:lnTo>
                  <a:lnTo>
                    <a:pt x="54" y="715"/>
                  </a:lnTo>
                  <a:lnTo>
                    <a:pt x="60" y="721"/>
                  </a:lnTo>
                  <a:lnTo>
                    <a:pt x="60" y="721"/>
                  </a:lnTo>
                  <a:lnTo>
                    <a:pt x="72" y="725"/>
                  </a:lnTo>
                  <a:lnTo>
                    <a:pt x="84" y="729"/>
                  </a:lnTo>
                  <a:lnTo>
                    <a:pt x="108" y="739"/>
                  </a:lnTo>
                  <a:lnTo>
                    <a:pt x="508" y="739"/>
                  </a:lnTo>
                  <a:lnTo>
                    <a:pt x="508" y="739"/>
                  </a:lnTo>
                  <a:lnTo>
                    <a:pt x="518" y="737"/>
                  </a:lnTo>
                  <a:lnTo>
                    <a:pt x="518" y="737"/>
                  </a:lnTo>
                  <a:lnTo>
                    <a:pt x="524" y="735"/>
                  </a:lnTo>
                  <a:lnTo>
                    <a:pt x="528" y="731"/>
                  </a:lnTo>
                  <a:lnTo>
                    <a:pt x="534" y="727"/>
                  </a:lnTo>
                  <a:lnTo>
                    <a:pt x="536" y="721"/>
                  </a:lnTo>
                  <a:lnTo>
                    <a:pt x="542" y="709"/>
                  </a:lnTo>
                  <a:lnTo>
                    <a:pt x="542" y="695"/>
                  </a:lnTo>
                  <a:lnTo>
                    <a:pt x="542" y="695"/>
                  </a:lnTo>
                  <a:lnTo>
                    <a:pt x="542" y="671"/>
                  </a:lnTo>
                  <a:lnTo>
                    <a:pt x="542" y="671"/>
                  </a:lnTo>
                  <a:lnTo>
                    <a:pt x="540" y="627"/>
                  </a:lnTo>
                  <a:lnTo>
                    <a:pt x="540" y="627"/>
                  </a:lnTo>
                  <a:lnTo>
                    <a:pt x="540" y="601"/>
                  </a:lnTo>
                  <a:lnTo>
                    <a:pt x="542" y="575"/>
                  </a:lnTo>
                  <a:lnTo>
                    <a:pt x="544" y="547"/>
                  </a:lnTo>
                  <a:lnTo>
                    <a:pt x="544" y="521"/>
                  </a:lnTo>
                  <a:lnTo>
                    <a:pt x="544" y="521"/>
                  </a:lnTo>
                  <a:lnTo>
                    <a:pt x="538" y="445"/>
                  </a:lnTo>
                  <a:lnTo>
                    <a:pt x="530" y="365"/>
                  </a:lnTo>
                  <a:lnTo>
                    <a:pt x="518" y="271"/>
                  </a:lnTo>
                  <a:lnTo>
                    <a:pt x="518" y="271"/>
                  </a:lnTo>
                  <a:lnTo>
                    <a:pt x="550" y="223"/>
                  </a:lnTo>
                  <a:lnTo>
                    <a:pt x="550" y="223"/>
                  </a:lnTo>
                  <a:lnTo>
                    <a:pt x="558" y="211"/>
                  </a:lnTo>
                  <a:lnTo>
                    <a:pt x="564" y="193"/>
                  </a:lnTo>
                  <a:lnTo>
                    <a:pt x="570" y="175"/>
                  </a:lnTo>
                  <a:lnTo>
                    <a:pt x="572" y="157"/>
                  </a:lnTo>
                  <a:lnTo>
                    <a:pt x="574" y="125"/>
                  </a:lnTo>
                  <a:lnTo>
                    <a:pt x="574" y="108"/>
                  </a:lnTo>
                  <a:lnTo>
                    <a:pt x="574" y="108"/>
                  </a:lnTo>
                  <a:lnTo>
                    <a:pt x="572" y="102"/>
                  </a:lnTo>
                  <a:lnTo>
                    <a:pt x="566" y="98"/>
                  </a:lnTo>
                  <a:lnTo>
                    <a:pt x="550" y="82"/>
                  </a:lnTo>
                  <a:lnTo>
                    <a:pt x="528" y="6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486" y="2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58" y="4"/>
                  </a:lnTo>
                  <a:lnTo>
                    <a:pt x="450" y="2"/>
                  </a:lnTo>
                  <a:lnTo>
                    <a:pt x="444" y="0"/>
                  </a:lnTo>
                  <a:lnTo>
                    <a:pt x="436" y="0"/>
                  </a:lnTo>
                  <a:lnTo>
                    <a:pt x="428" y="2"/>
                  </a:lnTo>
                  <a:lnTo>
                    <a:pt x="422" y="6"/>
                  </a:lnTo>
                  <a:lnTo>
                    <a:pt x="416" y="10"/>
                  </a:lnTo>
                  <a:lnTo>
                    <a:pt x="410" y="16"/>
                  </a:lnTo>
                  <a:lnTo>
                    <a:pt x="410" y="16"/>
                  </a:lnTo>
                  <a:lnTo>
                    <a:pt x="402" y="26"/>
                  </a:lnTo>
                  <a:lnTo>
                    <a:pt x="390" y="38"/>
                  </a:lnTo>
                  <a:lnTo>
                    <a:pt x="378" y="48"/>
                  </a:lnTo>
                  <a:lnTo>
                    <a:pt x="364" y="54"/>
                  </a:lnTo>
                  <a:lnTo>
                    <a:pt x="364" y="54"/>
                  </a:lnTo>
                  <a:lnTo>
                    <a:pt x="358" y="58"/>
                  </a:lnTo>
                  <a:lnTo>
                    <a:pt x="358" y="58"/>
                  </a:lnTo>
                  <a:lnTo>
                    <a:pt x="342" y="62"/>
                  </a:lnTo>
                  <a:lnTo>
                    <a:pt x="326" y="64"/>
                  </a:lnTo>
                  <a:lnTo>
                    <a:pt x="310" y="66"/>
                  </a:lnTo>
                  <a:lnTo>
                    <a:pt x="294" y="66"/>
                  </a:lnTo>
                  <a:lnTo>
                    <a:pt x="262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196" y="68"/>
                  </a:lnTo>
                  <a:lnTo>
                    <a:pt x="158" y="74"/>
                  </a:lnTo>
                  <a:lnTo>
                    <a:pt x="126" y="84"/>
                  </a:lnTo>
                  <a:lnTo>
                    <a:pt x="112" y="88"/>
                  </a:lnTo>
                  <a:lnTo>
                    <a:pt x="102" y="94"/>
                  </a:lnTo>
                  <a:lnTo>
                    <a:pt x="102" y="94"/>
                  </a:lnTo>
                  <a:lnTo>
                    <a:pt x="88" y="106"/>
                  </a:lnTo>
                  <a:lnTo>
                    <a:pt x="74" y="119"/>
                  </a:lnTo>
                  <a:lnTo>
                    <a:pt x="62" y="133"/>
                  </a:lnTo>
                  <a:lnTo>
                    <a:pt x="50" y="147"/>
                  </a:lnTo>
                  <a:lnTo>
                    <a:pt x="32" y="175"/>
                  </a:lnTo>
                  <a:lnTo>
                    <a:pt x="20" y="201"/>
                  </a:lnTo>
                  <a:lnTo>
                    <a:pt x="10" y="225"/>
                  </a:lnTo>
                  <a:lnTo>
                    <a:pt x="4" y="24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0" y="269"/>
                  </a:lnTo>
                  <a:lnTo>
                    <a:pt x="22" y="279"/>
                  </a:lnTo>
                  <a:lnTo>
                    <a:pt x="44" y="291"/>
                  </a:lnTo>
                  <a:lnTo>
                    <a:pt x="62" y="297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8" y="333"/>
                  </a:lnTo>
                  <a:lnTo>
                    <a:pt x="68" y="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2" name="Google Shape;1652;p60"/>
          <p:cNvGrpSpPr/>
          <p:nvPr/>
        </p:nvGrpSpPr>
        <p:grpSpPr>
          <a:xfrm>
            <a:off x="305501" y="3074791"/>
            <a:ext cx="1368000" cy="1368000"/>
            <a:chOff x="4974643" y="2258092"/>
            <a:chExt cx="612000" cy="612000"/>
          </a:xfrm>
        </p:grpSpPr>
        <p:sp>
          <p:nvSpPr>
            <p:cNvPr id="1653" name="Google Shape;1653;p60"/>
            <p:cNvSpPr/>
            <p:nvPr/>
          </p:nvSpPr>
          <p:spPr>
            <a:xfrm>
              <a:off x="4974643" y="2258092"/>
              <a:ext cx="612000" cy="61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54" name="Google Shape;1654;p60"/>
            <p:cNvSpPr/>
            <p:nvPr/>
          </p:nvSpPr>
          <p:spPr>
            <a:xfrm>
              <a:off x="5044550" y="2383510"/>
              <a:ext cx="472186" cy="399912"/>
            </a:xfrm>
            <a:custGeom>
              <a:rect b="b" l="l" r="r" t="t"/>
              <a:pathLst>
                <a:path extrusionOk="0" h="332" w="392">
                  <a:moveTo>
                    <a:pt x="386" y="126"/>
                  </a:moveTo>
                  <a:lnTo>
                    <a:pt x="314" y="116"/>
                  </a:lnTo>
                  <a:lnTo>
                    <a:pt x="342" y="64"/>
                  </a:lnTo>
                  <a:lnTo>
                    <a:pt x="342" y="64"/>
                  </a:lnTo>
                  <a:lnTo>
                    <a:pt x="342" y="62"/>
                  </a:lnTo>
                  <a:lnTo>
                    <a:pt x="342" y="58"/>
                  </a:lnTo>
                  <a:lnTo>
                    <a:pt x="342" y="58"/>
                  </a:lnTo>
                  <a:lnTo>
                    <a:pt x="340" y="56"/>
                  </a:lnTo>
                  <a:lnTo>
                    <a:pt x="338" y="54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4" y="4"/>
                  </a:lnTo>
                  <a:lnTo>
                    <a:pt x="188" y="52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4" y="56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2" y="62"/>
                  </a:lnTo>
                  <a:lnTo>
                    <a:pt x="34" y="64"/>
                  </a:lnTo>
                  <a:lnTo>
                    <a:pt x="62" y="116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2" y="12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4"/>
                  </a:lnTo>
                  <a:lnTo>
                    <a:pt x="4" y="136"/>
                  </a:lnTo>
                  <a:lnTo>
                    <a:pt x="66" y="166"/>
                  </a:lnTo>
                  <a:lnTo>
                    <a:pt x="66" y="270"/>
                  </a:lnTo>
                  <a:lnTo>
                    <a:pt x="66" y="270"/>
                  </a:lnTo>
                  <a:lnTo>
                    <a:pt x="68" y="274"/>
                  </a:lnTo>
                  <a:lnTo>
                    <a:pt x="72" y="276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8" y="332"/>
                  </a:lnTo>
                  <a:lnTo>
                    <a:pt x="188" y="332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304" y="276"/>
                  </a:lnTo>
                  <a:lnTo>
                    <a:pt x="304" y="276"/>
                  </a:lnTo>
                  <a:lnTo>
                    <a:pt x="308" y="274"/>
                  </a:lnTo>
                  <a:lnTo>
                    <a:pt x="308" y="270"/>
                  </a:lnTo>
                  <a:lnTo>
                    <a:pt x="308" y="17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2" y="138"/>
                  </a:lnTo>
                  <a:lnTo>
                    <a:pt x="392" y="132"/>
                  </a:lnTo>
                  <a:lnTo>
                    <a:pt x="392" y="132"/>
                  </a:lnTo>
                  <a:lnTo>
                    <a:pt x="390" y="128"/>
                  </a:lnTo>
                  <a:lnTo>
                    <a:pt x="386" y="126"/>
                  </a:lnTo>
                  <a:lnTo>
                    <a:pt x="386" y="126"/>
                  </a:lnTo>
                  <a:close/>
                  <a:moveTo>
                    <a:pt x="224" y="18"/>
                  </a:moveTo>
                  <a:lnTo>
                    <a:pt x="324" y="64"/>
                  </a:lnTo>
                  <a:lnTo>
                    <a:pt x="298" y="112"/>
                  </a:lnTo>
                  <a:lnTo>
                    <a:pt x="198" y="66"/>
                  </a:lnTo>
                  <a:lnTo>
                    <a:pt x="224" y="18"/>
                  </a:lnTo>
                  <a:close/>
                  <a:moveTo>
                    <a:pt x="180" y="310"/>
                  </a:moveTo>
                  <a:lnTo>
                    <a:pt x="82" y="264"/>
                  </a:lnTo>
                  <a:lnTo>
                    <a:pt x="82" y="174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2" y="190"/>
                  </a:lnTo>
                  <a:lnTo>
                    <a:pt x="180" y="184"/>
                  </a:lnTo>
                  <a:lnTo>
                    <a:pt x="180" y="310"/>
                  </a:lnTo>
                  <a:close/>
                  <a:moveTo>
                    <a:pt x="188" y="166"/>
                  </a:moveTo>
                  <a:lnTo>
                    <a:pt x="94" y="122"/>
                  </a:lnTo>
                  <a:lnTo>
                    <a:pt x="188" y="78"/>
                  </a:lnTo>
                  <a:lnTo>
                    <a:pt x="282" y="122"/>
                  </a:lnTo>
                  <a:lnTo>
                    <a:pt x="188" y="166"/>
                  </a:lnTo>
                  <a:close/>
                  <a:moveTo>
                    <a:pt x="272" y="232"/>
                  </a:moveTo>
                  <a:lnTo>
                    <a:pt x="262" y="236"/>
                  </a:lnTo>
                  <a:lnTo>
                    <a:pt x="262" y="278"/>
                  </a:lnTo>
                  <a:lnTo>
                    <a:pt x="262" y="278"/>
                  </a:lnTo>
                  <a:lnTo>
                    <a:pt x="260" y="282"/>
                  </a:lnTo>
                  <a:lnTo>
                    <a:pt x="260" y="284"/>
                  </a:lnTo>
                  <a:lnTo>
                    <a:pt x="256" y="286"/>
                  </a:lnTo>
                  <a:lnTo>
                    <a:pt x="254" y="286"/>
                  </a:lnTo>
                  <a:lnTo>
                    <a:pt x="254" y="286"/>
                  </a:lnTo>
                  <a:lnTo>
                    <a:pt x="250" y="286"/>
                  </a:lnTo>
                  <a:lnTo>
                    <a:pt x="248" y="284"/>
                  </a:lnTo>
                  <a:lnTo>
                    <a:pt x="246" y="282"/>
                  </a:lnTo>
                  <a:lnTo>
                    <a:pt x="246" y="278"/>
                  </a:lnTo>
                  <a:lnTo>
                    <a:pt x="246" y="24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36" y="244"/>
                  </a:lnTo>
                  <a:lnTo>
                    <a:pt x="236" y="244"/>
                  </a:lnTo>
                  <a:lnTo>
                    <a:pt x="232" y="242"/>
                  </a:lnTo>
                  <a:lnTo>
                    <a:pt x="228" y="240"/>
                  </a:lnTo>
                  <a:lnTo>
                    <a:pt x="228" y="240"/>
                  </a:lnTo>
                  <a:lnTo>
                    <a:pt x="228" y="236"/>
                  </a:lnTo>
                  <a:lnTo>
                    <a:pt x="230" y="230"/>
                  </a:lnTo>
                  <a:lnTo>
                    <a:pt x="248" y="210"/>
                  </a:lnTo>
                  <a:lnTo>
                    <a:pt x="248" y="210"/>
                  </a:lnTo>
                  <a:lnTo>
                    <a:pt x="252" y="206"/>
                  </a:lnTo>
                  <a:lnTo>
                    <a:pt x="258" y="208"/>
                  </a:lnTo>
                  <a:lnTo>
                    <a:pt x="274" y="216"/>
                  </a:lnTo>
                  <a:lnTo>
                    <a:pt x="274" y="216"/>
                  </a:lnTo>
                  <a:lnTo>
                    <a:pt x="278" y="220"/>
                  </a:lnTo>
                  <a:lnTo>
                    <a:pt x="278" y="224"/>
                  </a:lnTo>
                  <a:lnTo>
                    <a:pt x="278" y="224"/>
                  </a:lnTo>
                  <a:lnTo>
                    <a:pt x="276" y="228"/>
                  </a:lnTo>
                  <a:lnTo>
                    <a:pt x="272" y="232"/>
                  </a:lnTo>
                  <a:lnTo>
                    <a:pt x="272" y="232"/>
                  </a:lnTo>
                  <a:close/>
                  <a:moveTo>
                    <a:pt x="308" y="160"/>
                  </a:moveTo>
                  <a:lnTo>
                    <a:pt x="308" y="160"/>
                  </a:lnTo>
                  <a:lnTo>
                    <a:pt x="270" y="178"/>
                  </a:lnTo>
                  <a:lnTo>
                    <a:pt x="216" y="172"/>
                  </a:lnTo>
                  <a:lnTo>
                    <a:pt x="302" y="130"/>
                  </a:lnTo>
                  <a:lnTo>
                    <a:pt x="308" y="132"/>
                  </a:lnTo>
                  <a:lnTo>
                    <a:pt x="308" y="132"/>
                  </a:lnTo>
                  <a:lnTo>
                    <a:pt x="356" y="138"/>
                  </a:lnTo>
                  <a:lnTo>
                    <a:pt x="308" y="1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pl-PL"/>
              <a:t>5. Format pliku wynikowego</a:t>
            </a:r>
            <a:endParaRPr/>
          </a:p>
        </p:txBody>
      </p:sp>
      <p:sp>
        <p:nvSpPr>
          <p:cNvPr id="1661" name="Google Shape;1661;p12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62" name="Google Shape;1662;p12"/>
          <p:cNvSpPr/>
          <p:nvPr/>
        </p:nvSpPr>
        <p:spPr>
          <a:xfrm>
            <a:off x="314325" y="1235075"/>
            <a:ext cx="8520113" cy="319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63" name="Google Shape;1663;p12"/>
          <p:cNvGrpSpPr/>
          <p:nvPr/>
        </p:nvGrpSpPr>
        <p:grpSpPr>
          <a:xfrm>
            <a:off x="391051" y="1479460"/>
            <a:ext cx="5104379" cy="2787135"/>
            <a:chOff x="491851" y="1493860"/>
            <a:chExt cx="5104379" cy="2787135"/>
          </a:xfrm>
        </p:grpSpPr>
        <p:pic>
          <p:nvPicPr>
            <p:cNvPr id="1664" name="Google Shape;166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1219" y="1493860"/>
              <a:ext cx="2292750" cy="267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5" name="Google Shape;1665;p12"/>
            <p:cNvSpPr/>
            <p:nvPr/>
          </p:nvSpPr>
          <p:spPr>
            <a:xfrm>
              <a:off x="1826003" y="1603733"/>
              <a:ext cx="1138066" cy="267726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04A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2"/>
            <p:cNvSpPr/>
            <p:nvPr/>
          </p:nvSpPr>
          <p:spPr>
            <a:xfrm>
              <a:off x="491851" y="2544370"/>
              <a:ext cx="1197273" cy="976430"/>
            </a:xfrm>
            <a:prstGeom prst="wedgeRoundRectCallout">
              <a:avLst>
                <a:gd fmla="val 60937" name="adj1"/>
                <a:gd fmla="val -131208" name="adj2"/>
                <a:gd fmla="val 16667" name="adj3"/>
              </a:avLst>
            </a:prstGeom>
            <a:solidFill>
              <a:srgbClr val="D04A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2"/>
            <p:cNvSpPr txBox="1"/>
            <p:nvPr/>
          </p:nvSpPr>
          <p:spPr>
            <a:xfrm>
              <a:off x="617347" y="2696143"/>
              <a:ext cx="946281" cy="692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Zmienna określająca numer umowy, unikalny w zbiorze wyjściowym.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2"/>
            <p:cNvSpPr/>
            <p:nvPr/>
          </p:nvSpPr>
          <p:spPr>
            <a:xfrm>
              <a:off x="2958076" y="1603733"/>
              <a:ext cx="1138066" cy="267726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04A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2"/>
            <p:cNvSpPr/>
            <p:nvPr/>
          </p:nvSpPr>
          <p:spPr>
            <a:xfrm>
              <a:off x="4398957" y="2074412"/>
              <a:ext cx="1197273" cy="1158388"/>
            </a:xfrm>
            <a:prstGeom prst="wedgeRoundRectCallout">
              <a:avLst>
                <a:gd fmla="val -76975" name="adj1"/>
                <a:gd fmla="val -60133" name="adj2"/>
                <a:gd fmla="val 16667" name="adj3"/>
              </a:avLst>
            </a:prstGeom>
            <a:solidFill>
              <a:srgbClr val="D04A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2"/>
            <p:cNvSpPr txBox="1"/>
            <p:nvPr/>
          </p:nvSpPr>
          <p:spPr>
            <a:xfrm>
              <a:off x="4524452" y="2164630"/>
              <a:ext cx="946281" cy="969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Zmienna określająca wartość predykcji z modelu dla całego zbioru danych (100k obserwacji).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1" name="Google Shape;1671;p12"/>
          <p:cNvSpPr/>
          <p:nvPr/>
        </p:nvSpPr>
        <p:spPr>
          <a:xfrm>
            <a:off x="5707325" y="1569094"/>
            <a:ext cx="3019075" cy="2607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Założenia do formatu pliku wyjściowego i sposobu wysyłania wyników: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Plik powinien być w formacie .csv (separator „;”)</a:t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Nazwa pliku – „Output”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Plik powinien zawierać dwie zmienne określające nr umowy oraz wartość predykcji z modelu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Predykcje z modelu zapisane jako zmienne numeryczne z kropką (.) jako separator dziesiętny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Plik powinien zawierać 100k obserwacji bez żadnych braków danych (ważne!), tzn. predykcje powinny być policzone także na zbiorze testowym na którym nie ma dostępnej flagi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Plik wynikowy powinien zostać przesłany w określonym terminie (pkt 4. Harmonogram) na adres mailowy: </a:t>
            </a:r>
            <a:r>
              <a:rPr lang="pl-PL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pl_casestudy</a:t>
            </a:r>
            <a:r>
              <a:rPr b="0" i="0" lang="pl-PL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@pwc.com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Tytuł maila: </a:t>
            </a:r>
            <a:r>
              <a:rPr b="1" i="0" lang="pl-PL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[Case_study][PG][Nazwisko]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72" name="Google Shape;1672;p12"/>
          <p:cNvGrpSpPr/>
          <p:nvPr/>
        </p:nvGrpSpPr>
        <p:grpSpPr>
          <a:xfrm>
            <a:off x="8244000" y="0"/>
            <a:ext cx="900000" cy="900000"/>
            <a:chOff x="4974643" y="2258092"/>
            <a:chExt cx="612000" cy="612000"/>
          </a:xfrm>
        </p:grpSpPr>
        <p:sp>
          <p:nvSpPr>
            <p:cNvPr id="1673" name="Google Shape;1673;p12"/>
            <p:cNvSpPr/>
            <p:nvPr/>
          </p:nvSpPr>
          <p:spPr>
            <a:xfrm>
              <a:off x="4974643" y="2258092"/>
              <a:ext cx="612000" cy="61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74" name="Google Shape;1674;p12"/>
            <p:cNvSpPr/>
            <p:nvPr/>
          </p:nvSpPr>
          <p:spPr>
            <a:xfrm>
              <a:off x="5044550" y="2383510"/>
              <a:ext cx="472186" cy="399912"/>
            </a:xfrm>
            <a:custGeom>
              <a:rect b="b" l="l" r="r" t="t"/>
              <a:pathLst>
                <a:path extrusionOk="0" h="332" w="392">
                  <a:moveTo>
                    <a:pt x="386" y="126"/>
                  </a:moveTo>
                  <a:lnTo>
                    <a:pt x="314" y="116"/>
                  </a:lnTo>
                  <a:lnTo>
                    <a:pt x="342" y="64"/>
                  </a:lnTo>
                  <a:lnTo>
                    <a:pt x="342" y="64"/>
                  </a:lnTo>
                  <a:lnTo>
                    <a:pt x="342" y="62"/>
                  </a:lnTo>
                  <a:lnTo>
                    <a:pt x="342" y="58"/>
                  </a:lnTo>
                  <a:lnTo>
                    <a:pt x="342" y="58"/>
                  </a:lnTo>
                  <a:lnTo>
                    <a:pt x="340" y="56"/>
                  </a:lnTo>
                  <a:lnTo>
                    <a:pt x="338" y="54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4" y="4"/>
                  </a:lnTo>
                  <a:lnTo>
                    <a:pt x="188" y="52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4" y="56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2" y="62"/>
                  </a:lnTo>
                  <a:lnTo>
                    <a:pt x="34" y="64"/>
                  </a:lnTo>
                  <a:lnTo>
                    <a:pt x="62" y="116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2" y="12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4"/>
                  </a:lnTo>
                  <a:lnTo>
                    <a:pt x="4" y="136"/>
                  </a:lnTo>
                  <a:lnTo>
                    <a:pt x="66" y="166"/>
                  </a:lnTo>
                  <a:lnTo>
                    <a:pt x="66" y="270"/>
                  </a:lnTo>
                  <a:lnTo>
                    <a:pt x="66" y="270"/>
                  </a:lnTo>
                  <a:lnTo>
                    <a:pt x="68" y="274"/>
                  </a:lnTo>
                  <a:lnTo>
                    <a:pt x="72" y="276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8" y="332"/>
                  </a:lnTo>
                  <a:lnTo>
                    <a:pt x="188" y="332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304" y="276"/>
                  </a:lnTo>
                  <a:lnTo>
                    <a:pt x="304" y="276"/>
                  </a:lnTo>
                  <a:lnTo>
                    <a:pt x="308" y="274"/>
                  </a:lnTo>
                  <a:lnTo>
                    <a:pt x="308" y="270"/>
                  </a:lnTo>
                  <a:lnTo>
                    <a:pt x="308" y="17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2" y="138"/>
                  </a:lnTo>
                  <a:lnTo>
                    <a:pt x="392" y="132"/>
                  </a:lnTo>
                  <a:lnTo>
                    <a:pt x="392" y="132"/>
                  </a:lnTo>
                  <a:lnTo>
                    <a:pt x="390" y="128"/>
                  </a:lnTo>
                  <a:lnTo>
                    <a:pt x="386" y="126"/>
                  </a:lnTo>
                  <a:lnTo>
                    <a:pt x="386" y="126"/>
                  </a:lnTo>
                  <a:close/>
                  <a:moveTo>
                    <a:pt x="224" y="18"/>
                  </a:moveTo>
                  <a:lnTo>
                    <a:pt x="324" y="64"/>
                  </a:lnTo>
                  <a:lnTo>
                    <a:pt x="298" y="112"/>
                  </a:lnTo>
                  <a:lnTo>
                    <a:pt x="198" y="66"/>
                  </a:lnTo>
                  <a:lnTo>
                    <a:pt x="224" y="18"/>
                  </a:lnTo>
                  <a:close/>
                  <a:moveTo>
                    <a:pt x="180" y="310"/>
                  </a:moveTo>
                  <a:lnTo>
                    <a:pt x="82" y="264"/>
                  </a:lnTo>
                  <a:lnTo>
                    <a:pt x="82" y="174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2" y="190"/>
                  </a:lnTo>
                  <a:lnTo>
                    <a:pt x="180" y="184"/>
                  </a:lnTo>
                  <a:lnTo>
                    <a:pt x="180" y="310"/>
                  </a:lnTo>
                  <a:close/>
                  <a:moveTo>
                    <a:pt x="188" y="166"/>
                  </a:moveTo>
                  <a:lnTo>
                    <a:pt x="94" y="122"/>
                  </a:lnTo>
                  <a:lnTo>
                    <a:pt x="188" y="78"/>
                  </a:lnTo>
                  <a:lnTo>
                    <a:pt x="282" y="122"/>
                  </a:lnTo>
                  <a:lnTo>
                    <a:pt x="188" y="166"/>
                  </a:lnTo>
                  <a:close/>
                  <a:moveTo>
                    <a:pt x="272" y="232"/>
                  </a:moveTo>
                  <a:lnTo>
                    <a:pt x="262" y="236"/>
                  </a:lnTo>
                  <a:lnTo>
                    <a:pt x="262" y="278"/>
                  </a:lnTo>
                  <a:lnTo>
                    <a:pt x="262" y="278"/>
                  </a:lnTo>
                  <a:lnTo>
                    <a:pt x="260" y="282"/>
                  </a:lnTo>
                  <a:lnTo>
                    <a:pt x="260" y="284"/>
                  </a:lnTo>
                  <a:lnTo>
                    <a:pt x="256" y="286"/>
                  </a:lnTo>
                  <a:lnTo>
                    <a:pt x="254" y="286"/>
                  </a:lnTo>
                  <a:lnTo>
                    <a:pt x="254" y="286"/>
                  </a:lnTo>
                  <a:lnTo>
                    <a:pt x="250" y="286"/>
                  </a:lnTo>
                  <a:lnTo>
                    <a:pt x="248" y="284"/>
                  </a:lnTo>
                  <a:lnTo>
                    <a:pt x="246" y="282"/>
                  </a:lnTo>
                  <a:lnTo>
                    <a:pt x="246" y="278"/>
                  </a:lnTo>
                  <a:lnTo>
                    <a:pt x="246" y="24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36" y="244"/>
                  </a:lnTo>
                  <a:lnTo>
                    <a:pt x="236" y="244"/>
                  </a:lnTo>
                  <a:lnTo>
                    <a:pt x="232" y="242"/>
                  </a:lnTo>
                  <a:lnTo>
                    <a:pt x="228" y="240"/>
                  </a:lnTo>
                  <a:lnTo>
                    <a:pt x="228" y="240"/>
                  </a:lnTo>
                  <a:lnTo>
                    <a:pt x="228" y="236"/>
                  </a:lnTo>
                  <a:lnTo>
                    <a:pt x="230" y="230"/>
                  </a:lnTo>
                  <a:lnTo>
                    <a:pt x="248" y="210"/>
                  </a:lnTo>
                  <a:lnTo>
                    <a:pt x="248" y="210"/>
                  </a:lnTo>
                  <a:lnTo>
                    <a:pt x="252" y="206"/>
                  </a:lnTo>
                  <a:lnTo>
                    <a:pt x="258" y="208"/>
                  </a:lnTo>
                  <a:lnTo>
                    <a:pt x="274" y="216"/>
                  </a:lnTo>
                  <a:lnTo>
                    <a:pt x="274" y="216"/>
                  </a:lnTo>
                  <a:lnTo>
                    <a:pt x="278" y="220"/>
                  </a:lnTo>
                  <a:lnTo>
                    <a:pt x="278" y="224"/>
                  </a:lnTo>
                  <a:lnTo>
                    <a:pt x="278" y="224"/>
                  </a:lnTo>
                  <a:lnTo>
                    <a:pt x="276" y="228"/>
                  </a:lnTo>
                  <a:lnTo>
                    <a:pt x="272" y="232"/>
                  </a:lnTo>
                  <a:lnTo>
                    <a:pt x="272" y="232"/>
                  </a:lnTo>
                  <a:close/>
                  <a:moveTo>
                    <a:pt x="308" y="160"/>
                  </a:moveTo>
                  <a:lnTo>
                    <a:pt x="308" y="160"/>
                  </a:lnTo>
                  <a:lnTo>
                    <a:pt x="270" y="178"/>
                  </a:lnTo>
                  <a:lnTo>
                    <a:pt x="216" y="172"/>
                  </a:lnTo>
                  <a:lnTo>
                    <a:pt x="302" y="130"/>
                  </a:lnTo>
                  <a:lnTo>
                    <a:pt x="308" y="132"/>
                  </a:lnTo>
                  <a:lnTo>
                    <a:pt x="308" y="132"/>
                  </a:lnTo>
                  <a:lnTo>
                    <a:pt x="356" y="138"/>
                  </a:lnTo>
                  <a:lnTo>
                    <a:pt x="308" y="1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1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80" name="Google Shape;1680;p61"/>
          <p:cNvSpPr txBox="1"/>
          <p:nvPr>
            <p:ph type="title"/>
          </p:nvPr>
        </p:nvSpPr>
        <p:spPr>
          <a:xfrm>
            <a:off x="332185" y="2539994"/>
            <a:ext cx="4374356" cy="2089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i="1" lang="pl-PL"/>
              <a:t>Nagrody</a:t>
            </a:r>
            <a:endParaRPr/>
          </a:p>
        </p:txBody>
      </p:sp>
      <p:sp>
        <p:nvSpPr>
          <p:cNvPr id="1681" name="Google Shape;1681;p61"/>
          <p:cNvSpPr txBox="1"/>
          <p:nvPr>
            <p:ph idx="1" type="body"/>
          </p:nvPr>
        </p:nvSpPr>
        <p:spPr>
          <a:xfrm>
            <a:off x="305501" y="1264303"/>
            <a:ext cx="230981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</a:pPr>
            <a:r>
              <a:rPr lang="pl-PL"/>
              <a:t>6</a:t>
            </a:r>
            <a:endParaRPr/>
          </a:p>
        </p:txBody>
      </p:sp>
      <p:grpSp>
        <p:nvGrpSpPr>
          <p:cNvPr id="1682" name="Google Shape;1682;p61"/>
          <p:cNvGrpSpPr/>
          <p:nvPr/>
        </p:nvGrpSpPr>
        <p:grpSpPr>
          <a:xfrm>
            <a:off x="4291608" y="1476887"/>
            <a:ext cx="3932516" cy="3147084"/>
            <a:chOff x="4707099" y="536459"/>
            <a:chExt cx="7042278" cy="5635741"/>
          </a:xfrm>
        </p:grpSpPr>
        <p:sp>
          <p:nvSpPr>
            <p:cNvPr id="1683" name="Google Shape;1683;p61"/>
            <p:cNvSpPr/>
            <p:nvPr/>
          </p:nvSpPr>
          <p:spPr>
            <a:xfrm>
              <a:off x="4707099" y="423200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4" name="Google Shape;1684;p61"/>
            <p:cNvGrpSpPr/>
            <p:nvPr/>
          </p:nvGrpSpPr>
          <p:grpSpPr>
            <a:xfrm>
              <a:off x="8202956" y="536459"/>
              <a:ext cx="2193501" cy="3988832"/>
              <a:chOff x="6472238" y="646113"/>
              <a:chExt cx="2439987" cy="4437062"/>
            </a:xfrm>
          </p:grpSpPr>
          <p:sp>
            <p:nvSpPr>
              <p:cNvPr id="1685" name="Google Shape;1685;p61"/>
              <p:cNvSpPr/>
              <p:nvPr/>
            </p:nvSpPr>
            <p:spPr>
              <a:xfrm>
                <a:off x="7696200" y="1770063"/>
                <a:ext cx="1216025" cy="3313112"/>
              </a:xfrm>
              <a:custGeom>
                <a:rect b="b" l="l" r="r" t="t"/>
                <a:pathLst>
                  <a:path extrusionOk="0" h="2087" w="766">
                    <a:moveTo>
                      <a:pt x="766" y="0"/>
                    </a:moveTo>
                    <a:lnTo>
                      <a:pt x="764" y="1643"/>
                    </a:lnTo>
                    <a:lnTo>
                      <a:pt x="0" y="2087"/>
                    </a:lnTo>
                    <a:lnTo>
                      <a:pt x="0" y="44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61"/>
              <p:cNvSpPr/>
              <p:nvPr/>
            </p:nvSpPr>
            <p:spPr>
              <a:xfrm>
                <a:off x="7696200" y="1770063"/>
                <a:ext cx="1216025" cy="3313112"/>
              </a:xfrm>
              <a:custGeom>
                <a:rect b="b" l="l" r="r" t="t"/>
                <a:pathLst>
                  <a:path extrusionOk="0" h="2087" w="766">
                    <a:moveTo>
                      <a:pt x="766" y="0"/>
                    </a:moveTo>
                    <a:lnTo>
                      <a:pt x="764" y="1643"/>
                    </a:lnTo>
                    <a:lnTo>
                      <a:pt x="0" y="2087"/>
                    </a:lnTo>
                    <a:lnTo>
                      <a:pt x="0" y="446"/>
                    </a:lnTo>
                    <a:lnTo>
                      <a:pt x="7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61"/>
              <p:cNvSpPr/>
              <p:nvPr/>
            </p:nvSpPr>
            <p:spPr>
              <a:xfrm>
                <a:off x="6472238" y="1770063"/>
                <a:ext cx="1223962" cy="3313112"/>
              </a:xfrm>
              <a:custGeom>
                <a:rect b="b" l="l" r="r" t="t"/>
                <a:pathLst>
                  <a:path extrusionOk="0" h="2087" w="771">
                    <a:moveTo>
                      <a:pt x="771" y="446"/>
                    </a:moveTo>
                    <a:lnTo>
                      <a:pt x="771" y="2087"/>
                    </a:lnTo>
                    <a:lnTo>
                      <a:pt x="0" y="1643"/>
                    </a:lnTo>
                    <a:lnTo>
                      <a:pt x="0" y="0"/>
                    </a:lnTo>
                    <a:lnTo>
                      <a:pt x="771" y="446"/>
                    </a:lnTo>
                    <a:close/>
                  </a:path>
                </a:pathLst>
              </a:custGeom>
              <a:solidFill>
                <a:srgbClr val="8A8C8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61"/>
              <p:cNvSpPr/>
              <p:nvPr/>
            </p:nvSpPr>
            <p:spPr>
              <a:xfrm>
                <a:off x="6472238" y="1770063"/>
                <a:ext cx="1223962" cy="3313112"/>
              </a:xfrm>
              <a:custGeom>
                <a:rect b="b" l="l" r="r" t="t"/>
                <a:pathLst>
                  <a:path extrusionOk="0" h="2087" w="771">
                    <a:moveTo>
                      <a:pt x="771" y="446"/>
                    </a:moveTo>
                    <a:lnTo>
                      <a:pt x="771" y="2087"/>
                    </a:lnTo>
                    <a:lnTo>
                      <a:pt x="0" y="1643"/>
                    </a:lnTo>
                    <a:lnTo>
                      <a:pt x="0" y="0"/>
                    </a:lnTo>
                    <a:lnTo>
                      <a:pt x="771" y="44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61"/>
              <p:cNvSpPr/>
              <p:nvPr/>
            </p:nvSpPr>
            <p:spPr>
              <a:xfrm>
                <a:off x="6472238" y="1065213"/>
                <a:ext cx="2439987" cy="1412875"/>
              </a:xfrm>
              <a:custGeom>
                <a:rect b="b" l="l" r="r" t="t"/>
                <a:pathLst>
                  <a:path extrusionOk="0" h="890" w="1537">
                    <a:moveTo>
                      <a:pt x="1537" y="444"/>
                    </a:moveTo>
                    <a:lnTo>
                      <a:pt x="771" y="890"/>
                    </a:lnTo>
                    <a:lnTo>
                      <a:pt x="0" y="444"/>
                    </a:lnTo>
                    <a:lnTo>
                      <a:pt x="767" y="0"/>
                    </a:lnTo>
                    <a:lnTo>
                      <a:pt x="1537" y="44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61"/>
              <p:cNvSpPr/>
              <p:nvPr/>
            </p:nvSpPr>
            <p:spPr>
              <a:xfrm>
                <a:off x="7620000" y="1468438"/>
                <a:ext cx="568325" cy="330200"/>
              </a:xfrm>
              <a:custGeom>
                <a:rect b="b" l="l" r="r" t="t"/>
                <a:pathLst>
                  <a:path extrusionOk="0" h="208" w="358">
                    <a:moveTo>
                      <a:pt x="306" y="30"/>
                    </a:moveTo>
                    <a:lnTo>
                      <a:pt x="306" y="30"/>
                    </a:lnTo>
                    <a:lnTo>
                      <a:pt x="318" y="38"/>
                    </a:lnTo>
                    <a:lnTo>
                      <a:pt x="328" y="46"/>
                    </a:lnTo>
                    <a:lnTo>
                      <a:pt x="338" y="56"/>
                    </a:lnTo>
                    <a:lnTo>
                      <a:pt x="344" y="64"/>
                    </a:lnTo>
                    <a:lnTo>
                      <a:pt x="350" y="74"/>
                    </a:lnTo>
                    <a:lnTo>
                      <a:pt x="354" y="84"/>
                    </a:lnTo>
                    <a:lnTo>
                      <a:pt x="358" y="94"/>
                    </a:lnTo>
                    <a:lnTo>
                      <a:pt x="358" y="104"/>
                    </a:lnTo>
                    <a:lnTo>
                      <a:pt x="358" y="114"/>
                    </a:lnTo>
                    <a:lnTo>
                      <a:pt x="356" y="124"/>
                    </a:lnTo>
                    <a:lnTo>
                      <a:pt x="350" y="134"/>
                    </a:lnTo>
                    <a:lnTo>
                      <a:pt x="346" y="142"/>
                    </a:lnTo>
                    <a:lnTo>
                      <a:pt x="338" y="152"/>
                    </a:lnTo>
                    <a:lnTo>
                      <a:pt x="328" y="160"/>
                    </a:lnTo>
                    <a:lnTo>
                      <a:pt x="318" y="170"/>
                    </a:lnTo>
                    <a:lnTo>
                      <a:pt x="306" y="178"/>
                    </a:lnTo>
                    <a:lnTo>
                      <a:pt x="306" y="178"/>
                    </a:lnTo>
                    <a:lnTo>
                      <a:pt x="292" y="184"/>
                    </a:lnTo>
                    <a:lnTo>
                      <a:pt x="278" y="190"/>
                    </a:lnTo>
                    <a:lnTo>
                      <a:pt x="246" y="200"/>
                    </a:lnTo>
                    <a:lnTo>
                      <a:pt x="214" y="206"/>
                    </a:lnTo>
                    <a:lnTo>
                      <a:pt x="180" y="208"/>
                    </a:lnTo>
                    <a:lnTo>
                      <a:pt x="146" y="206"/>
                    </a:lnTo>
                    <a:lnTo>
                      <a:pt x="112" y="200"/>
                    </a:lnTo>
                    <a:lnTo>
                      <a:pt x="80" y="190"/>
                    </a:lnTo>
                    <a:lnTo>
                      <a:pt x="66" y="184"/>
                    </a:lnTo>
                    <a:lnTo>
                      <a:pt x="52" y="178"/>
                    </a:lnTo>
                    <a:lnTo>
                      <a:pt x="52" y="178"/>
                    </a:lnTo>
                    <a:lnTo>
                      <a:pt x="40" y="170"/>
                    </a:lnTo>
                    <a:lnTo>
                      <a:pt x="30" y="160"/>
                    </a:lnTo>
                    <a:lnTo>
                      <a:pt x="20" y="152"/>
                    </a:lnTo>
                    <a:lnTo>
                      <a:pt x="12" y="142"/>
                    </a:lnTo>
                    <a:lnTo>
                      <a:pt x="8" y="134"/>
                    </a:lnTo>
                    <a:lnTo>
                      <a:pt x="2" y="124"/>
                    </a:lnTo>
                    <a:lnTo>
                      <a:pt x="0" y="114"/>
                    </a:lnTo>
                    <a:lnTo>
                      <a:pt x="0" y="104"/>
                    </a:lnTo>
                    <a:lnTo>
                      <a:pt x="0" y="94"/>
                    </a:lnTo>
                    <a:lnTo>
                      <a:pt x="2" y="84"/>
                    </a:lnTo>
                    <a:lnTo>
                      <a:pt x="6" y="74"/>
                    </a:lnTo>
                    <a:lnTo>
                      <a:pt x="12" y="64"/>
                    </a:lnTo>
                    <a:lnTo>
                      <a:pt x="20" y="56"/>
                    </a:lnTo>
                    <a:lnTo>
                      <a:pt x="28" y="46"/>
                    </a:lnTo>
                    <a:lnTo>
                      <a:pt x="40" y="38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66" y="22"/>
                    </a:lnTo>
                    <a:lnTo>
                      <a:pt x="80" y="16"/>
                    </a:lnTo>
                    <a:lnTo>
                      <a:pt x="110" y="8"/>
                    </a:lnTo>
                    <a:lnTo>
                      <a:pt x="144" y="2"/>
                    </a:lnTo>
                    <a:lnTo>
                      <a:pt x="178" y="0"/>
                    </a:lnTo>
                    <a:lnTo>
                      <a:pt x="212" y="2"/>
                    </a:lnTo>
                    <a:lnTo>
                      <a:pt x="246" y="8"/>
                    </a:lnTo>
                    <a:lnTo>
                      <a:pt x="278" y="16"/>
                    </a:lnTo>
                    <a:lnTo>
                      <a:pt x="292" y="22"/>
                    </a:lnTo>
                    <a:lnTo>
                      <a:pt x="306" y="30"/>
                    </a:lnTo>
                    <a:lnTo>
                      <a:pt x="306" y="3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61"/>
              <p:cNvSpPr/>
              <p:nvPr/>
            </p:nvSpPr>
            <p:spPr>
              <a:xfrm>
                <a:off x="7620000" y="1633538"/>
                <a:ext cx="568325" cy="250825"/>
              </a:xfrm>
              <a:custGeom>
                <a:rect b="b" l="l" r="r" t="t"/>
                <a:pathLst>
                  <a:path extrusionOk="0" h="158" w="358">
                    <a:moveTo>
                      <a:pt x="358" y="6"/>
                    </a:moveTo>
                    <a:lnTo>
                      <a:pt x="358" y="6"/>
                    </a:lnTo>
                    <a:lnTo>
                      <a:pt x="358" y="0"/>
                    </a:lnTo>
                    <a:lnTo>
                      <a:pt x="358" y="54"/>
                    </a:lnTo>
                    <a:lnTo>
                      <a:pt x="358" y="56"/>
                    </a:lnTo>
                    <a:lnTo>
                      <a:pt x="358" y="56"/>
                    </a:lnTo>
                    <a:lnTo>
                      <a:pt x="358" y="60"/>
                    </a:lnTo>
                    <a:lnTo>
                      <a:pt x="358" y="60"/>
                    </a:lnTo>
                    <a:lnTo>
                      <a:pt x="356" y="64"/>
                    </a:lnTo>
                    <a:lnTo>
                      <a:pt x="356" y="66"/>
                    </a:lnTo>
                    <a:lnTo>
                      <a:pt x="356" y="66"/>
                    </a:lnTo>
                    <a:lnTo>
                      <a:pt x="356" y="70"/>
                    </a:lnTo>
                    <a:lnTo>
                      <a:pt x="356" y="70"/>
                    </a:lnTo>
                    <a:lnTo>
                      <a:pt x="354" y="74"/>
                    </a:lnTo>
                    <a:lnTo>
                      <a:pt x="354" y="76"/>
                    </a:lnTo>
                    <a:lnTo>
                      <a:pt x="354" y="76"/>
                    </a:lnTo>
                    <a:lnTo>
                      <a:pt x="352" y="80"/>
                    </a:lnTo>
                    <a:lnTo>
                      <a:pt x="352" y="80"/>
                    </a:lnTo>
                    <a:lnTo>
                      <a:pt x="350" y="84"/>
                    </a:lnTo>
                    <a:lnTo>
                      <a:pt x="350" y="86"/>
                    </a:lnTo>
                    <a:lnTo>
                      <a:pt x="350" y="86"/>
                    </a:lnTo>
                    <a:lnTo>
                      <a:pt x="348" y="88"/>
                    </a:lnTo>
                    <a:lnTo>
                      <a:pt x="348" y="88"/>
                    </a:lnTo>
                    <a:lnTo>
                      <a:pt x="344" y="96"/>
                    </a:lnTo>
                    <a:lnTo>
                      <a:pt x="342" y="96"/>
                    </a:lnTo>
                    <a:lnTo>
                      <a:pt x="340" y="98"/>
                    </a:lnTo>
                    <a:lnTo>
                      <a:pt x="340" y="98"/>
                    </a:lnTo>
                    <a:lnTo>
                      <a:pt x="332" y="106"/>
                    </a:lnTo>
                    <a:lnTo>
                      <a:pt x="330" y="108"/>
                    </a:lnTo>
                    <a:lnTo>
                      <a:pt x="330" y="110"/>
                    </a:lnTo>
                    <a:lnTo>
                      <a:pt x="330" y="110"/>
                    </a:lnTo>
                    <a:lnTo>
                      <a:pt x="324" y="114"/>
                    </a:lnTo>
                    <a:lnTo>
                      <a:pt x="324" y="114"/>
                    </a:lnTo>
                    <a:lnTo>
                      <a:pt x="320" y="118"/>
                    </a:lnTo>
                    <a:lnTo>
                      <a:pt x="320" y="118"/>
                    </a:lnTo>
                    <a:lnTo>
                      <a:pt x="312" y="122"/>
                    </a:lnTo>
                    <a:lnTo>
                      <a:pt x="312" y="122"/>
                    </a:lnTo>
                    <a:lnTo>
                      <a:pt x="308" y="126"/>
                    </a:lnTo>
                    <a:lnTo>
                      <a:pt x="308" y="126"/>
                    </a:lnTo>
                    <a:lnTo>
                      <a:pt x="306" y="126"/>
                    </a:lnTo>
                    <a:lnTo>
                      <a:pt x="306" y="126"/>
                    </a:lnTo>
                    <a:lnTo>
                      <a:pt x="288" y="136"/>
                    </a:lnTo>
                    <a:lnTo>
                      <a:pt x="288" y="136"/>
                    </a:lnTo>
                    <a:lnTo>
                      <a:pt x="284" y="138"/>
                    </a:lnTo>
                    <a:lnTo>
                      <a:pt x="284" y="138"/>
                    </a:lnTo>
                    <a:lnTo>
                      <a:pt x="270" y="142"/>
                    </a:lnTo>
                    <a:lnTo>
                      <a:pt x="270" y="142"/>
                    </a:lnTo>
                    <a:lnTo>
                      <a:pt x="266" y="144"/>
                    </a:lnTo>
                    <a:lnTo>
                      <a:pt x="264" y="144"/>
                    </a:lnTo>
                    <a:lnTo>
                      <a:pt x="264" y="144"/>
                    </a:lnTo>
                    <a:lnTo>
                      <a:pt x="256" y="148"/>
                    </a:lnTo>
                    <a:lnTo>
                      <a:pt x="256" y="148"/>
                    </a:lnTo>
                    <a:lnTo>
                      <a:pt x="248" y="150"/>
                    </a:lnTo>
                    <a:lnTo>
                      <a:pt x="248" y="150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2" y="152"/>
                    </a:lnTo>
                    <a:lnTo>
                      <a:pt x="232" y="152"/>
                    </a:lnTo>
                    <a:lnTo>
                      <a:pt x="232" y="152"/>
                    </a:lnTo>
                    <a:lnTo>
                      <a:pt x="212" y="156"/>
                    </a:lnTo>
                    <a:lnTo>
                      <a:pt x="210" y="156"/>
                    </a:lnTo>
                    <a:lnTo>
                      <a:pt x="210" y="156"/>
                    </a:lnTo>
                    <a:lnTo>
                      <a:pt x="204" y="156"/>
                    </a:lnTo>
                    <a:lnTo>
                      <a:pt x="204" y="156"/>
                    </a:lnTo>
                    <a:lnTo>
                      <a:pt x="192" y="156"/>
                    </a:lnTo>
                    <a:lnTo>
                      <a:pt x="192" y="156"/>
                    </a:lnTo>
                    <a:lnTo>
                      <a:pt x="190" y="158"/>
                    </a:lnTo>
                    <a:lnTo>
                      <a:pt x="190" y="158"/>
                    </a:lnTo>
                    <a:lnTo>
                      <a:pt x="184" y="158"/>
                    </a:lnTo>
                    <a:lnTo>
                      <a:pt x="184" y="158"/>
                    </a:lnTo>
                    <a:lnTo>
                      <a:pt x="176" y="158"/>
                    </a:lnTo>
                    <a:lnTo>
                      <a:pt x="176" y="158"/>
                    </a:lnTo>
                    <a:lnTo>
                      <a:pt x="172" y="158"/>
                    </a:lnTo>
                    <a:lnTo>
                      <a:pt x="172" y="158"/>
                    </a:lnTo>
                    <a:lnTo>
                      <a:pt x="166" y="156"/>
                    </a:lnTo>
                    <a:lnTo>
                      <a:pt x="166" y="156"/>
                    </a:lnTo>
                    <a:lnTo>
                      <a:pt x="158" y="156"/>
                    </a:lnTo>
                    <a:lnTo>
                      <a:pt x="158" y="156"/>
                    </a:lnTo>
                    <a:lnTo>
                      <a:pt x="154" y="156"/>
                    </a:lnTo>
                    <a:lnTo>
                      <a:pt x="154" y="156"/>
                    </a:lnTo>
                    <a:lnTo>
                      <a:pt x="150" y="156"/>
                    </a:lnTo>
                    <a:lnTo>
                      <a:pt x="150" y="156"/>
                    </a:lnTo>
                    <a:lnTo>
                      <a:pt x="140" y="154"/>
                    </a:lnTo>
                    <a:lnTo>
                      <a:pt x="140" y="154"/>
                    </a:lnTo>
                    <a:lnTo>
                      <a:pt x="136" y="154"/>
                    </a:lnTo>
                    <a:lnTo>
                      <a:pt x="136" y="154"/>
                    </a:lnTo>
                    <a:lnTo>
                      <a:pt x="132" y="154"/>
                    </a:lnTo>
                    <a:lnTo>
                      <a:pt x="132" y="15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8" y="152"/>
                    </a:lnTo>
                    <a:lnTo>
                      <a:pt x="118" y="152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04" y="148"/>
                    </a:lnTo>
                    <a:lnTo>
                      <a:pt x="104" y="148"/>
                    </a:lnTo>
                    <a:lnTo>
                      <a:pt x="100" y="146"/>
                    </a:lnTo>
                    <a:lnTo>
                      <a:pt x="98" y="146"/>
                    </a:lnTo>
                    <a:lnTo>
                      <a:pt x="98" y="146"/>
                    </a:lnTo>
                    <a:lnTo>
                      <a:pt x="80" y="140"/>
                    </a:lnTo>
                    <a:lnTo>
                      <a:pt x="78" y="140"/>
                    </a:lnTo>
                    <a:lnTo>
                      <a:pt x="78" y="140"/>
                    </a:lnTo>
                    <a:lnTo>
                      <a:pt x="70" y="136"/>
                    </a:lnTo>
                    <a:lnTo>
                      <a:pt x="70" y="136"/>
                    </a:lnTo>
                    <a:lnTo>
                      <a:pt x="66" y="134"/>
                    </a:lnTo>
                    <a:lnTo>
                      <a:pt x="66" y="134"/>
                    </a:lnTo>
                    <a:lnTo>
                      <a:pt x="52" y="126"/>
                    </a:lnTo>
                    <a:lnTo>
                      <a:pt x="52" y="126"/>
                    </a:lnTo>
                    <a:lnTo>
                      <a:pt x="40" y="118"/>
                    </a:lnTo>
                    <a:lnTo>
                      <a:pt x="28" y="110"/>
                    </a:lnTo>
                    <a:lnTo>
                      <a:pt x="20" y="102"/>
                    </a:lnTo>
                    <a:lnTo>
                      <a:pt x="12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6" y="28"/>
                    </a:lnTo>
                    <a:lnTo>
                      <a:pt x="12" y="38"/>
                    </a:lnTo>
                    <a:lnTo>
                      <a:pt x="20" y="48"/>
                    </a:lnTo>
                    <a:lnTo>
                      <a:pt x="30" y="56"/>
                    </a:lnTo>
                    <a:lnTo>
                      <a:pt x="40" y="66"/>
                    </a:lnTo>
                    <a:lnTo>
                      <a:pt x="52" y="72"/>
                    </a:lnTo>
                    <a:lnTo>
                      <a:pt x="52" y="7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98" y="92"/>
                    </a:lnTo>
                    <a:lnTo>
                      <a:pt x="98" y="92"/>
                    </a:lnTo>
                    <a:lnTo>
                      <a:pt x="104" y="94"/>
                    </a:lnTo>
                    <a:lnTo>
                      <a:pt x="104" y="94"/>
                    </a:lnTo>
                    <a:lnTo>
                      <a:pt x="116" y="96"/>
                    </a:lnTo>
                    <a:lnTo>
                      <a:pt x="116" y="96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2" y="100"/>
                    </a:lnTo>
                    <a:lnTo>
                      <a:pt x="132" y="100"/>
                    </a:lnTo>
                    <a:lnTo>
                      <a:pt x="140" y="100"/>
                    </a:lnTo>
                    <a:lnTo>
                      <a:pt x="140" y="100"/>
                    </a:lnTo>
                    <a:lnTo>
                      <a:pt x="150" y="102"/>
                    </a:lnTo>
                    <a:lnTo>
                      <a:pt x="150" y="102"/>
                    </a:lnTo>
                    <a:lnTo>
                      <a:pt x="158" y="102"/>
                    </a:lnTo>
                    <a:lnTo>
                      <a:pt x="158" y="102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6" y="104"/>
                    </a:lnTo>
                    <a:lnTo>
                      <a:pt x="176" y="104"/>
                    </a:lnTo>
                    <a:lnTo>
                      <a:pt x="186" y="104"/>
                    </a:lnTo>
                    <a:lnTo>
                      <a:pt x="186" y="104"/>
                    </a:lnTo>
                    <a:lnTo>
                      <a:pt x="192" y="104"/>
                    </a:lnTo>
                    <a:lnTo>
                      <a:pt x="192" y="104"/>
                    </a:lnTo>
                    <a:lnTo>
                      <a:pt x="206" y="102"/>
                    </a:lnTo>
                    <a:lnTo>
                      <a:pt x="206" y="102"/>
                    </a:lnTo>
                    <a:lnTo>
                      <a:pt x="212" y="102"/>
                    </a:lnTo>
                    <a:lnTo>
                      <a:pt x="212" y="102"/>
                    </a:lnTo>
                    <a:lnTo>
                      <a:pt x="232" y="98"/>
                    </a:lnTo>
                    <a:lnTo>
                      <a:pt x="232" y="98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48" y="96"/>
                    </a:lnTo>
                    <a:lnTo>
                      <a:pt x="248" y="96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4" y="90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0" y="90"/>
                    </a:lnTo>
                    <a:lnTo>
                      <a:pt x="284" y="84"/>
                    </a:lnTo>
                    <a:lnTo>
                      <a:pt x="284" y="84"/>
                    </a:lnTo>
                    <a:lnTo>
                      <a:pt x="290" y="82"/>
                    </a:lnTo>
                    <a:lnTo>
                      <a:pt x="290" y="82"/>
                    </a:lnTo>
                    <a:lnTo>
                      <a:pt x="306" y="72"/>
                    </a:lnTo>
                    <a:lnTo>
                      <a:pt x="306" y="72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20" y="64"/>
                    </a:lnTo>
                    <a:lnTo>
                      <a:pt x="320" y="64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30" y="56"/>
                    </a:lnTo>
                    <a:lnTo>
                      <a:pt x="330" y="56"/>
                    </a:lnTo>
                    <a:lnTo>
                      <a:pt x="332" y="52"/>
                    </a:lnTo>
                    <a:lnTo>
                      <a:pt x="332" y="52"/>
                    </a:lnTo>
                    <a:lnTo>
                      <a:pt x="340" y="44"/>
                    </a:lnTo>
                    <a:lnTo>
                      <a:pt x="340" y="44"/>
                    </a:lnTo>
                    <a:lnTo>
                      <a:pt x="344" y="42"/>
                    </a:lnTo>
                    <a:lnTo>
                      <a:pt x="344" y="42"/>
                    </a:lnTo>
                    <a:lnTo>
                      <a:pt x="348" y="34"/>
                    </a:lnTo>
                    <a:lnTo>
                      <a:pt x="348" y="34"/>
                    </a:lnTo>
                    <a:lnTo>
                      <a:pt x="350" y="30"/>
                    </a:lnTo>
                    <a:lnTo>
                      <a:pt x="350" y="30"/>
                    </a:lnTo>
                    <a:lnTo>
                      <a:pt x="352" y="26"/>
                    </a:lnTo>
                    <a:lnTo>
                      <a:pt x="352" y="26"/>
                    </a:lnTo>
                    <a:lnTo>
                      <a:pt x="354" y="20"/>
                    </a:lnTo>
                    <a:lnTo>
                      <a:pt x="354" y="20"/>
                    </a:lnTo>
                    <a:lnTo>
                      <a:pt x="356" y="16"/>
                    </a:lnTo>
                    <a:lnTo>
                      <a:pt x="356" y="16"/>
                    </a:lnTo>
                    <a:lnTo>
                      <a:pt x="358" y="10"/>
                    </a:lnTo>
                    <a:lnTo>
                      <a:pt x="358" y="10"/>
                    </a:lnTo>
                    <a:lnTo>
                      <a:pt x="358" y="6"/>
                    </a:lnTo>
                    <a:lnTo>
                      <a:pt x="358" y="6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61"/>
              <p:cNvSpPr/>
              <p:nvPr/>
            </p:nvSpPr>
            <p:spPr>
              <a:xfrm>
                <a:off x="7620000" y="1531938"/>
                <a:ext cx="568325" cy="250825"/>
              </a:xfrm>
              <a:custGeom>
                <a:rect b="b" l="l" r="r" t="t"/>
                <a:pathLst>
                  <a:path extrusionOk="0" h="158" w="358">
                    <a:moveTo>
                      <a:pt x="0" y="5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6" y="30"/>
                    </a:lnTo>
                    <a:lnTo>
                      <a:pt x="12" y="40"/>
                    </a:lnTo>
                    <a:lnTo>
                      <a:pt x="20" y="48"/>
                    </a:lnTo>
                    <a:lnTo>
                      <a:pt x="30" y="58"/>
                    </a:lnTo>
                    <a:lnTo>
                      <a:pt x="40" y="66"/>
                    </a:lnTo>
                    <a:lnTo>
                      <a:pt x="52" y="74"/>
                    </a:lnTo>
                    <a:lnTo>
                      <a:pt x="52" y="74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98" y="94"/>
                    </a:lnTo>
                    <a:lnTo>
                      <a:pt x="98" y="94"/>
                    </a:lnTo>
                    <a:lnTo>
                      <a:pt x="104" y="94"/>
                    </a:lnTo>
                    <a:lnTo>
                      <a:pt x="104" y="94"/>
                    </a:lnTo>
                    <a:lnTo>
                      <a:pt x="116" y="98"/>
                    </a:lnTo>
                    <a:lnTo>
                      <a:pt x="116" y="98"/>
                    </a:lnTo>
                    <a:lnTo>
                      <a:pt x="124" y="100"/>
                    </a:lnTo>
                    <a:lnTo>
                      <a:pt x="124" y="100"/>
                    </a:lnTo>
                    <a:lnTo>
                      <a:pt x="132" y="100"/>
                    </a:lnTo>
                    <a:lnTo>
                      <a:pt x="132" y="100"/>
                    </a:lnTo>
                    <a:lnTo>
                      <a:pt x="140" y="102"/>
                    </a:lnTo>
                    <a:lnTo>
                      <a:pt x="140" y="102"/>
                    </a:lnTo>
                    <a:lnTo>
                      <a:pt x="150" y="102"/>
                    </a:lnTo>
                    <a:lnTo>
                      <a:pt x="150" y="102"/>
                    </a:lnTo>
                    <a:lnTo>
                      <a:pt x="158" y="104"/>
                    </a:lnTo>
                    <a:lnTo>
                      <a:pt x="158" y="104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6" y="104"/>
                    </a:lnTo>
                    <a:lnTo>
                      <a:pt x="176" y="104"/>
                    </a:lnTo>
                    <a:lnTo>
                      <a:pt x="186" y="104"/>
                    </a:lnTo>
                    <a:lnTo>
                      <a:pt x="186" y="104"/>
                    </a:lnTo>
                    <a:lnTo>
                      <a:pt x="192" y="104"/>
                    </a:lnTo>
                    <a:lnTo>
                      <a:pt x="192" y="10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12" y="102"/>
                    </a:lnTo>
                    <a:lnTo>
                      <a:pt x="212" y="102"/>
                    </a:lnTo>
                    <a:lnTo>
                      <a:pt x="232" y="100"/>
                    </a:lnTo>
                    <a:lnTo>
                      <a:pt x="232" y="100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48" y="96"/>
                    </a:lnTo>
                    <a:lnTo>
                      <a:pt x="248" y="96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4" y="92"/>
                    </a:lnTo>
                    <a:lnTo>
                      <a:pt x="264" y="92"/>
                    </a:lnTo>
                    <a:lnTo>
                      <a:pt x="270" y="90"/>
                    </a:lnTo>
                    <a:lnTo>
                      <a:pt x="270" y="90"/>
                    </a:lnTo>
                    <a:lnTo>
                      <a:pt x="284" y="84"/>
                    </a:lnTo>
                    <a:lnTo>
                      <a:pt x="284" y="84"/>
                    </a:lnTo>
                    <a:lnTo>
                      <a:pt x="290" y="82"/>
                    </a:lnTo>
                    <a:lnTo>
                      <a:pt x="290" y="82"/>
                    </a:lnTo>
                    <a:lnTo>
                      <a:pt x="306" y="74"/>
                    </a:lnTo>
                    <a:lnTo>
                      <a:pt x="306" y="74"/>
                    </a:lnTo>
                    <a:lnTo>
                      <a:pt x="312" y="70"/>
                    </a:lnTo>
                    <a:lnTo>
                      <a:pt x="312" y="70"/>
                    </a:lnTo>
                    <a:lnTo>
                      <a:pt x="320" y="66"/>
                    </a:lnTo>
                    <a:lnTo>
                      <a:pt x="320" y="66"/>
                    </a:lnTo>
                    <a:lnTo>
                      <a:pt x="324" y="62"/>
                    </a:lnTo>
                    <a:lnTo>
                      <a:pt x="324" y="62"/>
                    </a:lnTo>
                    <a:lnTo>
                      <a:pt x="330" y="56"/>
                    </a:lnTo>
                    <a:lnTo>
                      <a:pt x="330" y="56"/>
                    </a:lnTo>
                    <a:lnTo>
                      <a:pt x="332" y="54"/>
                    </a:lnTo>
                    <a:lnTo>
                      <a:pt x="332" y="54"/>
                    </a:lnTo>
                    <a:lnTo>
                      <a:pt x="340" y="46"/>
                    </a:lnTo>
                    <a:lnTo>
                      <a:pt x="340" y="46"/>
                    </a:lnTo>
                    <a:lnTo>
                      <a:pt x="344" y="42"/>
                    </a:lnTo>
                    <a:lnTo>
                      <a:pt x="344" y="42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50" y="32"/>
                    </a:lnTo>
                    <a:lnTo>
                      <a:pt x="350" y="32"/>
                    </a:lnTo>
                    <a:lnTo>
                      <a:pt x="352" y="26"/>
                    </a:lnTo>
                    <a:lnTo>
                      <a:pt x="352" y="26"/>
                    </a:lnTo>
                    <a:lnTo>
                      <a:pt x="354" y="22"/>
                    </a:lnTo>
                    <a:lnTo>
                      <a:pt x="354" y="22"/>
                    </a:lnTo>
                    <a:lnTo>
                      <a:pt x="356" y="16"/>
                    </a:lnTo>
                    <a:lnTo>
                      <a:pt x="356" y="16"/>
                    </a:lnTo>
                    <a:lnTo>
                      <a:pt x="358" y="12"/>
                    </a:lnTo>
                    <a:lnTo>
                      <a:pt x="358" y="12"/>
                    </a:lnTo>
                    <a:lnTo>
                      <a:pt x="358" y="6"/>
                    </a:lnTo>
                    <a:lnTo>
                      <a:pt x="358" y="6"/>
                    </a:lnTo>
                    <a:lnTo>
                      <a:pt x="358" y="2"/>
                    </a:lnTo>
                    <a:lnTo>
                      <a:pt x="358" y="56"/>
                    </a:lnTo>
                    <a:lnTo>
                      <a:pt x="358" y="56"/>
                    </a:lnTo>
                    <a:lnTo>
                      <a:pt x="358" y="56"/>
                    </a:lnTo>
                    <a:lnTo>
                      <a:pt x="358" y="60"/>
                    </a:lnTo>
                    <a:lnTo>
                      <a:pt x="358" y="60"/>
                    </a:lnTo>
                    <a:lnTo>
                      <a:pt x="356" y="66"/>
                    </a:lnTo>
                    <a:lnTo>
                      <a:pt x="356" y="66"/>
                    </a:lnTo>
                    <a:lnTo>
                      <a:pt x="356" y="66"/>
                    </a:lnTo>
                    <a:lnTo>
                      <a:pt x="356" y="70"/>
                    </a:lnTo>
                    <a:lnTo>
                      <a:pt x="356" y="70"/>
                    </a:lnTo>
                    <a:lnTo>
                      <a:pt x="354" y="76"/>
                    </a:lnTo>
                    <a:lnTo>
                      <a:pt x="354" y="76"/>
                    </a:lnTo>
                    <a:lnTo>
                      <a:pt x="354" y="76"/>
                    </a:lnTo>
                    <a:lnTo>
                      <a:pt x="352" y="80"/>
                    </a:lnTo>
                    <a:lnTo>
                      <a:pt x="352" y="80"/>
                    </a:lnTo>
                    <a:lnTo>
                      <a:pt x="350" y="86"/>
                    </a:lnTo>
                    <a:lnTo>
                      <a:pt x="350" y="88"/>
                    </a:lnTo>
                    <a:lnTo>
                      <a:pt x="350" y="88"/>
                    </a:lnTo>
                    <a:lnTo>
                      <a:pt x="348" y="90"/>
                    </a:lnTo>
                    <a:lnTo>
                      <a:pt x="348" y="90"/>
                    </a:lnTo>
                    <a:lnTo>
                      <a:pt x="344" y="96"/>
                    </a:lnTo>
                    <a:lnTo>
                      <a:pt x="342" y="98"/>
                    </a:lnTo>
                    <a:lnTo>
                      <a:pt x="340" y="100"/>
                    </a:lnTo>
                    <a:lnTo>
                      <a:pt x="340" y="10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30" y="110"/>
                    </a:lnTo>
                    <a:lnTo>
                      <a:pt x="330" y="110"/>
                    </a:lnTo>
                    <a:lnTo>
                      <a:pt x="324" y="116"/>
                    </a:lnTo>
                    <a:lnTo>
                      <a:pt x="324" y="116"/>
                    </a:lnTo>
                    <a:lnTo>
                      <a:pt x="320" y="120"/>
                    </a:lnTo>
                    <a:lnTo>
                      <a:pt x="320" y="120"/>
                    </a:lnTo>
                    <a:lnTo>
                      <a:pt x="312" y="124"/>
                    </a:lnTo>
                    <a:lnTo>
                      <a:pt x="312" y="124"/>
                    </a:lnTo>
                    <a:lnTo>
                      <a:pt x="308" y="126"/>
                    </a:lnTo>
                    <a:lnTo>
                      <a:pt x="308" y="126"/>
                    </a:lnTo>
                    <a:lnTo>
                      <a:pt x="306" y="128"/>
                    </a:lnTo>
                    <a:lnTo>
                      <a:pt x="306" y="128"/>
                    </a:lnTo>
                    <a:lnTo>
                      <a:pt x="288" y="136"/>
                    </a:lnTo>
                    <a:lnTo>
                      <a:pt x="288" y="136"/>
                    </a:lnTo>
                    <a:lnTo>
                      <a:pt x="284" y="138"/>
                    </a:lnTo>
                    <a:lnTo>
                      <a:pt x="284" y="138"/>
                    </a:lnTo>
                    <a:lnTo>
                      <a:pt x="270" y="144"/>
                    </a:lnTo>
                    <a:lnTo>
                      <a:pt x="270" y="144"/>
                    </a:lnTo>
                    <a:lnTo>
                      <a:pt x="266" y="14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56" y="148"/>
                    </a:lnTo>
                    <a:lnTo>
                      <a:pt x="256" y="148"/>
                    </a:lnTo>
                    <a:lnTo>
                      <a:pt x="248" y="150"/>
                    </a:lnTo>
                    <a:lnTo>
                      <a:pt x="248" y="150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2" y="154"/>
                    </a:lnTo>
                    <a:lnTo>
                      <a:pt x="232" y="154"/>
                    </a:lnTo>
                    <a:lnTo>
                      <a:pt x="232" y="154"/>
                    </a:lnTo>
                    <a:lnTo>
                      <a:pt x="212" y="156"/>
                    </a:lnTo>
                    <a:lnTo>
                      <a:pt x="210" y="156"/>
                    </a:lnTo>
                    <a:lnTo>
                      <a:pt x="210" y="156"/>
                    </a:lnTo>
                    <a:lnTo>
                      <a:pt x="204" y="158"/>
                    </a:lnTo>
                    <a:lnTo>
                      <a:pt x="204" y="158"/>
                    </a:lnTo>
                    <a:lnTo>
                      <a:pt x="192" y="158"/>
                    </a:lnTo>
                    <a:lnTo>
                      <a:pt x="192" y="158"/>
                    </a:lnTo>
                    <a:lnTo>
                      <a:pt x="190" y="158"/>
                    </a:lnTo>
                    <a:lnTo>
                      <a:pt x="190" y="158"/>
                    </a:lnTo>
                    <a:lnTo>
                      <a:pt x="184" y="158"/>
                    </a:lnTo>
                    <a:lnTo>
                      <a:pt x="184" y="158"/>
                    </a:lnTo>
                    <a:lnTo>
                      <a:pt x="176" y="158"/>
                    </a:lnTo>
                    <a:lnTo>
                      <a:pt x="176" y="158"/>
                    </a:lnTo>
                    <a:lnTo>
                      <a:pt x="172" y="158"/>
                    </a:lnTo>
                    <a:lnTo>
                      <a:pt x="172" y="158"/>
                    </a:lnTo>
                    <a:lnTo>
                      <a:pt x="166" y="158"/>
                    </a:lnTo>
                    <a:lnTo>
                      <a:pt x="166" y="158"/>
                    </a:lnTo>
                    <a:lnTo>
                      <a:pt x="158" y="158"/>
                    </a:lnTo>
                    <a:lnTo>
                      <a:pt x="158" y="158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50" y="156"/>
                    </a:lnTo>
                    <a:lnTo>
                      <a:pt x="150" y="156"/>
                    </a:lnTo>
                    <a:lnTo>
                      <a:pt x="140" y="156"/>
                    </a:lnTo>
                    <a:lnTo>
                      <a:pt x="140" y="156"/>
                    </a:lnTo>
                    <a:lnTo>
                      <a:pt x="136" y="156"/>
                    </a:lnTo>
                    <a:lnTo>
                      <a:pt x="136" y="156"/>
                    </a:lnTo>
                    <a:lnTo>
                      <a:pt x="132" y="154"/>
                    </a:lnTo>
                    <a:lnTo>
                      <a:pt x="132" y="15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8" y="152"/>
                    </a:lnTo>
                    <a:lnTo>
                      <a:pt x="118" y="152"/>
                    </a:lnTo>
                    <a:lnTo>
                      <a:pt x="116" y="152"/>
                    </a:lnTo>
                    <a:lnTo>
                      <a:pt x="116" y="152"/>
                    </a:lnTo>
                    <a:lnTo>
                      <a:pt x="104" y="148"/>
                    </a:lnTo>
                    <a:lnTo>
                      <a:pt x="104" y="148"/>
                    </a:lnTo>
                    <a:lnTo>
                      <a:pt x="100" y="148"/>
                    </a:lnTo>
                    <a:lnTo>
                      <a:pt x="98" y="148"/>
                    </a:lnTo>
                    <a:lnTo>
                      <a:pt x="98" y="148"/>
                    </a:lnTo>
                    <a:lnTo>
                      <a:pt x="80" y="140"/>
                    </a:lnTo>
                    <a:lnTo>
                      <a:pt x="78" y="140"/>
                    </a:lnTo>
                    <a:lnTo>
                      <a:pt x="78" y="140"/>
                    </a:lnTo>
                    <a:lnTo>
                      <a:pt x="70" y="136"/>
                    </a:lnTo>
                    <a:lnTo>
                      <a:pt x="70" y="136"/>
                    </a:lnTo>
                    <a:lnTo>
                      <a:pt x="66" y="134"/>
                    </a:lnTo>
                    <a:lnTo>
                      <a:pt x="66" y="134"/>
                    </a:lnTo>
                    <a:lnTo>
                      <a:pt x="52" y="128"/>
                    </a:lnTo>
                    <a:lnTo>
                      <a:pt x="52" y="128"/>
                    </a:lnTo>
                    <a:lnTo>
                      <a:pt x="40" y="120"/>
                    </a:lnTo>
                    <a:lnTo>
                      <a:pt x="28" y="112"/>
                    </a:lnTo>
                    <a:lnTo>
                      <a:pt x="20" y="102"/>
                    </a:lnTo>
                    <a:lnTo>
                      <a:pt x="12" y="94"/>
                    </a:lnTo>
                    <a:lnTo>
                      <a:pt x="6" y="84"/>
                    </a:lnTo>
                    <a:lnTo>
                      <a:pt x="2" y="74"/>
                    </a:lnTo>
                    <a:lnTo>
                      <a:pt x="0" y="6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61"/>
              <p:cNvSpPr/>
              <p:nvPr/>
            </p:nvSpPr>
            <p:spPr>
              <a:xfrm>
                <a:off x="7620000" y="1366838"/>
                <a:ext cx="568325" cy="330200"/>
              </a:xfrm>
              <a:custGeom>
                <a:rect b="b" l="l" r="r" t="t"/>
                <a:pathLst>
                  <a:path extrusionOk="0" h="208" w="358">
                    <a:moveTo>
                      <a:pt x="306" y="32"/>
                    </a:moveTo>
                    <a:lnTo>
                      <a:pt x="306" y="32"/>
                    </a:lnTo>
                    <a:lnTo>
                      <a:pt x="318" y="38"/>
                    </a:lnTo>
                    <a:lnTo>
                      <a:pt x="328" y="48"/>
                    </a:lnTo>
                    <a:lnTo>
                      <a:pt x="338" y="56"/>
                    </a:lnTo>
                    <a:lnTo>
                      <a:pt x="344" y="66"/>
                    </a:lnTo>
                    <a:lnTo>
                      <a:pt x="350" y="74"/>
                    </a:lnTo>
                    <a:lnTo>
                      <a:pt x="354" y="84"/>
                    </a:lnTo>
                    <a:lnTo>
                      <a:pt x="358" y="94"/>
                    </a:lnTo>
                    <a:lnTo>
                      <a:pt x="358" y="104"/>
                    </a:lnTo>
                    <a:lnTo>
                      <a:pt x="358" y="114"/>
                    </a:lnTo>
                    <a:lnTo>
                      <a:pt x="356" y="124"/>
                    </a:lnTo>
                    <a:lnTo>
                      <a:pt x="350" y="134"/>
                    </a:lnTo>
                    <a:lnTo>
                      <a:pt x="346" y="144"/>
                    </a:lnTo>
                    <a:lnTo>
                      <a:pt x="338" y="152"/>
                    </a:lnTo>
                    <a:lnTo>
                      <a:pt x="328" y="162"/>
                    </a:lnTo>
                    <a:lnTo>
                      <a:pt x="318" y="170"/>
                    </a:lnTo>
                    <a:lnTo>
                      <a:pt x="306" y="178"/>
                    </a:lnTo>
                    <a:lnTo>
                      <a:pt x="306" y="178"/>
                    </a:lnTo>
                    <a:lnTo>
                      <a:pt x="292" y="186"/>
                    </a:lnTo>
                    <a:lnTo>
                      <a:pt x="278" y="192"/>
                    </a:lnTo>
                    <a:lnTo>
                      <a:pt x="246" y="200"/>
                    </a:lnTo>
                    <a:lnTo>
                      <a:pt x="214" y="206"/>
                    </a:lnTo>
                    <a:lnTo>
                      <a:pt x="180" y="208"/>
                    </a:lnTo>
                    <a:lnTo>
                      <a:pt x="146" y="206"/>
                    </a:lnTo>
                    <a:lnTo>
                      <a:pt x="112" y="200"/>
                    </a:lnTo>
                    <a:lnTo>
                      <a:pt x="80" y="192"/>
                    </a:lnTo>
                    <a:lnTo>
                      <a:pt x="66" y="186"/>
                    </a:lnTo>
                    <a:lnTo>
                      <a:pt x="52" y="178"/>
                    </a:lnTo>
                    <a:lnTo>
                      <a:pt x="52" y="178"/>
                    </a:lnTo>
                    <a:lnTo>
                      <a:pt x="40" y="170"/>
                    </a:lnTo>
                    <a:lnTo>
                      <a:pt x="30" y="162"/>
                    </a:lnTo>
                    <a:lnTo>
                      <a:pt x="20" y="152"/>
                    </a:lnTo>
                    <a:lnTo>
                      <a:pt x="12" y="144"/>
                    </a:lnTo>
                    <a:lnTo>
                      <a:pt x="8" y="134"/>
                    </a:lnTo>
                    <a:lnTo>
                      <a:pt x="2" y="124"/>
                    </a:lnTo>
                    <a:lnTo>
                      <a:pt x="0" y="114"/>
                    </a:lnTo>
                    <a:lnTo>
                      <a:pt x="0" y="104"/>
                    </a:lnTo>
                    <a:lnTo>
                      <a:pt x="0" y="94"/>
                    </a:lnTo>
                    <a:lnTo>
                      <a:pt x="2" y="84"/>
                    </a:lnTo>
                    <a:lnTo>
                      <a:pt x="6" y="74"/>
                    </a:lnTo>
                    <a:lnTo>
                      <a:pt x="12" y="66"/>
                    </a:lnTo>
                    <a:lnTo>
                      <a:pt x="20" y="56"/>
                    </a:lnTo>
                    <a:lnTo>
                      <a:pt x="28" y="48"/>
                    </a:lnTo>
                    <a:lnTo>
                      <a:pt x="40" y="38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66" y="24"/>
                    </a:lnTo>
                    <a:lnTo>
                      <a:pt x="80" y="18"/>
                    </a:lnTo>
                    <a:lnTo>
                      <a:pt x="110" y="8"/>
                    </a:lnTo>
                    <a:lnTo>
                      <a:pt x="144" y="2"/>
                    </a:lnTo>
                    <a:lnTo>
                      <a:pt x="178" y="0"/>
                    </a:lnTo>
                    <a:lnTo>
                      <a:pt x="212" y="2"/>
                    </a:lnTo>
                    <a:lnTo>
                      <a:pt x="246" y="8"/>
                    </a:lnTo>
                    <a:lnTo>
                      <a:pt x="278" y="18"/>
                    </a:lnTo>
                    <a:lnTo>
                      <a:pt x="292" y="24"/>
                    </a:lnTo>
                    <a:lnTo>
                      <a:pt x="306" y="32"/>
                    </a:lnTo>
                    <a:lnTo>
                      <a:pt x="306" y="32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61"/>
              <p:cNvSpPr/>
              <p:nvPr/>
            </p:nvSpPr>
            <p:spPr>
              <a:xfrm>
                <a:off x="7734300" y="1430338"/>
                <a:ext cx="349250" cy="196850"/>
              </a:xfrm>
              <a:custGeom>
                <a:rect b="b" l="l" r="r" t="t"/>
                <a:pathLst>
                  <a:path extrusionOk="0" h="124" w="220">
                    <a:moveTo>
                      <a:pt x="198" y="102"/>
                    </a:moveTo>
                    <a:lnTo>
                      <a:pt x="216" y="112"/>
                    </a:lnTo>
                    <a:lnTo>
                      <a:pt x="200" y="122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68" y="116"/>
                    </a:lnTo>
                    <a:lnTo>
                      <a:pt x="156" y="120"/>
                    </a:lnTo>
                    <a:lnTo>
                      <a:pt x="144" y="124"/>
                    </a:lnTo>
                    <a:lnTo>
                      <a:pt x="130" y="124"/>
                    </a:lnTo>
                    <a:lnTo>
                      <a:pt x="118" y="124"/>
                    </a:lnTo>
                    <a:lnTo>
                      <a:pt x="104" y="122"/>
                    </a:lnTo>
                    <a:lnTo>
                      <a:pt x="90" y="118"/>
                    </a:lnTo>
                    <a:lnTo>
                      <a:pt x="76" y="114"/>
                    </a:lnTo>
                    <a:lnTo>
                      <a:pt x="98" y="92"/>
                    </a:lnTo>
                    <a:lnTo>
                      <a:pt x="98" y="92"/>
                    </a:lnTo>
                    <a:lnTo>
                      <a:pt x="114" y="98"/>
                    </a:lnTo>
                    <a:lnTo>
                      <a:pt x="128" y="100"/>
                    </a:lnTo>
                    <a:lnTo>
                      <a:pt x="144" y="100"/>
                    </a:lnTo>
                    <a:lnTo>
                      <a:pt x="156" y="96"/>
                    </a:lnTo>
                    <a:lnTo>
                      <a:pt x="112" y="72"/>
                    </a:lnTo>
                    <a:lnTo>
                      <a:pt x="112" y="72"/>
                    </a:lnTo>
                    <a:lnTo>
                      <a:pt x="94" y="78"/>
                    </a:lnTo>
                    <a:lnTo>
                      <a:pt x="94" y="78"/>
                    </a:lnTo>
                    <a:lnTo>
                      <a:pt x="72" y="82"/>
                    </a:lnTo>
                    <a:lnTo>
                      <a:pt x="52" y="84"/>
                    </a:lnTo>
                    <a:lnTo>
                      <a:pt x="32" y="80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8" y="66"/>
                    </a:lnTo>
                    <a:lnTo>
                      <a:pt x="2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2" y="40"/>
                    </a:lnTo>
                    <a:lnTo>
                      <a:pt x="6" y="34"/>
                    </a:lnTo>
                    <a:lnTo>
                      <a:pt x="14" y="28"/>
                    </a:lnTo>
                    <a:lnTo>
                      <a:pt x="22" y="20"/>
                    </a:lnTo>
                    <a:lnTo>
                      <a:pt x="4" y="10"/>
                    </a:lnTo>
                    <a:lnTo>
                      <a:pt x="20" y="0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60" y="4"/>
                    </a:lnTo>
                    <a:lnTo>
                      <a:pt x="80" y="0"/>
                    </a:lnTo>
                    <a:lnTo>
                      <a:pt x="102" y="2"/>
                    </a:lnTo>
                    <a:lnTo>
                      <a:pt x="124" y="8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94" y="26"/>
                    </a:lnTo>
                    <a:lnTo>
                      <a:pt x="86" y="24"/>
                    </a:lnTo>
                    <a:lnTo>
                      <a:pt x="76" y="24"/>
                    </a:lnTo>
                    <a:lnTo>
                      <a:pt x="66" y="26"/>
                    </a:lnTo>
                    <a:lnTo>
                      <a:pt x="106" y="50"/>
                    </a:lnTo>
                    <a:lnTo>
                      <a:pt x="106" y="50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32" y="42"/>
                    </a:lnTo>
                    <a:lnTo>
                      <a:pt x="132" y="42"/>
                    </a:lnTo>
                    <a:lnTo>
                      <a:pt x="154" y="38"/>
                    </a:lnTo>
                    <a:lnTo>
                      <a:pt x="172" y="38"/>
                    </a:lnTo>
                    <a:lnTo>
                      <a:pt x="188" y="40"/>
                    </a:lnTo>
                    <a:lnTo>
                      <a:pt x="202" y="46"/>
                    </a:lnTo>
                    <a:lnTo>
                      <a:pt x="202" y="46"/>
                    </a:lnTo>
                    <a:lnTo>
                      <a:pt x="210" y="52"/>
                    </a:lnTo>
                    <a:lnTo>
                      <a:pt x="216" y="60"/>
                    </a:lnTo>
                    <a:lnTo>
                      <a:pt x="220" y="66"/>
                    </a:lnTo>
                    <a:lnTo>
                      <a:pt x="220" y="72"/>
                    </a:lnTo>
                    <a:lnTo>
                      <a:pt x="220" y="80"/>
                    </a:lnTo>
                    <a:lnTo>
                      <a:pt x="214" y="88"/>
                    </a:lnTo>
                    <a:lnTo>
                      <a:pt x="208" y="94"/>
                    </a:lnTo>
                    <a:lnTo>
                      <a:pt x="198" y="102"/>
                    </a:lnTo>
                    <a:lnTo>
                      <a:pt x="198" y="102"/>
                    </a:lnTo>
                    <a:close/>
                    <a:moveTo>
                      <a:pt x="86" y="56"/>
                    </a:moveTo>
                    <a:lnTo>
                      <a:pt x="48" y="34"/>
                    </a:lnTo>
                    <a:lnTo>
                      <a:pt x="48" y="34"/>
                    </a:lnTo>
                    <a:lnTo>
                      <a:pt x="44" y="40"/>
                    </a:lnTo>
                    <a:lnTo>
                      <a:pt x="42" y="46"/>
                    </a:lnTo>
                    <a:lnTo>
                      <a:pt x="44" y="5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4" y="58"/>
                    </a:lnTo>
                    <a:lnTo>
                      <a:pt x="64" y="60"/>
                    </a:lnTo>
                    <a:lnTo>
                      <a:pt x="74" y="58"/>
                    </a:lnTo>
                    <a:lnTo>
                      <a:pt x="86" y="56"/>
                    </a:lnTo>
                    <a:lnTo>
                      <a:pt x="86" y="56"/>
                    </a:lnTo>
                    <a:close/>
                    <a:moveTo>
                      <a:pt x="134" y="66"/>
                    </a:moveTo>
                    <a:lnTo>
                      <a:pt x="174" y="88"/>
                    </a:lnTo>
                    <a:lnTo>
                      <a:pt x="174" y="88"/>
                    </a:lnTo>
                    <a:lnTo>
                      <a:pt x="178" y="82"/>
                    </a:lnTo>
                    <a:lnTo>
                      <a:pt x="178" y="76"/>
                    </a:lnTo>
                    <a:lnTo>
                      <a:pt x="176" y="72"/>
                    </a:lnTo>
                    <a:lnTo>
                      <a:pt x="170" y="66"/>
                    </a:lnTo>
                    <a:lnTo>
                      <a:pt x="170" y="66"/>
                    </a:lnTo>
                    <a:lnTo>
                      <a:pt x="164" y="64"/>
                    </a:lnTo>
                    <a:lnTo>
                      <a:pt x="156" y="62"/>
                    </a:lnTo>
                    <a:lnTo>
                      <a:pt x="146" y="62"/>
                    </a:lnTo>
                    <a:lnTo>
                      <a:pt x="136" y="64"/>
                    </a:lnTo>
                    <a:lnTo>
                      <a:pt x="136" y="64"/>
                    </a:lnTo>
                    <a:lnTo>
                      <a:pt x="134" y="66"/>
                    </a:lnTo>
                    <a:lnTo>
                      <a:pt x="134" y="66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61"/>
              <p:cNvSpPr/>
              <p:nvPr/>
            </p:nvSpPr>
            <p:spPr>
              <a:xfrm>
                <a:off x="7024688" y="1808163"/>
                <a:ext cx="573087" cy="250825"/>
              </a:xfrm>
              <a:custGeom>
                <a:rect b="b" l="l" r="r" t="t"/>
                <a:pathLst>
                  <a:path extrusionOk="0" h="158" w="361">
                    <a:moveTo>
                      <a:pt x="359" y="6"/>
                    </a:moveTo>
                    <a:lnTo>
                      <a:pt x="359" y="6"/>
                    </a:lnTo>
                    <a:lnTo>
                      <a:pt x="359" y="12"/>
                    </a:lnTo>
                    <a:lnTo>
                      <a:pt x="359" y="12"/>
                    </a:lnTo>
                    <a:lnTo>
                      <a:pt x="357" y="16"/>
                    </a:lnTo>
                    <a:lnTo>
                      <a:pt x="357" y="16"/>
                    </a:lnTo>
                    <a:lnTo>
                      <a:pt x="357" y="22"/>
                    </a:lnTo>
                    <a:lnTo>
                      <a:pt x="357" y="22"/>
                    </a:lnTo>
                    <a:lnTo>
                      <a:pt x="355" y="26"/>
                    </a:lnTo>
                    <a:lnTo>
                      <a:pt x="355" y="26"/>
                    </a:lnTo>
                    <a:lnTo>
                      <a:pt x="351" y="32"/>
                    </a:lnTo>
                    <a:lnTo>
                      <a:pt x="351" y="32"/>
                    </a:lnTo>
                    <a:lnTo>
                      <a:pt x="349" y="36"/>
                    </a:lnTo>
                    <a:lnTo>
                      <a:pt x="349" y="36"/>
                    </a:lnTo>
                    <a:lnTo>
                      <a:pt x="345" y="42"/>
                    </a:lnTo>
                    <a:lnTo>
                      <a:pt x="345" y="42"/>
                    </a:lnTo>
                    <a:lnTo>
                      <a:pt x="343" y="46"/>
                    </a:lnTo>
                    <a:lnTo>
                      <a:pt x="343" y="46"/>
                    </a:lnTo>
                    <a:lnTo>
                      <a:pt x="335" y="54"/>
                    </a:lnTo>
                    <a:lnTo>
                      <a:pt x="335" y="54"/>
                    </a:lnTo>
                    <a:lnTo>
                      <a:pt x="331" y="56"/>
                    </a:lnTo>
                    <a:lnTo>
                      <a:pt x="331" y="56"/>
                    </a:lnTo>
                    <a:lnTo>
                      <a:pt x="327" y="62"/>
                    </a:lnTo>
                    <a:lnTo>
                      <a:pt x="327" y="62"/>
                    </a:lnTo>
                    <a:lnTo>
                      <a:pt x="321" y="66"/>
                    </a:lnTo>
                    <a:lnTo>
                      <a:pt x="321" y="66"/>
                    </a:lnTo>
                    <a:lnTo>
                      <a:pt x="315" y="70"/>
                    </a:lnTo>
                    <a:lnTo>
                      <a:pt x="315" y="70"/>
                    </a:lnTo>
                    <a:lnTo>
                      <a:pt x="307" y="74"/>
                    </a:lnTo>
                    <a:lnTo>
                      <a:pt x="307" y="74"/>
                    </a:lnTo>
                    <a:lnTo>
                      <a:pt x="291" y="82"/>
                    </a:lnTo>
                    <a:lnTo>
                      <a:pt x="291" y="82"/>
                    </a:lnTo>
                    <a:lnTo>
                      <a:pt x="285" y="84"/>
                    </a:lnTo>
                    <a:lnTo>
                      <a:pt x="285" y="84"/>
                    </a:lnTo>
                    <a:lnTo>
                      <a:pt x="271" y="90"/>
                    </a:lnTo>
                    <a:lnTo>
                      <a:pt x="271" y="90"/>
                    </a:lnTo>
                    <a:lnTo>
                      <a:pt x="267" y="92"/>
                    </a:lnTo>
                    <a:lnTo>
                      <a:pt x="267" y="92"/>
                    </a:lnTo>
                    <a:lnTo>
                      <a:pt x="257" y="94"/>
                    </a:lnTo>
                    <a:lnTo>
                      <a:pt x="257" y="94"/>
                    </a:lnTo>
                    <a:lnTo>
                      <a:pt x="251" y="96"/>
                    </a:lnTo>
                    <a:lnTo>
                      <a:pt x="251" y="96"/>
                    </a:lnTo>
                    <a:lnTo>
                      <a:pt x="241" y="98"/>
                    </a:lnTo>
                    <a:lnTo>
                      <a:pt x="241" y="98"/>
                    </a:lnTo>
                    <a:lnTo>
                      <a:pt x="233" y="100"/>
                    </a:lnTo>
                    <a:lnTo>
                      <a:pt x="233" y="100"/>
                    </a:lnTo>
                    <a:lnTo>
                      <a:pt x="213" y="102"/>
                    </a:lnTo>
                    <a:lnTo>
                      <a:pt x="213" y="102"/>
                    </a:lnTo>
                    <a:lnTo>
                      <a:pt x="207" y="104"/>
                    </a:lnTo>
                    <a:lnTo>
                      <a:pt x="207" y="104"/>
                    </a:lnTo>
                    <a:lnTo>
                      <a:pt x="195" y="104"/>
                    </a:lnTo>
                    <a:lnTo>
                      <a:pt x="195" y="104"/>
                    </a:lnTo>
                    <a:lnTo>
                      <a:pt x="187" y="104"/>
                    </a:lnTo>
                    <a:lnTo>
                      <a:pt x="187" y="104"/>
                    </a:lnTo>
                    <a:lnTo>
                      <a:pt x="176" y="104"/>
                    </a:lnTo>
                    <a:lnTo>
                      <a:pt x="176" y="104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58" y="104"/>
                    </a:lnTo>
                    <a:lnTo>
                      <a:pt x="158" y="104"/>
                    </a:lnTo>
                    <a:lnTo>
                      <a:pt x="150" y="102"/>
                    </a:lnTo>
                    <a:lnTo>
                      <a:pt x="150" y="102"/>
                    </a:lnTo>
                    <a:lnTo>
                      <a:pt x="142" y="102"/>
                    </a:lnTo>
                    <a:lnTo>
                      <a:pt x="142" y="102"/>
                    </a:lnTo>
                    <a:lnTo>
                      <a:pt x="134" y="100"/>
                    </a:lnTo>
                    <a:lnTo>
                      <a:pt x="134" y="100"/>
                    </a:lnTo>
                    <a:lnTo>
                      <a:pt x="124" y="100"/>
                    </a:lnTo>
                    <a:lnTo>
                      <a:pt x="124" y="100"/>
                    </a:lnTo>
                    <a:lnTo>
                      <a:pt x="116" y="98"/>
                    </a:lnTo>
                    <a:lnTo>
                      <a:pt x="116" y="98"/>
                    </a:lnTo>
                    <a:lnTo>
                      <a:pt x="106" y="94"/>
                    </a:lnTo>
                    <a:lnTo>
                      <a:pt x="106" y="94"/>
                    </a:lnTo>
                    <a:lnTo>
                      <a:pt x="100" y="94"/>
                    </a:lnTo>
                    <a:lnTo>
                      <a:pt x="100" y="94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72" y="82"/>
                    </a:lnTo>
                    <a:lnTo>
                      <a:pt x="72" y="8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40" y="66"/>
                    </a:lnTo>
                    <a:lnTo>
                      <a:pt x="30" y="58"/>
                    </a:lnTo>
                    <a:lnTo>
                      <a:pt x="20" y="48"/>
                    </a:lnTo>
                    <a:lnTo>
                      <a:pt x="14" y="40"/>
                    </a:lnTo>
                    <a:lnTo>
                      <a:pt x="8" y="30"/>
                    </a:lnTo>
                    <a:lnTo>
                      <a:pt x="4" y="20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4"/>
                    </a:lnTo>
                    <a:lnTo>
                      <a:pt x="20" y="102"/>
                    </a:lnTo>
                    <a:lnTo>
                      <a:pt x="30" y="112"/>
                    </a:lnTo>
                    <a:lnTo>
                      <a:pt x="40" y="120"/>
                    </a:lnTo>
                    <a:lnTo>
                      <a:pt x="52" y="128"/>
                    </a:lnTo>
                    <a:lnTo>
                      <a:pt x="52" y="128"/>
                    </a:lnTo>
                    <a:lnTo>
                      <a:pt x="66" y="134"/>
                    </a:lnTo>
                    <a:lnTo>
                      <a:pt x="66" y="134"/>
                    </a:lnTo>
                    <a:lnTo>
                      <a:pt x="70" y="136"/>
                    </a:lnTo>
                    <a:lnTo>
                      <a:pt x="70" y="136"/>
                    </a:lnTo>
                    <a:lnTo>
                      <a:pt x="78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116" y="152"/>
                    </a:lnTo>
                    <a:lnTo>
                      <a:pt x="116" y="152"/>
                    </a:lnTo>
                    <a:lnTo>
                      <a:pt x="120" y="152"/>
                    </a:lnTo>
                    <a:lnTo>
                      <a:pt x="120" y="152"/>
                    </a:lnTo>
                    <a:lnTo>
                      <a:pt x="124" y="152"/>
                    </a:lnTo>
                    <a:lnTo>
                      <a:pt x="124" y="152"/>
                    </a:lnTo>
                    <a:lnTo>
                      <a:pt x="134" y="154"/>
                    </a:lnTo>
                    <a:lnTo>
                      <a:pt x="134" y="154"/>
                    </a:lnTo>
                    <a:lnTo>
                      <a:pt x="138" y="156"/>
                    </a:lnTo>
                    <a:lnTo>
                      <a:pt x="138" y="156"/>
                    </a:lnTo>
                    <a:lnTo>
                      <a:pt x="142" y="156"/>
                    </a:lnTo>
                    <a:lnTo>
                      <a:pt x="142" y="156"/>
                    </a:lnTo>
                    <a:lnTo>
                      <a:pt x="150" y="156"/>
                    </a:lnTo>
                    <a:lnTo>
                      <a:pt x="150" y="156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58" y="158"/>
                    </a:lnTo>
                    <a:lnTo>
                      <a:pt x="158" y="158"/>
                    </a:lnTo>
                    <a:lnTo>
                      <a:pt x="168" y="158"/>
                    </a:lnTo>
                    <a:lnTo>
                      <a:pt x="168" y="158"/>
                    </a:lnTo>
                    <a:lnTo>
                      <a:pt x="172" y="158"/>
                    </a:lnTo>
                    <a:lnTo>
                      <a:pt x="172" y="158"/>
                    </a:lnTo>
                    <a:lnTo>
                      <a:pt x="176" y="158"/>
                    </a:lnTo>
                    <a:lnTo>
                      <a:pt x="176" y="158"/>
                    </a:lnTo>
                    <a:lnTo>
                      <a:pt x="187" y="158"/>
                    </a:lnTo>
                    <a:lnTo>
                      <a:pt x="187" y="158"/>
                    </a:lnTo>
                    <a:lnTo>
                      <a:pt x="191" y="158"/>
                    </a:lnTo>
                    <a:lnTo>
                      <a:pt x="191" y="158"/>
                    </a:lnTo>
                    <a:lnTo>
                      <a:pt x="195" y="158"/>
                    </a:lnTo>
                    <a:lnTo>
                      <a:pt x="195" y="158"/>
                    </a:lnTo>
                    <a:lnTo>
                      <a:pt x="207" y="158"/>
                    </a:lnTo>
                    <a:lnTo>
                      <a:pt x="207" y="158"/>
                    </a:lnTo>
                    <a:lnTo>
                      <a:pt x="211" y="156"/>
                    </a:lnTo>
                    <a:lnTo>
                      <a:pt x="213" y="156"/>
                    </a:lnTo>
                    <a:lnTo>
                      <a:pt x="213" y="156"/>
                    </a:lnTo>
                    <a:lnTo>
                      <a:pt x="233" y="154"/>
                    </a:lnTo>
                    <a:lnTo>
                      <a:pt x="235" y="154"/>
                    </a:lnTo>
                    <a:lnTo>
                      <a:pt x="235" y="154"/>
                    </a:lnTo>
                    <a:lnTo>
                      <a:pt x="241" y="152"/>
                    </a:lnTo>
                    <a:lnTo>
                      <a:pt x="241" y="152"/>
                    </a:lnTo>
                    <a:lnTo>
                      <a:pt x="251" y="150"/>
                    </a:lnTo>
                    <a:lnTo>
                      <a:pt x="251" y="150"/>
                    </a:lnTo>
                    <a:lnTo>
                      <a:pt x="257" y="148"/>
                    </a:lnTo>
                    <a:lnTo>
                      <a:pt x="257" y="148"/>
                    </a:lnTo>
                    <a:lnTo>
                      <a:pt x="267" y="146"/>
                    </a:lnTo>
                    <a:lnTo>
                      <a:pt x="269" y="146"/>
                    </a:lnTo>
                    <a:lnTo>
                      <a:pt x="269" y="146"/>
                    </a:lnTo>
                    <a:lnTo>
                      <a:pt x="271" y="144"/>
                    </a:lnTo>
                    <a:lnTo>
                      <a:pt x="271" y="144"/>
                    </a:lnTo>
                    <a:lnTo>
                      <a:pt x="285" y="138"/>
                    </a:lnTo>
                    <a:lnTo>
                      <a:pt x="285" y="138"/>
                    </a:lnTo>
                    <a:lnTo>
                      <a:pt x="291" y="136"/>
                    </a:lnTo>
                    <a:lnTo>
                      <a:pt x="291" y="136"/>
                    </a:lnTo>
                    <a:lnTo>
                      <a:pt x="307" y="128"/>
                    </a:lnTo>
                    <a:lnTo>
                      <a:pt x="307" y="128"/>
                    </a:lnTo>
                    <a:lnTo>
                      <a:pt x="309" y="126"/>
                    </a:lnTo>
                    <a:lnTo>
                      <a:pt x="309" y="126"/>
                    </a:lnTo>
                    <a:lnTo>
                      <a:pt x="315" y="124"/>
                    </a:lnTo>
                    <a:lnTo>
                      <a:pt x="315" y="124"/>
                    </a:lnTo>
                    <a:lnTo>
                      <a:pt x="321" y="120"/>
                    </a:lnTo>
                    <a:lnTo>
                      <a:pt x="321" y="120"/>
                    </a:lnTo>
                    <a:lnTo>
                      <a:pt x="325" y="116"/>
                    </a:lnTo>
                    <a:lnTo>
                      <a:pt x="325" y="116"/>
                    </a:lnTo>
                    <a:lnTo>
                      <a:pt x="331" y="110"/>
                    </a:lnTo>
                    <a:lnTo>
                      <a:pt x="333" y="110"/>
                    </a:lnTo>
                    <a:lnTo>
                      <a:pt x="335" y="108"/>
                    </a:lnTo>
                    <a:lnTo>
                      <a:pt x="335" y="108"/>
                    </a:lnTo>
                    <a:lnTo>
                      <a:pt x="343" y="100"/>
                    </a:lnTo>
                    <a:lnTo>
                      <a:pt x="343" y="98"/>
                    </a:lnTo>
                    <a:lnTo>
                      <a:pt x="345" y="96"/>
                    </a:lnTo>
                    <a:lnTo>
                      <a:pt x="345" y="96"/>
                    </a:lnTo>
                    <a:lnTo>
                      <a:pt x="349" y="90"/>
                    </a:lnTo>
                    <a:lnTo>
                      <a:pt x="349" y="90"/>
                    </a:lnTo>
                    <a:lnTo>
                      <a:pt x="351" y="88"/>
                    </a:lnTo>
                    <a:lnTo>
                      <a:pt x="351" y="86"/>
                    </a:lnTo>
                    <a:lnTo>
                      <a:pt x="351" y="86"/>
                    </a:lnTo>
                    <a:lnTo>
                      <a:pt x="355" y="80"/>
                    </a:lnTo>
                    <a:lnTo>
                      <a:pt x="355" y="80"/>
                    </a:lnTo>
                    <a:lnTo>
                      <a:pt x="355" y="76"/>
                    </a:lnTo>
                    <a:lnTo>
                      <a:pt x="357" y="76"/>
                    </a:lnTo>
                    <a:lnTo>
                      <a:pt x="357" y="76"/>
                    </a:lnTo>
                    <a:lnTo>
                      <a:pt x="357" y="70"/>
                    </a:lnTo>
                    <a:lnTo>
                      <a:pt x="357" y="70"/>
                    </a:lnTo>
                    <a:lnTo>
                      <a:pt x="359" y="66"/>
                    </a:lnTo>
                    <a:lnTo>
                      <a:pt x="359" y="66"/>
                    </a:lnTo>
                    <a:lnTo>
                      <a:pt x="359" y="66"/>
                    </a:lnTo>
                    <a:lnTo>
                      <a:pt x="359" y="60"/>
                    </a:lnTo>
                    <a:lnTo>
                      <a:pt x="359" y="60"/>
                    </a:lnTo>
                    <a:lnTo>
                      <a:pt x="359" y="56"/>
                    </a:lnTo>
                    <a:lnTo>
                      <a:pt x="359" y="54"/>
                    </a:lnTo>
                    <a:lnTo>
                      <a:pt x="361" y="2"/>
                    </a:lnTo>
                    <a:lnTo>
                      <a:pt x="361" y="2"/>
                    </a:lnTo>
                    <a:lnTo>
                      <a:pt x="359" y="6"/>
                    </a:lnTo>
                    <a:lnTo>
                      <a:pt x="359" y="6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61"/>
              <p:cNvSpPr/>
              <p:nvPr/>
            </p:nvSpPr>
            <p:spPr>
              <a:xfrm>
                <a:off x="7024688" y="1643063"/>
                <a:ext cx="573087" cy="330200"/>
              </a:xfrm>
              <a:custGeom>
                <a:rect b="b" l="l" r="r" t="t"/>
                <a:pathLst>
                  <a:path extrusionOk="0" h="208" w="361">
                    <a:moveTo>
                      <a:pt x="307" y="32"/>
                    </a:moveTo>
                    <a:lnTo>
                      <a:pt x="307" y="32"/>
                    </a:lnTo>
                    <a:lnTo>
                      <a:pt x="319" y="38"/>
                    </a:lnTo>
                    <a:lnTo>
                      <a:pt x="331" y="48"/>
                    </a:lnTo>
                    <a:lnTo>
                      <a:pt x="339" y="56"/>
                    </a:lnTo>
                    <a:lnTo>
                      <a:pt x="347" y="66"/>
                    </a:lnTo>
                    <a:lnTo>
                      <a:pt x="353" y="74"/>
                    </a:lnTo>
                    <a:lnTo>
                      <a:pt x="357" y="84"/>
                    </a:lnTo>
                    <a:lnTo>
                      <a:pt x="359" y="94"/>
                    </a:lnTo>
                    <a:lnTo>
                      <a:pt x="361" y="104"/>
                    </a:lnTo>
                    <a:lnTo>
                      <a:pt x="359" y="114"/>
                    </a:lnTo>
                    <a:lnTo>
                      <a:pt x="357" y="124"/>
                    </a:lnTo>
                    <a:lnTo>
                      <a:pt x="353" y="134"/>
                    </a:lnTo>
                    <a:lnTo>
                      <a:pt x="347" y="144"/>
                    </a:lnTo>
                    <a:lnTo>
                      <a:pt x="339" y="152"/>
                    </a:lnTo>
                    <a:lnTo>
                      <a:pt x="331" y="162"/>
                    </a:lnTo>
                    <a:lnTo>
                      <a:pt x="321" y="170"/>
                    </a:lnTo>
                    <a:lnTo>
                      <a:pt x="307" y="178"/>
                    </a:lnTo>
                    <a:lnTo>
                      <a:pt x="307" y="178"/>
                    </a:lnTo>
                    <a:lnTo>
                      <a:pt x="295" y="186"/>
                    </a:lnTo>
                    <a:lnTo>
                      <a:pt x="279" y="192"/>
                    </a:lnTo>
                    <a:lnTo>
                      <a:pt x="249" y="200"/>
                    </a:lnTo>
                    <a:lnTo>
                      <a:pt x="215" y="206"/>
                    </a:lnTo>
                    <a:lnTo>
                      <a:pt x="180" y="208"/>
                    </a:lnTo>
                    <a:lnTo>
                      <a:pt x="146" y="206"/>
                    </a:lnTo>
                    <a:lnTo>
                      <a:pt x="112" y="200"/>
                    </a:lnTo>
                    <a:lnTo>
                      <a:pt x="82" y="192"/>
                    </a:lnTo>
                    <a:lnTo>
                      <a:pt x="66" y="186"/>
                    </a:lnTo>
                    <a:lnTo>
                      <a:pt x="54" y="178"/>
                    </a:lnTo>
                    <a:lnTo>
                      <a:pt x="54" y="178"/>
                    </a:lnTo>
                    <a:lnTo>
                      <a:pt x="40" y="170"/>
                    </a:lnTo>
                    <a:lnTo>
                      <a:pt x="30" y="162"/>
                    </a:lnTo>
                    <a:lnTo>
                      <a:pt x="22" y="152"/>
                    </a:lnTo>
                    <a:lnTo>
                      <a:pt x="14" y="144"/>
                    </a:lnTo>
                    <a:lnTo>
                      <a:pt x="8" y="134"/>
                    </a:lnTo>
                    <a:lnTo>
                      <a:pt x="4" y="124"/>
                    </a:lnTo>
                    <a:lnTo>
                      <a:pt x="2" y="114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4" y="84"/>
                    </a:lnTo>
                    <a:lnTo>
                      <a:pt x="8" y="74"/>
                    </a:lnTo>
                    <a:lnTo>
                      <a:pt x="14" y="66"/>
                    </a:lnTo>
                    <a:lnTo>
                      <a:pt x="20" y="56"/>
                    </a:lnTo>
                    <a:lnTo>
                      <a:pt x="30" y="48"/>
                    </a:lnTo>
                    <a:lnTo>
                      <a:pt x="40" y="38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66" y="24"/>
                    </a:lnTo>
                    <a:lnTo>
                      <a:pt x="80" y="18"/>
                    </a:lnTo>
                    <a:lnTo>
                      <a:pt x="112" y="8"/>
                    </a:lnTo>
                    <a:lnTo>
                      <a:pt x="144" y="2"/>
                    </a:lnTo>
                    <a:lnTo>
                      <a:pt x="180" y="0"/>
                    </a:lnTo>
                    <a:lnTo>
                      <a:pt x="215" y="2"/>
                    </a:lnTo>
                    <a:lnTo>
                      <a:pt x="247" y="8"/>
                    </a:lnTo>
                    <a:lnTo>
                      <a:pt x="279" y="18"/>
                    </a:lnTo>
                    <a:lnTo>
                      <a:pt x="293" y="24"/>
                    </a:lnTo>
                    <a:lnTo>
                      <a:pt x="307" y="32"/>
                    </a:lnTo>
                    <a:lnTo>
                      <a:pt x="307" y="32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61"/>
              <p:cNvSpPr/>
              <p:nvPr/>
            </p:nvSpPr>
            <p:spPr>
              <a:xfrm>
                <a:off x="7138988" y="1706563"/>
                <a:ext cx="354012" cy="196850"/>
              </a:xfrm>
              <a:custGeom>
                <a:rect b="b" l="l" r="r" t="t"/>
                <a:pathLst>
                  <a:path extrusionOk="0" h="124" w="223">
                    <a:moveTo>
                      <a:pt x="199" y="102"/>
                    </a:moveTo>
                    <a:lnTo>
                      <a:pt x="217" y="112"/>
                    </a:lnTo>
                    <a:lnTo>
                      <a:pt x="201" y="122"/>
                    </a:lnTo>
                    <a:lnTo>
                      <a:pt x="183" y="112"/>
                    </a:lnTo>
                    <a:lnTo>
                      <a:pt x="183" y="112"/>
                    </a:lnTo>
                    <a:lnTo>
                      <a:pt x="171" y="116"/>
                    </a:lnTo>
                    <a:lnTo>
                      <a:pt x="159" y="120"/>
                    </a:lnTo>
                    <a:lnTo>
                      <a:pt x="145" y="124"/>
                    </a:lnTo>
                    <a:lnTo>
                      <a:pt x="133" y="124"/>
                    </a:lnTo>
                    <a:lnTo>
                      <a:pt x="119" y="124"/>
                    </a:lnTo>
                    <a:lnTo>
                      <a:pt x="104" y="122"/>
                    </a:lnTo>
                    <a:lnTo>
                      <a:pt x="92" y="118"/>
                    </a:lnTo>
                    <a:lnTo>
                      <a:pt x="78" y="114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115" y="98"/>
                    </a:lnTo>
                    <a:lnTo>
                      <a:pt x="131" y="100"/>
                    </a:lnTo>
                    <a:lnTo>
                      <a:pt x="145" y="100"/>
                    </a:lnTo>
                    <a:lnTo>
                      <a:pt x="159" y="96"/>
                    </a:lnTo>
                    <a:lnTo>
                      <a:pt x="115" y="72"/>
                    </a:lnTo>
                    <a:lnTo>
                      <a:pt x="115" y="72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72" y="82"/>
                    </a:lnTo>
                    <a:lnTo>
                      <a:pt x="52" y="84"/>
                    </a:lnTo>
                    <a:lnTo>
                      <a:pt x="32" y="8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8" y="66"/>
                    </a:lnTo>
                    <a:lnTo>
                      <a:pt x="2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2" y="40"/>
                    </a:lnTo>
                    <a:lnTo>
                      <a:pt x="8" y="34"/>
                    </a:lnTo>
                    <a:lnTo>
                      <a:pt x="14" y="28"/>
                    </a:lnTo>
                    <a:lnTo>
                      <a:pt x="24" y="20"/>
                    </a:lnTo>
                    <a:lnTo>
                      <a:pt x="6" y="10"/>
                    </a:lnTo>
                    <a:lnTo>
                      <a:pt x="22" y="0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60" y="4"/>
                    </a:lnTo>
                    <a:lnTo>
                      <a:pt x="82" y="0"/>
                    </a:lnTo>
                    <a:lnTo>
                      <a:pt x="102" y="2"/>
                    </a:lnTo>
                    <a:lnTo>
                      <a:pt x="127" y="8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96" y="26"/>
                    </a:lnTo>
                    <a:lnTo>
                      <a:pt x="86" y="24"/>
                    </a:lnTo>
                    <a:lnTo>
                      <a:pt x="78" y="24"/>
                    </a:lnTo>
                    <a:lnTo>
                      <a:pt x="68" y="26"/>
                    </a:lnTo>
                    <a:lnTo>
                      <a:pt x="106" y="50"/>
                    </a:lnTo>
                    <a:lnTo>
                      <a:pt x="106" y="50"/>
                    </a:lnTo>
                    <a:lnTo>
                      <a:pt x="123" y="44"/>
                    </a:lnTo>
                    <a:lnTo>
                      <a:pt x="123" y="44"/>
                    </a:lnTo>
                    <a:lnTo>
                      <a:pt x="135" y="42"/>
                    </a:lnTo>
                    <a:lnTo>
                      <a:pt x="135" y="42"/>
                    </a:lnTo>
                    <a:lnTo>
                      <a:pt x="155" y="38"/>
                    </a:lnTo>
                    <a:lnTo>
                      <a:pt x="175" y="38"/>
                    </a:lnTo>
                    <a:lnTo>
                      <a:pt x="191" y="40"/>
                    </a:lnTo>
                    <a:lnTo>
                      <a:pt x="203" y="46"/>
                    </a:lnTo>
                    <a:lnTo>
                      <a:pt x="203" y="46"/>
                    </a:lnTo>
                    <a:lnTo>
                      <a:pt x="213" y="52"/>
                    </a:lnTo>
                    <a:lnTo>
                      <a:pt x="219" y="60"/>
                    </a:lnTo>
                    <a:lnTo>
                      <a:pt x="221" y="66"/>
                    </a:lnTo>
                    <a:lnTo>
                      <a:pt x="223" y="72"/>
                    </a:lnTo>
                    <a:lnTo>
                      <a:pt x="221" y="80"/>
                    </a:lnTo>
                    <a:lnTo>
                      <a:pt x="217" y="88"/>
                    </a:lnTo>
                    <a:lnTo>
                      <a:pt x="209" y="94"/>
                    </a:lnTo>
                    <a:lnTo>
                      <a:pt x="199" y="102"/>
                    </a:lnTo>
                    <a:lnTo>
                      <a:pt x="199" y="102"/>
                    </a:lnTo>
                    <a:close/>
                    <a:moveTo>
                      <a:pt x="86" y="56"/>
                    </a:moveTo>
                    <a:lnTo>
                      <a:pt x="48" y="34"/>
                    </a:lnTo>
                    <a:lnTo>
                      <a:pt x="48" y="34"/>
                    </a:lnTo>
                    <a:lnTo>
                      <a:pt x="44" y="40"/>
                    </a:lnTo>
                    <a:lnTo>
                      <a:pt x="42" y="46"/>
                    </a:lnTo>
                    <a:lnTo>
                      <a:pt x="44" y="5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6" y="58"/>
                    </a:lnTo>
                    <a:lnTo>
                      <a:pt x="64" y="60"/>
                    </a:lnTo>
                    <a:lnTo>
                      <a:pt x="74" y="58"/>
                    </a:lnTo>
                    <a:lnTo>
                      <a:pt x="86" y="56"/>
                    </a:lnTo>
                    <a:lnTo>
                      <a:pt x="86" y="56"/>
                    </a:lnTo>
                    <a:close/>
                    <a:moveTo>
                      <a:pt x="135" y="66"/>
                    </a:moveTo>
                    <a:lnTo>
                      <a:pt x="175" y="88"/>
                    </a:lnTo>
                    <a:lnTo>
                      <a:pt x="175" y="88"/>
                    </a:lnTo>
                    <a:lnTo>
                      <a:pt x="179" y="82"/>
                    </a:lnTo>
                    <a:lnTo>
                      <a:pt x="181" y="76"/>
                    </a:lnTo>
                    <a:lnTo>
                      <a:pt x="179" y="72"/>
                    </a:lnTo>
                    <a:lnTo>
                      <a:pt x="173" y="66"/>
                    </a:lnTo>
                    <a:lnTo>
                      <a:pt x="173" y="66"/>
                    </a:lnTo>
                    <a:lnTo>
                      <a:pt x="165" y="64"/>
                    </a:lnTo>
                    <a:lnTo>
                      <a:pt x="157" y="62"/>
                    </a:lnTo>
                    <a:lnTo>
                      <a:pt x="149" y="62"/>
                    </a:lnTo>
                    <a:lnTo>
                      <a:pt x="137" y="64"/>
                    </a:lnTo>
                    <a:lnTo>
                      <a:pt x="137" y="64"/>
                    </a:lnTo>
                    <a:lnTo>
                      <a:pt x="135" y="66"/>
                    </a:lnTo>
                    <a:lnTo>
                      <a:pt x="135" y="66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61"/>
              <p:cNvSpPr/>
              <p:nvPr/>
            </p:nvSpPr>
            <p:spPr>
              <a:xfrm>
                <a:off x="7024688" y="1709738"/>
                <a:ext cx="573087" cy="250825"/>
              </a:xfrm>
              <a:custGeom>
                <a:rect b="b" l="l" r="r" t="t"/>
                <a:pathLst>
                  <a:path extrusionOk="0" h="158" w="361">
                    <a:moveTo>
                      <a:pt x="359" y="6"/>
                    </a:moveTo>
                    <a:lnTo>
                      <a:pt x="359" y="6"/>
                    </a:lnTo>
                    <a:lnTo>
                      <a:pt x="359" y="10"/>
                    </a:lnTo>
                    <a:lnTo>
                      <a:pt x="359" y="10"/>
                    </a:lnTo>
                    <a:lnTo>
                      <a:pt x="357" y="16"/>
                    </a:lnTo>
                    <a:lnTo>
                      <a:pt x="357" y="16"/>
                    </a:lnTo>
                    <a:lnTo>
                      <a:pt x="357" y="20"/>
                    </a:lnTo>
                    <a:lnTo>
                      <a:pt x="357" y="20"/>
                    </a:lnTo>
                    <a:lnTo>
                      <a:pt x="355" y="26"/>
                    </a:lnTo>
                    <a:lnTo>
                      <a:pt x="355" y="26"/>
                    </a:lnTo>
                    <a:lnTo>
                      <a:pt x="351" y="30"/>
                    </a:lnTo>
                    <a:lnTo>
                      <a:pt x="351" y="30"/>
                    </a:lnTo>
                    <a:lnTo>
                      <a:pt x="349" y="34"/>
                    </a:lnTo>
                    <a:lnTo>
                      <a:pt x="349" y="34"/>
                    </a:lnTo>
                    <a:lnTo>
                      <a:pt x="345" y="42"/>
                    </a:lnTo>
                    <a:lnTo>
                      <a:pt x="345" y="42"/>
                    </a:lnTo>
                    <a:lnTo>
                      <a:pt x="343" y="44"/>
                    </a:lnTo>
                    <a:lnTo>
                      <a:pt x="343" y="44"/>
                    </a:lnTo>
                    <a:lnTo>
                      <a:pt x="335" y="52"/>
                    </a:lnTo>
                    <a:lnTo>
                      <a:pt x="335" y="52"/>
                    </a:lnTo>
                    <a:lnTo>
                      <a:pt x="331" y="56"/>
                    </a:lnTo>
                    <a:lnTo>
                      <a:pt x="331" y="56"/>
                    </a:lnTo>
                    <a:lnTo>
                      <a:pt x="327" y="60"/>
                    </a:lnTo>
                    <a:lnTo>
                      <a:pt x="327" y="60"/>
                    </a:lnTo>
                    <a:lnTo>
                      <a:pt x="321" y="64"/>
                    </a:lnTo>
                    <a:lnTo>
                      <a:pt x="321" y="64"/>
                    </a:lnTo>
                    <a:lnTo>
                      <a:pt x="315" y="68"/>
                    </a:lnTo>
                    <a:lnTo>
                      <a:pt x="315" y="68"/>
                    </a:lnTo>
                    <a:lnTo>
                      <a:pt x="307" y="72"/>
                    </a:lnTo>
                    <a:lnTo>
                      <a:pt x="307" y="72"/>
                    </a:lnTo>
                    <a:lnTo>
                      <a:pt x="291" y="82"/>
                    </a:lnTo>
                    <a:lnTo>
                      <a:pt x="291" y="82"/>
                    </a:lnTo>
                    <a:lnTo>
                      <a:pt x="285" y="84"/>
                    </a:lnTo>
                    <a:lnTo>
                      <a:pt x="285" y="84"/>
                    </a:lnTo>
                    <a:lnTo>
                      <a:pt x="271" y="90"/>
                    </a:lnTo>
                    <a:lnTo>
                      <a:pt x="271" y="90"/>
                    </a:lnTo>
                    <a:lnTo>
                      <a:pt x="267" y="90"/>
                    </a:lnTo>
                    <a:lnTo>
                      <a:pt x="267" y="90"/>
                    </a:lnTo>
                    <a:lnTo>
                      <a:pt x="257" y="94"/>
                    </a:lnTo>
                    <a:lnTo>
                      <a:pt x="257" y="94"/>
                    </a:lnTo>
                    <a:lnTo>
                      <a:pt x="251" y="96"/>
                    </a:lnTo>
                    <a:lnTo>
                      <a:pt x="251" y="96"/>
                    </a:lnTo>
                    <a:lnTo>
                      <a:pt x="241" y="98"/>
                    </a:lnTo>
                    <a:lnTo>
                      <a:pt x="241" y="98"/>
                    </a:lnTo>
                    <a:lnTo>
                      <a:pt x="233" y="98"/>
                    </a:lnTo>
                    <a:lnTo>
                      <a:pt x="233" y="98"/>
                    </a:lnTo>
                    <a:lnTo>
                      <a:pt x="213" y="102"/>
                    </a:lnTo>
                    <a:lnTo>
                      <a:pt x="213" y="102"/>
                    </a:lnTo>
                    <a:lnTo>
                      <a:pt x="207" y="102"/>
                    </a:lnTo>
                    <a:lnTo>
                      <a:pt x="207" y="102"/>
                    </a:lnTo>
                    <a:lnTo>
                      <a:pt x="195" y="104"/>
                    </a:lnTo>
                    <a:lnTo>
                      <a:pt x="195" y="104"/>
                    </a:lnTo>
                    <a:lnTo>
                      <a:pt x="187" y="104"/>
                    </a:lnTo>
                    <a:lnTo>
                      <a:pt x="187" y="104"/>
                    </a:lnTo>
                    <a:lnTo>
                      <a:pt x="176" y="104"/>
                    </a:lnTo>
                    <a:lnTo>
                      <a:pt x="176" y="104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58" y="102"/>
                    </a:lnTo>
                    <a:lnTo>
                      <a:pt x="158" y="102"/>
                    </a:lnTo>
                    <a:lnTo>
                      <a:pt x="150" y="102"/>
                    </a:lnTo>
                    <a:lnTo>
                      <a:pt x="150" y="102"/>
                    </a:lnTo>
                    <a:lnTo>
                      <a:pt x="142" y="100"/>
                    </a:lnTo>
                    <a:lnTo>
                      <a:pt x="142" y="100"/>
                    </a:lnTo>
                    <a:lnTo>
                      <a:pt x="134" y="100"/>
                    </a:lnTo>
                    <a:lnTo>
                      <a:pt x="134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16" y="96"/>
                    </a:lnTo>
                    <a:lnTo>
                      <a:pt x="116" y="96"/>
                    </a:lnTo>
                    <a:lnTo>
                      <a:pt x="106" y="94"/>
                    </a:lnTo>
                    <a:lnTo>
                      <a:pt x="106" y="94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72" y="82"/>
                    </a:lnTo>
                    <a:lnTo>
                      <a:pt x="72" y="8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40" y="66"/>
                    </a:lnTo>
                    <a:lnTo>
                      <a:pt x="30" y="56"/>
                    </a:lnTo>
                    <a:lnTo>
                      <a:pt x="20" y="48"/>
                    </a:lnTo>
                    <a:lnTo>
                      <a:pt x="14" y="38"/>
                    </a:lnTo>
                    <a:lnTo>
                      <a:pt x="8" y="28"/>
                    </a:lnTo>
                    <a:lnTo>
                      <a:pt x="4" y="20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4" y="72"/>
                    </a:lnTo>
                    <a:lnTo>
                      <a:pt x="8" y="82"/>
                    </a:lnTo>
                    <a:lnTo>
                      <a:pt x="14" y="92"/>
                    </a:lnTo>
                    <a:lnTo>
                      <a:pt x="20" y="102"/>
                    </a:lnTo>
                    <a:lnTo>
                      <a:pt x="30" y="110"/>
                    </a:lnTo>
                    <a:lnTo>
                      <a:pt x="40" y="118"/>
                    </a:lnTo>
                    <a:lnTo>
                      <a:pt x="52" y="126"/>
                    </a:lnTo>
                    <a:lnTo>
                      <a:pt x="52" y="126"/>
                    </a:lnTo>
                    <a:lnTo>
                      <a:pt x="66" y="134"/>
                    </a:lnTo>
                    <a:lnTo>
                      <a:pt x="66" y="134"/>
                    </a:lnTo>
                    <a:lnTo>
                      <a:pt x="70" y="136"/>
                    </a:lnTo>
                    <a:lnTo>
                      <a:pt x="70" y="136"/>
                    </a:lnTo>
                    <a:lnTo>
                      <a:pt x="78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20" y="152"/>
                    </a:lnTo>
                    <a:lnTo>
                      <a:pt x="120" y="152"/>
                    </a:lnTo>
                    <a:lnTo>
                      <a:pt x="124" y="152"/>
                    </a:lnTo>
                    <a:lnTo>
                      <a:pt x="124" y="152"/>
                    </a:lnTo>
                    <a:lnTo>
                      <a:pt x="134" y="154"/>
                    </a:lnTo>
                    <a:lnTo>
                      <a:pt x="134" y="154"/>
                    </a:lnTo>
                    <a:lnTo>
                      <a:pt x="138" y="154"/>
                    </a:lnTo>
                    <a:lnTo>
                      <a:pt x="138" y="154"/>
                    </a:lnTo>
                    <a:lnTo>
                      <a:pt x="142" y="154"/>
                    </a:lnTo>
                    <a:lnTo>
                      <a:pt x="142" y="154"/>
                    </a:lnTo>
                    <a:lnTo>
                      <a:pt x="150" y="156"/>
                    </a:lnTo>
                    <a:lnTo>
                      <a:pt x="150" y="156"/>
                    </a:lnTo>
                    <a:lnTo>
                      <a:pt x="154" y="156"/>
                    </a:lnTo>
                    <a:lnTo>
                      <a:pt x="154" y="156"/>
                    </a:lnTo>
                    <a:lnTo>
                      <a:pt x="158" y="156"/>
                    </a:lnTo>
                    <a:lnTo>
                      <a:pt x="158" y="156"/>
                    </a:lnTo>
                    <a:lnTo>
                      <a:pt x="168" y="156"/>
                    </a:lnTo>
                    <a:lnTo>
                      <a:pt x="168" y="156"/>
                    </a:lnTo>
                    <a:lnTo>
                      <a:pt x="172" y="158"/>
                    </a:lnTo>
                    <a:lnTo>
                      <a:pt x="172" y="158"/>
                    </a:lnTo>
                    <a:lnTo>
                      <a:pt x="176" y="158"/>
                    </a:lnTo>
                    <a:lnTo>
                      <a:pt x="176" y="158"/>
                    </a:lnTo>
                    <a:lnTo>
                      <a:pt x="187" y="158"/>
                    </a:lnTo>
                    <a:lnTo>
                      <a:pt x="187" y="158"/>
                    </a:lnTo>
                    <a:lnTo>
                      <a:pt x="191" y="158"/>
                    </a:lnTo>
                    <a:lnTo>
                      <a:pt x="191" y="158"/>
                    </a:lnTo>
                    <a:lnTo>
                      <a:pt x="195" y="156"/>
                    </a:lnTo>
                    <a:lnTo>
                      <a:pt x="195" y="156"/>
                    </a:lnTo>
                    <a:lnTo>
                      <a:pt x="207" y="156"/>
                    </a:lnTo>
                    <a:lnTo>
                      <a:pt x="207" y="156"/>
                    </a:lnTo>
                    <a:lnTo>
                      <a:pt x="211" y="156"/>
                    </a:lnTo>
                    <a:lnTo>
                      <a:pt x="213" y="156"/>
                    </a:lnTo>
                    <a:lnTo>
                      <a:pt x="213" y="156"/>
                    </a:lnTo>
                    <a:lnTo>
                      <a:pt x="233" y="152"/>
                    </a:lnTo>
                    <a:lnTo>
                      <a:pt x="235" y="152"/>
                    </a:lnTo>
                    <a:lnTo>
                      <a:pt x="235" y="152"/>
                    </a:lnTo>
                    <a:lnTo>
                      <a:pt x="241" y="152"/>
                    </a:lnTo>
                    <a:lnTo>
                      <a:pt x="241" y="152"/>
                    </a:lnTo>
                    <a:lnTo>
                      <a:pt x="251" y="150"/>
                    </a:lnTo>
                    <a:lnTo>
                      <a:pt x="251" y="150"/>
                    </a:lnTo>
                    <a:lnTo>
                      <a:pt x="257" y="148"/>
                    </a:lnTo>
                    <a:lnTo>
                      <a:pt x="257" y="148"/>
                    </a:lnTo>
                    <a:lnTo>
                      <a:pt x="267" y="144"/>
                    </a:lnTo>
                    <a:lnTo>
                      <a:pt x="269" y="144"/>
                    </a:lnTo>
                    <a:lnTo>
                      <a:pt x="269" y="144"/>
                    </a:lnTo>
                    <a:lnTo>
                      <a:pt x="271" y="142"/>
                    </a:lnTo>
                    <a:lnTo>
                      <a:pt x="271" y="142"/>
                    </a:lnTo>
                    <a:lnTo>
                      <a:pt x="285" y="138"/>
                    </a:lnTo>
                    <a:lnTo>
                      <a:pt x="285" y="138"/>
                    </a:lnTo>
                    <a:lnTo>
                      <a:pt x="291" y="136"/>
                    </a:lnTo>
                    <a:lnTo>
                      <a:pt x="291" y="136"/>
                    </a:lnTo>
                    <a:lnTo>
                      <a:pt x="307" y="126"/>
                    </a:lnTo>
                    <a:lnTo>
                      <a:pt x="307" y="126"/>
                    </a:lnTo>
                    <a:lnTo>
                      <a:pt x="309" y="126"/>
                    </a:lnTo>
                    <a:lnTo>
                      <a:pt x="309" y="126"/>
                    </a:lnTo>
                    <a:lnTo>
                      <a:pt x="315" y="122"/>
                    </a:lnTo>
                    <a:lnTo>
                      <a:pt x="315" y="122"/>
                    </a:lnTo>
                    <a:lnTo>
                      <a:pt x="321" y="118"/>
                    </a:lnTo>
                    <a:lnTo>
                      <a:pt x="321" y="118"/>
                    </a:lnTo>
                    <a:lnTo>
                      <a:pt x="325" y="114"/>
                    </a:lnTo>
                    <a:lnTo>
                      <a:pt x="325" y="114"/>
                    </a:lnTo>
                    <a:lnTo>
                      <a:pt x="331" y="110"/>
                    </a:lnTo>
                    <a:lnTo>
                      <a:pt x="333" y="108"/>
                    </a:lnTo>
                    <a:lnTo>
                      <a:pt x="335" y="106"/>
                    </a:lnTo>
                    <a:lnTo>
                      <a:pt x="335" y="106"/>
                    </a:lnTo>
                    <a:lnTo>
                      <a:pt x="343" y="98"/>
                    </a:lnTo>
                    <a:lnTo>
                      <a:pt x="343" y="96"/>
                    </a:lnTo>
                    <a:lnTo>
                      <a:pt x="345" y="94"/>
                    </a:lnTo>
                    <a:lnTo>
                      <a:pt x="345" y="94"/>
                    </a:lnTo>
                    <a:lnTo>
                      <a:pt x="349" y="88"/>
                    </a:lnTo>
                    <a:lnTo>
                      <a:pt x="349" y="88"/>
                    </a:lnTo>
                    <a:lnTo>
                      <a:pt x="351" y="86"/>
                    </a:lnTo>
                    <a:lnTo>
                      <a:pt x="351" y="84"/>
                    </a:lnTo>
                    <a:lnTo>
                      <a:pt x="351" y="84"/>
                    </a:lnTo>
                    <a:lnTo>
                      <a:pt x="355" y="80"/>
                    </a:lnTo>
                    <a:lnTo>
                      <a:pt x="355" y="80"/>
                    </a:lnTo>
                    <a:lnTo>
                      <a:pt x="355" y="76"/>
                    </a:lnTo>
                    <a:lnTo>
                      <a:pt x="357" y="74"/>
                    </a:lnTo>
                    <a:lnTo>
                      <a:pt x="357" y="74"/>
                    </a:lnTo>
                    <a:lnTo>
                      <a:pt x="357" y="70"/>
                    </a:lnTo>
                    <a:lnTo>
                      <a:pt x="357" y="70"/>
                    </a:lnTo>
                    <a:lnTo>
                      <a:pt x="359" y="66"/>
                    </a:lnTo>
                    <a:lnTo>
                      <a:pt x="359" y="64"/>
                    </a:lnTo>
                    <a:lnTo>
                      <a:pt x="359" y="64"/>
                    </a:lnTo>
                    <a:lnTo>
                      <a:pt x="359" y="60"/>
                    </a:lnTo>
                    <a:lnTo>
                      <a:pt x="359" y="60"/>
                    </a:lnTo>
                    <a:lnTo>
                      <a:pt x="359" y="56"/>
                    </a:lnTo>
                    <a:lnTo>
                      <a:pt x="359" y="54"/>
                    </a:lnTo>
                    <a:lnTo>
                      <a:pt x="361" y="0"/>
                    </a:lnTo>
                    <a:lnTo>
                      <a:pt x="361" y="0"/>
                    </a:lnTo>
                    <a:lnTo>
                      <a:pt x="359" y="6"/>
                    </a:lnTo>
                    <a:lnTo>
                      <a:pt x="359" y="6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61"/>
              <p:cNvSpPr/>
              <p:nvPr/>
            </p:nvSpPr>
            <p:spPr>
              <a:xfrm>
                <a:off x="7024688" y="1544638"/>
                <a:ext cx="573087" cy="330200"/>
              </a:xfrm>
              <a:custGeom>
                <a:rect b="b" l="l" r="r" t="t"/>
                <a:pathLst>
                  <a:path extrusionOk="0" h="208" w="361">
                    <a:moveTo>
                      <a:pt x="307" y="30"/>
                    </a:moveTo>
                    <a:lnTo>
                      <a:pt x="307" y="30"/>
                    </a:lnTo>
                    <a:lnTo>
                      <a:pt x="319" y="38"/>
                    </a:lnTo>
                    <a:lnTo>
                      <a:pt x="331" y="46"/>
                    </a:lnTo>
                    <a:lnTo>
                      <a:pt x="339" y="56"/>
                    </a:lnTo>
                    <a:lnTo>
                      <a:pt x="347" y="64"/>
                    </a:lnTo>
                    <a:lnTo>
                      <a:pt x="353" y="74"/>
                    </a:lnTo>
                    <a:lnTo>
                      <a:pt x="357" y="84"/>
                    </a:lnTo>
                    <a:lnTo>
                      <a:pt x="359" y="94"/>
                    </a:lnTo>
                    <a:lnTo>
                      <a:pt x="361" y="104"/>
                    </a:lnTo>
                    <a:lnTo>
                      <a:pt x="359" y="114"/>
                    </a:lnTo>
                    <a:lnTo>
                      <a:pt x="357" y="124"/>
                    </a:lnTo>
                    <a:lnTo>
                      <a:pt x="353" y="134"/>
                    </a:lnTo>
                    <a:lnTo>
                      <a:pt x="347" y="142"/>
                    </a:lnTo>
                    <a:lnTo>
                      <a:pt x="339" y="152"/>
                    </a:lnTo>
                    <a:lnTo>
                      <a:pt x="331" y="160"/>
                    </a:lnTo>
                    <a:lnTo>
                      <a:pt x="321" y="170"/>
                    </a:lnTo>
                    <a:lnTo>
                      <a:pt x="307" y="176"/>
                    </a:lnTo>
                    <a:lnTo>
                      <a:pt x="307" y="176"/>
                    </a:lnTo>
                    <a:lnTo>
                      <a:pt x="295" y="184"/>
                    </a:lnTo>
                    <a:lnTo>
                      <a:pt x="279" y="190"/>
                    </a:lnTo>
                    <a:lnTo>
                      <a:pt x="249" y="200"/>
                    </a:lnTo>
                    <a:lnTo>
                      <a:pt x="215" y="206"/>
                    </a:lnTo>
                    <a:lnTo>
                      <a:pt x="180" y="208"/>
                    </a:lnTo>
                    <a:lnTo>
                      <a:pt x="146" y="206"/>
                    </a:lnTo>
                    <a:lnTo>
                      <a:pt x="112" y="200"/>
                    </a:lnTo>
                    <a:lnTo>
                      <a:pt x="82" y="190"/>
                    </a:lnTo>
                    <a:lnTo>
                      <a:pt x="66" y="184"/>
                    </a:lnTo>
                    <a:lnTo>
                      <a:pt x="54" y="176"/>
                    </a:lnTo>
                    <a:lnTo>
                      <a:pt x="54" y="176"/>
                    </a:lnTo>
                    <a:lnTo>
                      <a:pt x="40" y="170"/>
                    </a:lnTo>
                    <a:lnTo>
                      <a:pt x="30" y="160"/>
                    </a:lnTo>
                    <a:lnTo>
                      <a:pt x="22" y="152"/>
                    </a:lnTo>
                    <a:lnTo>
                      <a:pt x="14" y="142"/>
                    </a:lnTo>
                    <a:lnTo>
                      <a:pt x="8" y="134"/>
                    </a:lnTo>
                    <a:lnTo>
                      <a:pt x="4" y="124"/>
                    </a:lnTo>
                    <a:lnTo>
                      <a:pt x="2" y="114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4" y="84"/>
                    </a:lnTo>
                    <a:lnTo>
                      <a:pt x="8" y="74"/>
                    </a:lnTo>
                    <a:lnTo>
                      <a:pt x="14" y="64"/>
                    </a:lnTo>
                    <a:lnTo>
                      <a:pt x="20" y="56"/>
                    </a:lnTo>
                    <a:lnTo>
                      <a:pt x="30" y="46"/>
                    </a:lnTo>
                    <a:lnTo>
                      <a:pt x="40" y="38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66" y="22"/>
                    </a:lnTo>
                    <a:lnTo>
                      <a:pt x="80" y="16"/>
                    </a:lnTo>
                    <a:lnTo>
                      <a:pt x="112" y="8"/>
                    </a:lnTo>
                    <a:lnTo>
                      <a:pt x="144" y="2"/>
                    </a:lnTo>
                    <a:lnTo>
                      <a:pt x="180" y="0"/>
                    </a:lnTo>
                    <a:lnTo>
                      <a:pt x="215" y="2"/>
                    </a:lnTo>
                    <a:lnTo>
                      <a:pt x="247" y="8"/>
                    </a:lnTo>
                    <a:lnTo>
                      <a:pt x="279" y="16"/>
                    </a:lnTo>
                    <a:lnTo>
                      <a:pt x="293" y="22"/>
                    </a:lnTo>
                    <a:lnTo>
                      <a:pt x="307" y="30"/>
                    </a:lnTo>
                    <a:lnTo>
                      <a:pt x="307" y="3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61"/>
              <p:cNvSpPr/>
              <p:nvPr/>
            </p:nvSpPr>
            <p:spPr>
              <a:xfrm>
                <a:off x="7138988" y="1608138"/>
                <a:ext cx="354012" cy="196850"/>
              </a:xfrm>
              <a:custGeom>
                <a:rect b="b" l="l" r="r" t="t"/>
                <a:pathLst>
                  <a:path extrusionOk="0" h="124" w="223">
                    <a:moveTo>
                      <a:pt x="199" y="102"/>
                    </a:moveTo>
                    <a:lnTo>
                      <a:pt x="217" y="112"/>
                    </a:lnTo>
                    <a:lnTo>
                      <a:pt x="201" y="120"/>
                    </a:lnTo>
                    <a:lnTo>
                      <a:pt x="183" y="110"/>
                    </a:lnTo>
                    <a:lnTo>
                      <a:pt x="183" y="110"/>
                    </a:lnTo>
                    <a:lnTo>
                      <a:pt x="171" y="116"/>
                    </a:lnTo>
                    <a:lnTo>
                      <a:pt x="159" y="120"/>
                    </a:lnTo>
                    <a:lnTo>
                      <a:pt x="145" y="122"/>
                    </a:lnTo>
                    <a:lnTo>
                      <a:pt x="133" y="124"/>
                    </a:lnTo>
                    <a:lnTo>
                      <a:pt x="119" y="122"/>
                    </a:lnTo>
                    <a:lnTo>
                      <a:pt x="104" y="120"/>
                    </a:lnTo>
                    <a:lnTo>
                      <a:pt x="92" y="118"/>
                    </a:lnTo>
                    <a:lnTo>
                      <a:pt x="78" y="112"/>
                    </a:lnTo>
                    <a:lnTo>
                      <a:pt x="100" y="90"/>
                    </a:lnTo>
                    <a:lnTo>
                      <a:pt x="100" y="90"/>
                    </a:lnTo>
                    <a:lnTo>
                      <a:pt x="115" y="96"/>
                    </a:lnTo>
                    <a:lnTo>
                      <a:pt x="131" y="100"/>
                    </a:lnTo>
                    <a:lnTo>
                      <a:pt x="145" y="100"/>
                    </a:lnTo>
                    <a:lnTo>
                      <a:pt x="159" y="96"/>
                    </a:lnTo>
                    <a:lnTo>
                      <a:pt x="115" y="70"/>
                    </a:lnTo>
                    <a:lnTo>
                      <a:pt x="115" y="70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72" y="82"/>
                    </a:lnTo>
                    <a:lnTo>
                      <a:pt x="52" y="82"/>
                    </a:lnTo>
                    <a:lnTo>
                      <a:pt x="32" y="8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8" y="66"/>
                    </a:lnTo>
                    <a:lnTo>
                      <a:pt x="2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2" y="40"/>
                    </a:lnTo>
                    <a:lnTo>
                      <a:pt x="8" y="34"/>
                    </a:lnTo>
                    <a:lnTo>
                      <a:pt x="14" y="26"/>
                    </a:lnTo>
                    <a:lnTo>
                      <a:pt x="24" y="18"/>
                    </a:lnTo>
                    <a:lnTo>
                      <a:pt x="6" y="8"/>
                    </a:lnTo>
                    <a:lnTo>
                      <a:pt x="22" y="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60" y="2"/>
                    </a:lnTo>
                    <a:lnTo>
                      <a:pt x="82" y="0"/>
                    </a:lnTo>
                    <a:lnTo>
                      <a:pt x="102" y="0"/>
                    </a:lnTo>
                    <a:lnTo>
                      <a:pt x="127" y="6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96" y="24"/>
                    </a:lnTo>
                    <a:lnTo>
                      <a:pt x="86" y="24"/>
                    </a:lnTo>
                    <a:lnTo>
                      <a:pt x="78" y="24"/>
                    </a:lnTo>
                    <a:lnTo>
                      <a:pt x="68" y="26"/>
                    </a:lnTo>
                    <a:lnTo>
                      <a:pt x="106" y="48"/>
                    </a:lnTo>
                    <a:lnTo>
                      <a:pt x="106" y="48"/>
                    </a:lnTo>
                    <a:lnTo>
                      <a:pt x="123" y="44"/>
                    </a:lnTo>
                    <a:lnTo>
                      <a:pt x="123" y="44"/>
                    </a:lnTo>
                    <a:lnTo>
                      <a:pt x="135" y="42"/>
                    </a:lnTo>
                    <a:lnTo>
                      <a:pt x="135" y="42"/>
                    </a:lnTo>
                    <a:lnTo>
                      <a:pt x="155" y="38"/>
                    </a:lnTo>
                    <a:lnTo>
                      <a:pt x="175" y="36"/>
                    </a:lnTo>
                    <a:lnTo>
                      <a:pt x="191" y="40"/>
                    </a:lnTo>
                    <a:lnTo>
                      <a:pt x="203" y="46"/>
                    </a:lnTo>
                    <a:lnTo>
                      <a:pt x="203" y="46"/>
                    </a:lnTo>
                    <a:lnTo>
                      <a:pt x="213" y="52"/>
                    </a:lnTo>
                    <a:lnTo>
                      <a:pt x="219" y="58"/>
                    </a:lnTo>
                    <a:lnTo>
                      <a:pt x="221" y="66"/>
                    </a:lnTo>
                    <a:lnTo>
                      <a:pt x="223" y="72"/>
                    </a:lnTo>
                    <a:lnTo>
                      <a:pt x="221" y="78"/>
                    </a:lnTo>
                    <a:lnTo>
                      <a:pt x="217" y="86"/>
                    </a:lnTo>
                    <a:lnTo>
                      <a:pt x="209" y="94"/>
                    </a:lnTo>
                    <a:lnTo>
                      <a:pt x="199" y="102"/>
                    </a:lnTo>
                    <a:lnTo>
                      <a:pt x="199" y="102"/>
                    </a:lnTo>
                    <a:close/>
                    <a:moveTo>
                      <a:pt x="86" y="54"/>
                    </a:moveTo>
                    <a:lnTo>
                      <a:pt x="48" y="34"/>
                    </a:lnTo>
                    <a:lnTo>
                      <a:pt x="48" y="34"/>
                    </a:lnTo>
                    <a:lnTo>
                      <a:pt x="44" y="40"/>
                    </a:lnTo>
                    <a:lnTo>
                      <a:pt x="42" y="44"/>
                    </a:lnTo>
                    <a:lnTo>
                      <a:pt x="44" y="5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6" y="58"/>
                    </a:lnTo>
                    <a:lnTo>
                      <a:pt x="64" y="58"/>
                    </a:lnTo>
                    <a:lnTo>
                      <a:pt x="74" y="58"/>
                    </a:lnTo>
                    <a:lnTo>
                      <a:pt x="86" y="54"/>
                    </a:lnTo>
                    <a:lnTo>
                      <a:pt x="86" y="54"/>
                    </a:lnTo>
                    <a:close/>
                    <a:moveTo>
                      <a:pt x="135" y="64"/>
                    </a:moveTo>
                    <a:lnTo>
                      <a:pt x="175" y="88"/>
                    </a:lnTo>
                    <a:lnTo>
                      <a:pt x="175" y="88"/>
                    </a:lnTo>
                    <a:lnTo>
                      <a:pt x="179" y="80"/>
                    </a:lnTo>
                    <a:lnTo>
                      <a:pt x="181" y="76"/>
                    </a:lnTo>
                    <a:lnTo>
                      <a:pt x="179" y="70"/>
                    </a:lnTo>
                    <a:lnTo>
                      <a:pt x="173" y="66"/>
                    </a:lnTo>
                    <a:lnTo>
                      <a:pt x="173" y="66"/>
                    </a:lnTo>
                    <a:lnTo>
                      <a:pt x="165" y="62"/>
                    </a:lnTo>
                    <a:lnTo>
                      <a:pt x="157" y="62"/>
                    </a:lnTo>
                    <a:lnTo>
                      <a:pt x="149" y="62"/>
                    </a:lnTo>
                    <a:lnTo>
                      <a:pt x="137" y="64"/>
                    </a:lnTo>
                    <a:lnTo>
                      <a:pt x="137" y="64"/>
                    </a:lnTo>
                    <a:lnTo>
                      <a:pt x="135" y="64"/>
                    </a:lnTo>
                    <a:lnTo>
                      <a:pt x="135" y="64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61"/>
              <p:cNvSpPr/>
              <p:nvPr/>
            </p:nvSpPr>
            <p:spPr>
              <a:xfrm>
                <a:off x="7024688" y="1608138"/>
                <a:ext cx="573087" cy="250825"/>
              </a:xfrm>
              <a:custGeom>
                <a:rect b="b" l="l" r="r" t="t"/>
                <a:pathLst>
                  <a:path extrusionOk="0" h="158" w="361">
                    <a:moveTo>
                      <a:pt x="359" y="6"/>
                    </a:moveTo>
                    <a:lnTo>
                      <a:pt x="359" y="6"/>
                    </a:lnTo>
                    <a:lnTo>
                      <a:pt x="359" y="12"/>
                    </a:lnTo>
                    <a:lnTo>
                      <a:pt x="359" y="12"/>
                    </a:lnTo>
                    <a:lnTo>
                      <a:pt x="357" y="16"/>
                    </a:lnTo>
                    <a:lnTo>
                      <a:pt x="357" y="16"/>
                    </a:lnTo>
                    <a:lnTo>
                      <a:pt x="357" y="22"/>
                    </a:lnTo>
                    <a:lnTo>
                      <a:pt x="357" y="22"/>
                    </a:lnTo>
                    <a:lnTo>
                      <a:pt x="355" y="26"/>
                    </a:lnTo>
                    <a:lnTo>
                      <a:pt x="355" y="26"/>
                    </a:lnTo>
                    <a:lnTo>
                      <a:pt x="351" y="32"/>
                    </a:lnTo>
                    <a:lnTo>
                      <a:pt x="351" y="32"/>
                    </a:lnTo>
                    <a:lnTo>
                      <a:pt x="349" y="36"/>
                    </a:lnTo>
                    <a:lnTo>
                      <a:pt x="349" y="36"/>
                    </a:lnTo>
                    <a:lnTo>
                      <a:pt x="345" y="42"/>
                    </a:lnTo>
                    <a:lnTo>
                      <a:pt x="345" y="42"/>
                    </a:lnTo>
                    <a:lnTo>
                      <a:pt x="343" y="46"/>
                    </a:lnTo>
                    <a:lnTo>
                      <a:pt x="343" y="46"/>
                    </a:lnTo>
                    <a:lnTo>
                      <a:pt x="335" y="54"/>
                    </a:lnTo>
                    <a:lnTo>
                      <a:pt x="335" y="54"/>
                    </a:lnTo>
                    <a:lnTo>
                      <a:pt x="331" y="56"/>
                    </a:lnTo>
                    <a:lnTo>
                      <a:pt x="331" y="56"/>
                    </a:lnTo>
                    <a:lnTo>
                      <a:pt x="327" y="62"/>
                    </a:lnTo>
                    <a:lnTo>
                      <a:pt x="327" y="62"/>
                    </a:lnTo>
                    <a:lnTo>
                      <a:pt x="321" y="66"/>
                    </a:lnTo>
                    <a:lnTo>
                      <a:pt x="321" y="66"/>
                    </a:lnTo>
                    <a:lnTo>
                      <a:pt x="315" y="70"/>
                    </a:lnTo>
                    <a:lnTo>
                      <a:pt x="315" y="70"/>
                    </a:lnTo>
                    <a:lnTo>
                      <a:pt x="307" y="74"/>
                    </a:lnTo>
                    <a:lnTo>
                      <a:pt x="307" y="74"/>
                    </a:lnTo>
                    <a:lnTo>
                      <a:pt x="291" y="82"/>
                    </a:lnTo>
                    <a:lnTo>
                      <a:pt x="291" y="82"/>
                    </a:lnTo>
                    <a:lnTo>
                      <a:pt x="285" y="84"/>
                    </a:lnTo>
                    <a:lnTo>
                      <a:pt x="285" y="84"/>
                    </a:lnTo>
                    <a:lnTo>
                      <a:pt x="271" y="90"/>
                    </a:lnTo>
                    <a:lnTo>
                      <a:pt x="271" y="90"/>
                    </a:lnTo>
                    <a:lnTo>
                      <a:pt x="267" y="92"/>
                    </a:lnTo>
                    <a:lnTo>
                      <a:pt x="267" y="92"/>
                    </a:lnTo>
                    <a:lnTo>
                      <a:pt x="257" y="94"/>
                    </a:lnTo>
                    <a:lnTo>
                      <a:pt x="257" y="94"/>
                    </a:lnTo>
                    <a:lnTo>
                      <a:pt x="251" y="96"/>
                    </a:lnTo>
                    <a:lnTo>
                      <a:pt x="251" y="96"/>
                    </a:lnTo>
                    <a:lnTo>
                      <a:pt x="241" y="98"/>
                    </a:lnTo>
                    <a:lnTo>
                      <a:pt x="241" y="98"/>
                    </a:lnTo>
                    <a:lnTo>
                      <a:pt x="233" y="100"/>
                    </a:lnTo>
                    <a:lnTo>
                      <a:pt x="233" y="100"/>
                    </a:lnTo>
                    <a:lnTo>
                      <a:pt x="213" y="102"/>
                    </a:lnTo>
                    <a:lnTo>
                      <a:pt x="213" y="102"/>
                    </a:lnTo>
                    <a:lnTo>
                      <a:pt x="207" y="104"/>
                    </a:lnTo>
                    <a:lnTo>
                      <a:pt x="207" y="104"/>
                    </a:lnTo>
                    <a:lnTo>
                      <a:pt x="195" y="104"/>
                    </a:lnTo>
                    <a:lnTo>
                      <a:pt x="195" y="104"/>
                    </a:lnTo>
                    <a:lnTo>
                      <a:pt x="187" y="104"/>
                    </a:lnTo>
                    <a:lnTo>
                      <a:pt x="187" y="104"/>
                    </a:lnTo>
                    <a:lnTo>
                      <a:pt x="176" y="104"/>
                    </a:lnTo>
                    <a:lnTo>
                      <a:pt x="176" y="104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58" y="104"/>
                    </a:lnTo>
                    <a:lnTo>
                      <a:pt x="158" y="104"/>
                    </a:lnTo>
                    <a:lnTo>
                      <a:pt x="150" y="102"/>
                    </a:lnTo>
                    <a:lnTo>
                      <a:pt x="150" y="102"/>
                    </a:lnTo>
                    <a:lnTo>
                      <a:pt x="142" y="102"/>
                    </a:lnTo>
                    <a:lnTo>
                      <a:pt x="142" y="102"/>
                    </a:lnTo>
                    <a:lnTo>
                      <a:pt x="134" y="100"/>
                    </a:lnTo>
                    <a:lnTo>
                      <a:pt x="134" y="100"/>
                    </a:lnTo>
                    <a:lnTo>
                      <a:pt x="124" y="100"/>
                    </a:lnTo>
                    <a:lnTo>
                      <a:pt x="124" y="100"/>
                    </a:lnTo>
                    <a:lnTo>
                      <a:pt x="116" y="98"/>
                    </a:lnTo>
                    <a:lnTo>
                      <a:pt x="116" y="98"/>
                    </a:lnTo>
                    <a:lnTo>
                      <a:pt x="106" y="94"/>
                    </a:lnTo>
                    <a:lnTo>
                      <a:pt x="106" y="94"/>
                    </a:lnTo>
                    <a:lnTo>
                      <a:pt x="100" y="94"/>
                    </a:lnTo>
                    <a:lnTo>
                      <a:pt x="100" y="94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72" y="82"/>
                    </a:lnTo>
                    <a:lnTo>
                      <a:pt x="72" y="8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40" y="66"/>
                    </a:lnTo>
                    <a:lnTo>
                      <a:pt x="30" y="58"/>
                    </a:lnTo>
                    <a:lnTo>
                      <a:pt x="20" y="48"/>
                    </a:lnTo>
                    <a:lnTo>
                      <a:pt x="14" y="40"/>
                    </a:lnTo>
                    <a:lnTo>
                      <a:pt x="8" y="30"/>
                    </a:lnTo>
                    <a:lnTo>
                      <a:pt x="4" y="20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4"/>
                    </a:lnTo>
                    <a:lnTo>
                      <a:pt x="20" y="102"/>
                    </a:lnTo>
                    <a:lnTo>
                      <a:pt x="30" y="112"/>
                    </a:lnTo>
                    <a:lnTo>
                      <a:pt x="40" y="120"/>
                    </a:lnTo>
                    <a:lnTo>
                      <a:pt x="52" y="128"/>
                    </a:lnTo>
                    <a:lnTo>
                      <a:pt x="52" y="128"/>
                    </a:lnTo>
                    <a:lnTo>
                      <a:pt x="66" y="134"/>
                    </a:lnTo>
                    <a:lnTo>
                      <a:pt x="66" y="134"/>
                    </a:lnTo>
                    <a:lnTo>
                      <a:pt x="70" y="136"/>
                    </a:lnTo>
                    <a:lnTo>
                      <a:pt x="70" y="136"/>
                    </a:lnTo>
                    <a:lnTo>
                      <a:pt x="78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116" y="152"/>
                    </a:lnTo>
                    <a:lnTo>
                      <a:pt x="116" y="152"/>
                    </a:lnTo>
                    <a:lnTo>
                      <a:pt x="120" y="152"/>
                    </a:lnTo>
                    <a:lnTo>
                      <a:pt x="120" y="152"/>
                    </a:lnTo>
                    <a:lnTo>
                      <a:pt x="124" y="152"/>
                    </a:lnTo>
                    <a:lnTo>
                      <a:pt x="124" y="152"/>
                    </a:lnTo>
                    <a:lnTo>
                      <a:pt x="134" y="154"/>
                    </a:lnTo>
                    <a:lnTo>
                      <a:pt x="134" y="154"/>
                    </a:lnTo>
                    <a:lnTo>
                      <a:pt x="138" y="156"/>
                    </a:lnTo>
                    <a:lnTo>
                      <a:pt x="138" y="156"/>
                    </a:lnTo>
                    <a:lnTo>
                      <a:pt x="142" y="156"/>
                    </a:lnTo>
                    <a:lnTo>
                      <a:pt x="142" y="156"/>
                    </a:lnTo>
                    <a:lnTo>
                      <a:pt x="150" y="156"/>
                    </a:lnTo>
                    <a:lnTo>
                      <a:pt x="150" y="156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58" y="158"/>
                    </a:lnTo>
                    <a:lnTo>
                      <a:pt x="158" y="158"/>
                    </a:lnTo>
                    <a:lnTo>
                      <a:pt x="168" y="158"/>
                    </a:lnTo>
                    <a:lnTo>
                      <a:pt x="168" y="158"/>
                    </a:lnTo>
                    <a:lnTo>
                      <a:pt x="172" y="158"/>
                    </a:lnTo>
                    <a:lnTo>
                      <a:pt x="172" y="158"/>
                    </a:lnTo>
                    <a:lnTo>
                      <a:pt x="176" y="158"/>
                    </a:lnTo>
                    <a:lnTo>
                      <a:pt x="176" y="158"/>
                    </a:lnTo>
                    <a:lnTo>
                      <a:pt x="187" y="158"/>
                    </a:lnTo>
                    <a:lnTo>
                      <a:pt x="187" y="158"/>
                    </a:lnTo>
                    <a:lnTo>
                      <a:pt x="191" y="158"/>
                    </a:lnTo>
                    <a:lnTo>
                      <a:pt x="191" y="158"/>
                    </a:lnTo>
                    <a:lnTo>
                      <a:pt x="195" y="158"/>
                    </a:lnTo>
                    <a:lnTo>
                      <a:pt x="195" y="158"/>
                    </a:lnTo>
                    <a:lnTo>
                      <a:pt x="207" y="158"/>
                    </a:lnTo>
                    <a:lnTo>
                      <a:pt x="207" y="158"/>
                    </a:lnTo>
                    <a:lnTo>
                      <a:pt x="211" y="156"/>
                    </a:lnTo>
                    <a:lnTo>
                      <a:pt x="213" y="156"/>
                    </a:lnTo>
                    <a:lnTo>
                      <a:pt x="213" y="156"/>
                    </a:lnTo>
                    <a:lnTo>
                      <a:pt x="233" y="154"/>
                    </a:lnTo>
                    <a:lnTo>
                      <a:pt x="235" y="154"/>
                    </a:lnTo>
                    <a:lnTo>
                      <a:pt x="235" y="154"/>
                    </a:lnTo>
                    <a:lnTo>
                      <a:pt x="241" y="152"/>
                    </a:lnTo>
                    <a:lnTo>
                      <a:pt x="241" y="152"/>
                    </a:lnTo>
                    <a:lnTo>
                      <a:pt x="251" y="150"/>
                    </a:lnTo>
                    <a:lnTo>
                      <a:pt x="251" y="150"/>
                    </a:lnTo>
                    <a:lnTo>
                      <a:pt x="257" y="148"/>
                    </a:lnTo>
                    <a:lnTo>
                      <a:pt x="257" y="148"/>
                    </a:lnTo>
                    <a:lnTo>
                      <a:pt x="267" y="146"/>
                    </a:lnTo>
                    <a:lnTo>
                      <a:pt x="269" y="146"/>
                    </a:lnTo>
                    <a:lnTo>
                      <a:pt x="269" y="146"/>
                    </a:lnTo>
                    <a:lnTo>
                      <a:pt x="271" y="144"/>
                    </a:lnTo>
                    <a:lnTo>
                      <a:pt x="271" y="144"/>
                    </a:lnTo>
                    <a:lnTo>
                      <a:pt x="285" y="138"/>
                    </a:lnTo>
                    <a:lnTo>
                      <a:pt x="285" y="138"/>
                    </a:lnTo>
                    <a:lnTo>
                      <a:pt x="291" y="136"/>
                    </a:lnTo>
                    <a:lnTo>
                      <a:pt x="291" y="136"/>
                    </a:lnTo>
                    <a:lnTo>
                      <a:pt x="307" y="128"/>
                    </a:lnTo>
                    <a:lnTo>
                      <a:pt x="307" y="128"/>
                    </a:lnTo>
                    <a:lnTo>
                      <a:pt x="309" y="126"/>
                    </a:lnTo>
                    <a:lnTo>
                      <a:pt x="309" y="126"/>
                    </a:lnTo>
                    <a:lnTo>
                      <a:pt x="315" y="124"/>
                    </a:lnTo>
                    <a:lnTo>
                      <a:pt x="315" y="124"/>
                    </a:lnTo>
                    <a:lnTo>
                      <a:pt x="321" y="120"/>
                    </a:lnTo>
                    <a:lnTo>
                      <a:pt x="321" y="120"/>
                    </a:lnTo>
                    <a:lnTo>
                      <a:pt x="325" y="116"/>
                    </a:lnTo>
                    <a:lnTo>
                      <a:pt x="325" y="116"/>
                    </a:lnTo>
                    <a:lnTo>
                      <a:pt x="331" y="110"/>
                    </a:lnTo>
                    <a:lnTo>
                      <a:pt x="333" y="110"/>
                    </a:lnTo>
                    <a:lnTo>
                      <a:pt x="335" y="108"/>
                    </a:lnTo>
                    <a:lnTo>
                      <a:pt x="335" y="108"/>
                    </a:lnTo>
                    <a:lnTo>
                      <a:pt x="343" y="100"/>
                    </a:lnTo>
                    <a:lnTo>
                      <a:pt x="343" y="98"/>
                    </a:lnTo>
                    <a:lnTo>
                      <a:pt x="345" y="96"/>
                    </a:lnTo>
                    <a:lnTo>
                      <a:pt x="345" y="96"/>
                    </a:lnTo>
                    <a:lnTo>
                      <a:pt x="349" y="90"/>
                    </a:lnTo>
                    <a:lnTo>
                      <a:pt x="349" y="90"/>
                    </a:lnTo>
                    <a:lnTo>
                      <a:pt x="351" y="88"/>
                    </a:lnTo>
                    <a:lnTo>
                      <a:pt x="351" y="86"/>
                    </a:lnTo>
                    <a:lnTo>
                      <a:pt x="351" y="86"/>
                    </a:lnTo>
                    <a:lnTo>
                      <a:pt x="355" y="80"/>
                    </a:lnTo>
                    <a:lnTo>
                      <a:pt x="355" y="80"/>
                    </a:lnTo>
                    <a:lnTo>
                      <a:pt x="355" y="76"/>
                    </a:lnTo>
                    <a:lnTo>
                      <a:pt x="357" y="76"/>
                    </a:lnTo>
                    <a:lnTo>
                      <a:pt x="357" y="76"/>
                    </a:lnTo>
                    <a:lnTo>
                      <a:pt x="357" y="70"/>
                    </a:lnTo>
                    <a:lnTo>
                      <a:pt x="357" y="70"/>
                    </a:lnTo>
                    <a:lnTo>
                      <a:pt x="359" y="66"/>
                    </a:lnTo>
                    <a:lnTo>
                      <a:pt x="359" y="66"/>
                    </a:lnTo>
                    <a:lnTo>
                      <a:pt x="359" y="66"/>
                    </a:lnTo>
                    <a:lnTo>
                      <a:pt x="359" y="60"/>
                    </a:lnTo>
                    <a:lnTo>
                      <a:pt x="359" y="60"/>
                    </a:lnTo>
                    <a:lnTo>
                      <a:pt x="359" y="56"/>
                    </a:lnTo>
                    <a:lnTo>
                      <a:pt x="359" y="54"/>
                    </a:lnTo>
                    <a:lnTo>
                      <a:pt x="361" y="2"/>
                    </a:lnTo>
                    <a:lnTo>
                      <a:pt x="361" y="2"/>
                    </a:lnTo>
                    <a:lnTo>
                      <a:pt x="359" y="6"/>
                    </a:lnTo>
                    <a:lnTo>
                      <a:pt x="359" y="6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61"/>
              <p:cNvSpPr/>
              <p:nvPr/>
            </p:nvSpPr>
            <p:spPr>
              <a:xfrm>
                <a:off x="7024688" y="1443038"/>
                <a:ext cx="573087" cy="330200"/>
              </a:xfrm>
              <a:custGeom>
                <a:rect b="b" l="l" r="r" t="t"/>
                <a:pathLst>
                  <a:path extrusionOk="0" h="208" w="361">
                    <a:moveTo>
                      <a:pt x="307" y="32"/>
                    </a:moveTo>
                    <a:lnTo>
                      <a:pt x="307" y="32"/>
                    </a:lnTo>
                    <a:lnTo>
                      <a:pt x="319" y="38"/>
                    </a:lnTo>
                    <a:lnTo>
                      <a:pt x="331" y="48"/>
                    </a:lnTo>
                    <a:lnTo>
                      <a:pt x="339" y="56"/>
                    </a:lnTo>
                    <a:lnTo>
                      <a:pt x="347" y="66"/>
                    </a:lnTo>
                    <a:lnTo>
                      <a:pt x="353" y="74"/>
                    </a:lnTo>
                    <a:lnTo>
                      <a:pt x="357" y="84"/>
                    </a:lnTo>
                    <a:lnTo>
                      <a:pt x="359" y="94"/>
                    </a:lnTo>
                    <a:lnTo>
                      <a:pt x="361" y="104"/>
                    </a:lnTo>
                    <a:lnTo>
                      <a:pt x="359" y="114"/>
                    </a:lnTo>
                    <a:lnTo>
                      <a:pt x="357" y="124"/>
                    </a:lnTo>
                    <a:lnTo>
                      <a:pt x="353" y="134"/>
                    </a:lnTo>
                    <a:lnTo>
                      <a:pt x="347" y="144"/>
                    </a:lnTo>
                    <a:lnTo>
                      <a:pt x="339" y="152"/>
                    </a:lnTo>
                    <a:lnTo>
                      <a:pt x="331" y="162"/>
                    </a:lnTo>
                    <a:lnTo>
                      <a:pt x="321" y="170"/>
                    </a:lnTo>
                    <a:lnTo>
                      <a:pt x="307" y="178"/>
                    </a:lnTo>
                    <a:lnTo>
                      <a:pt x="307" y="178"/>
                    </a:lnTo>
                    <a:lnTo>
                      <a:pt x="295" y="186"/>
                    </a:lnTo>
                    <a:lnTo>
                      <a:pt x="279" y="192"/>
                    </a:lnTo>
                    <a:lnTo>
                      <a:pt x="249" y="200"/>
                    </a:lnTo>
                    <a:lnTo>
                      <a:pt x="215" y="206"/>
                    </a:lnTo>
                    <a:lnTo>
                      <a:pt x="180" y="208"/>
                    </a:lnTo>
                    <a:lnTo>
                      <a:pt x="146" y="206"/>
                    </a:lnTo>
                    <a:lnTo>
                      <a:pt x="112" y="200"/>
                    </a:lnTo>
                    <a:lnTo>
                      <a:pt x="82" y="192"/>
                    </a:lnTo>
                    <a:lnTo>
                      <a:pt x="66" y="186"/>
                    </a:lnTo>
                    <a:lnTo>
                      <a:pt x="54" y="178"/>
                    </a:lnTo>
                    <a:lnTo>
                      <a:pt x="54" y="178"/>
                    </a:lnTo>
                    <a:lnTo>
                      <a:pt x="40" y="170"/>
                    </a:lnTo>
                    <a:lnTo>
                      <a:pt x="30" y="162"/>
                    </a:lnTo>
                    <a:lnTo>
                      <a:pt x="22" y="152"/>
                    </a:lnTo>
                    <a:lnTo>
                      <a:pt x="14" y="144"/>
                    </a:lnTo>
                    <a:lnTo>
                      <a:pt x="8" y="134"/>
                    </a:lnTo>
                    <a:lnTo>
                      <a:pt x="4" y="124"/>
                    </a:lnTo>
                    <a:lnTo>
                      <a:pt x="2" y="114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4" y="84"/>
                    </a:lnTo>
                    <a:lnTo>
                      <a:pt x="8" y="74"/>
                    </a:lnTo>
                    <a:lnTo>
                      <a:pt x="14" y="66"/>
                    </a:lnTo>
                    <a:lnTo>
                      <a:pt x="20" y="56"/>
                    </a:lnTo>
                    <a:lnTo>
                      <a:pt x="30" y="48"/>
                    </a:lnTo>
                    <a:lnTo>
                      <a:pt x="40" y="38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66" y="24"/>
                    </a:lnTo>
                    <a:lnTo>
                      <a:pt x="80" y="18"/>
                    </a:lnTo>
                    <a:lnTo>
                      <a:pt x="112" y="8"/>
                    </a:lnTo>
                    <a:lnTo>
                      <a:pt x="144" y="2"/>
                    </a:lnTo>
                    <a:lnTo>
                      <a:pt x="180" y="0"/>
                    </a:lnTo>
                    <a:lnTo>
                      <a:pt x="215" y="2"/>
                    </a:lnTo>
                    <a:lnTo>
                      <a:pt x="247" y="8"/>
                    </a:lnTo>
                    <a:lnTo>
                      <a:pt x="279" y="18"/>
                    </a:lnTo>
                    <a:lnTo>
                      <a:pt x="293" y="24"/>
                    </a:lnTo>
                    <a:lnTo>
                      <a:pt x="307" y="32"/>
                    </a:lnTo>
                    <a:lnTo>
                      <a:pt x="307" y="32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61"/>
              <p:cNvSpPr/>
              <p:nvPr/>
            </p:nvSpPr>
            <p:spPr>
              <a:xfrm>
                <a:off x="7024688" y="1509713"/>
                <a:ext cx="573087" cy="250825"/>
              </a:xfrm>
              <a:custGeom>
                <a:rect b="b" l="l" r="r" t="t"/>
                <a:pathLst>
                  <a:path extrusionOk="0" h="158" w="361">
                    <a:moveTo>
                      <a:pt x="359" y="6"/>
                    </a:moveTo>
                    <a:lnTo>
                      <a:pt x="359" y="6"/>
                    </a:lnTo>
                    <a:lnTo>
                      <a:pt x="359" y="10"/>
                    </a:lnTo>
                    <a:lnTo>
                      <a:pt x="359" y="10"/>
                    </a:lnTo>
                    <a:lnTo>
                      <a:pt x="357" y="16"/>
                    </a:lnTo>
                    <a:lnTo>
                      <a:pt x="357" y="16"/>
                    </a:lnTo>
                    <a:lnTo>
                      <a:pt x="357" y="20"/>
                    </a:lnTo>
                    <a:lnTo>
                      <a:pt x="357" y="20"/>
                    </a:lnTo>
                    <a:lnTo>
                      <a:pt x="355" y="26"/>
                    </a:lnTo>
                    <a:lnTo>
                      <a:pt x="355" y="26"/>
                    </a:lnTo>
                    <a:lnTo>
                      <a:pt x="351" y="30"/>
                    </a:lnTo>
                    <a:lnTo>
                      <a:pt x="351" y="30"/>
                    </a:lnTo>
                    <a:lnTo>
                      <a:pt x="349" y="34"/>
                    </a:lnTo>
                    <a:lnTo>
                      <a:pt x="349" y="34"/>
                    </a:lnTo>
                    <a:lnTo>
                      <a:pt x="345" y="42"/>
                    </a:lnTo>
                    <a:lnTo>
                      <a:pt x="345" y="42"/>
                    </a:lnTo>
                    <a:lnTo>
                      <a:pt x="343" y="44"/>
                    </a:lnTo>
                    <a:lnTo>
                      <a:pt x="343" y="44"/>
                    </a:lnTo>
                    <a:lnTo>
                      <a:pt x="335" y="52"/>
                    </a:lnTo>
                    <a:lnTo>
                      <a:pt x="335" y="52"/>
                    </a:lnTo>
                    <a:lnTo>
                      <a:pt x="331" y="56"/>
                    </a:lnTo>
                    <a:lnTo>
                      <a:pt x="331" y="56"/>
                    </a:lnTo>
                    <a:lnTo>
                      <a:pt x="327" y="60"/>
                    </a:lnTo>
                    <a:lnTo>
                      <a:pt x="327" y="60"/>
                    </a:lnTo>
                    <a:lnTo>
                      <a:pt x="321" y="64"/>
                    </a:lnTo>
                    <a:lnTo>
                      <a:pt x="321" y="64"/>
                    </a:lnTo>
                    <a:lnTo>
                      <a:pt x="315" y="68"/>
                    </a:lnTo>
                    <a:lnTo>
                      <a:pt x="315" y="68"/>
                    </a:lnTo>
                    <a:lnTo>
                      <a:pt x="307" y="72"/>
                    </a:lnTo>
                    <a:lnTo>
                      <a:pt x="307" y="72"/>
                    </a:lnTo>
                    <a:lnTo>
                      <a:pt x="291" y="82"/>
                    </a:lnTo>
                    <a:lnTo>
                      <a:pt x="291" y="82"/>
                    </a:lnTo>
                    <a:lnTo>
                      <a:pt x="285" y="84"/>
                    </a:lnTo>
                    <a:lnTo>
                      <a:pt x="285" y="84"/>
                    </a:lnTo>
                    <a:lnTo>
                      <a:pt x="271" y="90"/>
                    </a:lnTo>
                    <a:lnTo>
                      <a:pt x="271" y="90"/>
                    </a:lnTo>
                    <a:lnTo>
                      <a:pt x="267" y="90"/>
                    </a:lnTo>
                    <a:lnTo>
                      <a:pt x="267" y="90"/>
                    </a:lnTo>
                    <a:lnTo>
                      <a:pt x="257" y="94"/>
                    </a:lnTo>
                    <a:lnTo>
                      <a:pt x="257" y="94"/>
                    </a:lnTo>
                    <a:lnTo>
                      <a:pt x="251" y="96"/>
                    </a:lnTo>
                    <a:lnTo>
                      <a:pt x="251" y="96"/>
                    </a:lnTo>
                    <a:lnTo>
                      <a:pt x="241" y="98"/>
                    </a:lnTo>
                    <a:lnTo>
                      <a:pt x="241" y="98"/>
                    </a:lnTo>
                    <a:lnTo>
                      <a:pt x="233" y="98"/>
                    </a:lnTo>
                    <a:lnTo>
                      <a:pt x="233" y="98"/>
                    </a:lnTo>
                    <a:lnTo>
                      <a:pt x="213" y="102"/>
                    </a:lnTo>
                    <a:lnTo>
                      <a:pt x="213" y="102"/>
                    </a:lnTo>
                    <a:lnTo>
                      <a:pt x="207" y="102"/>
                    </a:lnTo>
                    <a:lnTo>
                      <a:pt x="207" y="102"/>
                    </a:lnTo>
                    <a:lnTo>
                      <a:pt x="195" y="104"/>
                    </a:lnTo>
                    <a:lnTo>
                      <a:pt x="195" y="104"/>
                    </a:lnTo>
                    <a:lnTo>
                      <a:pt x="187" y="104"/>
                    </a:lnTo>
                    <a:lnTo>
                      <a:pt x="187" y="104"/>
                    </a:lnTo>
                    <a:lnTo>
                      <a:pt x="176" y="104"/>
                    </a:lnTo>
                    <a:lnTo>
                      <a:pt x="176" y="104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58" y="102"/>
                    </a:lnTo>
                    <a:lnTo>
                      <a:pt x="158" y="102"/>
                    </a:lnTo>
                    <a:lnTo>
                      <a:pt x="150" y="102"/>
                    </a:lnTo>
                    <a:lnTo>
                      <a:pt x="150" y="102"/>
                    </a:lnTo>
                    <a:lnTo>
                      <a:pt x="142" y="100"/>
                    </a:lnTo>
                    <a:lnTo>
                      <a:pt x="142" y="100"/>
                    </a:lnTo>
                    <a:lnTo>
                      <a:pt x="134" y="100"/>
                    </a:lnTo>
                    <a:lnTo>
                      <a:pt x="134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16" y="96"/>
                    </a:lnTo>
                    <a:lnTo>
                      <a:pt x="116" y="96"/>
                    </a:lnTo>
                    <a:lnTo>
                      <a:pt x="106" y="94"/>
                    </a:lnTo>
                    <a:lnTo>
                      <a:pt x="106" y="94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72" y="82"/>
                    </a:lnTo>
                    <a:lnTo>
                      <a:pt x="72" y="8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40" y="66"/>
                    </a:lnTo>
                    <a:lnTo>
                      <a:pt x="30" y="56"/>
                    </a:lnTo>
                    <a:lnTo>
                      <a:pt x="20" y="48"/>
                    </a:lnTo>
                    <a:lnTo>
                      <a:pt x="14" y="38"/>
                    </a:lnTo>
                    <a:lnTo>
                      <a:pt x="8" y="28"/>
                    </a:lnTo>
                    <a:lnTo>
                      <a:pt x="4" y="18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4" y="72"/>
                    </a:lnTo>
                    <a:lnTo>
                      <a:pt x="8" y="82"/>
                    </a:lnTo>
                    <a:lnTo>
                      <a:pt x="14" y="92"/>
                    </a:lnTo>
                    <a:lnTo>
                      <a:pt x="20" y="102"/>
                    </a:lnTo>
                    <a:lnTo>
                      <a:pt x="30" y="110"/>
                    </a:lnTo>
                    <a:lnTo>
                      <a:pt x="40" y="118"/>
                    </a:lnTo>
                    <a:lnTo>
                      <a:pt x="52" y="126"/>
                    </a:lnTo>
                    <a:lnTo>
                      <a:pt x="52" y="126"/>
                    </a:lnTo>
                    <a:lnTo>
                      <a:pt x="66" y="134"/>
                    </a:lnTo>
                    <a:lnTo>
                      <a:pt x="66" y="134"/>
                    </a:lnTo>
                    <a:lnTo>
                      <a:pt x="70" y="136"/>
                    </a:lnTo>
                    <a:lnTo>
                      <a:pt x="70" y="136"/>
                    </a:lnTo>
                    <a:lnTo>
                      <a:pt x="78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20" y="152"/>
                    </a:lnTo>
                    <a:lnTo>
                      <a:pt x="120" y="152"/>
                    </a:lnTo>
                    <a:lnTo>
                      <a:pt x="124" y="152"/>
                    </a:lnTo>
                    <a:lnTo>
                      <a:pt x="124" y="152"/>
                    </a:lnTo>
                    <a:lnTo>
                      <a:pt x="134" y="154"/>
                    </a:lnTo>
                    <a:lnTo>
                      <a:pt x="134" y="154"/>
                    </a:lnTo>
                    <a:lnTo>
                      <a:pt x="138" y="154"/>
                    </a:lnTo>
                    <a:lnTo>
                      <a:pt x="138" y="154"/>
                    </a:lnTo>
                    <a:lnTo>
                      <a:pt x="142" y="154"/>
                    </a:lnTo>
                    <a:lnTo>
                      <a:pt x="142" y="154"/>
                    </a:lnTo>
                    <a:lnTo>
                      <a:pt x="150" y="156"/>
                    </a:lnTo>
                    <a:lnTo>
                      <a:pt x="150" y="156"/>
                    </a:lnTo>
                    <a:lnTo>
                      <a:pt x="154" y="156"/>
                    </a:lnTo>
                    <a:lnTo>
                      <a:pt x="154" y="156"/>
                    </a:lnTo>
                    <a:lnTo>
                      <a:pt x="158" y="156"/>
                    </a:lnTo>
                    <a:lnTo>
                      <a:pt x="158" y="156"/>
                    </a:lnTo>
                    <a:lnTo>
                      <a:pt x="168" y="156"/>
                    </a:lnTo>
                    <a:lnTo>
                      <a:pt x="168" y="156"/>
                    </a:lnTo>
                    <a:lnTo>
                      <a:pt x="172" y="158"/>
                    </a:lnTo>
                    <a:lnTo>
                      <a:pt x="172" y="158"/>
                    </a:lnTo>
                    <a:lnTo>
                      <a:pt x="176" y="158"/>
                    </a:lnTo>
                    <a:lnTo>
                      <a:pt x="176" y="158"/>
                    </a:lnTo>
                    <a:lnTo>
                      <a:pt x="187" y="158"/>
                    </a:lnTo>
                    <a:lnTo>
                      <a:pt x="187" y="158"/>
                    </a:lnTo>
                    <a:lnTo>
                      <a:pt x="191" y="158"/>
                    </a:lnTo>
                    <a:lnTo>
                      <a:pt x="191" y="158"/>
                    </a:lnTo>
                    <a:lnTo>
                      <a:pt x="195" y="156"/>
                    </a:lnTo>
                    <a:lnTo>
                      <a:pt x="195" y="156"/>
                    </a:lnTo>
                    <a:lnTo>
                      <a:pt x="207" y="156"/>
                    </a:lnTo>
                    <a:lnTo>
                      <a:pt x="207" y="156"/>
                    </a:lnTo>
                    <a:lnTo>
                      <a:pt x="211" y="156"/>
                    </a:lnTo>
                    <a:lnTo>
                      <a:pt x="213" y="156"/>
                    </a:lnTo>
                    <a:lnTo>
                      <a:pt x="213" y="156"/>
                    </a:lnTo>
                    <a:lnTo>
                      <a:pt x="233" y="152"/>
                    </a:lnTo>
                    <a:lnTo>
                      <a:pt x="235" y="152"/>
                    </a:lnTo>
                    <a:lnTo>
                      <a:pt x="235" y="152"/>
                    </a:lnTo>
                    <a:lnTo>
                      <a:pt x="241" y="152"/>
                    </a:lnTo>
                    <a:lnTo>
                      <a:pt x="241" y="152"/>
                    </a:lnTo>
                    <a:lnTo>
                      <a:pt x="251" y="150"/>
                    </a:lnTo>
                    <a:lnTo>
                      <a:pt x="251" y="150"/>
                    </a:lnTo>
                    <a:lnTo>
                      <a:pt x="257" y="148"/>
                    </a:lnTo>
                    <a:lnTo>
                      <a:pt x="257" y="148"/>
                    </a:lnTo>
                    <a:lnTo>
                      <a:pt x="267" y="144"/>
                    </a:lnTo>
                    <a:lnTo>
                      <a:pt x="269" y="144"/>
                    </a:lnTo>
                    <a:lnTo>
                      <a:pt x="269" y="144"/>
                    </a:lnTo>
                    <a:lnTo>
                      <a:pt x="271" y="142"/>
                    </a:lnTo>
                    <a:lnTo>
                      <a:pt x="271" y="142"/>
                    </a:lnTo>
                    <a:lnTo>
                      <a:pt x="285" y="138"/>
                    </a:lnTo>
                    <a:lnTo>
                      <a:pt x="285" y="138"/>
                    </a:lnTo>
                    <a:lnTo>
                      <a:pt x="291" y="136"/>
                    </a:lnTo>
                    <a:lnTo>
                      <a:pt x="291" y="136"/>
                    </a:lnTo>
                    <a:lnTo>
                      <a:pt x="307" y="126"/>
                    </a:lnTo>
                    <a:lnTo>
                      <a:pt x="307" y="126"/>
                    </a:lnTo>
                    <a:lnTo>
                      <a:pt x="309" y="126"/>
                    </a:lnTo>
                    <a:lnTo>
                      <a:pt x="309" y="126"/>
                    </a:lnTo>
                    <a:lnTo>
                      <a:pt x="315" y="122"/>
                    </a:lnTo>
                    <a:lnTo>
                      <a:pt x="315" y="122"/>
                    </a:lnTo>
                    <a:lnTo>
                      <a:pt x="321" y="118"/>
                    </a:lnTo>
                    <a:lnTo>
                      <a:pt x="321" y="118"/>
                    </a:lnTo>
                    <a:lnTo>
                      <a:pt x="325" y="114"/>
                    </a:lnTo>
                    <a:lnTo>
                      <a:pt x="325" y="114"/>
                    </a:lnTo>
                    <a:lnTo>
                      <a:pt x="331" y="110"/>
                    </a:lnTo>
                    <a:lnTo>
                      <a:pt x="333" y="108"/>
                    </a:lnTo>
                    <a:lnTo>
                      <a:pt x="335" y="106"/>
                    </a:lnTo>
                    <a:lnTo>
                      <a:pt x="335" y="106"/>
                    </a:lnTo>
                    <a:lnTo>
                      <a:pt x="343" y="98"/>
                    </a:lnTo>
                    <a:lnTo>
                      <a:pt x="343" y="96"/>
                    </a:lnTo>
                    <a:lnTo>
                      <a:pt x="345" y="94"/>
                    </a:lnTo>
                    <a:lnTo>
                      <a:pt x="345" y="94"/>
                    </a:lnTo>
                    <a:lnTo>
                      <a:pt x="349" y="88"/>
                    </a:lnTo>
                    <a:lnTo>
                      <a:pt x="349" y="88"/>
                    </a:lnTo>
                    <a:lnTo>
                      <a:pt x="351" y="86"/>
                    </a:lnTo>
                    <a:lnTo>
                      <a:pt x="351" y="84"/>
                    </a:lnTo>
                    <a:lnTo>
                      <a:pt x="351" y="84"/>
                    </a:lnTo>
                    <a:lnTo>
                      <a:pt x="355" y="80"/>
                    </a:lnTo>
                    <a:lnTo>
                      <a:pt x="355" y="80"/>
                    </a:lnTo>
                    <a:lnTo>
                      <a:pt x="355" y="76"/>
                    </a:lnTo>
                    <a:lnTo>
                      <a:pt x="357" y="74"/>
                    </a:lnTo>
                    <a:lnTo>
                      <a:pt x="357" y="74"/>
                    </a:lnTo>
                    <a:lnTo>
                      <a:pt x="357" y="70"/>
                    </a:lnTo>
                    <a:lnTo>
                      <a:pt x="357" y="70"/>
                    </a:lnTo>
                    <a:lnTo>
                      <a:pt x="359" y="66"/>
                    </a:lnTo>
                    <a:lnTo>
                      <a:pt x="359" y="64"/>
                    </a:lnTo>
                    <a:lnTo>
                      <a:pt x="359" y="64"/>
                    </a:lnTo>
                    <a:lnTo>
                      <a:pt x="359" y="60"/>
                    </a:lnTo>
                    <a:lnTo>
                      <a:pt x="359" y="60"/>
                    </a:lnTo>
                    <a:lnTo>
                      <a:pt x="359" y="56"/>
                    </a:lnTo>
                    <a:lnTo>
                      <a:pt x="359" y="54"/>
                    </a:lnTo>
                    <a:lnTo>
                      <a:pt x="361" y="0"/>
                    </a:lnTo>
                    <a:lnTo>
                      <a:pt x="361" y="0"/>
                    </a:lnTo>
                    <a:lnTo>
                      <a:pt x="359" y="6"/>
                    </a:lnTo>
                    <a:lnTo>
                      <a:pt x="359" y="6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61"/>
              <p:cNvSpPr/>
              <p:nvPr/>
            </p:nvSpPr>
            <p:spPr>
              <a:xfrm>
                <a:off x="7024688" y="1344613"/>
                <a:ext cx="573087" cy="330200"/>
              </a:xfrm>
              <a:custGeom>
                <a:rect b="b" l="l" r="r" t="t"/>
                <a:pathLst>
                  <a:path extrusionOk="0" h="208" w="361">
                    <a:moveTo>
                      <a:pt x="307" y="30"/>
                    </a:moveTo>
                    <a:lnTo>
                      <a:pt x="307" y="30"/>
                    </a:lnTo>
                    <a:lnTo>
                      <a:pt x="319" y="38"/>
                    </a:lnTo>
                    <a:lnTo>
                      <a:pt x="331" y="46"/>
                    </a:lnTo>
                    <a:lnTo>
                      <a:pt x="339" y="56"/>
                    </a:lnTo>
                    <a:lnTo>
                      <a:pt x="347" y="64"/>
                    </a:lnTo>
                    <a:lnTo>
                      <a:pt x="353" y="74"/>
                    </a:lnTo>
                    <a:lnTo>
                      <a:pt x="357" y="84"/>
                    </a:lnTo>
                    <a:lnTo>
                      <a:pt x="359" y="94"/>
                    </a:lnTo>
                    <a:lnTo>
                      <a:pt x="361" y="104"/>
                    </a:lnTo>
                    <a:lnTo>
                      <a:pt x="359" y="114"/>
                    </a:lnTo>
                    <a:lnTo>
                      <a:pt x="357" y="124"/>
                    </a:lnTo>
                    <a:lnTo>
                      <a:pt x="353" y="134"/>
                    </a:lnTo>
                    <a:lnTo>
                      <a:pt x="347" y="142"/>
                    </a:lnTo>
                    <a:lnTo>
                      <a:pt x="339" y="152"/>
                    </a:lnTo>
                    <a:lnTo>
                      <a:pt x="331" y="160"/>
                    </a:lnTo>
                    <a:lnTo>
                      <a:pt x="321" y="170"/>
                    </a:lnTo>
                    <a:lnTo>
                      <a:pt x="307" y="176"/>
                    </a:lnTo>
                    <a:lnTo>
                      <a:pt x="307" y="176"/>
                    </a:lnTo>
                    <a:lnTo>
                      <a:pt x="295" y="184"/>
                    </a:lnTo>
                    <a:lnTo>
                      <a:pt x="279" y="190"/>
                    </a:lnTo>
                    <a:lnTo>
                      <a:pt x="249" y="200"/>
                    </a:lnTo>
                    <a:lnTo>
                      <a:pt x="215" y="206"/>
                    </a:lnTo>
                    <a:lnTo>
                      <a:pt x="180" y="208"/>
                    </a:lnTo>
                    <a:lnTo>
                      <a:pt x="146" y="206"/>
                    </a:lnTo>
                    <a:lnTo>
                      <a:pt x="112" y="200"/>
                    </a:lnTo>
                    <a:lnTo>
                      <a:pt x="82" y="190"/>
                    </a:lnTo>
                    <a:lnTo>
                      <a:pt x="66" y="184"/>
                    </a:lnTo>
                    <a:lnTo>
                      <a:pt x="54" y="176"/>
                    </a:lnTo>
                    <a:lnTo>
                      <a:pt x="54" y="176"/>
                    </a:lnTo>
                    <a:lnTo>
                      <a:pt x="40" y="170"/>
                    </a:lnTo>
                    <a:lnTo>
                      <a:pt x="30" y="160"/>
                    </a:lnTo>
                    <a:lnTo>
                      <a:pt x="22" y="152"/>
                    </a:lnTo>
                    <a:lnTo>
                      <a:pt x="14" y="142"/>
                    </a:lnTo>
                    <a:lnTo>
                      <a:pt x="8" y="134"/>
                    </a:lnTo>
                    <a:lnTo>
                      <a:pt x="4" y="124"/>
                    </a:lnTo>
                    <a:lnTo>
                      <a:pt x="2" y="114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4" y="84"/>
                    </a:lnTo>
                    <a:lnTo>
                      <a:pt x="8" y="74"/>
                    </a:lnTo>
                    <a:lnTo>
                      <a:pt x="14" y="64"/>
                    </a:lnTo>
                    <a:lnTo>
                      <a:pt x="20" y="56"/>
                    </a:lnTo>
                    <a:lnTo>
                      <a:pt x="30" y="46"/>
                    </a:lnTo>
                    <a:lnTo>
                      <a:pt x="40" y="38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66" y="22"/>
                    </a:lnTo>
                    <a:lnTo>
                      <a:pt x="80" y="16"/>
                    </a:lnTo>
                    <a:lnTo>
                      <a:pt x="112" y="8"/>
                    </a:lnTo>
                    <a:lnTo>
                      <a:pt x="144" y="2"/>
                    </a:lnTo>
                    <a:lnTo>
                      <a:pt x="180" y="0"/>
                    </a:lnTo>
                    <a:lnTo>
                      <a:pt x="215" y="2"/>
                    </a:lnTo>
                    <a:lnTo>
                      <a:pt x="247" y="8"/>
                    </a:lnTo>
                    <a:lnTo>
                      <a:pt x="279" y="16"/>
                    </a:lnTo>
                    <a:lnTo>
                      <a:pt x="293" y="22"/>
                    </a:lnTo>
                    <a:lnTo>
                      <a:pt x="307" y="30"/>
                    </a:lnTo>
                    <a:lnTo>
                      <a:pt x="307" y="3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61"/>
              <p:cNvSpPr/>
              <p:nvPr/>
            </p:nvSpPr>
            <p:spPr>
              <a:xfrm>
                <a:off x="7138988" y="1408113"/>
                <a:ext cx="354012" cy="196850"/>
              </a:xfrm>
              <a:custGeom>
                <a:rect b="b" l="l" r="r" t="t"/>
                <a:pathLst>
                  <a:path extrusionOk="0" h="124" w="223">
                    <a:moveTo>
                      <a:pt x="199" y="102"/>
                    </a:moveTo>
                    <a:lnTo>
                      <a:pt x="217" y="112"/>
                    </a:lnTo>
                    <a:lnTo>
                      <a:pt x="201" y="120"/>
                    </a:lnTo>
                    <a:lnTo>
                      <a:pt x="183" y="110"/>
                    </a:lnTo>
                    <a:lnTo>
                      <a:pt x="183" y="110"/>
                    </a:lnTo>
                    <a:lnTo>
                      <a:pt x="171" y="116"/>
                    </a:lnTo>
                    <a:lnTo>
                      <a:pt x="159" y="120"/>
                    </a:lnTo>
                    <a:lnTo>
                      <a:pt x="145" y="122"/>
                    </a:lnTo>
                    <a:lnTo>
                      <a:pt x="133" y="124"/>
                    </a:lnTo>
                    <a:lnTo>
                      <a:pt x="119" y="122"/>
                    </a:lnTo>
                    <a:lnTo>
                      <a:pt x="104" y="120"/>
                    </a:lnTo>
                    <a:lnTo>
                      <a:pt x="92" y="118"/>
                    </a:lnTo>
                    <a:lnTo>
                      <a:pt x="78" y="112"/>
                    </a:lnTo>
                    <a:lnTo>
                      <a:pt x="100" y="90"/>
                    </a:lnTo>
                    <a:lnTo>
                      <a:pt x="100" y="90"/>
                    </a:lnTo>
                    <a:lnTo>
                      <a:pt x="115" y="96"/>
                    </a:lnTo>
                    <a:lnTo>
                      <a:pt x="131" y="100"/>
                    </a:lnTo>
                    <a:lnTo>
                      <a:pt x="145" y="100"/>
                    </a:lnTo>
                    <a:lnTo>
                      <a:pt x="159" y="96"/>
                    </a:lnTo>
                    <a:lnTo>
                      <a:pt x="115" y="70"/>
                    </a:lnTo>
                    <a:lnTo>
                      <a:pt x="115" y="70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72" y="82"/>
                    </a:lnTo>
                    <a:lnTo>
                      <a:pt x="52" y="82"/>
                    </a:lnTo>
                    <a:lnTo>
                      <a:pt x="32" y="8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8" y="66"/>
                    </a:lnTo>
                    <a:lnTo>
                      <a:pt x="2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2" y="40"/>
                    </a:lnTo>
                    <a:lnTo>
                      <a:pt x="8" y="34"/>
                    </a:lnTo>
                    <a:lnTo>
                      <a:pt x="14" y="26"/>
                    </a:lnTo>
                    <a:lnTo>
                      <a:pt x="24" y="18"/>
                    </a:lnTo>
                    <a:lnTo>
                      <a:pt x="6" y="8"/>
                    </a:lnTo>
                    <a:lnTo>
                      <a:pt x="22" y="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60" y="2"/>
                    </a:lnTo>
                    <a:lnTo>
                      <a:pt x="82" y="0"/>
                    </a:lnTo>
                    <a:lnTo>
                      <a:pt x="102" y="0"/>
                    </a:lnTo>
                    <a:lnTo>
                      <a:pt x="127" y="6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96" y="24"/>
                    </a:lnTo>
                    <a:lnTo>
                      <a:pt x="86" y="24"/>
                    </a:lnTo>
                    <a:lnTo>
                      <a:pt x="78" y="24"/>
                    </a:lnTo>
                    <a:lnTo>
                      <a:pt x="68" y="26"/>
                    </a:lnTo>
                    <a:lnTo>
                      <a:pt x="106" y="48"/>
                    </a:lnTo>
                    <a:lnTo>
                      <a:pt x="106" y="48"/>
                    </a:lnTo>
                    <a:lnTo>
                      <a:pt x="123" y="44"/>
                    </a:lnTo>
                    <a:lnTo>
                      <a:pt x="123" y="44"/>
                    </a:lnTo>
                    <a:lnTo>
                      <a:pt x="135" y="42"/>
                    </a:lnTo>
                    <a:lnTo>
                      <a:pt x="135" y="42"/>
                    </a:lnTo>
                    <a:lnTo>
                      <a:pt x="155" y="38"/>
                    </a:lnTo>
                    <a:lnTo>
                      <a:pt x="175" y="36"/>
                    </a:lnTo>
                    <a:lnTo>
                      <a:pt x="191" y="40"/>
                    </a:lnTo>
                    <a:lnTo>
                      <a:pt x="203" y="46"/>
                    </a:lnTo>
                    <a:lnTo>
                      <a:pt x="203" y="46"/>
                    </a:lnTo>
                    <a:lnTo>
                      <a:pt x="213" y="52"/>
                    </a:lnTo>
                    <a:lnTo>
                      <a:pt x="219" y="58"/>
                    </a:lnTo>
                    <a:lnTo>
                      <a:pt x="221" y="66"/>
                    </a:lnTo>
                    <a:lnTo>
                      <a:pt x="223" y="72"/>
                    </a:lnTo>
                    <a:lnTo>
                      <a:pt x="221" y="78"/>
                    </a:lnTo>
                    <a:lnTo>
                      <a:pt x="217" y="86"/>
                    </a:lnTo>
                    <a:lnTo>
                      <a:pt x="209" y="94"/>
                    </a:lnTo>
                    <a:lnTo>
                      <a:pt x="199" y="102"/>
                    </a:lnTo>
                    <a:lnTo>
                      <a:pt x="199" y="102"/>
                    </a:lnTo>
                    <a:close/>
                    <a:moveTo>
                      <a:pt x="86" y="54"/>
                    </a:moveTo>
                    <a:lnTo>
                      <a:pt x="48" y="34"/>
                    </a:lnTo>
                    <a:lnTo>
                      <a:pt x="48" y="34"/>
                    </a:lnTo>
                    <a:lnTo>
                      <a:pt x="44" y="40"/>
                    </a:lnTo>
                    <a:lnTo>
                      <a:pt x="42" y="44"/>
                    </a:lnTo>
                    <a:lnTo>
                      <a:pt x="44" y="5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6" y="58"/>
                    </a:lnTo>
                    <a:lnTo>
                      <a:pt x="64" y="58"/>
                    </a:lnTo>
                    <a:lnTo>
                      <a:pt x="74" y="58"/>
                    </a:lnTo>
                    <a:lnTo>
                      <a:pt x="86" y="54"/>
                    </a:lnTo>
                    <a:lnTo>
                      <a:pt x="86" y="54"/>
                    </a:lnTo>
                    <a:close/>
                    <a:moveTo>
                      <a:pt x="135" y="64"/>
                    </a:moveTo>
                    <a:lnTo>
                      <a:pt x="175" y="88"/>
                    </a:lnTo>
                    <a:lnTo>
                      <a:pt x="175" y="88"/>
                    </a:lnTo>
                    <a:lnTo>
                      <a:pt x="179" y="80"/>
                    </a:lnTo>
                    <a:lnTo>
                      <a:pt x="181" y="76"/>
                    </a:lnTo>
                    <a:lnTo>
                      <a:pt x="179" y="70"/>
                    </a:lnTo>
                    <a:lnTo>
                      <a:pt x="173" y="66"/>
                    </a:lnTo>
                    <a:lnTo>
                      <a:pt x="173" y="66"/>
                    </a:lnTo>
                    <a:lnTo>
                      <a:pt x="165" y="62"/>
                    </a:lnTo>
                    <a:lnTo>
                      <a:pt x="157" y="62"/>
                    </a:lnTo>
                    <a:lnTo>
                      <a:pt x="149" y="62"/>
                    </a:lnTo>
                    <a:lnTo>
                      <a:pt x="137" y="64"/>
                    </a:lnTo>
                    <a:lnTo>
                      <a:pt x="137" y="64"/>
                    </a:lnTo>
                    <a:lnTo>
                      <a:pt x="135" y="64"/>
                    </a:lnTo>
                    <a:lnTo>
                      <a:pt x="135" y="64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61"/>
              <p:cNvSpPr/>
              <p:nvPr/>
            </p:nvSpPr>
            <p:spPr>
              <a:xfrm>
                <a:off x="7537450" y="1916113"/>
                <a:ext cx="568325" cy="250825"/>
              </a:xfrm>
              <a:custGeom>
                <a:rect b="b" l="l" r="r" t="t"/>
                <a:pathLst>
                  <a:path extrusionOk="0" h="158" w="358">
                    <a:moveTo>
                      <a:pt x="358" y="6"/>
                    </a:moveTo>
                    <a:lnTo>
                      <a:pt x="358" y="6"/>
                    </a:lnTo>
                    <a:lnTo>
                      <a:pt x="358" y="12"/>
                    </a:lnTo>
                    <a:lnTo>
                      <a:pt x="358" y="12"/>
                    </a:lnTo>
                    <a:lnTo>
                      <a:pt x="356" y="16"/>
                    </a:lnTo>
                    <a:lnTo>
                      <a:pt x="356" y="16"/>
                    </a:lnTo>
                    <a:lnTo>
                      <a:pt x="356" y="22"/>
                    </a:lnTo>
                    <a:lnTo>
                      <a:pt x="356" y="22"/>
                    </a:lnTo>
                    <a:lnTo>
                      <a:pt x="354" y="26"/>
                    </a:lnTo>
                    <a:lnTo>
                      <a:pt x="354" y="26"/>
                    </a:lnTo>
                    <a:lnTo>
                      <a:pt x="350" y="32"/>
                    </a:lnTo>
                    <a:lnTo>
                      <a:pt x="350" y="32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44" y="42"/>
                    </a:lnTo>
                    <a:lnTo>
                      <a:pt x="344" y="42"/>
                    </a:lnTo>
                    <a:lnTo>
                      <a:pt x="342" y="46"/>
                    </a:lnTo>
                    <a:lnTo>
                      <a:pt x="342" y="46"/>
                    </a:lnTo>
                    <a:lnTo>
                      <a:pt x="334" y="54"/>
                    </a:lnTo>
                    <a:lnTo>
                      <a:pt x="334" y="54"/>
                    </a:lnTo>
                    <a:lnTo>
                      <a:pt x="330" y="56"/>
                    </a:lnTo>
                    <a:lnTo>
                      <a:pt x="330" y="56"/>
                    </a:lnTo>
                    <a:lnTo>
                      <a:pt x="326" y="62"/>
                    </a:lnTo>
                    <a:lnTo>
                      <a:pt x="326" y="62"/>
                    </a:lnTo>
                    <a:lnTo>
                      <a:pt x="320" y="66"/>
                    </a:lnTo>
                    <a:lnTo>
                      <a:pt x="320" y="66"/>
                    </a:lnTo>
                    <a:lnTo>
                      <a:pt x="314" y="70"/>
                    </a:lnTo>
                    <a:lnTo>
                      <a:pt x="314" y="70"/>
                    </a:lnTo>
                    <a:lnTo>
                      <a:pt x="306" y="74"/>
                    </a:lnTo>
                    <a:lnTo>
                      <a:pt x="306" y="74"/>
                    </a:lnTo>
                    <a:lnTo>
                      <a:pt x="290" y="82"/>
                    </a:lnTo>
                    <a:lnTo>
                      <a:pt x="290" y="82"/>
                    </a:lnTo>
                    <a:lnTo>
                      <a:pt x="284" y="84"/>
                    </a:lnTo>
                    <a:lnTo>
                      <a:pt x="284" y="84"/>
                    </a:lnTo>
                    <a:lnTo>
                      <a:pt x="270" y="90"/>
                    </a:lnTo>
                    <a:lnTo>
                      <a:pt x="270" y="90"/>
                    </a:lnTo>
                    <a:lnTo>
                      <a:pt x="266" y="92"/>
                    </a:lnTo>
                    <a:lnTo>
                      <a:pt x="266" y="92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50" y="96"/>
                    </a:lnTo>
                    <a:lnTo>
                      <a:pt x="250" y="96"/>
                    </a:lnTo>
                    <a:lnTo>
                      <a:pt x="240" y="98"/>
                    </a:lnTo>
                    <a:lnTo>
                      <a:pt x="240" y="98"/>
                    </a:lnTo>
                    <a:lnTo>
                      <a:pt x="232" y="100"/>
                    </a:lnTo>
                    <a:lnTo>
                      <a:pt x="232" y="100"/>
                    </a:lnTo>
                    <a:lnTo>
                      <a:pt x="212" y="102"/>
                    </a:lnTo>
                    <a:lnTo>
                      <a:pt x="212" y="102"/>
                    </a:lnTo>
                    <a:lnTo>
                      <a:pt x="206" y="102"/>
                    </a:lnTo>
                    <a:lnTo>
                      <a:pt x="206" y="102"/>
                    </a:lnTo>
                    <a:lnTo>
                      <a:pt x="194" y="104"/>
                    </a:lnTo>
                    <a:lnTo>
                      <a:pt x="194" y="104"/>
                    </a:lnTo>
                    <a:lnTo>
                      <a:pt x="186" y="104"/>
                    </a:lnTo>
                    <a:lnTo>
                      <a:pt x="186" y="104"/>
                    </a:lnTo>
                    <a:lnTo>
                      <a:pt x="176" y="104"/>
                    </a:lnTo>
                    <a:lnTo>
                      <a:pt x="176" y="104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58" y="104"/>
                    </a:lnTo>
                    <a:lnTo>
                      <a:pt x="158" y="104"/>
                    </a:lnTo>
                    <a:lnTo>
                      <a:pt x="150" y="102"/>
                    </a:lnTo>
                    <a:lnTo>
                      <a:pt x="150" y="102"/>
                    </a:lnTo>
                    <a:lnTo>
                      <a:pt x="142" y="102"/>
                    </a:lnTo>
                    <a:lnTo>
                      <a:pt x="142" y="102"/>
                    </a:lnTo>
                    <a:lnTo>
                      <a:pt x="134" y="100"/>
                    </a:lnTo>
                    <a:lnTo>
                      <a:pt x="134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16" y="98"/>
                    </a:lnTo>
                    <a:lnTo>
                      <a:pt x="116" y="98"/>
                    </a:lnTo>
                    <a:lnTo>
                      <a:pt x="106" y="94"/>
                    </a:lnTo>
                    <a:lnTo>
                      <a:pt x="106" y="94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40" y="66"/>
                    </a:lnTo>
                    <a:lnTo>
                      <a:pt x="30" y="58"/>
                    </a:lnTo>
                    <a:lnTo>
                      <a:pt x="20" y="48"/>
                    </a:lnTo>
                    <a:lnTo>
                      <a:pt x="14" y="40"/>
                    </a:lnTo>
                    <a:lnTo>
                      <a:pt x="8" y="30"/>
                    </a:lnTo>
                    <a:lnTo>
                      <a:pt x="4" y="20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4"/>
                    </a:lnTo>
                    <a:lnTo>
                      <a:pt x="20" y="102"/>
                    </a:lnTo>
                    <a:lnTo>
                      <a:pt x="30" y="112"/>
                    </a:lnTo>
                    <a:lnTo>
                      <a:pt x="40" y="120"/>
                    </a:lnTo>
                    <a:lnTo>
                      <a:pt x="52" y="128"/>
                    </a:lnTo>
                    <a:lnTo>
                      <a:pt x="52" y="128"/>
                    </a:lnTo>
                    <a:lnTo>
                      <a:pt x="66" y="134"/>
                    </a:lnTo>
                    <a:lnTo>
                      <a:pt x="66" y="134"/>
                    </a:lnTo>
                    <a:lnTo>
                      <a:pt x="70" y="136"/>
                    </a:lnTo>
                    <a:lnTo>
                      <a:pt x="70" y="136"/>
                    </a:lnTo>
                    <a:lnTo>
                      <a:pt x="78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98" y="146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116" y="152"/>
                    </a:lnTo>
                    <a:lnTo>
                      <a:pt x="116" y="152"/>
                    </a:lnTo>
                    <a:lnTo>
                      <a:pt x="120" y="152"/>
                    </a:lnTo>
                    <a:lnTo>
                      <a:pt x="120" y="152"/>
                    </a:lnTo>
                    <a:lnTo>
                      <a:pt x="124" y="152"/>
                    </a:lnTo>
                    <a:lnTo>
                      <a:pt x="124" y="152"/>
                    </a:lnTo>
                    <a:lnTo>
                      <a:pt x="134" y="154"/>
                    </a:lnTo>
                    <a:lnTo>
                      <a:pt x="134" y="154"/>
                    </a:lnTo>
                    <a:lnTo>
                      <a:pt x="138" y="156"/>
                    </a:lnTo>
                    <a:lnTo>
                      <a:pt x="138" y="156"/>
                    </a:lnTo>
                    <a:lnTo>
                      <a:pt x="142" y="156"/>
                    </a:lnTo>
                    <a:lnTo>
                      <a:pt x="142" y="156"/>
                    </a:lnTo>
                    <a:lnTo>
                      <a:pt x="150" y="156"/>
                    </a:lnTo>
                    <a:lnTo>
                      <a:pt x="150" y="156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58" y="158"/>
                    </a:lnTo>
                    <a:lnTo>
                      <a:pt x="158" y="158"/>
                    </a:lnTo>
                    <a:lnTo>
                      <a:pt x="168" y="158"/>
                    </a:lnTo>
                    <a:lnTo>
                      <a:pt x="168" y="158"/>
                    </a:lnTo>
                    <a:lnTo>
                      <a:pt x="172" y="158"/>
                    </a:lnTo>
                    <a:lnTo>
                      <a:pt x="172" y="158"/>
                    </a:lnTo>
                    <a:lnTo>
                      <a:pt x="176" y="158"/>
                    </a:lnTo>
                    <a:lnTo>
                      <a:pt x="176" y="158"/>
                    </a:lnTo>
                    <a:lnTo>
                      <a:pt x="186" y="158"/>
                    </a:lnTo>
                    <a:lnTo>
                      <a:pt x="186" y="158"/>
                    </a:lnTo>
                    <a:lnTo>
                      <a:pt x="190" y="158"/>
                    </a:lnTo>
                    <a:lnTo>
                      <a:pt x="190" y="158"/>
                    </a:lnTo>
                    <a:lnTo>
                      <a:pt x="194" y="158"/>
                    </a:lnTo>
                    <a:lnTo>
                      <a:pt x="194" y="158"/>
                    </a:lnTo>
                    <a:lnTo>
                      <a:pt x="206" y="156"/>
                    </a:lnTo>
                    <a:lnTo>
                      <a:pt x="206" y="156"/>
                    </a:lnTo>
                    <a:lnTo>
                      <a:pt x="210" y="156"/>
                    </a:lnTo>
                    <a:lnTo>
                      <a:pt x="212" y="156"/>
                    </a:lnTo>
                    <a:lnTo>
                      <a:pt x="212" y="156"/>
                    </a:lnTo>
                    <a:lnTo>
                      <a:pt x="232" y="154"/>
                    </a:lnTo>
                    <a:lnTo>
                      <a:pt x="234" y="154"/>
                    </a:lnTo>
                    <a:lnTo>
                      <a:pt x="234" y="154"/>
                    </a:lnTo>
                    <a:lnTo>
                      <a:pt x="240" y="152"/>
                    </a:lnTo>
                    <a:lnTo>
                      <a:pt x="240" y="152"/>
                    </a:lnTo>
                    <a:lnTo>
                      <a:pt x="248" y="150"/>
                    </a:lnTo>
                    <a:lnTo>
                      <a:pt x="248" y="150"/>
                    </a:lnTo>
                    <a:lnTo>
                      <a:pt x="256" y="148"/>
                    </a:lnTo>
                    <a:lnTo>
                      <a:pt x="256" y="148"/>
                    </a:lnTo>
                    <a:lnTo>
                      <a:pt x="266" y="146"/>
                    </a:lnTo>
                    <a:lnTo>
                      <a:pt x="268" y="144"/>
                    </a:lnTo>
                    <a:lnTo>
                      <a:pt x="268" y="144"/>
                    </a:lnTo>
                    <a:lnTo>
                      <a:pt x="270" y="144"/>
                    </a:lnTo>
                    <a:lnTo>
                      <a:pt x="270" y="144"/>
                    </a:lnTo>
                    <a:lnTo>
                      <a:pt x="284" y="138"/>
                    </a:lnTo>
                    <a:lnTo>
                      <a:pt x="284" y="138"/>
                    </a:lnTo>
                    <a:lnTo>
                      <a:pt x="290" y="136"/>
                    </a:lnTo>
                    <a:lnTo>
                      <a:pt x="290" y="136"/>
                    </a:lnTo>
                    <a:lnTo>
                      <a:pt x="306" y="128"/>
                    </a:lnTo>
                    <a:lnTo>
                      <a:pt x="306" y="128"/>
                    </a:lnTo>
                    <a:lnTo>
                      <a:pt x="308" y="126"/>
                    </a:lnTo>
                    <a:lnTo>
                      <a:pt x="308" y="126"/>
                    </a:lnTo>
                    <a:lnTo>
                      <a:pt x="314" y="124"/>
                    </a:lnTo>
                    <a:lnTo>
                      <a:pt x="314" y="124"/>
                    </a:lnTo>
                    <a:lnTo>
                      <a:pt x="320" y="118"/>
                    </a:lnTo>
                    <a:lnTo>
                      <a:pt x="320" y="118"/>
                    </a:lnTo>
                    <a:lnTo>
                      <a:pt x="324" y="114"/>
                    </a:lnTo>
                    <a:lnTo>
                      <a:pt x="324" y="114"/>
                    </a:lnTo>
                    <a:lnTo>
                      <a:pt x="330" y="110"/>
                    </a:lnTo>
                    <a:lnTo>
                      <a:pt x="332" y="110"/>
                    </a:lnTo>
                    <a:lnTo>
                      <a:pt x="334" y="108"/>
                    </a:lnTo>
                    <a:lnTo>
                      <a:pt x="334" y="108"/>
                    </a:lnTo>
                    <a:lnTo>
                      <a:pt x="340" y="100"/>
                    </a:lnTo>
                    <a:lnTo>
                      <a:pt x="342" y="98"/>
                    </a:lnTo>
                    <a:lnTo>
                      <a:pt x="344" y="96"/>
                    </a:lnTo>
                    <a:lnTo>
                      <a:pt x="344" y="96"/>
                    </a:lnTo>
                    <a:lnTo>
                      <a:pt x="348" y="90"/>
                    </a:lnTo>
                    <a:lnTo>
                      <a:pt x="348" y="90"/>
                    </a:lnTo>
                    <a:lnTo>
                      <a:pt x="350" y="86"/>
                    </a:lnTo>
                    <a:lnTo>
                      <a:pt x="350" y="86"/>
                    </a:lnTo>
                    <a:lnTo>
                      <a:pt x="350" y="86"/>
                    </a:lnTo>
                    <a:lnTo>
                      <a:pt x="354" y="80"/>
                    </a:lnTo>
                    <a:lnTo>
                      <a:pt x="354" y="80"/>
                    </a:lnTo>
                    <a:lnTo>
                      <a:pt x="354" y="76"/>
                    </a:lnTo>
                    <a:lnTo>
                      <a:pt x="354" y="76"/>
                    </a:lnTo>
                    <a:lnTo>
                      <a:pt x="354" y="76"/>
                    </a:lnTo>
                    <a:lnTo>
                      <a:pt x="356" y="70"/>
                    </a:lnTo>
                    <a:lnTo>
                      <a:pt x="356" y="70"/>
                    </a:lnTo>
                    <a:lnTo>
                      <a:pt x="358" y="66"/>
                    </a:lnTo>
                    <a:lnTo>
                      <a:pt x="358" y="66"/>
                    </a:lnTo>
                    <a:lnTo>
                      <a:pt x="358" y="66"/>
                    </a:lnTo>
                    <a:lnTo>
                      <a:pt x="358" y="60"/>
                    </a:lnTo>
                    <a:lnTo>
                      <a:pt x="358" y="60"/>
                    </a:lnTo>
                    <a:lnTo>
                      <a:pt x="358" y="56"/>
                    </a:lnTo>
                    <a:lnTo>
                      <a:pt x="358" y="54"/>
                    </a:lnTo>
                    <a:lnTo>
                      <a:pt x="358" y="0"/>
                    </a:lnTo>
                    <a:lnTo>
                      <a:pt x="358" y="0"/>
                    </a:lnTo>
                    <a:lnTo>
                      <a:pt x="358" y="6"/>
                    </a:lnTo>
                    <a:lnTo>
                      <a:pt x="358" y="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61"/>
              <p:cNvSpPr/>
              <p:nvPr/>
            </p:nvSpPr>
            <p:spPr>
              <a:xfrm>
                <a:off x="7537450" y="1751013"/>
                <a:ext cx="568325" cy="330200"/>
              </a:xfrm>
              <a:custGeom>
                <a:rect b="b" l="l" r="r" t="t"/>
                <a:pathLst>
                  <a:path extrusionOk="0" h="208" w="358">
                    <a:moveTo>
                      <a:pt x="306" y="30"/>
                    </a:moveTo>
                    <a:lnTo>
                      <a:pt x="306" y="30"/>
                    </a:lnTo>
                    <a:lnTo>
                      <a:pt x="318" y="38"/>
                    </a:lnTo>
                    <a:lnTo>
                      <a:pt x="328" y="48"/>
                    </a:lnTo>
                    <a:lnTo>
                      <a:pt x="338" y="56"/>
                    </a:lnTo>
                    <a:lnTo>
                      <a:pt x="346" y="66"/>
                    </a:lnTo>
                    <a:lnTo>
                      <a:pt x="352" y="74"/>
                    </a:lnTo>
                    <a:lnTo>
                      <a:pt x="356" y="84"/>
                    </a:lnTo>
                    <a:lnTo>
                      <a:pt x="358" y="94"/>
                    </a:lnTo>
                    <a:lnTo>
                      <a:pt x="358" y="104"/>
                    </a:lnTo>
                    <a:lnTo>
                      <a:pt x="358" y="114"/>
                    </a:lnTo>
                    <a:lnTo>
                      <a:pt x="356" y="124"/>
                    </a:lnTo>
                    <a:lnTo>
                      <a:pt x="352" y="134"/>
                    </a:lnTo>
                    <a:lnTo>
                      <a:pt x="346" y="144"/>
                    </a:lnTo>
                    <a:lnTo>
                      <a:pt x="338" y="152"/>
                    </a:lnTo>
                    <a:lnTo>
                      <a:pt x="330" y="162"/>
                    </a:lnTo>
                    <a:lnTo>
                      <a:pt x="320" y="170"/>
                    </a:lnTo>
                    <a:lnTo>
                      <a:pt x="306" y="178"/>
                    </a:lnTo>
                    <a:lnTo>
                      <a:pt x="306" y="178"/>
                    </a:lnTo>
                    <a:lnTo>
                      <a:pt x="294" y="184"/>
                    </a:lnTo>
                    <a:lnTo>
                      <a:pt x="278" y="192"/>
                    </a:lnTo>
                    <a:lnTo>
                      <a:pt x="248" y="200"/>
                    </a:lnTo>
                    <a:lnTo>
                      <a:pt x="214" y="206"/>
                    </a:lnTo>
                    <a:lnTo>
                      <a:pt x="180" y="208"/>
                    </a:lnTo>
                    <a:lnTo>
                      <a:pt x="146" y="206"/>
                    </a:lnTo>
                    <a:lnTo>
                      <a:pt x="112" y="200"/>
                    </a:lnTo>
                    <a:lnTo>
                      <a:pt x="82" y="192"/>
                    </a:lnTo>
                    <a:lnTo>
                      <a:pt x="66" y="184"/>
                    </a:lnTo>
                    <a:lnTo>
                      <a:pt x="54" y="178"/>
                    </a:lnTo>
                    <a:lnTo>
                      <a:pt x="54" y="178"/>
                    </a:lnTo>
                    <a:lnTo>
                      <a:pt x="40" y="170"/>
                    </a:lnTo>
                    <a:lnTo>
                      <a:pt x="30" y="162"/>
                    </a:lnTo>
                    <a:lnTo>
                      <a:pt x="20" y="152"/>
                    </a:lnTo>
                    <a:lnTo>
                      <a:pt x="14" y="144"/>
                    </a:lnTo>
                    <a:lnTo>
                      <a:pt x="8" y="134"/>
                    </a:lnTo>
                    <a:lnTo>
                      <a:pt x="4" y="124"/>
                    </a:lnTo>
                    <a:lnTo>
                      <a:pt x="2" y="114"/>
                    </a:lnTo>
                    <a:lnTo>
                      <a:pt x="0" y="104"/>
                    </a:lnTo>
                    <a:lnTo>
                      <a:pt x="0" y="94"/>
                    </a:lnTo>
                    <a:lnTo>
                      <a:pt x="4" y="84"/>
                    </a:lnTo>
                    <a:lnTo>
                      <a:pt x="8" y="74"/>
                    </a:lnTo>
                    <a:lnTo>
                      <a:pt x="14" y="66"/>
                    </a:lnTo>
                    <a:lnTo>
                      <a:pt x="20" y="56"/>
                    </a:lnTo>
                    <a:lnTo>
                      <a:pt x="30" y="48"/>
                    </a:lnTo>
                    <a:lnTo>
                      <a:pt x="40" y="38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66" y="24"/>
                    </a:lnTo>
                    <a:lnTo>
                      <a:pt x="80" y="18"/>
                    </a:lnTo>
                    <a:lnTo>
                      <a:pt x="112" y="8"/>
                    </a:lnTo>
                    <a:lnTo>
                      <a:pt x="144" y="2"/>
                    </a:lnTo>
                    <a:lnTo>
                      <a:pt x="178" y="0"/>
                    </a:lnTo>
                    <a:lnTo>
                      <a:pt x="214" y="2"/>
                    </a:lnTo>
                    <a:lnTo>
                      <a:pt x="246" y="8"/>
                    </a:lnTo>
                    <a:lnTo>
                      <a:pt x="278" y="18"/>
                    </a:lnTo>
                    <a:lnTo>
                      <a:pt x="292" y="24"/>
                    </a:lnTo>
                    <a:lnTo>
                      <a:pt x="306" y="30"/>
                    </a:lnTo>
                    <a:lnTo>
                      <a:pt x="306" y="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61"/>
              <p:cNvSpPr/>
              <p:nvPr/>
            </p:nvSpPr>
            <p:spPr>
              <a:xfrm>
                <a:off x="7651750" y="1814513"/>
                <a:ext cx="352425" cy="196850"/>
              </a:xfrm>
              <a:custGeom>
                <a:rect b="b" l="l" r="r" t="t"/>
                <a:pathLst>
                  <a:path extrusionOk="0" h="124" w="222">
                    <a:moveTo>
                      <a:pt x="198" y="102"/>
                    </a:moveTo>
                    <a:lnTo>
                      <a:pt x="216" y="112"/>
                    </a:lnTo>
                    <a:lnTo>
                      <a:pt x="200" y="122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70" y="116"/>
                    </a:lnTo>
                    <a:lnTo>
                      <a:pt x="158" y="120"/>
                    </a:lnTo>
                    <a:lnTo>
                      <a:pt x="144" y="122"/>
                    </a:lnTo>
                    <a:lnTo>
                      <a:pt x="132" y="124"/>
                    </a:lnTo>
                    <a:lnTo>
                      <a:pt x="118" y="124"/>
                    </a:lnTo>
                    <a:lnTo>
                      <a:pt x="104" y="122"/>
                    </a:lnTo>
                    <a:lnTo>
                      <a:pt x="92" y="118"/>
                    </a:lnTo>
                    <a:lnTo>
                      <a:pt x="78" y="112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114" y="98"/>
                    </a:lnTo>
                    <a:lnTo>
                      <a:pt x="130" y="100"/>
                    </a:lnTo>
                    <a:lnTo>
                      <a:pt x="144" y="100"/>
                    </a:lnTo>
                    <a:lnTo>
                      <a:pt x="158" y="96"/>
                    </a:lnTo>
                    <a:lnTo>
                      <a:pt x="114" y="72"/>
                    </a:lnTo>
                    <a:lnTo>
                      <a:pt x="114" y="72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72" y="82"/>
                    </a:lnTo>
                    <a:lnTo>
                      <a:pt x="52" y="84"/>
                    </a:lnTo>
                    <a:lnTo>
                      <a:pt x="32" y="8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8" y="66"/>
                    </a:lnTo>
                    <a:lnTo>
                      <a:pt x="2" y="60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2" y="40"/>
                    </a:lnTo>
                    <a:lnTo>
                      <a:pt x="6" y="34"/>
                    </a:lnTo>
                    <a:lnTo>
                      <a:pt x="14" y="26"/>
                    </a:lnTo>
                    <a:lnTo>
                      <a:pt x="24" y="20"/>
                    </a:lnTo>
                    <a:lnTo>
                      <a:pt x="6" y="10"/>
                    </a:lnTo>
                    <a:lnTo>
                      <a:pt x="22" y="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60" y="4"/>
                    </a:lnTo>
                    <a:lnTo>
                      <a:pt x="82" y="0"/>
                    </a:lnTo>
                    <a:lnTo>
                      <a:pt x="102" y="2"/>
                    </a:lnTo>
                    <a:lnTo>
                      <a:pt x="124" y="8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96" y="26"/>
                    </a:lnTo>
                    <a:lnTo>
                      <a:pt x="86" y="24"/>
                    </a:lnTo>
                    <a:lnTo>
                      <a:pt x="76" y="24"/>
                    </a:lnTo>
                    <a:lnTo>
                      <a:pt x="66" y="26"/>
                    </a:lnTo>
                    <a:lnTo>
                      <a:pt x="106" y="50"/>
                    </a:lnTo>
                    <a:lnTo>
                      <a:pt x="106" y="50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34" y="42"/>
                    </a:lnTo>
                    <a:lnTo>
                      <a:pt x="134" y="42"/>
                    </a:lnTo>
                    <a:lnTo>
                      <a:pt x="154" y="38"/>
                    </a:lnTo>
                    <a:lnTo>
                      <a:pt x="172" y="38"/>
                    </a:lnTo>
                    <a:lnTo>
                      <a:pt x="188" y="40"/>
                    </a:lnTo>
                    <a:lnTo>
                      <a:pt x="202" y="46"/>
                    </a:lnTo>
                    <a:lnTo>
                      <a:pt x="202" y="46"/>
                    </a:lnTo>
                    <a:lnTo>
                      <a:pt x="212" y="52"/>
                    </a:lnTo>
                    <a:lnTo>
                      <a:pt x="218" y="60"/>
                    </a:lnTo>
                    <a:lnTo>
                      <a:pt x="220" y="66"/>
                    </a:lnTo>
                    <a:lnTo>
                      <a:pt x="222" y="72"/>
                    </a:lnTo>
                    <a:lnTo>
                      <a:pt x="220" y="80"/>
                    </a:lnTo>
                    <a:lnTo>
                      <a:pt x="216" y="86"/>
                    </a:lnTo>
                    <a:lnTo>
                      <a:pt x="208" y="94"/>
                    </a:lnTo>
                    <a:lnTo>
                      <a:pt x="198" y="102"/>
                    </a:lnTo>
                    <a:lnTo>
                      <a:pt x="198" y="102"/>
                    </a:lnTo>
                    <a:close/>
                    <a:moveTo>
                      <a:pt x="86" y="56"/>
                    </a:moveTo>
                    <a:lnTo>
                      <a:pt x="48" y="34"/>
                    </a:lnTo>
                    <a:lnTo>
                      <a:pt x="48" y="34"/>
                    </a:lnTo>
                    <a:lnTo>
                      <a:pt x="44" y="40"/>
                    </a:lnTo>
                    <a:lnTo>
                      <a:pt x="42" y="46"/>
                    </a:lnTo>
                    <a:lnTo>
                      <a:pt x="44" y="5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6" y="58"/>
                    </a:lnTo>
                    <a:lnTo>
                      <a:pt x="64" y="60"/>
                    </a:lnTo>
                    <a:lnTo>
                      <a:pt x="74" y="58"/>
                    </a:lnTo>
                    <a:lnTo>
                      <a:pt x="86" y="56"/>
                    </a:lnTo>
                    <a:lnTo>
                      <a:pt x="86" y="56"/>
                    </a:lnTo>
                    <a:close/>
                    <a:moveTo>
                      <a:pt x="134" y="66"/>
                    </a:moveTo>
                    <a:lnTo>
                      <a:pt x="174" y="88"/>
                    </a:lnTo>
                    <a:lnTo>
                      <a:pt x="174" y="88"/>
                    </a:lnTo>
                    <a:lnTo>
                      <a:pt x="178" y="82"/>
                    </a:lnTo>
                    <a:lnTo>
                      <a:pt x="180" y="76"/>
                    </a:lnTo>
                    <a:lnTo>
                      <a:pt x="178" y="70"/>
                    </a:lnTo>
                    <a:lnTo>
                      <a:pt x="172" y="66"/>
                    </a:lnTo>
                    <a:lnTo>
                      <a:pt x="172" y="66"/>
                    </a:lnTo>
                    <a:lnTo>
                      <a:pt x="164" y="64"/>
                    </a:lnTo>
                    <a:lnTo>
                      <a:pt x="156" y="62"/>
                    </a:lnTo>
                    <a:lnTo>
                      <a:pt x="148" y="62"/>
                    </a:lnTo>
                    <a:lnTo>
                      <a:pt x="136" y="64"/>
                    </a:lnTo>
                    <a:lnTo>
                      <a:pt x="136" y="64"/>
                    </a:lnTo>
                    <a:lnTo>
                      <a:pt x="134" y="66"/>
                    </a:lnTo>
                    <a:lnTo>
                      <a:pt x="134" y="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61"/>
              <p:cNvSpPr/>
              <p:nvPr/>
            </p:nvSpPr>
            <p:spPr>
              <a:xfrm>
                <a:off x="7829550" y="1093788"/>
                <a:ext cx="447675" cy="238125"/>
              </a:xfrm>
              <a:custGeom>
                <a:rect b="b" l="l" r="r" t="t"/>
                <a:pathLst>
                  <a:path extrusionOk="0" h="150" w="282">
                    <a:moveTo>
                      <a:pt x="280" y="56"/>
                    </a:moveTo>
                    <a:lnTo>
                      <a:pt x="280" y="56"/>
                    </a:lnTo>
                    <a:lnTo>
                      <a:pt x="280" y="60"/>
                    </a:lnTo>
                    <a:lnTo>
                      <a:pt x="280" y="60"/>
                    </a:lnTo>
                    <a:lnTo>
                      <a:pt x="278" y="64"/>
                    </a:lnTo>
                    <a:lnTo>
                      <a:pt x="278" y="64"/>
                    </a:lnTo>
                    <a:lnTo>
                      <a:pt x="276" y="68"/>
                    </a:lnTo>
                    <a:lnTo>
                      <a:pt x="276" y="68"/>
                    </a:lnTo>
                    <a:lnTo>
                      <a:pt x="274" y="70"/>
                    </a:lnTo>
                    <a:lnTo>
                      <a:pt x="274" y="70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68" y="78"/>
                    </a:lnTo>
                    <a:lnTo>
                      <a:pt x="268" y="78"/>
                    </a:lnTo>
                    <a:lnTo>
                      <a:pt x="264" y="82"/>
                    </a:lnTo>
                    <a:lnTo>
                      <a:pt x="264" y="82"/>
                    </a:lnTo>
                    <a:lnTo>
                      <a:pt x="262" y="84"/>
                    </a:lnTo>
                    <a:lnTo>
                      <a:pt x="262" y="84"/>
                    </a:lnTo>
                    <a:lnTo>
                      <a:pt x="256" y="90"/>
                    </a:lnTo>
                    <a:lnTo>
                      <a:pt x="256" y="90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4" y="96"/>
                    </a:lnTo>
                    <a:lnTo>
                      <a:pt x="244" y="96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32" y="100"/>
                    </a:lnTo>
                    <a:lnTo>
                      <a:pt x="232" y="100"/>
                    </a:lnTo>
                    <a:lnTo>
                      <a:pt x="218" y="104"/>
                    </a:lnTo>
                    <a:lnTo>
                      <a:pt x="218" y="104"/>
                    </a:lnTo>
                    <a:lnTo>
                      <a:pt x="214" y="106"/>
                    </a:lnTo>
                    <a:lnTo>
                      <a:pt x="214" y="106"/>
                    </a:lnTo>
                    <a:lnTo>
                      <a:pt x="202" y="108"/>
                    </a:lnTo>
                    <a:lnTo>
                      <a:pt x="202" y="108"/>
                    </a:lnTo>
                    <a:lnTo>
                      <a:pt x="198" y="108"/>
                    </a:lnTo>
                    <a:lnTo>
                      <a:pt x="198" y="108"/>
                    </a:lnTo>
                    <a:lnTo>
                      <a:pt x="190" y="108"/>
                    </a:lnTo>
                    <a:lnTo>
                      <a:pt x="190" y="108"/>
                    </a:lnTo>
                    <a:lnTo>
                      <a:pt x="184" y="110"/>
                    </a:lnTo>
                    <a:lnTo>
                      <a:pt x="184" y="110"/>
                    </a:lnTo>
                    <a:lnTo>
                      <a:pt x="176" y="110"/>
                    </a:lnTo>
                    <a:lnTo>
                      <a:pt x="176" y="110"/>
                    </a:lnTo>
                    <a:lnTo>
                      <a:pt x="172" y="110"/>
                    </a:lnTo>
                    <a:lnTo>
                      <a:pt x="172" y="110"/>
                    </a:lnTo>
                    <a:lnTo>
                      <a:pt x="156" y="108"/>
                    </a:lnTo>
                    <a:lnTo>
                      <a:pt x="156" y="108"/>
                    </a:lnTo>
                    <a:lnTo>
                      <a:pt x="150" y="108"/>
                    </a:lnTo>
                    <a:lnTo>
                      <a:pt x="150" y="108"/>
                    </a:lnTo>
                    <a:lnTo>
                      <a:pt x="140" y="108"/>
                    </a:lnTo>
                    <a:lnTo>
                      <a:pt x="140" y="108"/>
                    </a:lnTo>
                    <a:lnTo>
                      <a:pt x="134" y="106"/>
                    </a:lnTo>
                    <a:lnTo>
                      <a:pt x="134" y="106"/>
                    </a:lnTo>
                    <a:lnTo>
                      <a:pt x="128" y="104"/>
                    </a:lnTo>
                    <a:lnTo>
                      <a:pt x="128" y="104"/>
                    </a:lnTo>
                    <a:lnTo>
                      <a:pt x="122" y="104"/>
                    </a:lnTo>
                    <a:lnTo>
                      <a:pt x="122" y="104"/>
                    </a:lnTo>
                    <a:lnTo>
                      <a:pt x="114" y="102"/>
                    </a:lnTo>
                    <a:lnTo>
                      <a:pt x="114" y="102"/>
                    </a:lnTo>
                    <a:lnTo>
                      <a:pt x="108" y="100"/>
                    </a:lnTo>
                    <a:lnTo>
                      <a:pt x="108" y="100"/>
                    </a:lnTo>
                    <a:lnTo>
                      <a:pt x="102" y="98"/>
                    </a:lnTo>
                    <a:lnTo>
                      <a:pt x="102" y="98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88" y="94"/>
                    </a:lnTo>
                    <a:lnTo>
                      <a:pt x="88" y="94"/>
                    </a:lnTo>
                    <a:lnTo>
                      <a:pt x="82" y="90"/>
                    </a:lnTo>
                    <a:lnTo>
                      <a:pt x="82" y="90"/>
                    </a:lnTo>
                    <a:lnTo>
                      <a:pt x="74" y="88"/>
                    </a:lnTo>
                    <a:lnTo>
                      <a:pt x="74" y="88"/>
                    </a:lnTo>
                    <a:lnTo>
                      <a:pt x="70" y="86"/>
                    </a:lnTo>
                    <a:lnTo>
                      <a:pt x="70" y="86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0" y="74"/>
                    </a:lnTo>
                    <a:lnTo>
                      <a:pt x="50" y="74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38" y="64"/>
                    </a:lnTo>
                    <a:lnTo>
                      <a:pt x="38" y="64"/>
                    </a:lnTo>
                    <a:lnTo>
                      <a:pt x="22" y="48"/>
                    </a:lnTo>
                    <a:lnTo>
                      <a:pt x="12" y="32"/>
                    </a:lnTo>
                    <a:lnTo>
                      <a:pt x="10" y="24"/>
                    </a:lnTo>
                    <a:lnTo>
                      <a:pt x="8" y="16"/>
                    </a:lnTo>
                    <a:lnTo>
                      <a:pt x="8" y="8"/>
                    </a:lnTo>
                    <a:lnTo>
                      <a:pt x="8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2"/>
                    </a:lnTo>
                    <a:lnTo>
                      <a:pt x="14" y="88"/>
                    </a:lnTo>
                    <a:lnTo>
                      <a:pt x="30" y="104"/>
                    </a:lnTo>
                    <a:lnTo>
                      <a:pt x="30" y="104"/>
                    </a:lnTo>
                    <a:lnTo>
                      <a:pt x="38" y="112"/>
                    </a:lnTo>
                    <a:lnTo>
                      <a:pt x="38" y="112"/>
                    </a:lnTo>
                    <a:lnTo>
                      <a:pt x="42" y="114"/>
                    </a:lnTo>
                    <a:lnTo>
                      <a:pt x="42" y="114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62" y="126"/>
                    </a:lnTo>
                    <a:lnTo>
                      <a:pt x="64" y="126"/>
                    </a:lnTo>
                    <a:lnTo>
                      <a:pt x="64" y="126"/>
                    </a:lnTo>
                    <a:lnTo>
                      <a:pt x="66" y="128"/>
                    </a:lnTo>
                    <a:lnTo>
                      <a:pt x="66" y="128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76" y="134"/>
                    </a:lnTo>
                    <a:lnTo>
                      <a:pt x="76" y="134"/>
                    </a:lnTo>
                    <a:lnTo>
                      <a:pt x="80" y="134"/>
                    </a:lnTo>
                    <a:lnTo>
                      <a:pt x="80" y="134"/>
                    </a:lnTo>
                    <a:lnTo>
                      <a:pt x="88" y="136"/>
                    </a:lnTo>
                    <a:lnTo>
                      <a:pt x="88" y="136"/>
                    </a:lnTo>
                    <a:lnTo>
                      <a:pt x="90" y="138"/>
                    </a:lnTo>
                    <a:lnTo>
                      <a:pt x="90" y="138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0" y="142"/>
                    </a:lnTo>
                    <a:lnTo>
                      <a:pt x="100" y="142"/>
                    </a:lnTo>
                    <a:lnTo>
                      <a:pt x="104" y="142"/>
                    </a:lnTo>
                    <a:lnTo>
                      <a:pt x="104" y="142"/>
                    </a:lnTo>
                    <a:lnTo>
                      <a:pt x="106" y="142"/>
                    </a:lnTo>
                    <a:lnTo>
                      <a:pt x="106" y="142"/>
                    </a:lnTo>
                    <a:lnTo>
                      <a:pt x="112" y="144"/>
                    </a:lnTo>
                    <a:lnTo>
                      <a:pt x="112" y="144"/>
                    </a:lnTo>
                    <a:lnTo>
                      <a:pt x="116" y="146"/>
                    </a:lnTo>
                    <a:lnTo>
                      <a:pt x="116" y="146"/>
                    </a:lnTo>
                    <a:lnTo>
                      <a:pt x="120" y="146"/>
                    </a:lnTo>
                    <a:lnTo>
                      <a:pt x="120" y="146"/>
                    </a:lnTo>
                    <a:lnTo>
                      <a:pt x="126" y="148"/>
                    </a:lnTo>
                    <a:lnTo>
                      <a:pt x="126" y="148"/>
                    </a:lnTo>
                    <a:lnTo>
                      <a:pt x="130" y="148"/>
                    </a:lnTo>
                    <a:lnTo>
                      <a:pt x="130" y="148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42" y="150"/>
                    </a:lnTo>
                    <a:lnTo>
                      <a:pt x="142" y="150"/>
                    </a:lnTo>
                    <a:lnTo>
                      <a:pt x="146" y="150"/>
                    </a:lnTo>
                    <a:lnTo>
                      <a:pt x="148" y="150"/>
                    </a:lnTo>
                    <a:lnTo>
                      <a:pt x="148" y="150"/>
                    </a:lnTo>
                    <a:lnTo>
                      <a:pt x="164" y="150"/>
                    </a:lnTo>
                    <a:lnTo>
                      <a:pt x="164" y="150"/>
                    </a:lnTo>
                    <a:lnTo>
                      <a:pt x="164" y="150"/>
                    </a:lnTo>
                    <a:lnTo>
                      <a:pt x="168" y="150"/>
                    </a:lnTo>
                    <a:lnTo>
                      <a:pt x="168" y="150"/>
                    </a:lnTo>
                    <a:lnTo>
                      <a:pt x="176" y="150"/>
                    </a:lnTo>
                    <a:lnTo>
                      <a:pt x="176" y="150"/>
                    </a:lnTo>
                    <a:lnTo>
                      <a:pt x="182" y="150"/>
                    </a:lnTo>
                    <a:lnTo>
                      <a:pt x="182" y="150"/>
                    </a:lnTo>
                    <a:lnTo>
                      <a:pt x="190" y="150"/>
                    </a:lnTo>
                    <a:lnTo>
                      <a:pt x="192" y="150"/>
                    </a:lnTo>
                    <a:lnTo>
                      <a:pt x="192" y="150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206" y="146"/>
                    </a:lnTo>
                    <a:lnTo>
                      <a:pt x="206" y="146"/>
                    </a:lnTo>
                    <a:lnTo>
                      <a:pt x="210" y="146"/>
                    </a:lnTo>
                    <a:lnTo>
                      <a:pt x="210" y="146"/>
                    </a:lnTo>
                    <a:lnTo>
                      <a:pt x="224" y="142"/>
                    </a:lnTo>
                    <a:lnTo>
                      <a:pt x="226" y="142"/>
                    </a:lnTo>
                    <a:lnTo>
                      <a:pt x="226" y="142"/>
                    </a:lnTo>
                    <a:lnTo>
                      <a:pt x="230" y="140"/>
                    </a:lnTo>
                    <a:lnTo>
                      <a:pt x="230" y="140"/>
                    </a:lnTo>
                    <a:lnTo>
                      <a:pt x="236" y="138"/>
                    </a:lnTo>
                    <a:lnTo>
                      <a:pt x="236" y="138"/>
                    </a:lnTo>
                    <a:lnTo>
                      <a:pt x="240" y="134"/>
                    </a:lnTo>
                    <a:lnTo>
                      <a:pt x="240" y="134"/>
                    </a:lnTo>
                    <a:lnTo>
                      <a:pt x="244" y="132"/>
                    </a:lnTo>
                    <a:lnTo>
                      <a:pt x="246" y="132"/>
                    </a:lnTo>
                    <a:lnTo>
                      <a:pt x="246" y="130"/>
                    </a:lnTo>
                    <a:lnTo>
                      <a:pt x="246" y="130"/>
                    </a:lnTo>
                    <a:lnTo>
                      <a:pt x="254" y="126"/>
                    </a:lnTo>
                    <a:lnTo>
                      <a:pt x="256" y="124"/>
                    </a:lnTo>
                    <a:lnTo>
                      <a:pt x="256" y="122"/>
                    </a:lnTo>
                    <a:lnTo>
                      <a:pt x="256" y="122"/>
                    </a:lnTo>
                    <a:lnTo>
                      <a:pt x="260" y="118"/>
                    </a:lnTo>
                    <a:lnTo>
                      <a:pt x="262" y="116"/>
                    </a:lnTo>
                    <a:lnTo>
                      <a:pt x="264" y="116"/>
                    </a:lnTo>
                    <a:lnTo>
                      <a:pt x="264" y="116"/>
                    </a:lnTo>
                    <a:lnTo>
                      <a:pt x="266" y="112"/>
                    </a:lnTo>
                    <a:lnTo>
                      <a:pt x="266" y="112"/>
                    </a:lnTo>
                    <a:lnTo>
                      <a:pt x="268" y="110"/>
                    </a:lnTo>
                    <a:lnTo>
                      <a:pt x="268" y="108"/>
                    </a:lnTo>
                    <a:lnTo>
                      <a:pt x="268" y="108"/>
                    </a:lnTo>
                    <a:lnTo>
                      <a:pt x="270" y="106"/>
                    </a:lnTo>
                    <a:lnTo>
                      <a:pt x="270" y="106"/>
                    </a:lnTo>
                    <a:lnTo>
                      <a:pt x="272" y="102"/>
                    </a:lnTo>
                    <a:lnTo>
                      <a:pt x="272" y="102"/>
                    </a:lnTo>
                    <a:lnTo>
                      <a:pt x="272" y="102"/>
                    </a:lnTo>
                    <a:lnTo>
                      <a:pt x="272" y="98"/>
                    </a:lnTo>
                    <a:lnTo>
                      <a:pt x="272" y="98"/>
                    </a:lnTo>
                    <a:lnTo>
                      <a:pt x="274" y="94"/>
                    </a:lnTo>
                    <a:lnTo>
                      <a:pt x="274" y="94"/>
                    </a:lnTo>
                    <a:lnTo>
                      <a:pt x="282" y="52"/>
                    </a:lnTo>
                    <a:lnTo>
                      <a:pt x="282" y="52"/>
                    </a:lnTo>
                    <a:lnTo>
                      <a:pt x="280" y="56"/>
                    </a:lnTo>
                    <a:lnTo>
                      <a:pt x="280" y="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61"/>
              <p:cNvSpPr/>
              <p:nvPr/>
            </p:nvSpPr>
            <p:spPr>
              <a:xfrm>
                <a:off x="7842250" y="1001713"/>
                <a:ext cx="434975" cy="266700"/>
              </a:xfrm>
              <a:custGeom>
                <a:rect b="b" l="l" r="r" t="t"/>
                <a:pathLst>
                  <a:path extrusionOk="0" h="168" w="274">
                    <a:moveTo>
                      <a:pt x="244" y="46"/>
                    </a:moveTo>
                    <a:lnTo>
                      <a:pt x="244" y="46"/>
                    </a:lnTo>
                    <a:lnTo>
                      <a:pt x="260" y="62"/>
                    </a:lnTo>
                    <a:lnTo>
                      <a:pt x="270" y="78"/>
                    </a:lnTo>
                    <a:lnTo>
                      <a:pt x="272" y="86"/>
                    </a:lnTo>
                    <a:lnTo>
                      <a:pt x="274" y="94"/>
                    </a:lnTo>
                    <a:lnTo>
                      <a:pt x="274" y="102"/>
                    </a:lnTo>
                    <a:lnTo>
                      <a:pt x="274" y="110"/>
                    </a:lnTo>
                    <a:lnTo>
                      <a:pt x="272" y="118"/>
                    </a:lnTo>
                    <a:lnTo>
                      <a:pt x="268" y="124"/>
                    </a:lnTo>
                    <a:lnTo>
                      <a:pt x="264" y="132"/>
                    </a:lnTo>
                    <a:lnTo>
                      <a:pt x="258" y="138"/>
                    </a:lnTo>
                    <a:lnTo>
                      <a:pt x="244" y="150"/>
                    </a:lnTo>
                    <a:lnTo>
                      <a:pt x="224" y="158"/>
                    </a:lnTo>
                    <a:lnTo>
                      <a:pt x="224" y="158"/>
                    </a:lnTo>
                    <a:lnTo>
                      <a:pt x="200" y="164"/>
                    </a:lnTo>
                    <a:lnTo>
                      <a:pt x="176" y="168"/>
                    </a:lnTo>
                    <a:lnTo>
                      <a:pt x="148" y="166"/>
                    </a:lnTo>
                    <a:lnTo>
                      <a:pt x="122" y="164"/>
                    </a:lnTo>
                    <a:lnTo>
                      <a:pt x="96" y="156"/>
                    </a:lnTo>
                    <a:lnTo>
                      <a:pt x="72" y="148"/>
                    </a:lnTo>
                    <a:lnTo>
                      <a:pt x="50" y="136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14" y="106"/>
                    </a:lnTo>
                    <a:lnTo>
                      <a:pt x="4" y="90"/>
                    </a:lnTo>
                    <a:lnTo>
                      <a:pt x="2" y="82"/>
                    </a:lnTo>
                    <a:lnTo>
                      <a:pt x="0" y="74"/>
                    </a:lnTo>
                    <a:lnTo>
                      <a:pt x="0" y="66"/>
                    </a:lnTo>
                    <a:lnTo>
                      <a:pt x="0" y="58"/>
                    </a:lnTo>
                    <a:lnTo>
                      <a:pt x="2" y="50"/>
                    </a:lnTo>
                    <a:lnTo>
                      <a:pt x="6" y="44"/>
                    </a:lnTo>
                    <a:lnTo>
                      <a:pt x="10" y="36"/>
                    </a:lnTo>
                    <a:lnTo>
                      <a:pt x="16" y="30"/>
                    </a:lnTo>
                    <a:lnTo>
                      <a:pt x="30" y="18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74" y="4"/>
                    </a:lnTo>
                    <a:lnTo>
                      <a:pt x="100" y="0"/>
                    </a:lnTo>
                    <a:lnTo>
                      <a:pt x="126" y="0"/>
                    </a:lnTo>
                    <a:lnTo>
                      <a:pt x="152" y="4"/>
                    </a:lnTo>
                    <a:lnTo>
                      <a:pt x="178" y="10"/>
                    </a:lnTo>
                    <a:lnTo>
                      <a:pt x="202" y="20"/>
                    </a:lnTo>
                    <a:lnTo>
                      <a:pt x="224" y="32"/>
                    </a:lnTo>
                    <a:lnTo>
                      <a:pt x="244" y="46"/>
                    </a:lnTo>
                    <a:lnTo>
                      <a:pt x="244" y="46"/>
                    </a:lnTo>
                    <a:close/>
                  </a:path>
                </a:pathLst>
              </a:custGeom>
              <a:solidFill>
                <a:srgbClr val="FED29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61"/>
              <p:cNvSpPr/>
              <p:nvPr/>
            </p:nvSpPr>
            <p:spPr>
              <a:xfrm>
                <a:off x="7851775" y="1017588"/>
                <a:ext cx="447675" cy="241300"/>
              </a:xfrm>
              <a:custGeom>
                <a:rect b="b" l="l" r="r" t="t"/>
                <a:pathLst>
                  <a:path extrusionOk="0" h="152" w="282">
                    <a:moveTo>
                      <a:pt x="282" y="58"/>
                    </a:moveTo>
                    <a:lnTo>
                      <a:pt x="282" y="58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78" y="64"/>
                    </a:lnTo>
                    <a:lnTo>
                      <a:pt x="278" y="64"/>
                    </a:lnTo>
                    <a:lnTo>
                      <a:pt x="276" y="68"/>
                    </a:lnTo>
                    <a:lnTo>
                      <a:pt x="276" y="68"/>
                    </a:lnTo>
                    <a:lnTo>
                      <a:pt x="274" y="72"/>
                    </a:lnTo>
                    <a:lnTo>
                      <a:pt x="274" y="72"/>
                    </a:lnTo>
                    <a:lnTo>
                      <a:pt x="272" y="76"/>
                    </a:lnTo>
                    <a:lnTo>
                      <a:pt x="272" y="76"/>
                    </a:lnTo>
                    <a:lnTo>
                      <a:pt x="270" y="78"/>
                    </a:lnTo>
                    <a:lnTo>
                      <a:pt x="270" y="78"/>
                    </a:lnTo>
                    <a:lnTo>
                      <a:pt x="264" y="82"/>
                    </a:lnTo>
                    <a:lnTo>
                      <a:pt x="264" y="82"/>
                    </a:lnTo>
                    <a:lnTo>
                      <a:pt x="262" y="84"/>
                    </a:lnTo>
                    <a:lnTo>
                      <a:pt x="262" y="84"/>
                    </a:lnTo>
                    <a:lnTo>
                      <a:pt x="256" y="90"/>
                    </a:lnTo>
                    <a:lnTo>
                      <a:pt x="256" y="90"/>
                    </a:lnTo>
                    <a:lnTo>
                      <a:pt x="252" y="92"/>
                    </a:lnTo>
                    <a:lnTo>
                      <a:pt x="252" y="92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4" y="96"/>
                    </a:lnTo>
                    <a:lnTo>
                      <a:pt x="244" y="96"/>
                    </a:lnTo>
                    <a:lnTo>
                      <a:pt x="238" y="100"/>
                    </a:lnTo>
                    <a:lnTo>
                      <a:pt x="238" y="100"/>
                    </a:lnTo>
                    <a:lnTo>
                      <a:pt x="232" y="102"/>
                    </a:lnTo>
                    <a:lnTo>
                      <a:pt x="232" y="102"/>
                    </a:lnTo>
                    <a:lnTo>
                      <a:pt x="218" y="106"/>
                    </a:lnTo>
                    <a:lnTo>
                      <a:pt x="218" y="106"/>
                    </a:lnTo>
                    <a:lnTo>
                      <a:pt x="214" y="106"/>
                    </a:lnTo>
                    <a:lnTo>
                      <a:pt x="214" y="106"/>
                    </a:lnTo>
                    <a:lnTo>
                      <a:pt x="202" y="108"/>
                    </a:lnTo>
                    <a:lnTo>
                      <a:pt x="202" y="108"/>
                    </a:lnTo>
                    <a:lnTo>
                      <a:pt x="198" y="110"/>
                    </a:lnTo>
                    <a:lnTo>
                      <a:pt x="198" y="110"/>
                    </a:lnTo>
                    <a:lnTo>
                      <a:pt x="190" y="110"/>
                    </a:lnTo>
                    <a:lnTo>
                      <a:pt x="190" y="110"/>
                    </a:lnTo>
                    <a:lnTo>
                      <a:pt x="184" y="110"/>
                    </a:lnTo>
                    <a:lnTo>
                      <a:pt x="184" y="110"/>
                    </a:lnTo>
                    <a:lnTo>
                      <a:pt x="176" y="110"/>
                    </a:lnTo>
                    <a:lnTo>
                      <a:pt x="176" y="110"/>
                    </a:lnTo>
                    <a:lnTo>
                      <a:pt x="172" y="110"/>
                    </a:lnTo>
                    <a:lnTo>
                      <a:pt x="172" y="110"/>
                    </a:lnTo>
                    <a:lnTo>
                      <a:pt x="156" y="110"/>
                    </a:lnTo>
                    <a:lnTo>
                      <a:pt x="156" y="110"/>
                    </a:lnTo>
                    <a:lnTo>
                      <a:pt x="150" y="110"/>
                    </a:lnTo>
                    <a:lnTo>
                      <a:pt x="150" y="110"/>
                    </a:lnTo>
                    <a:lnTo>
                      <a:pt x="140" y="108"/>
                    </a:lnTo>
                    <a:lnTo>
                      <a:pt x="140" y="108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28" y="106"/>
                    </a:lnTo>
                    <a:lnTo>
                      <a:pt x="128" y="106"/>
                    </a:lnTo>
                    <a:lnTo>
                      <a:pt x="122" y="104"/>
                    </a:lnTo>
                    <a:lnTo>
                      <a:pt x="122" y="104"/>
                    </a:lnTo>
                    <a:lnTo>
                      <a:pt x="114" y="102"/>
                    </a:lnTo>
                    <a:lnTo>
                      <a:pt x="114" y="102"/>
                    </a:lnTo>
                    <a:lnTo>
                      <a:pt x="108" y="100"/>
                    </a:lnTo>
                    <a:lnTo>
                      <a:pt x="108" y="100"/>
                    </a:lnTo>
                    <a:lnTo>
                      <a:pt x="102" y="98"/>
                    </a:lnTo>
                    <a:lnTo>
                      <a:pt x="102" y="98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88" y="94"/>
                    </a:lnTo>
                    <a:lnTo>
                      <a:pt x="88" y="94"/>
                    </a:lnTo>
                    <a:lnTo>
                      <a:pt x="82" y="92"/>
                    </a:lnTo>
                    <a:lnTo>
                      <a:pt x="82" y="92"/>
                    </a:lnTo>
                    <a:lnTo>
                      <a:pt x="74" y="88"/>
                    </a:lnTo>
                    <a:lnTo>
                      <a:pt x="74" y="88"/>
                    </a:lnTo>
                    <a:lnTo>
                      <a:pt x="70" y="86"/>
                    </a:lnTo>
                    <a:lnTo>
                      <a:pt x="70" y="86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0" y="74"/>
                    </a:lnTo>
                    <a:lnTo>
                      <a:pt x="50" y="74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38" y="64"/>
                    </a:lnTo>
                    <a:lnTo>
                      <a:pt x="38" y="64"/>
                    </a:lnTo>
                    <a:lnTo>
                      <a:pt x="22" y="48"/>
                    </a:lnTo>
                    <a:lnTo>
                      <a:pt x="12" y="32"/>
                    </a:lnTo>
                    <a:lnTo>
                      <a:pt x="10" y="24"/>
                    </a:lnTo>
                    <a:lnTo>
                      <a:pt x="8" y="16"/>
                    </a:lnTo>
                    <a:lnTo>
                      <a:pt x="8" y="8"/>
                    </a:lnTo>
                    <a:lnTo>
                      <a:pt x="8" y="0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0" y="58"/>
                    </a:lnTo>
                    <a:lnTo>
                      <a:pt x="2" y="66"/>
                    </a:lnTo>
                    <a:lnTo>
                      <a:pt x="4" y="74"/>
                    </a:lnTo>
                    <a:lnTo>
                      <a:pt x="14" y="90"/>
                    </a:lnTo>
                    <a:lnTo>
                      <a:pt x="30" y="106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38" y="112"/>
                    </a:lnTo>
                    <a:lnTo>
                      <a:pt x="42" y="116"/>
                    </a:lnTo>
                    <a:lnTo>
                      <a:pt x="42" y="116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62" y="128"/>
                    </a:lnTo>
                    <a:lnTo>
                      <a:pt x="64" y="128"/>
                    </a:lnTo>
                    <a:lnTo>
                      <a:pt x="64" y="128"/>
                    </a:lnTo>
                    <a:lnTo>
                      <a:pt x="66" y="130"/>
                    </a:lnTo>
                    <a:lnTo>
                      <a:pt x="66" y="130"/>
                    </a:lnTo>
                    <a:lnTo>
                      <a:pt x="74" y="134"/>
                    </a:lnTo>
                    <a:lnTo>
                      <a:pt x="74" y="134"/>
                    </a:lnTo>
                    <a:lnTo>
                      <a:pt x="76" y="134"/>
                    </a:lnTo>
                    <a:lnTo>
                      <a:pt x="76" y="134"/>
                    </a:lnTo>
                    <a:lnTo>
                      <a:pt x="80" y="136"/>
                    </a:lnTo>
                    <a:lnTo>
                      <a:pt x="80" y="136"/>
                    </a:lnTo>
                    <a:lnTo>
                      <a:pt x="88" y="138"/>
                    </a:lnTo>
                    <a:lnTo>
                      <a:pt x="88" y="138"/>
                    </a:lnTo>
                    <a:lnTo>
                      <a:pt x="90" y="138"/>
                    </a:lnTo>
                    <a:lnTo>
                      <a:pt x="90" y="138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0" y="142"/>
                    </a:lnTo>
                    <a:lnTo>
                      <a:pt x="100" y="142"/>
                    </a:lnTo>
                    <a:lnTo>
                      <a:pt x="104" y="144"/>
                    </a:lnTo>
                    <a:lnTo>
                      <a:pt x="104" y="144"/>
                    </a:lnTo>
                    <a:lnTo>
                      <a:pt x="106" y="144"/>
                    </a:lnTo>
                    <a:lnTo>
                      <a:pt x="106" y="144"/>
                    </a:lnTo>
                    <a:lnTo>
                      <a:pt x="114" y="146"/>
                    </a:lnTo>
                    <a:lnTo>
                      <a:pt x="114" y="146"/>
                    </a:lnTo>
                    <a:lnTo>
                      <a:pt x="116" y="146"/>
                    </a:lnTo>
                    <a:lnTo>
                      <a:pt x="116" y="146"/>
                    </a:lnTo>
                    <a:lnTo>
                      <a:pt x="120" y="146"/>
                    </a:lnTo>
                    <a:lnTo>
                      <a:pt x="120" y="146"/>
                    </a:lnTo>
                    <a:lnTo>
                      <a:pt x="126" y="148"/>
                    </a:lnTo>
                    <a:lnTo>
                      <a:pt x="126" y="148"/>
                    </a:lnTo>
                    <a:lnTo>
                      <a:pt x="130" y="148"/>
                    </a:lnTo>
                    <a:lnTo>
                      <a:pt x="130" y="148"/>
                    </a:lnTo>
                    <a:lnTo>
                      <a:pt x="132" y="150"/>
                    </a:lnTo>
                    <a:lnTo>
                      <a:pt x="132" y="150"/>
                    </a:lnTo>
                    <a:lnTo>
                      <a:pt x="142" y="150"/>
                    </a:lnTo>
                    <a:lnTo>
                      <a:pt x="142" y="150"/>
                    </a:lnTo>
                    <a:lnTo>
                      <a:pt x="146" y="150"/>
                    </a:lnTo>
                    <a:lnTo>
                      <a:pt x="148" y="150"/>
                    </a:lnTo>
                    <a:lnTo>
                      <a:pt x="148" y="150"/>
                    </a:lnTo>
                    <a:lnTo>
                      <a:pt x="164" y="152"/>
                    </a:lnTo>
                    <a:lnTo>
                      <a:pt x="164" y="152"/>
                    </a:lnTo>
                    <a:lnTo>
                      <a:pt x="164" y="152"/>
                    </a:lnTo>
                    <a:lnTo>
                      <a:pt x="168" y="152"/>
                    </a:lnTo>
                    <a:lnTo>
                      <a:pt x="168" y="152"/>
                    </a:lnTo>
                    <a:lnTo>
                      <a:pt x="176" y="152"/>
                    </a:lnTo>
                    <a:lnTo>
                      <a:pt x="176" y="152"/>
                    </a:lnTo>
                    <a:lnTo>
                      <a:pt x="182" y="150"/>
                    </a:lnTo>
                    <a:lnTo>
                      <a:pt x="182" y="150"/>
                    </a:lnTo>
                    <a:lnTo>
                      <a:pt x="190" y="150"/>
                    </a:lnTo>
                    <a:lnTo>
                      <a:pt x="192" y="150"/>
                    </a:lnTo>
                    <a:lnTo>
                      <a:pt x="192" y="150"/>
                    </a:lnTo>
                    <a:lnTo>
                      <a:pt x="194" y="150"/>
                    </a:lnTo>
                    <a:lnTo>
                      <a:pt x="194" y="150"/>
                    </a:lnTo>
                    <a:lnTo>
                      <a:pt x="206" y="148"/>
                    </a:lnTo>
                    <a:lnTo>
                      <a:pt x="206" y="148"/>
                    </a:lnTo>
                    <a:lnTo>
                      <a:pt x="210" y="146"/>
                    </a:lnTo>
                    <a:lnTo>
                      <a:pt x="210" y="146"/>
                    </a:lnTo>
                    <a:lnTo>
                      <a:pt x="224" y="142"/>
                    </a:lnTo>
                    <a:lnTo>
                      <a:pt x="226" y="142"/>
                    </a:lnTo>
                    <a:lnTo>
                      <a:pt x="226" y="142"/>
                    </a:lnTo>
                    <a:lnTo>
                      <a:pt x="230" y="140"/>
                    </a:lnTo>
                    <a:lnTo>
                      <a:pt x="230" y="140"/>
                    </a:lnTo>
                    <a:lnTo>
                      <a:pt x="236" y="138"/>
                    </a:lnTo>
                    <a:lnTo>
                      <a:pt x="236" y="138"/>
                    </a:lnTo>
                    <a:lnTo>
                      <a:pt x="240" y="136"/>
                    </a:lnTo>
                    <a:lnTo>
                      <a:pt x="240" y="136"/>
                    </a:lnTo>
                    <a:lnTo>
                      <a:pt x="244" y="134"/>
                    </a:lnTo>
                    <a:lnTo>
                      <a:pt x="246" y="132"/>
                    </a:lnTo>
                    <a:lnTo>
                      <a:pt x="248" y="132"/>
                    </a:lnTo>
                    <a:lnTo>
                      <a:pt x="248" y="132"/>
                    </a:lnTo>
                    <a:lnTo>
                      <a:pt x="254" y="126"/>
                    </a:lnTo>
                    <a:lnTo>
                      <a:pt x="256" y="124"/>
                    </a:lnTo>
                    <a:lnTo>
                      <a:pt x="256" y="124"/>
                    </a:lnTo>
                    <a:lnTo>
                      <a:pt x="256" y="124"/>
                    </a:lnTo>
                    <a:lnTo>
                      <a:pt x="262" y="120"/>
                    </a:lnTo>
                    <a:lnTo>
                      <a:pt x="262" y="118"/>
                    </a:lnTo>
                    <a:lnTo>
                      <a:pt x="264" y="116"/>
                    </a:lnTo>
                    <a:lnTo>
                      <a:pt x="264" y="116"/>
                    </a:lnTo>
                    <a:lnTo>
                      <a:pt x="266" y="112"/>
                    </a:lnTo>
                    <a:lnTo>
                      <a:pt x="266" y="112"/>
                    </a:lnTo>
                    <a:lnTo>
                      <a:pt x="268" y="110"/>
                    </a:lnTo>
                    <a:lnTo>
                      <a:pt x="268" y="110"/>
                    </a:lnTo>
                    <a:lnTo>
                      <a:pt x="268" y="110"/>
                    </a:lnTo>
                    <a:lnTo>
                      <a:pt x="270" y="106"/>
                    </a:lnTo>
                    <a:lnTo>
                      <a:pt x="270" y="106"/>
                    </a:lnTo>
                    <a:lnTo>
                      <a:pt x="272" y="104"/>
                    </a:lnTo>
                    <a:lnTo>
                      <a:pt x="272" y="102"/>
                    </a:lnTo>
                    <a:lnTo>
                      <a:pt x="272" y="102"/>
                    </a:lnTo>
                    <a:lnTo>
                      <a:pt x="274" y="98"/>
                    </a:lnTo>
                    <a:lnTo>
                      <a:pt x="274" y="98"/>
                    </a:lnTo>
                    <a:lnTo>
                      <a:pt x="274" y="96"/>
                    </a:lnTo>
                    <a:lnTo>
                      <a:pt x="274" y="94"/>
                    </a:lnTo>
                    <a:lnTo>
                      <a:pt x="282" y="54"/>
                    </a:lnTo>
                    <a:lnTo>
                      <a:pt x="282" y="54"/>
                    </a:lnTo>
                    <a:lnTo>
                      <a:pt x="282" y="58"/>
                    </a:lnTo>
                    <a:lnTo>
                      <a:pt x="282" y="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61"/>
              <p:cNvSpPr/>
              <p:nvPr/>
            </p:nvSpPr>
            <p:spPr>
              <a:xfrm>
                <a:off x="7864475" y="928688"/>
                <a:ext cx="438150" cy="263525"/>
              </a:xfrm>
              <a:custGeom>
                <a:rect b="b" l="l" r="r" t="t"/>
                <a:pathLst>
                  <a:path extrusionOk="0" h="166" w="276">
                    <a:moveTo>
                      <a:pt x="244" y="46"/>
                    </a:moveTo>
                    <a:lnTo>
                      <a:pt x="244" y="46"/>
                    </a:lnTo>
                    <a:lnTo>
                      <a:pt x="260" y="60"/>
                    </a:lnTo>
                    <a:lnTo>
                      <a:pt x="270" y="78"/>
                    </a:lnTo>
                    <a:lnTo>
                      <a:pt x="272" y="86"/>
                    </a:lnTo>
                    <a:lnTo>
                      <a:pt x="274" y="94"/>
                    </a:lnTo>
                    <a:lnTo>
                      <a:pt x="276" y="102"/>
                    </a:lnTo>
                    <a:lnTo>
                      <a:pt x="274" y="108"/>
                    </a:lnTo>
                    <a:lnTo>
                      <a:pt x="272" y="116"/>
                    </a:lnTo>
                    <a:lnTo>
                      <a:pt x="270" y="124"/>
                    </a:lnTo>
                    <a:lnTo>
                      <a:pt x="264" y="130"/>
                    </a:lnTo>
                    <a:lnTo>
                      <a:pt x="258" y="136"/>
                    </a:lnTo>
                    <a:lnTo>
                      <a:pt x="244" y="148"/>
                    </a:lnTo>
                    <a:lnTo>
                      <a:pt x="224" y="158"/>
                    </a:lnTo>
                    <a:lnTo>
                      <a:pt x="224" y="158"/>
                    </a:lnTo>
                    <a:lnTo>
                      <a:pt x="200" y="164"/>
                    </a:lnTo>
                    <a:lnTo>
                      <a:pt x="176" y="166"/>
                    </a:lnTo>
                    <a:lnTo>
                      <a:pt x="148" y="166"/>
                    </a:lnTo>
                    <a:lnTo>
                      <a:pt x="122" y="162"/>
                    </a:lnTo>
                    <a:lnTo>
                      <a:pt x="96" y="156"/>
                    </a:lnTo>
                    <a:lnTo>
                      <a:pt x="72" y="146"/>
                    </a:lnTo>
                    <a:lnTo>
                      <a:pt x="50" y="134"/>
                    </a:lnTo>
                    <a:lnTo>
                      <a:pt x="30" y="120"/>
                    </a:lnTo>
                    <a:lnTo>
                      <a:pt x="30" y="120"/>
                    </a:lnTo>
                    <a:lnTo>
                      <a:pt x="14" y="104"/>
                    </a:lnTo>
                    <a:lnTo>
                      <a:pt x="4" y="88"/>
                    </a:lnTo>
                    <a:lnTo>
                      <a:pt x="2" y="80"/>
                    </a:lnTo>
                    <a:lnTo>
                      <a:pt x="0" y="72"/>
                    </a:lnTo>
                    <a:lnTo>
                      <a:pt x="0" y="64"/>
                    </a:lnTo>
                    <a:lnTo>
                      <a:pt x="0" y="56"/>
                    </a:lnTo>
                    <a:lnTo>
                      <a:pt x="2" y="50"/>
                    </a:lnTo>
                    <a:lnTo>
                      <a:pt x="6" y="42"/>
                    </a:lnTo>
                    <a:lnTo>
                      <a:pt x="10" y="36"/>
                    </a:lnTo>
                    <a:lnTo>
                      <a:pt x="16" y="28"/>
                    </a:lnTo>
                    <a:lnTo>
                      <a:pt x="30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74" y="2"/>
                    </a:lnTo>
                    <a:lnTo>
                      <a:pt x="100" y="0"/>
                    </a:lnTo>
                    <a:lnTo>
                      <a:pt x="126" y="0"/>
                    </a:lnTo>
                    <a:lnTo>
                      <a:pt x="152" y="4"/>
                    </a:lnTo>
                    <a:lnTo>
                      <a:pt x="178" y="10"/>
                    </a:lnTo>
                    <a:lnTo>
                      <a:pt x="202" y="18"/>
                    </a:lnTo>
                    <a:lnTo>
                      <a:pt x="224" y="30"/>
                    </a:lnTo>
                    <a:lnTo>
                      <a:pt x="244" y="46"/>
                    </a:lnTo>
                    <a:lnTo>
                      <a:pt x="244" y="46"/>
                    </a:lnTo>
                    <a:close/>
                  </a:path>
                </a:pathLst>
              </a:custGeom>
              <a:solidFill>
                <a:srgbClr val="FED29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61"/>
              <p:cNvSpPr/>
              <p:nvPr/>
            </p:nvSpPr>
            <p:spPr>
              <a:xfrm>
                <a:off x="7870825" y="944563"/>
                <a:ext cx="450850" cy="238125"/>
              </a:xfrm>
              <a:custGeom>
                <a:rect b="b" l="l" r="r" t="t"/>
                <a:pathLst>
                  <a:path extrusionOk="0" h="150" w="284">
                    <a:moveTo>
                      <a:pt x="282" y="56"/>
                    </a:moveTo>
                    <a:lnTo>
                      <a:pt x="282" y="56"/>
                    </a:lnTo>
                    <a:lnTo>
                      <a:pt x="282" y="60"/>
                    </a:lnTo>
                    <a:lnTo>
                      <a:pt x="282" y="60"/>
                    </a:lnTo>
                    <a:lnTo>
                      <a:pt x="280" y="64"/>
                    </a:lnTo>
                    <a:lnTo>
                      <a:pt x="280" y="6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76" y="70"/>
                    </a:lnTo>
                    <a:lnTo>
                      <a:pt x="276" y="70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0" y="78"/>
                    </a:lnTo>
                    <a:lnTo>
                      <a:pt x="270" y="78"/>
                    </a:lnTo>
                    <a:lnTo>
                      <a:pt x="266" y="82"/>
                    </a:lnTo>
                    <a:lnTo>
                      <a:pt x="266" y="82"/>
                    </a:lnTo>
                    <a:lnTo>
                      <a:pt x="264" y="84"/>
                    </a:lnTo>
                    <a:lnTo>
                      <a:pt x="264" y="84"/>
                    </a:lnTo>
                    <a:lnTo>
                      <a:pt x="256" y="88"/>
                    </a:lnTo>
                    <a:lnTo>
                      <a:pt x="256" y="88"/>
                    </a:lnTo>
                    <a:lnTo>
                      <a:pt x="254" y="90"/>
                    </a:lnTo>
                    <a:lnTo>
                      <a:pt x="254" y="90"/>
                    </a:lnTo>
                    <a:lnTo>
                      <a:pt x="250" y="94"/>
                    </a:lnTo>
                    <a:lnTo>
                      <a:pt x="250" y="94"/>
                    </a:lnTo>
                    <a:lnTo>
                      <a:pt x="244" y="96"/>
                    </a:lnTo>
                    <a:lnTo>
                      <a:pt x="244" y="96"/>
                    </a:lnTo>
                    <a:lnTo>
                      <a:pt x="240" y="98"/>
                    </a:lnTo>
                    <a:lnTo>
                      <a:pt x="240" y="98"/>
                    </a:lnTo>
                    <a:lnTo>
                      <a:pt x="234" y="100"/>
                    </a:lnTo>
                    <a:lnTo>
                      <a:pt x="234" y="100"/>
                    </a:lnTo>
                    <a:lnTo>
                      <a:pt x="220" y="104"/>
                    </a:lnTo>
                    <a:lnTo>
                      <a:pt x="220" y="104"/>
                    </a:lnTo>
                    <a:lnTo>
                      <a:pt x="214" y="106"/>
                    </a:lnTo>
                    <a:lnTo>
                      <a:pt x="214" y="106"/>
                    </a:lnTo>
                    <a:lnTo>
                      <a:pt x="204" y="108"/>
                    </a:lnTo>
                    <a:lnTo>
                      <a:pt x="204" y="108"/>
                    </a:lnTo>
                    <a:lnTo>
                      <a:pt x="200" y="108"/>
                    </a:lnTo>
                    <a:lnTo>
                      <a:pt x="200" y="108"/>
                    </a:lnTo>
                    <a:lnTo>
                      <a:pt x="192" y="108"/>
                    </a:lnTo>
                    <a:lnTo>
                      <a:pt x="192" y="108"/>
                    </a:lnTo>
                    <a:lnTo>
                      <a:pt x="186" y="110"/>
                    </a:lnTo>
                    <a:lnTo>
                      <a:pt x="186" y="110"/>
                    </a:lnTo>
                    <a:lnTo>
                      <a:pt x="178" y="110"/>
                    </a:lnTo>
                    <a:lnTo>
                      <a:pt x="178" y="110"/>
                    </a:lnTo>
                    <a:lnTo>
                      <a:pt x="172" y="110"/>
                    </a:lnTo>
                    <a:lnTo>
                      <a:pt x="172" y="110"/>
                    </a:lnTo>
                    <a:lnTo>
                      <a:pt x="156" y="108"/>
                    </a:lnTo>
                    <a:lnTo>
                      <a:pt x="156" y="108"/>
                    </a:lnTo>
                    <a:lnTo>
                      <a:pt x="152" y="108"/>
                    </a:lnTo>
                    <a:lnTo>
                      <a:pt x="152" y="108"/>
                    </a:lnTo>
                    <a:lnTo>
                      <a:pt x="142" y="106"/>
                    </a:lnTo>
                    <a:lnTo>
                      <a:pt x="142" y="106"/>
                    </a:lnTo>
                    <a:lnTo>
                      <a:pt x="136" y="106"/>
                    </a:lnTo>
                    <a:lnTo>
                      <a:pt x="136" y="106"/>
                    </a:lnTo>
                    <a:lnTo>
                      <a:pt x="128" y="104"/>
                    </a:lnTo>
                    <a:lnTo>
                      <a:pt x="128" y="104"/>
                    </a:lnTo>
                    <a:lnTo>
                      <a:pt x="122" y="104"/>
                    </a:lnTo>
                    <a:lnTo>
                      <a:pt x="122" y="104"/>
                    </a:lnTo>
                    <a:lnTo>
                      <a:pt x="116" y="102"/>
                    </a:lnTo>
                    <a:lnTo>
                      <a:pt x="116" y="102"/>
                    </a:lnTo>
                    <a:lnTo>
                      <a:pt x="110" y="100"/>
                    </a:lnTo>
                    <a:lnTo>
                      <a:pt x="110" y="100"/>
                    </a:lnTo>
                    <a:lnTo>
                      <a:pt x="102" y="98"/>
                    </a:lnTo>
                    <a:lnTo>
                      <a:pt x="102" y="98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0" y="94"/>
                    </a:lnTo>
                    <a:lnTo>
                      <a:pt x="90" y="94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76" y="88"/>
                    </a:lnTo>
                    <a:lnTo>
                      <a:pt x="76" y="88"/>
                    </a:lnTo>
                    <a:lnTo>
                      <a:pt x="72" y="84"/>
                    </a:lnTo>
                    <a:lnTo>
                      <a:pt x="72" y="84"/>
                    </a:lnTo>
                    <a:lnTo>
                      <a:pt x="58" y="78"/>
                    </a:lnTo>
                    <a:lnTo>
                      <a:pt x="58" y="78"/>
                    </a:lnTo>
                    <a:lnTo>
                      <a:pt x="52" y="72"/>
                    </a:lnTo>
                    <a:lnTo>
                      <a:pt x="52" y="72"/>
                    </a:lnTo>
                    <a:lnTo>
                      <a:pt x="48" y="70"/>
                    </a:lnTo>
                    <a:lnTo>
                      <a:pt x="48" y="70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24" y="48"/>
                    </a:lnTo>
                    <a:lnTo>
                      <a:pt x="14" y="32"/>
                    </a:lnTo>
                    <a:lnTo>
                      <a:pt x="10" y="24"/>
                    </a:lnTo>
                    <a:lnTo>
                      <a:pt x="10" y="16"/>
                    </a:lnTo>
                    <a:lnTo>
                      <a:pt x="8" y="8"/>
                    </a:lnTo>
                    <a:lnTo>
                      <a:pt x="10" y="0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64"/>
                    </a:lnTo>
                    <a:lnTo>
                      <a:pt x="6" y="72"/>
                    </a:lnTo>
                    <a:lnTo>
                      <a:pt x="16" y="88"/>
                    </a:lnTo>
                    <a:lnTo>
                      <a:pt x="32" y="104"/>
                    </a:lnTo>
                    <a:lnTo>
                      <a:pt x="32" y="104"/>
                    </a:lnTo>
                    <a:lnTo>
                      <a:pt x="40" y="112"/>
                    </a:lnTo>
                    <a:lnTo>
                      <a:pt x="40" y="112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50" y="118"/>
                    </a:lnTo>
                    <a:lnTo>
                      <a:pt x="50" y="118"/>
                    </a:lnTo>
                    <a:lnTo>
                      <a:pt x="50" y="118"/>
                    </a:lnTo>
                    <a:lnTo>
                      <a:pt x="64" y="126"/>
                    </a:lnTo>
                    <a:lnTo>
                      <a:pt x="64" y="126"/>
                    </a:lnTo>
                    <a:lnTo>
                      <a:pt x="64" y="126"/>
                    </a:lnTo>
                    <a:lnTo>
                      <a:pt x="68" y="128"/>
                    </a:lnTo>
                    <a:lnTo>
                      <a:pt x="68" y="128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8" y="132"/>
                    </a:lnTo>
                    <a:lnTo>
                      <a:pt x="78" y="132"/>
                    </a:lnTo>
                    <a:lnTo>
                      <a:pt x="82" y="134"/>
                    </a:lnTo>
                    <a:lnTo>
                      <a:pt x="82" y="134"/>
                    </a:lnTo>
                    <a:lnTo>
                      <a:pt x="88" y="136"/>
                    </a:lnTo>
                    <a:lnTo>
                      <a:pt x="88" y="136"/>
                    </a:lnTo>
                    <a:lnTo>
                      <a:pt x="92" y="138"/>
                    </a:lnTo>
                    <a:lnTo>
                      <a:pt x="92" y="138"/>
                    </a:lnTo>
                    <a:lnTo>
                      <a:pt x="94" y="138"/>
                    </a:lnTo>
                    <a:lnTo>
                      <a:pt x="94" y="138"/>
                    </a:lnTo>
                    <a:lnTo>
                      <a:pt x="102" y="140"/>
                    </a:lnTo>
                    <a:lnTo>
                      <a:pt x="102" y="140"/>
                    </a:lnTo>
                    <a:lnTo>
                      <a:pt x="104" y="142"/>
                    </a:lnTo>
                    <a:lnTo>
                      <a:pt x="104" y="142"/>
                    </a:lnTo>
                    <a:lnTo>
                      <a:pt x="108" y="142"/>
                    </a:lnTo>
                    <a:lnTo>
                      <a:pt x="108" y="142"/>
                    </a:lnTo>
                    <a:lnTo>
                      <a:pt x="114" y="144"/>
                    </a:lnTo>
                    <a:lnTo>
                      <a:pt x="114" y="144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120" y="146"/>
                    </a:lnTo>
                    <a:lnTo>
                      <a:pt x="120" y="146"/>
                    </a:lnTo>
                    <a:lnTo>
                      <a:pt x="128" y="148"/>
                    </a:lnTo>
                    <a:lnTo>
                      <a:pt x="128" y="148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34" y="148"/>
                    </a:lnTo>
                    <a:lnTo>
                      <a:pt x="134" y="148"/>
                    </a:lnTo>
                    <a:lnTo>
                      <a:pt x="144" y="150"/>
                    </a:lnTo>
                    <a:lnTo>
                      <a:pt x="144" y="150"/>
                    </a:lnTo>
                    <a:lnTo>
                      <a:pt x="148" y="150"/>
                    </a:lnTo>
                    <a:lnTo>
                      <a:pt x="148" y="150"/>
                    </a:lnTo>
                    <a:lnTo>
                      <a:pt x="148" y="150"/>
                    </a:lnTo>
                    <a:lnTo>
                      <a:pt x="164" y="150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70" y="150"/>
                    </a:lnTo>
                    <a:lnTo>
                      <a:pt x="170" y="150"/>
                    </a:lnTo>
                    <a:lnTo>
                      <a:pt x="178" y="150"/>
                    </a:lnTo>
                    <a:lnTo>
                      <a:pt x="178" y="150"/>
                    </a:lnTo>
                    <a:lnTo>
                      <a:pt x="184" y="150"/>
                    </a:lnTo>
                    <a:lnTo>
                      <a:pt x="184" y="150"/>
                    </a:lnTo>
                    <a:lnTo>
                      <a:pt x="192" y="150"/>
                    </a:lnTo>
                    <a:lnTo>
                      <a:pt x="192" y="150"/>
                    </a:lnTo>
                    <a:lnTo>
                      <a:pt x="192" y="150"/>
                    </a:lnTo>
                    <a:lnTo>
                      <a:pt x="196" y="148"/>
                    </a:lnTo>
                    <a:lnTo>
                      <a:pt x="196" y="148"/>
                    </a:lnTo>
                    <a:lnTo>
                      <a:pt x="206" y="146"/>
                    </a:lnTo>
                    <a:lnTo>
                      <a:pt x="206" y="146"/>
                    </a:lnTo>
                    <a:lnTo>
                      <a:pt x="212" y="146"/>
                    </a:lnTo>
                    <a:lnTo>
                      <a:pt x="212" y="146"/>
                    </a:lnTo>
                    <a:lnTo>
                      <a:pt x="226" y="142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6" y="136"/>
                    </a:lnTo>
                    <a:lnTo>
                      <a:pt x="236" y="136"/>
                    </a:lnTo>
                    <a:lnTo>
                      <a:pt x="240" y="134"/>
                    </a:lnTo>
                    <a:lnTo>
                      <a:pt x="240" y="134"/>
                    </a:lnTo>
                    <a:lnTo>
                      <a:pt x="246" y="132"/>
                    </a:lnTo>
                    <a:lnTo>
                      <a:pt x="246" y="132"/>
                    </a:lnTo>
                    <a:lnTo>
                      <a:pt x="248" y="130"/>
                    </a:lnTo>
                    <a:lnTo>
                      <a:pt x="248" y="130"/>
                    </a:lnTo>
                    <a:lnTo>
                      <a:pt x="256" y="126"/>
                    </a:lnTo>
                    <a:lnTo>
                      <a:pt x="258" y="124"/>
                    </a:lnTo>
                    <a:lnTo>
                      <a:pt x="258" y="122"/>
                    </a:lnTo>
                    <a:lnTo>
                      <a:pt x="258" y="122"/>
                    </a:lnTo>
                    <a:lnTo>
                      <a:pt x="262" y="118"/>
                    </a:lnTo>
                    <a:lnTo>
                      <a:pt x="264" y="116"/>
                    </a:lnTo>
                    <a:lnTo>
                      <a:pt x="264" y="116"/>
                    </a:lnTo>
                    <a:lnTo>
                      <a:pt x="264" y="116"/>
                    </a:lnTo>
                    <a:lnTo>
                      <a:pt x="268" y="112"/>
                    </a:lnTo>
                    <a:lnTo>
                      <a:pt x="268" y="112"/>
                    </a:lnTo>
                    <a:lnTo>
                      <a:pt x="270" y="110"/>
                    </a:lnTo>
                    <a:lnTo>
                      <a:pt x="270" y="108"/>
                    </a:lnTo>
                    <a:lnTo>
                      <a:pt x="270" y="108"/>
                    </a:lnTo>
                    <a:lnTo>
                      <a:pt x="272" y="104"/>
                    </a:lnTo>
                    <a:lnTo>
                      <a:pt x="272" y="104"/>
                    </a:lnTo>
                    <a:lnTo>
                      <a:pt x="272" y="102"/>
                    </a:lnTo>
                    <a:lnTo>
                      <a:pt x="274" y="102"/>
                    </a:lnTo>
                    <a:lnTo>
                      <a:pt x="274" y="102"/>
                    </a:lnTo>
                    <a:lnTo>
                      <a:pt x="274" y="98"/>
                    </a:lnTo>
                    <a:lnTo>
                      <a:pt x="274" y="98"/>
                    </a:lnTo>
                    <a:lnTo>
                      <a:pt x="276" y="94"/>
                    </a:lnTo>
                    <a:lnTo>
                      <a:pt x="276" y="94"/>
                    </a:lnTo>
                    <a:lnTo>
                      <a:pt x="284" y="52"/>
                    </a:lnTo>
                    <a:lnTo>
                      <a:pt x="284" y="52"/>
                    </a:lnTo>
                    <a:lnTo>
                      <a:pt x="282" y="56"/>
                    </a:lnTo>
                    <a:lnTo>
                      <a:pt x="282" y="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61"/>
              <p:cNvSpPr/>
              <p:nvPr/>
            </p:nvSpPr>
            <p:spPr>
              <a:xfrm>
                <a:off x="7883525" y="852488"/>
                <a:ext cx="438150" cy="266700"/>
              </a:xfrm>
              <a:custGeom>
                <a:rect b="b" l="l" r="r" t="t"/>
                <a:pathLst>
                  <a:path extrusionOk="0" h="168" w="276">
                    <a:moveTo>
                      <a:pt x="246" y="46"/>
                    </a:moveTo>
                    <a:lnTo>
                      <a:pt x="246" y="46"/>
                    </a:lnTo>
                    <a:lnTo>
                      <a:pt x="262" y="62"/>
                    </a:lnTo>
                    <a:lnTo>
                      <a:pt x="272" y="78"/>
                    </a:lnTo>
                    <a:lnTo>
                      <a:pt x="274" y="86"/>
                    </a:lnTo>
                    <a:lnTo>
                      <a:pt x="276" y="94"/>
                    </a:lnTo>
                    <a:lnTo>
                      <a:pt x="276" y="102"/>
                    </a:lnTo>
                    <a:lnTo>
                      <a:pt x="276" y="110"/>
                    </a:lnTo>
                    <a:lnTo>
                      <a:pt x="274" y="118"/>
                    </a:lnTo>
                    <a:lnTo>
                      <a:pt x="270" y="124"/>
                    </a:lnTo>
                    <a:lnTo>
                      <a:pt x="266" y="132"/>
                    </a:lnTo>
                    <a:lnTo>
                      <a:pt x="260" y="138"/>
                    </a:lnTo>
                    <a:lnTo>
                      <a:pt x="246" y="150"/>
                    </a:lnTo>
                    <a:lnTo>
                      <a:pt x="226" y="158"/>
                    </a:lnTo>
                    <a:lnTo>
                      <a:pt x="226" y="158"/>
                    </a:lnTo>
                    <a:lnTo>
                      <a:pt x="202" y="164"/>
                    </a:lnTo>
                    <a:lnTo>
                      <a:pt x="176" y="168"/>
                    </a:lnTo>
                    <a:lnTo>
                      <a:pt x="150" y="166"/>
                    </a:lnTo>
                    <a:lnTo>
                      <a:pt x="124" y="164"/>
                    </a:lnTo>
                    <a:lnTo>
                      <a:pt x="98" y="156"/>
                    </a:lnTo>
                    <a:lnTo>
                      <a:pt x="74" y="148"/>
                    </a:lnTo>
                    <a:lnTo>
                      <a:pt x="50" y="136"/>
                    </a:lnTo>
                    <a:lnTo>
                      <a:pt x="32" y="122"/>
                    </a:lnTo>
                    <a:lnTo>
                      <a:pt x="32" y="122"/>
                    </a:lnTo>
                    <a:lnTo>
                      <a:pt x="16" y="106"/>
                    </a:lnTo>
                    <a:lnTo>
                      <a:pt x="6" y="90"/>
                    </a:lnTo>
                    <a:lnTo>
                      <a:pt x="2" y="82"/>
                    </a:lnTo>
                    <a:lnTo>
                      <a:pt x="2" y="74"/>
                    </a:lnTo>
                    <a:lnTo>
                      <a:pt x="0" y="66"/>
                    </a:lnTo>
                    <a:lnTo>
                      <a:pt x="2" y="58"/>
                    </a:lnTo>
                    <a:lnTo>
                      <a:pt x="4" y="50"/>
                    </a:lnTo>
                    <a:lnTo>
                      <a:pt x="6" y="42"/>
                    </a:lnTo>
                    <a:lnTo>
                      <a:pt x="12" y="36"/>
                    </a:lnTo>
                    <a:lnTo>
                      <a:pt x="18" y="30"/>
                    </a:lnTo>
                    <a:lnTo>
                      <a:pt x="32" y="18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76" y="2"/>
                    </a:lnTo>
                    <a:lnTo>
                      <a:pt x="100" y="0"/>
                    </a:lnTo>
                    <a:lnTo>
                      <a:pt x="126" y="0"/>
                    </a:lnTo>
                    <a:lnTo>
                      <a:pt x="154" y="4"/>
                    </a:lnTo>
                    <a:lnTo>
                      <a:pt x="180" y="10"/>
                    </a:lnTo>
                    <a:lnTo>
                      <a:pt x="204" y="20"/>
                    </a:lnTo>
                    <a:lnTo>
                      <a:pt x="226" y="32"/>
                    </a:lnTo>
                    <a:lnTo>
                      <a:pt x="246" y="46"/>
                    </a:lnTo>
                    <a:lnTo>
                      <a:pt x="246" y="46"/>
                    </a:lnTo>
                    <a:close/>
                  </a:path>
                </a:pathLst>
              </a:custGeom>
              <a:solidFill>
                <a:srgbClr val="FED29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61"/>
              <p:cNvSpPr/>
              <p:nvPr/>
            </p:nvSpPr>
            <p:spPr>
              <a:xfrm>
                <a:off x="7927975" y="877888"/>
                <a:ext cx="447675" cy="238125"/>
              </a:xfrm>
              <a:custGeom>
                <a:rect b="b" l="l" r="r" t="t"/>
                <a:pathLst>
                  <a:path extrusionOk="0" h="150" w="282">
                    <a:moveTo>
                      <a:pt x="282" y="56"/>
                    </a:moveTo>
                    <a:lnTo>
                      <a:pt x="282" y="56"/>
                    </a:lnTo>
                    <a:lnTo>
                      <a:pt x="280" y="60"/>
                    </a:lnTo>
                    <a:lnTo>
                      <a:pt x="280" y="60"/>
                    </a:lnTo>
                    <a:lnTo>
                      <a:pt x="278" y="64"/>
                    </a:lnTo>
                    <a:lnTo>
                      <a:pt x="278" y="64"/>
                    </a:lnTo>
                    <a:lnTo>
                      <a:pt x="276" y="68"/>
                    </a:lnTo>
                    <a:lnTo>
                      <a:pt x="276" y="68"/>
                    </a:lnTo>
                    <a:lnTo>
                      <a:pt x="274" y="70"/>
                    </a:lnTo>
                    <a:lnTo>
                      <a:pt x="274" y="70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0" y="78"/>
                    </a:lnTo>
                    <a:lnTo>
                      <a:pt x="270" y="78"/>
                    </a:lnTo>
                    <a:lnTo>
                      <a:pt x="266" y="82"/>
                    </a:lnTo>
                    <a:lnTo>
                      <a:pt x="266" y="82"/>
                    </a:lnTo>
                    <a:lnTo>
                      <a:pt x="262" y="84"/>
                    </a:lnTo>
                    <a:lnTo>
                      <a:pt x="262" y="84"/>
                    </a:lnTo>
                    <a:lnTo>
                      <a:pt x="256" y="88"/>
                    </a:lnTo>
                    <a:lnTo>
                      <a:pt x="256" y="88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4" y="96"/>
                    </a:lnTo>
                    <a:lnTo>
                      <a:pt x="244" y="96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32" y="100"/>
                    </a:lnTo>
                    <a:lnTo>
                      <a:pt x="232" y="100"/>
                    </a:lnTo>
                    <a:lnTo>
                      <a:pt x="218" y="104"/>
                    </a:lnTo>
                    <a:lnTo>
                      <a:pt x="218" y="104"/>
                    </a:lnTo>
                    <a:lnTo>
                      <a:pt x="214" y="106"/>
                    </a:lnTo>
                    <a:lnTo>
                      <a:pt x="214" y="106"/>
                    </a:lnTo>
                    <a:lnTo>
                      <a:pt x="202" y="108"/>
                    </a:lnTo>
                    <a:lnTo>
                      <a:pt x="202" y="108"/>
                    </a:lnTo>
                    <a:lnTo>
                      <a:pt x="198" y="108"/>
                    </a:lnTo>
                    <a:lnTo>
                      <a:pt x="198" y="108"/>
                    </a:lnTo>
                    <a:lnTo>
                      <a:pt x="190" y="108"/>
                    </a:lnTo>
                    <a:lnTo>
                      <a:pt x="190" y="108"/>
                    </a:lnTo>
                    <a:lnTo>
                      <a:pt x="184" y="108"/>
                    </a:lnTo>
                    <a:lnTo>
                      <a:pt x="184" y="108"/>
                    </a:lnTo>
                    <a:lnTo>
                      <a:pt x="176" y="110"/>
                    </a:lnTo>
                    <a:lnTo>
                      <a:pt x="176" y="110"/>
                    </a:lnTo>
                    <a:lnTo>
                      <a:pt x="172" y="110"/>
                    </a:lnTo>
                    <a:lnTo>
                      <a:pt x="172" y="110"/>
                    </a:lnTo>
                    <a:lnTo>
                      <a:pt x="156" y="108"/>
                    </a:lnTo>
                    <a:lnTo>
                      <a:pt x="156" y="108"/>
                    </a:lnTo>
                    <a:lnTo>
                      <a:pt x="150" y="108"/>
                    </a:lnTo>
                    <a:lnTo>
                      <a:pt x="150" y="108"/>
                    </a:lnTo>
                    <a:lnTo>
                      <a:pt x="140" y="106"/>
                    </a:lnTo>
                    <a:lnTo>
                      <a:pt x="140" y="106"/>
                    </a:lnTo>
                    <a:lnTo>
                      <a:pt x="136" y="106"/>
                    </a:lnTo>
                    <a:lnTo>
                      <a:pt x="136" y="106"/>
                    </a:lnTo>
                    <a:lnTo>
                      <a:pt x="128" y="104"/>
                    </a:lnTo>
                    <a:lnTo>
                      <a:pt x="128" y="104"/>
                    </a:lnTo>
                    <a:lnTo>
                      <a:pt x="122" y="102"/>
                    </a:lnTo>
                    <a:lnTo>
                      <a:pt x="122" y="102"/>
                    </a:lnTo>
                    <a:lnTo>
                      <a:pt x="114" y="102"/>
                    </a:lnTo>
                    <a:lnTo>
                      <a:pt x="114" y="102"/>
                    </a:lnTo>
                    <a:lnTo>
                      <a:pt x="108" y="100"/>
                    </a:lnTo>
                    <a:lnTo>
                      <a:pt x="108" y="100"/>
                    </a:lnTo>
                    <a:lnTo>
                      <a:pt x="102" y="98"/>
                    </a:lnTo>
                    <a:lnTo>
                      <a:pt x="102" y="98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88" y="92"/>
                    </a:lnTo>
                    <a:lnTo>
                      <a:pt x="88" y="92"/>
                    </a:lnTo>
                    <a:lnTo>
                      <a:pt x="82" y="90"/>
                    </a:lnTo>
                    <a:lnTo>
                      <a:pt x="82" y="90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0" y="84"/>
                    </a:lnTo>
                    <a:lnTo>
                      <a:pt x="70" y="84"/>
                    </a:lnTo>
                    <a:lnTo>
                      <a:pt x="56" y="76"/>
                    </a:lnTo>
                    <a:lnTo>
                      <a:pt x="56" y="76"/>
                    </a:lnTo>
                    <a:lnTo>
                      <a:pt x="50" y="72"/>
                    </a:lnTo>
                    <a:lnTo>
                      <a:pt x="50" y="72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38" y="64"/>
                    </a:lnTo>
                    <a:lnTo>
                      <a:pt x="38" y="64"/>
                    </a:lnTo>
                    <a:lnTo>
                      <a:pt x="22" y="48"/>
                    </a:lnTo>
                    <a:lnTo>
                      <a:pt x="12" y="32"/>
                    </a:lnTo>
                    <a:lnTo>
                      <a:pt x="10" y="22"/>
                    </a:lnTo>
                    <a:lnTo>
                      <a:pt x="8" y="14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4" y="72"/>
                    </a:lnTo>
                    <a:lnTo>
                      <a:pt x="14" y="88"/>
                    </a:lnTo>
                    <a:lnTo>
                      <a:pt x="30" y="104"/>
                    </a:lnTo>
                    <a:lnTo>
                      <a:pt x="30" y="104"/>
                    </a:lnTo>
                    <a:lnTo>
                      <a:pt x="38" y="112"/>
                    </a:lnTo>
                    <a:lnTo>
                      <a:pt x="38" y="112"/>
                    </a:lnTo>
                    <a:lnTo>
                      <a:pt x="42" y="114"/>
                    </a:lnTo>
                    <a:lnTo>
                      <a:pt x="42" y="114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62" y="126"/>
                    </a:lnTo>
                    <a:lnTo>
                      <a:pt x="64" y="126"/>
                    </a:lnTo>
                    <a:lnTo>
                      <a:pt x="64" y="126"/>
                    </a:lnTo>
                    <a:lnTo>
                      <a:pt x="66" y="128"/>
                    </a:lnTo>
                    <a:lnTo>
                      <a:pt x="66" y="128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78" y="132"/>
                    </a:lnTo>
                    <a:lnTo>
                      <a:pt x="78" y="132"/>
                    </a:lnTo>
                    <a:lnTo>
                      <a:pt x="80" y="134"/>
                    </a:lnTo>
                    <a:lnTo>
                      <a:pt x="80" y="134"/>
                    </a:lnTo>
                    <a:lnTo>
                      <a:pt x="88" y="136"/>
                    </a:lnTo>
                    <a:lnTo>
                      <a:pt x="88" y="136"/>
                    </a:lnTo>
                    <a:lnTo>
                      <a:pt x="90" y="138"/>
                    </a:lnTo>
                    <a:lnTo>
                      <a:pt x="90" y="138"/>
                    </a:lnTo>
                    <a:lnTo>
                      <a:pt x="94" y="138"/>
                    </a:lnTo>
                    <a:lnTo>
                      <a:pt x="94" y="138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104" y="142"/>
                    </a:lnTo>
                    <a:lnTo>
                      <a:pt x="104" y="142"/>
                    </a:lnTo>
                    <a:lnTo>
                      <a:pt x="106" y="142"/>
                    </a:lnTo>
                    <a:lnTo>
                      <a:pt x="106" y="142"/>
                    </a:lnTo>
                    <a:lnTo>
                      <a:pt x="114" y="144"/>
                    </a:lnTo>
                    <a:lnTo>
                      <a:pt x="114" y="144"/>
                    </a:lnTo>
                    <a:lnTo>
                      <a:pt x="116" y="146"/>
                    </a:lnTo>
                    <a:lnTo>
                      <a:pt x="116" y="146"/>
                    </a:lnTo>
                    <a:lnTo>
                      <a:pt x="120" y="146"/>
                    </a:lnTo>
                    <a:lnTo>
                      <a:pt x="120" y="146"/>
                    </a:lnTo>
                    <a:lnTo>
                      <a:pt x="126" y="146"/>
                    </a:lnTo>
                    <a:lnTo>
                      <a:pt x="126" y="146"/>
                    </a:lnTo>
                    <a:lnTo>
                      <a:pt x="130" y="148"/>
                    </a:lnTo>
                    <a:lnTo>
                      <a:pt x="130" y="148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42" y="150"/>
                    </a:lnTo>
                    <a:lnTo>
                      <a:pt x="142" y="150"/>
                    </a:lnTo>
                    <a:lnTo>
                      <a:pt x="146" y="150"/>
                    </a:lnTo>
                    <a:lnTo>
                      <a:pt x="148" y="150"/>
                    </a:lnTo>
                    <a:lnTo>
                      <a:pt x="148" y="150"/>
                    </a:lnTo>
                    <a:lnTo>
                      <a:pt x="164" y="150"/>
                    </a:lnTo>
                    <a:lnTo>
                      <a:pt x="164" y="150"/>
                    </a:lnTo>
                    <a:lnTo>
                      <a:pt x="164" y="150"/>
                    </a:lnTo>
                    <a:lnTo>
                      <a:pt x="168" y="150"/>
                    </a:lnTo>
                    <a:lnTo>
                      <a:pt x="168" y="150"/>
                    </a:lnTo>
                    <a:lnTo>
                      <a:pt x="176" y="150"/>
                    </a:lnTo>
                    <a:lnTo>
                      <a:pt x="176" y="150"/>
                    </a:lnTo>
                    <a:lnTo>
                      <a:pt x="182" y="150"/>
                    </a:lnTo>
                    <a:lnTo>
                      <a:pt x="182" y="150"/>
                    </a:lnTo>
                    <a:lnTo>
                      <a:pt x="190" y="150"/>
                    </a:lnTo>
                    <a:lnTo>
                      <a:pt x="192" y="148"/>
                    </a:lnTo>
                    <a:lnTo>
                      <a:pt x="192" y="148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206" y="146"/>
                    </a:lnTo>
                    <a:lnTo>
                      <a:pt x="206" y="146"/>
                    </a:lnTo>
                    <a:lnTo>
                      <a:pt x="210" y="146"/>
                    </a:lnTo>
                    <a:lnTo>
                      <a:pt x="210" y="146"/>
                    </a:lnTo>
                    <a:lnTo>
                      <a:pt x="224" y="142"/>
                    </a:lnTo>
                    <a:lnTo>
                      <a:pt x="226" y="140"/>
                    </a:lnTo>
                    <a:lnTo>
                      <a:pt x="226" y="140"/>
                    </a:lnTo>
                    <a:lnTo>
                      <a:pt x="230" y="140"/>
                    </a:lnTo>
                    <a:lnTo>
                      <a:pt x="230" y="140"/>
                    </a:lnTo>
                    <a:lnTo>
                      <a:pt x="236" y="136"/>
                    </a:lnTo>
                    <a:lnTo>
                      <a:pt x="236" y="136"/>
                    </a:lnTo>
                    <a:lnTo>
                      <a:pt x="240" y="134"/>
                    </a:lnTo>
                    <a:lnTo>
                      <a:pt x="240" y="134"/>
                    </a:lnTo>
                    <a:lnTo>
                      <a:pt x="244" y="132"/>
                    </a:lnTo>
                    <a:lnTo>
                      <a:pt x="246" y="132"/>
                    </a:lnTo>
                    <a:lnTo>
                      <a:pt x="248" y="130"/>
                    </a:lnTo>
                    <a:lnTo>
                      <a:pt x="248" y="130"/>
                    </a:lnTo>
                    <a:lnTo>
                      <a:pt x="254" y="124"/>
                    </a:lnTo>
                    <a:lnTo>
                      <a:pt x="256" y="124"/>
                    </a:lnTo>
                    <a:lnTo>
                      <a:pt x="256" y="122"/>
                    </a:lnTo>
                    <a:lnTo>
                      <a:pt x="256" y="122"/>
                    </a:lnTo>
                    <a:lnTo>
                      <a:pt x="262" y="118"/>
                    </a:lnTo>
                    <a:lnTo>
                      <a:pt x="262" y="116"/>
                    </a:lnTo>
                    <a:lnTo>
                      <a:pt x="264" y="116"/>
                    </a:lnTo>
                    <a:lnTo>
                      <a:pt x="264" y="116"/>
                    </a:lnTo>
                    <a:lnTo>
                      <a:pt x="266" y="112"/>
                    </a:lnTo>
                    <a:lnTo>
                      <a:pt x="266" y="112"/>
                    </a:lnTo>
                    <a:lnTo>
                      <a:pt x="268" y="110"/>
                    </a:lnTo>
                    <a:lnTo>
                      <a:pt x="268" y="108"/>
                    </a:lnTo>
                    <a:lnTo>
                      <a:pt x="268" y="108"/>
                    </a:lnTo>
                    <a:lnTo>
                      <a:pt x="270" y="104"/>
                    </a:lnTo>
                    <a:lnTo>
                      <a:pt x="270" y="104"/>
                    </a:lnTo>
                    <a:lnTo>
                      <a:pt x="272" y="102"/>
                    </a:lnTo>
                    <a:lnTo>
                      <a:pt x="272" y="102"/>
                    </a:lnTo>
                    <a:lnTo>
                      <a:pt x="272" y="102"/>
                    </a:lnTo>
                    <a:lnTo>
                      <a:pt x="274" y="98"/>
                    </a:lnTo>
                    <a:lnTo>
                      <a:pt x="274" y="98"/>
                    </a:lnTo>
                    <a:lnTo>
                      <a:pt x="274" y="94"/>
                    </a:lnTo>
                    <a:lnTo>
                      <a:pt x="274" y="94"/>
                    </a:lnTo>
                    <a:lnTo>
                      <a:pt x="282" y="52"/>
                    </a:lnTo>
                    <a:lnTo>
                      <a:pt x="282" y="52"/>
                    </a:lnTo>
                    <a:lnTo>
                      <a:pt x="282" y="56"/>
                    </a:lnTo>
                    <a:lnTo>
                      <a:pt x="282" y="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61"/>
              <p:cNvSpPr/>
              <p:nvPr/>
            </p:nvSpPr>
            <p:spPr>
              <a:xfrm>
                <a:off x="7940675" y="785813"/>
                <a:ext cx="438150" cy="266700"/>
              </a:xfrm>
              <a:custGeom>
                <a:rect b="b" l="l" r="r" t="t"/>
                <a:pathLst>
                  <a:path extrusionOk="0" h="168" w="276">
                    <a:moveTo>
                      <a:pt x="244" y="46"/>
                    </a:moveTo>
                    <a:lnTo>
                      <a:pt x="244" y="46"/>
                    </a:lnTo>
                    <a:lnTo>
                      <a:pt x="260" y="62"/>
                    </a:lnTo>
                    <a:lnTo>
                      <a:pt x="270" y="78"/>
                    </a:lnTo>
                    <a:lnTo>
                      <a:pt x="272" y="86"/>
                    </a:lnTo>
                    <a:lnTo>
                      <a:pt x="274" y="94"/>
                    </a:lnTo>
                    <a:lnTo>
                      <a:pt x="276" y="102"/>
                    </a:lnTo>
                    <a:lnTo>
                      <a:pt x="274" y="110"/>
                    </a:lnTo>
                    <a:lnTo>
                      <a:pt x="272" y="118"/>
                    </a:lnTo>
                    <a:lnTo>
                      <a:pt x="270" y="124"/>
                    </a:lnTo>
                    <a:lnTo>
                      <a:pt x="264" y="132"/>
                    </a:lnTo>
                    <a:lnTo>
                      <a:pt x="258" y="138"/>
                    </a:lnTo>
                    <a:lnTo>
                      <a:pt x="244" y="150"/>
                    </a:lnTo>
                    <a:lnTo>
                      <a:pt x="224" y="158"/>
                    </a:lnTo>
                    <a:lnTo>
                      <a:pt x="224" y="158"/>
                    </a:lnTo>
                    <a:lnTo>
                      <a:pt x="200" y="164"/>
                    </a:lnTo>
                    <a:lnTo>
                      <a:pt x="176" y="168"/>
                    </a:lnTo>
                    <a:lnTo>
                      <a:pt x="150" y="166"/>
                    </a:lnTo>
                    <a:lnTo>
                      <a:pt x="122" y="164"/>
                    </a:lnTo>
                    <a:lnTo>
                      <a:pt x="96" y="156"/>
                    </a:lnTo>
                    <a:lnTo>
                      <a:pt x="72" y="148"/>
                    </a:lnTo>
                    <a:lnTo>
                      <a:pt x="50" y="136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14" y="106"/>
                    </a:lnTo>
                    <a:lnTo>
                      <a:pt x="4" y="90"/>
                    </a:lnTo>
                    <a:lnTo>
                      <a:pt x="2" y="82"/>
                    </a:lnTo>
                    <a:lnTo>
                      <a:pt x="0" y="74"/>
                    </a:lnTo>
                    <a:lnTo>
                      <a:pt x="0" y="66"/>
                    </a:lnTo>
                    <a:lnTo>
                      <a:pt x="0" y="58"/>
                    </a:lnTo>
                    <a:lnTo>
                      <a:pt x="2" y="50"/>
                    </a:lnTo>
                    <a:lnTo>
                      <a:pt x="6" y="42"/>
                    </a:lnTo>
                    <a:lnTo>
                      <a:pt x="10" y="36"/>
                    </a:lnTo>
                    <a:lnTo>
                      <a:pt x="16" y="30"/>
                    </a:lnTo>
                    <a:lnTo>
                      <a:pt x="30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74" y="2"/>
                    </a:lnTo>
                    <a:lnTo>
                      <a:pt x="100" y="0"/>
                    </a:lnTo>
                    <a:lnTo>
                      <a:pt x="126" y="0"/>
                    </a:lnTo>
                    <a:lnTo>
                      <a:pt x="152" y="4"/>
                    </a:lnTo>
                    <a:lnTo>
                      <a:pt x="178" y="10"/>
                    </a:lnTo>
                    <a:lnTo>
                      <a:pt x="202" y="20"/>
                    </a:lnTo>
                    <a:lnTo>
                      <a:pt x="224" y="32"/>
                    </a:lnTo>
                    <a:lnTo>
                      <a:pt x="244" y="46"/>
                    </a:lnTo>
                    <a:lnTo>
                      <a:pt x="244" y="4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61"/>
              <p:cNvSpPr/>
              <p:nvPr/>
            </p:nvSpPr>
            <p:spPr>
              <a:xfrm>
                <a:off x="8029575" y="820738"/>
                <a:ext cx="266700" cy="187325"/>
              </a:xfrm>
              <a:custGeom>
                <a:rect b="b" l="l" r="r" t="t"/>
                <a:pathLst>
                  <a:path extrusionOk="0" h="118" w="168">
                    <a:moveTo>
                      <a:pt x="146" y="104"/>
                    </a:moveTo>
                    <a:lnTo>
                      <a:pt x="158" y="114"/>
                    </a:lnTo>
                    <a:lnTo>
                      <a:pt x="144" y="118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10" y="112"/>
                    </a:lnTo>
                    <a:lnTo>
                      <a:pt x="90" y="110"/>
                    </a:lnTo>
                    <a:lnTo>
                      <a:pt x="70" y="104"/>
                    </a:lnTo>
                    <a:lnTo>
                      <a:pt x="52" y="94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82" y="88"/>
                    </a:lnTo>
                    <a:lnTo>
                      <a:pt x="92" y="92"/>
                    </a:lnTo>
                    <a:lnTo>
                      <a:pt x="104" y="94"/>
                    </a:lnTo>
                    <a:lnTo>
                      <a:pt x="114" y="94"/>
                    </a:lnTo>
                    <a:lnTo>
                      <a:pt x="84" y="68"/>
                    </a:lnTo>
                    <a:lnTo>
                      <a:pt x="84" y="68"/>
                    </a:lnTo>
                    <a:lnTo>
                      <a:pt x="70" y="70"/>
                    </a:lnTo>
                    <a:lnTo>
                      <a:pt x="70" y="70"/>
                    </a:lnTo>
                    <a:lnTo>
                      <a:pt x="52" y="70"/>
                    </a:lnTo>
                    <a:lnTo>
                      <a:pt x="36" y="68"/>
                    </a:lnTo>
                    <a:lnTo>
                      <a:pt x="22" y="62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4" y="48"/>
                    </a:lnTo>
                    <a:lnTo>
                      <a:pt x="2" y="44"/>
                    </a:lnTo>
                    <a:lnTo>
                      <a:pt x="0" y="38"/>
                    </a:lnTo>
                    <a:lnTo>
                      <a:pt x="2" y="32"/>
                    </a:lnTo>
                    <a:lnTo>
                      <a:pt x="4" y="28"/>
                    </a:lnTo>
                    <a:lnTo>
                      <a:pt x="8" y="24"/>
                    </a:lnTo>
                    <a:lnTo>
                      <a:pt x="24" y="16"/>
                    </a:lnTo>
                    <a:lnTo>
                      <a:pt x="12" y="4"/>
                    </a:lnTo>
                    <a:lnTo>
                      <a:pt x="24" y="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54" y="8"/>
                    </a:lnTo>
                    <a:lnTo>
                      <a:pt x="70" y="8"/>
                    </a:lnTo>
                    <a:lnTo>
                      <a:pt x="86" y="12"/>
                    </a:lnTo>
                    <a:lnTo>
                      <a:pt x="102" y="20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78" y="30"/>
                    </a:lnTo>
                    <a:lnTo>
                      <a:pt x="70" y="28"/>
                    </a:lnTo>
                    <a:lnTo>
                      <a:pt x="56" y="2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104" y="48"/>
                    </a:lnTo>
                    <a:lnTo>
                      <a:pt x="104" y="48"/>
                    </a:lnTo>
                    <a:lnTo>
                      <a:pt x="120" y="48"/>
                    </a:lnTo>
                    <a:lnTo>
                      <a:pt x="136" y="50"/>
                    </a:lnTo>
                    <a:lnTo>
                      <a:pt x="148" y="56"/>
                    </a:lnTo>
                    <a:lnTo>
                      <a:pt x="156" y="62"/>
                    </a:lnTo>
                    <a:lnTo>
                      <a:pt x="156" y="62"/>
                    </a:lnTo>
                    <a:lnTo>
                      <a:pt x="162" y="68"/>
                    </a:lnTo>
                    <a:lnTo>
                      <a:pt x="166" y="74"/>
                    </a:lnTo>
                    <a:lnTo>
                      <a:pt x="168" y="80"/>
                    </a:lnTo>
                    <a:lnTo>
                      <a:pt x="168" y="84"/>
                    </a:lnTo>
                    <a:lnTo>
                      <a:pt x="164" y="90"/>
                    </a:lnTo>
                    <a:lnTo>
                      <a:pt x="160" y="94"/>
                    </a:lnTo>
                    <a:lnTo>
                      <a:pt x="154" y="100"/>
                    </a:lnTo>
                    <a:lnTo>
                      <a:pt x="146" y="104"/>
                    </a:lnTo>
                    <a:lnTo>
                      <a:pt x="146" y="104"/>
                    </a:lnTo>
                    <a:close/>
                    <a:moveTo>
                      <a:pt x="66" y="52"/>
                    </a:moveTo>
                    <a:lnTo>
                      <a:pt x="40" y="30"/>
                    </a:lnTo>
                    <a:lnTo>
                      <a:pt x="40" y="30"/>
                    </a:lnTo>
                    <a:lnTo>
                      <a:pt x="36" y="34"/>
                    </a:lnTo>
                    <a:lnTo>
                      <a:pt x="34" y="38"/>
                    </a:lnTo>
                    <a:lnTo>
                      <a:pt x="34" y="42"/>
                    </a:lnTo>
                    <a:lnTo>
                      <a:pt x="38" y="46"/>
                    </a:lnTo>
                    <a:lnTo>
                      <a:pt x="38" y="46"/>
                    </a:lnTo>
                    <a:lnTo>
                      <a:pt x="42" y="50"/>
                    </a:lnTo>
                    <a:lnTo>
                      <a:pt x="50" y="52"/>
                    </a:lnTo>
                    <a:lnTo>
                      <a:pt x="56" y="52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2" y="66"/>
                    </a:moveTo>
                    <a:lnTo>
                      <a:pt x="128" y="90"/>
                    </a:lnTo>
                    <a:lnTo>
                      <a:pt x="128" y="90"/>
                    </a:lnTo>
                    <a:lnTo>
                      <a:pt x="132" y="86"/>
                    </a:lnTo>
                    <a:lnTo>
                      <a:pt x="134" y="80"/>
                    </a:lnTo>
                    <a:lnTo>
                      <a:pt x="134" y="76"/>
                    </a:lnTo>
                    <a:lnTo>
                      <a:pt x="130" y="72"/>
                    </a:lnTo>
                    <a:lnTo>
                      <a:pt x="130" y="72"/>
                    </a:lnTo>
                    <a:lnTo>
                      <a:pt x="126" y="70"/>
                    </a:lnTo>
                    <a:lnTo>
                      <a:pt x="120" y="66"/>
                    </a:lnTo>
                    <a:lnTo>
                      <a:pt x="112" y="66"/>
                    </a:lnTo>
                    <a:lnTo>
                      <a:pt x="104" y="66"/>
                    </a:lnTo>
                    <a:lnTo>
                      <a:pt x="104" y="66"/>
                    </a:lnTo>
                    <a:lnTo>
                      <a:pt x="102" y="66"/>
                    </a:lnTo>
                    <a:lnTo>
                      <a:pt x="102" y="6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61"/>
              <p:cNvSpPr/>
              <p:nvPr/>
            </p:nvSpPr>
            <p:spPr>
              <a:xfrm>
                <a:off x="8007350" y="1160463"/>
                <a:ext cx="101600" cy="95250"/>
              </a:xfrm>
              <a:custGeom>
                <a:rect b="b" l="l" r="r" t="t"/>
                <a:pathLst>
                  <a:path extrusionOk="0" h="60" w="64">
                    <a:moveTo>
                      <a:pt x="54" y="0"/>
                    </a:moveTo>
                    <a:lnTo>
                      <a:pt x="34" y="2"/>
                    </a:lnTo>
                    <a:lnTo>
                      <a:pt x="34" y="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6" y="22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8" y="58"/>
                    </a:lnTo>
                    <a:lnTo>
                      <a:pt x="10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4" y="60"/>
                    </a:lnTo>
                    <a:lnTo>
                      <a:pt x="14" y="60"/>
                    </a:lnTo>
                    <a:lnTo>
                      <a:pt x="14" y="60"/>
                    </a:lnTo>
                    <a:lnTo>
                      <a:pt x="20" y="58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6" y="48"/>
                    </a:lnTo>
                    <a:lnTo>
                      <a:pt x="44" y="42"/>
                    </a:lnTo>
                    <a:lnTo>
                      <a:pt x="44" y="42"/>
                    </a:lnTo>
                    <a:lnTo>
                      <a:pt x="52" y="34"/>
                    </a:lnTo>
                    <a:lnTo>
                      <a:pt x="64" y="2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61"/>
              <p:cNvSpPr/>
              <p:nvPr/>
            </p:nvSpPr>
            <p:spPr>
              <a:xfrm>
                <a:off x="8423275" y="1881188"/>
                <a:ext cx="123825" cy="69850"/>
              </a:xfrm>
              <a:custGeom>
                <a:rect b="b" l="l" r="r" t="t"/>
                <a:pathLst>
                  <a:path extrusionOk="0" h="44" w="78">
                    <a:moveTo>
                      <a:pt x="78" y="4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52" y="2"/>
                    </a:lnTo>
                    <a:lnTo>
                      <a:pt x="46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8" y="26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4" y="30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2" y="34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56" y="42"/>
                    </a:lnTo>
                    <a:lnTo>
                      <a:pt x="64" y="44"/>
                    </a:lnTo>
                    <a:lnTo>
                      <a:pt x="64" y="44"/>
                    </a:lnTo>
                    <a:lnTo>
                      <a:pt x="72" y="42"/>
                    </a:lnTo>
                    <a:lnTo>
                      <a:pt x="76" y="38"/>
                    </a:lnTo>
                    <a:lnTo>
                      <a:pt x="78" y="32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8" y="12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61"/>
              <p:cNvSpPr/>
              <p:nvPr/>
            </p:nvSpPr>
            <p:spPr>
              <a:xfrm>
                <a:off x="8194675" y="1881188"/>
                <a:ext cx="123825" cy="69850"/>
              </a:xfrm>
              <a:custGeom>
                <a:rect b="b" l="l" r="r" t="t"/>
                <a:pathLst>
                  <a:path extrusionOk="0" h="44" w="78">
                    <a:moveTo>
                      <a:pt x="78" y="4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46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8" y="26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4" y="30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2" y="34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56" y="42"/>
                    </a:lnTo>
                    <a:lnTo>
                      <a:pt x="64" y="44"/>
                    </a:lnTo>
                    <a:lnTo>
                      <a:pt x="64" y="44"/>
                    </a:lnTo>
                    <a:lnTo>
                      <a:pt x="70" y="42"/>
                    </a:lnTo>
                    <a:lnTo>
                      <a:pt x="76" y="38"/>
                    </a:lnTo>
                    <a:lnTo>
                      <a:pt x="78" y="32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12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61"/>
              <p:cNvSpPr/>
              <p:nvPr/>
            </p:nvSpPr>
            <p:spPr>
              <a:xfrm>
                <a:off x="8372475" y="696913"/>
                <a:ext cx="82550" cy="136525"/>
              </a:xfrm>
              <a:custGeom>
                <a:rect b="b" l="l" r="r" t="t"/>
                <a:pathLst>
                  <a:path extrusionOk="0" h="86" w="52">
                    <a:moveTo>
                      <a:pt x="0" y="16"/>
                    </a:moveTo>
                    <a:lnTo>
                      <a:pt x="0" y="16"/>
                    </a:lnTo>
                    <a:lnTo>
                      <a:pt x="0" y="32"/>
                    </a:lnTo>
                    <a:lnTo>
                      <a:pt x="4" y="52"/>
                    </a:lnTo>
                    <a:lnTo>
                      <a:pt x="8" y="64"/>
                    </a:lnTo>
                    <a:lnTo>
                      <a:pt x="12" y="74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4" y="84"/>
                    </a:lnTo>
                    <a:lnTo>
                      <a:pt x="42" y="80"/>
                    </a:lnTo>
                    <a:lnTo>
                      <a:pt x="48" y="72"/>
                    </a:lnTo>
                    <a:lnTo>
                      <a:pt x="52" y="64"/>
                    </a:lnTo>
                    <a:lnTo>
                      <a:pt x="52" y="50"/>
                    </a:lnTo>
                    <a:lnTo>
                      <a:pt x="52" y="44"/>
                    </a:lnTo>
                    <a:lnTo>
                      <a:pt x="50" y="36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6" y="12"/>
                    </a:lnTo>
                    <a:lnTo>
                      <a:pt x="32" y="6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61"/>
              <p:cNvSpPr/>
              <p:nvPr/>
            </p:nvSpPr>
            <p:spPr>
              <a:xfrm>
                <a:off x="8248650" y="1185863"/>
                <a:ext cx="346075" cy="714375"/>
              </a:xfrm>
              <a:custGeom>
                <a:rect b="b" l="l" r="r" t="t"/>
                <a:pathLst>
                  <a:path extrusionOk="0" h="450" w="218">
                    <a:moveTo>
                      <a:pt x="186" y="0"/>
                    </a:moveTo>
                    <a:lnTo>
                      <a:pt x="186" y="0"/>
                    </a:lnTo>
                    <a:lnTo>
                      <a:pt x="196" y="22"/>
                    </a:lnTo>
                    <a:lnTo>
                      <a:pt x="206" y="42"/>
                    </a:lnTo>
                    <a:lnTo>
                      <a:pt x="212" y="60"/>
                    </a:lnTo>
                    <a:lnTo>
                      <a:pt x="212" y="60"/>
                    </a:lnTo>
                    <a:lnTo>
                      <a:pt x="216" y="78"/>
                    </a:lnTo>
                    <a:lnTo>
                      <a:pt x="218" y="96"/>
                    </a:lnTo>
                    <a:lnTo>
                      <a:pt x="218" y="114"/>
                    </a:lnTo>
                    <a:lnTo>
                      <a:pt x="214" y="140"/>
                    </a:lnTo>
                    <a:lnTo>
                      <a:pt x="214" y="140"/>
                    </a:lnTo>
                    <a:lnTo>
                      <a:pt x="208" y="176"/>
                    </a:lnTo>
                    <a:lnTo>
                      <a:pt x="200" y="200"/>
                    </a:lnTo>
                    <a:lnTo>
                      <a:pt x="194" y="224"/>
                    </a:lnTo>
                    <a:lnTo>
                      <a:pt x="188" y="256"/>
                    </a:lnTo>
                    <a:lnTo>
                      <a:pt x="188" y="256"/>
                    </a:lnTo>
                    <a:lnTo>
                      <a:pt x="192" y="318"/>
                    </a:lnTo>
                    <a:lnTo>
                      <a:pt x="194" y="376"/>
                    </a:lnTo>
                    <a:lnTo>
                      <a:pt x="194" y="438"/>
                    </a:lnTo>
                    <a:lnTo>
                      <a:pt x="194" y="438"/>
                    </a:lnTo>
                    <a:lnTo>
                      <a:pt x="192" y="440"/>
                    </a:lnTo>
                    <a:lnTo>
                      <a:pt x="186" y="442"/>
                    </a:lnTo>
                    <a:lnTo>
                      <a:pt x="170" y="442"/>
                    </a:lnTo>
                    <a:lnTo>
                      <a:pt x="150" y="440"/>
                    </a:lnTo>
                    <a:lnTo>
                      <a:pt x="142" y="436"/>
                    </a:lnTo>
                    <a:lnTo>
                      <a:pt x="136" y="432"/>
                    </a:lnTo>
                    <a:lnTo>
                      <a:pt x="136" y="432"/>
                    </a:lnTo>
                    <a:lnTo>
                      <a:pt x="140" y="414"/>
                    </a:lnTo>
                    <a:lnTo>
                      <a:pt x="142" y="396"/>
                    </a:lnTo>
                    <a:lnTo>
                      <a:pt x="142" y="372"/>
                    </a:lnTo>
                    <a:lnTo>
                      <a:pt x="142" y="372"/>
                    </a:lnTo>
                    <a:lnTo>
                      <a:pt x="140" y="336"/>
                    </a:lnTo>
                    <a:lnTo>
                      <a:pt x="138" y="306"/>
                    </a:lnTo>
                    <a:lnTo>
                      <a:pt x="134" y="282"/>
                    </a:lnTo>
                    <a:lnTo>
                      <a:pt x="134" y="282"/>
                    </a:lnTo>
                    <a:lnTo>
                      <a:pt x="134" y="228"/>
                    </a:lnTo>
                    <a:lnTo>
                      <a:pt x="132" y="176"/>
                    </a:lnTo>
                    <a:lnTo>
                      <a:pt x="128" y="136"/>
                    </a:lnTo>
                    <a:lnTo>
                      <a:pt x="124" y="122"/>
                    </a:lnTo>
                    <a:lnTo>
                      <a:pt x="124" y="122"/>
                    </a:lnTo>
                    <a:lnTo>
                      <a:pt x="90" y="188"/>
                    </a:lnTo>
                    <a:lnTo>
                      <a:pt x="90" y="188"/>
                    </a:lnTo>
                    <a:lnTo>
                      <a:pt x="80" y="212"/>
                    </a:lnTo>
                    <a:lnTo>
                      <a:pt x="74" y="234"/>
                    </a:lnTo>
                    <a:lnTo>
                      <a:pt x="68" y="254"/>
                    </a:lnTo>
                    <a:lnTo>
                      <a:pt x="68" y="274"/>
                    </a:lnTo>
                    <a:lnTo>
                      <a:pt x="68" y="274"/>
                    </a:lnTo>
                    <a:lnTo>
                      <a:pt x="68" y="296"/>
                    </a:lnTo>
                    <a:lnTo>
                      <a:pt x="68" y="346"/>
                    </a:lnTo>
                    <a:lnTo>
                      <a:pt x="64" y="402"/>
                    </a:lnTo>
                    <a:lnTo>
                      <a:pt x="62" y="426"/>
                    </a:lnTo>
                    <a:lnTo>
                      <a:pt x="56" y="444"/>
                    </a:lnTo>
                    <a:lnTo>
                      <a:pt x="56" y="444"/>
                    </a:lnTo>
                    <a:lnTo>
                      <a:pt x="52" y="446"/>
                    </a:lnTo>
                    <a:lnTo>
                      <a:pt x="48" y="448"/>
                    </a:lnTo>
                    <a:lnTo>
                      <a:pt x="32" y="450"/>
                    </a:lnTo>
                    <a:lnTo>
                      <a:pt x="24" y="448"/>
                    </a:lnTo>
                    <a:lnTo>
                      <a:pt x="16" y="446"/>
                    </a:lnTo>
                    <a:lnTo>
                      <a:pt x="8" y="442"/>
                    </a:lnTo>
                    <a:lnTo>
                      <a:pt x="0" y="436"/>
                    </a:lnTo>
                    <a:lnTo>
                      <a:pt x="12" y="238"/>
                    </a:lnTo>
                    <a:lnTo>
                      <a:pt x="12" y="238"/>
                    </a:lnTo>
                    <a:lnTo>
                      <a:pt x="14" y="222"/>
                    </a:lnTo>
                    <a:lnTo>
                      <a:pt x="26" y="160"/>
                    </a:lnTo>
                    <a:lnTo>
                      <a:pt x="26" y="160"/>
                    </a:lnTo>
                    <a:lnTo>
                      <a:pt x="36" y="114"/>
                    </a:lnTo>
                    <a:lnTo>
                      <a:pt x="46" y="72"/>
                    </a:lnTo>
                    <a:lnTo>
                      <a:pt x="56" y="36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74" y="10"/>
                    </a:lnTo>
                    <a:lnTo>
                      <a:pt x="90" y="14"/>
                    </a:lnTo>
                    <a:lnTo>
                      <a:pt x="108" y="18"/>
                    </a:lnTo>
                    <a:lnTo>
                      <a:pt x="128" y="20"/>
                    </a:lnTo>
                    <a:lnTo>
                      <a:pt x="148" y="20"/>
                    </a:lnTo>
                    <a:lnTo>
                      <a:pt x="158" y="16"/>
                    </a:lnTo>
                    <a:lnTo>
                      <a:pt x="168" y="14"/>
                    </a:lnTo>
                    <a:lnTo>
                      <a:pt x="178" y="8"/>
                    </a:lnTo>
                    <a:lnTo>
                      <a:pt x="186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61"/>
              <p:cNvSpPr/>
              <p:nvPr/>
            </p:nvSpPr>
            <p:spPr>
              <a:xfrm>
                <a:off x="8524875" y="849313"/>
                <a:ext cx="69850" cy="266700"/>
              </a:xfrm>
              <a:custGeom>
                <a:rect b="b" l="l" r="r" t="t"/>
                <a:pathLst>
                  <a:path extrusionOk="0" h="168" w="44">
                    <a:moveTo>
                      <a:pt x="42" y="116"/>
                    </a:moveTo>
                    <a:lnTo>
                      <a:pt x="42" y="116"/>
                    </a:lnTo>
                    <a:lnTo>
                      <a:pt x="38" y="136"/>
                    </a:lnTo>
                    <a:lnTo>
                      <a:pt x="38" y="136"/>
                    </a:lnTo>
                    <a:lnTo>
                      <a:pt x="36" y="140"/>
                    </a:lnTo>
                    <a:lnTo>
                      <a:pt x="34" y="142"/>
                    </a:lnTo>
                    <a:lnTo>
                      <a:pt x="34" y="142"/>
                    </a:lnTo>
                    <a:lnTo>
                      <a:pt x="8" y="168"/>
                    </a:lnTo>
                    <a:lnTo>
                      <a:pt x="8" y="168"/>
                    </a:lnTo>
                    <a:lnTo>
                      <a:pt x="8" y="140"/>
                    </a:lnTo>
                    <a:lnTo>
                      <a:pt x="10" y="116"/>
                    </a:lnTo>
                    <a:lnTo>
                      <a:pt x="10" y="116"/>
                    </a:lnTo>
                    <a:lnTo>
                      <a:pt x="14" y="88"/>
                    </a:lnTo>
                    <a:lnTo>
                      <a:pt x="16" y="78"/>
                    </a:lnTo>
                    <a:lnTo>
                      <a:pt x="16" y="78"/>
                    </a:lnTo>
                    <a:lnTo>
                      <a:pt x="20" y="62"/>
                    </a:lnTo>
                    <a:lnTo>
                      <a:pt x="22" y="48"/>
                    </a:lnTo>
                    <a:lnTo>
                      <a:pt x="22" y="36"/>
                    </a:lnTo>
                    <a:lnTo>
                      <a:pt x="20" y="26"/>
                    </a:lnTo>
                    <a:lnTo>
                      <a:pt x="18" y="18"/>
                    </a:lnTo>
                    <a:lnTo>
                      <a:pt x="14" y="1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20" y="2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4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44" y="52"/>
                    </a:lnTo>
                    <a:lnTo>
                      <a:pt x="44" y="76"/>
                    </a:lnTo>
                    <a:lnTo>
                      <a:pt x="44" y="98"/>
                    </a:lnTo>
                    <a:lnTo>
                      <a:pt x="42" y="116"/>
                    </a:lnTo>
                    <a:lnTo>
                      <a:pt x="42" y="116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61"/>
              <p:cNvSpPr/>
              <p:nvPr/>
            </p:nvSpPr>
            <p:spPr>
              <a:xfrm>
                <a:off x="8086725" y="842963"/>
                <a:ext cx="482600" cy="412750"/>
              </a:xfrm>
              <a:custGeom>
                <a:rect b="b" l="l" r="r" t="t"/>
                <a:pathLst>
                  <a:path extrusionOk="0" h="260" w="304">
                    <a:moveTo>
                      <a:pt x="286" y="120"/>
                    </a:moveTo>
                    <a:lnTo>
                      <a:pt x="286" y="120"/>
                    </a:lnTo>
                    <a:lnTo>
                      <a:pt x="286" y="134"/>
                    </a:lnTo>
                    <a:lnTo>
                      <a:pt x="286" y="152"/>
                    </a:lnTo>
                    <a:lnTo>
                      <a:pt x="288" y="186"/>
                    </a:lnTo>
                    <a:lnTo>
                      <a:pt x="288" y="186"/>
                    </a:lnTo>
                    <a:lnTo>
                      <a:pt x="292" y="216"/>
                    </a:lnTo>
                    <a:lnTo>
                      <a:pt x="298" y="246"/>
                    </a:lnTo>
                    <a:lnTo>
                      <a:pt x="298" y="246"/>
                    </a:lnTo>
                    <a:lnTo>
                      <a:pt x="296" y="248"/>
                    </a:lnTo>
                    <a:lnTo>
                      <a:pt x="292" y="250"/>
                    </a:lnTo>
                    <a:lnTo>
                      <a:pt x="278" y="254"/>
                    </a:lnTo>
                    <a:lnTo>
                      <a:pt x="254" y="258"/>
                    </a:lnTo>
                    <a:lnTo>
                      <a:pt x="228" y="260"/>
                    </a:lnTo>
                    <a:lnTo>
                      <a:pt x="178" y="260"/>
                    </a:lnTo>
                    <a:lnTo>
                      <a:pt x="156" y="260"/>
                    </a:lnTo>
                    <a:lnTo>
                      <a:pt x="156" y="260"/>
                    </a:lnTo>
                    <a:lnTo>
                      <a:pt x="160" y="236"/>
                    </a:lnTo>
                    <a:lnTo>
                      <a:pt x="160" y="236"/>
                    </a:lnTo>
                    <a:lnTo>
                      <a:pt x="164" y="216"/>
                    </a:lnTo>
                    <a:lnTo>
                      <a:pt x="166" y="196"/>
                    </a:lnTo>
                    <a:lnTo>
                      <a:pt x="166" y="164"/>
                    </a:lnTo>
                    <a:lnTo>
                      <a:pt x="164" y="138"/>
                    </a:lnTo>
                    <a:lnTo>
                      <a:pt x="160" y="120"/>
                    </a:lnTo>
                    <a:lnTo>
                      <a:pt x="124" y="198"/>
                    </a:lnTo>
                    <a:lnTo>
                      <a:pt x="124" y="198"/>
                    </a:lnTo>
                    <a:lnTo>
                      <a:pt x="120" y="204"/>
                    </a:lnTo>
                    <a:lnTo>
                      <a:pt x="114" y="206"/>
                    </a:lnTo>
                    <a:lnTo>
                      <a:pt x="10" y="226"/>
                    </a:lnTo>
                    <a:lnTo>
                      <a:pt x="0" y="200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94" y="164"/>
                    </a:lnTo>
                    <a:lnTo>
                      <a:pt x="96" y="160"/>
                    </a:lnTo>
                    <a:lnTo>
                      <a:pt x="142" y="36"/>
                    </a:lnTo>
                    <a:lnTo>
                      <a:pt x="142" y="36"/>
                    </a:lnTo>
                    <a:lnTo>
                      <a:pt x="146" y="30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90" y="16"/>
                    </a:lnTo>
                    <a:lnTo>
                      <a:pt x="190" y="16"/>
                    </a:lnTo>
                    <a:lnTo>
                      <a:pt x="196" y="14"/>
                    </a:lnTo>
                    <a:lnTo>
                      <a:pt x="200" y="10"/>
                    </a:lnTo>
                    <a:lnTo>
                      <a:pt x="200" y="10"/>
                    </a:lnTo>
                    <a:lnTo>
                      <a:pt x="224" y="8"/>
                    </a:lnTo>
                    <a:lnTo>
                      <a:pt x="244" y="6"/>
                    </a:lnTo>
                    <a:lnTo>
                      <a:pt x="25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56" y="2"/>
                    </a:lnTo>
                    <a:lnTo>
                      <a:pt x="260" y="6"/>
                    </a:lnTo>
                    <a:lnTo>
                      <a:pt x="260" y="6"/>
                    </a:lnTo>
                    <a:lnTo>
                      <a:pt x="274" y="4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288" y="6"/>
                    </a:lnTo>
                    <a:lnTo>
                      <a:pt x="294" y="8"/>
                    </a:lnTo>
                    <a:lnTo>
                      <a:pt x="296" y="14"/>
                    </a:lnTo>
                    <a:lnTo>
                      <a:pt x="300" y="20"/>
                    </a:lnTo>
                    <a:lnTo>
                      <a:pt x="304" y="32"/>
                    </a:lnTo>
                    <a:lnTo>
                      <a:pt x="304" y="42"/>
                    </a:lnTo>
                    <a:lnTo>
                      <a:pt x="304" y="42"/>
                    </a:lnTo>
                    <a:lnTo>
                      <a:pt x="304" y="56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298" y="84"/>
                    </a:lnTo>
                    <a:lnTo>
                      <a:pt x="294" y="94"/>
                    </a:lnTo>
                    <a:lnTo>
                      <a:pt x="290" y="106"/>
                    </a:lnTo>
                    <a:lnTo>
                      <a:pt x="286" y="120"/>
                    </a:lnTo>
                    <a:lnTo>
                      <a:pt x="286" y="12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61"/>
              <p:cNvSpPr/>
              <p:nvPr/>
            </p:nvSpPr>
            <p:spPr>
              <a:xfrm>
                <a:off x="8353425" y="646113"/>
                <a:ext cx="184150" cy="257175"/>
              </a:xfrm>
              <a:custGeom>
                <a:rect b="b" l="l" r="r" t="t"/>
                <a:pathLst>
                  <a:path extrusionOk="0" h="162" w="116">
                    <a:moveTo>
                      <a:pt x="104" y="32"/>
                    </a:moveTo>
                    <a:lnTo>
                      <a:pt x="104" y="32"/>
                    </a:lnTo>
                    <a:lnTo>
                      <a:pt x="100" y="22"/>
                    </a:lnTo>
                    <a:lnTo>
                      <a:pt x="94" y="14"/>
                    </a:lnTo>
                    <a:lnTo>
                      <a:pt x="88" y="8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40" y="4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0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2" y="48"/>
                    </a:lnTo>
                    <a:lnTo>
                      <a:pt x="20" y="50"/>
                    </a:lnTo>
                    <a:lnTo>
                      <a:pt x="28" y="50"/>
                    </a:lnTo>
                    <a:lnTo>
                      <a:pt x="28" y="50"/>
                    </a:lnTo>
                    <a:lnTo>
                      <a:pt x="32" y="64"/>
                    </a:lnTo>
                    <a:lnTo>
                      <a:pt x="34" y="78"/>
                    </a:lnTo>
                    <a:lnTo>
                      <a:pt x="36" y="96"/>
                    </a:lnTo>
                    <a:lnTo>
                      <a:pt x="34" y="114"/>
                    </a:lnTo>
                    <a:lnTo>
                      <a:pt x="32" y="130"/>
                    </a:lnTo>
                    <a:lnTo>
                      <a:pt x="30" y="138"/>
                    </a:lnTo>
                    <a:lnTo>
                      <a:pt x="26" y="146"/>
                    </a:lnTo>
                    <a:lnTo>
                      <a:pt x="20" y="152"/>
                    </a:lnTo>
                    <a:lnTo>
                      <a:pt x="16" y="158"/>
                    </a:lnTo>
                    <a:lnTo>
                      <a:pt x="16" y="158"/>
                    </a:lnTo>
                    <a:lnTo>
                      <a:pt x="26" y="162"/>
                    </a:lnTo>
                    <a:lnTo>
                      <a:pt x="40" y="162"/>
                    </a:lnTo>
                    <a:lnTo>
                      <a:pt x="58" y="162"/>
                    </a:lnTo>
                    <a:lnTo>
                      <a:pt x="58" y="162"/>
                    </a:lnTo>
                    <a:lnTo>
                      <a:pt x="66" y="160"/>
                    </a:lnTo>
                    <a:lnTo>
                      <a:pt x="66" y="160"/>
                    </a:lnTo>
                    <a:lnTo>
                      <a:pt x="78" y="156"/>
                    </a:lnTo>
                    <a:lnTo>
                      <a:pt x="78" y="156"/>
                    </a:lnTo>
                    <a:lnTo>
                      <a:pt x="86" y="154"/>
                    </a:lnTo>
                    <a:lnTo>
                      <a:pt x="86" y="154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106" y="142"/>
                    </a:lnTo>
                    <a:lnTo>
                      <a:pt x="110" y="136"/>
                    </a:lnTo>
                    <a:lnTo>
                      <a:pt x="112" y="130"/>
                    </a:lnTo>
                    <a:lnTo>
                      <a:pt x="114" y="122"/>
                    </a:lnTo>
                    <a:lnTo>
                      <a:pt x="116" y="106"/>
                    </a:lnTo>
                    <a:lnTo>
                      <a:pt x="116" y="88"/>
                    </a:lnTo>
                    <a:lnTo>
                      <a:pt x="114" y="70"/>
                    </a:lnTo>
                    <a:lnTo>
                      <a:pt x="110" y="54"/>
                    </a:lnTo>
                    <a:lnTo>
                      <a:pt x="104" y="32"/>
                    </a:lnTo>
                    <a:lnTo>
                      <a:pt x="104" y="32"/>
                    </a:lnTo>
                    <a:close/>
                  </a:path>
                </a:pathLst>
              </a:custGeom>
              <a:solidFill>
                <a:srgbClr val="E03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61"/>
              <p:cNvSpPr/>
              <p:nvPr/>
            </p:nvSpPr>
            <p:spPr>
              <a:xfrm>
                <a:off x="7021513" y="1084263"/>
                <a:ext cx="225425" cy="266700"/>
              </a:xfrm>
              <a:custGeom>
                <a:rect b="b" l="l" r="r" t="t"/>
                <a:pathLst>
                  <a:path extrusionOk="0" h="168" w="142">
                    <a:moveTo>
                      <a:pt x="6" y="164"/>
                    </a:moveTo>
                    <a:lnTo>
                      <a:pt x="6" y="164"/>
                    </a:lnTo>
                    <a:lnTo>
                      <a:pt x="2" y="160"/>
                    </a:lnTo>
                    <a:lnTo>
                      <a:pt x="0" y="154"/>
                    </a:lnTo>
                    <a:lnTo>
                      <a:pt x="2" y="148"/>
                    </a:lnTo>
                    <a:lnTo>
                      <a:pt x="4" y="140"/>
                    </a:lnTo>
                    <a:lnTo>
                      <a:pt x="14" y="124"/>
                    </a:lnTo>
                    <a:lnTo>
                      <a:pt x="30" y="102"/>
                    </a:lnTo>
                    <a:lnTo>
                      <a:pt x="30" y="102"/>
                    </a:lnTo>
                    <a:lnTo>
                      <a:pt x="38" y="90"/>
                    </a:lnTo>
                    <a:lnTo>
                      <a:pt x="44" y="78"/>
                    </a:lnTo>
                    <a:lnTo>
                      <a:pt x="52" y="52"/>
                    </a:lnTo>
                    <a:lnTo>
                      <a:pt x="58" y="40"/>
                    </a:lnTo>
                    <a:lnTo>
                      <a:pt x="64" y="28"/>
                    </a:lnTo>
                    <a:lnTo>
                      <a:pt x="72" y="16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94" y="2"/>
                    </a:lnTo>
                    <a:lnTo>
                      <a:pt x="108" y="0"/>
                    </a:lnTo>
                    <a:lnTo>
                      <a:pt x="120" y="2"/>
                    </a:lnTo>
                    <a:lnTo>
                      <a:pt x="130" y="6"/>
                    </a:lnTo>
                    <a:lnTo>
                      <a:pt x="138" y="14"/>
                    </a:lnTo>
                    <a:lnTo>
                      <a:pt x="142" y="24"/>
                    </a:lnTo>
                    <a:lnTo>
                      <a:pt x="142" y="30"/>
                    </a:lnTo>
                    <a:lnTo>
                      <a:pt x="142" y="36"/>
                    </a:lnTo>
                    <a:lnTo>
                      <a:pt x="138" y="42"/>
                    </a:lnTo>
                    <a:lnTo>
                      <a:pt x="136" y="50"/>
                    </a:lnTo>
                    <a:lnTo>
                      <a:pt x="136" y="50"/>
                    </a:lnTo>
                    <a:lnTo>
                      <a:pt x="112" y="80"/>
                    </a:lnTo>
                    <a:lnTo>
                      <a:pt x="82" y="114"/>
                    </a:lnTo>
                    <a:lnTo>
                      <a:pt x="54" y="144"/>
                    </a:lnTo>
                    <a:lnTo>
                      <a:pt x="42" y="154"/>
                    </a:lnTo>
                    <a:lnTo>
                      <a:pt x="32" y="162"/>
                    </a:lnTo>
                    <a:lnTo>
                      <a:pt x="32" y="162"/>
                    </a:lnTo>
                    <a:lnTo>
                      <a:pt x="20" y="168"/>
                    </a:lnTo>
                    <a:lnTo>
                      <a:pt x="12" y="168"/>
                    </a:lnTo>
                    <a:lnTo>
                      <a:pt x="8" y="166"/>
                    </a:lnTo>
                    <a:lnTo>
                      <a:pt x="6" y="164"/>
                    </a:lnTo>
                    <a:lnTo>
                      <a:pt x="6" y="164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61"/>
              <p:cNvSpPr/>
              <p:nvPr/>
            </p:nvSpPr>
            <p:spPr>
              <a:xfrm>
                <a:off x="6805613" y="1303338"/>
                <a:ext cx="263525" cy="130175"/>
              </a:xfrm>
              <a:custGeom>
                <a:rect b="b" l="l" r="r" t="t"/>
                <a:pathLst>
                  <a:path extrusionOk="0" h="82" w="166">
                    <a:moveTo>
                      <a:pt x="10" y="68"/>
                    </a:moveTo>
                    <a:lnTo>
                      <a:pt x="10" y="68"/>
                    </a:lnTo>
                    <a:lnTo>
                      <a:pt x="44" y="50"/>
                    </a:lnTo>
                    <a:lnTo>
                      <a:pt x="82" y="28"/>
                    </a:lnTo>
                    <a:lnTo>
                      <a:pt x="116" y="10"/>
                    </a:lnTo>
                    <a:lnTo>
                      <a:pt x="130" y="4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4"/>
                    </a:lnTo>
                    <a:lnTo>
                      <a:pt x="164" y="8"/>
                    </a:lnTo>
                    <a:lnTo>
                      <a:pt x="166" y="12"/>
                    </a:lnTo>
                    <a:lnTo>
                      <a:pt x="166" y="1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8" y="32"/>
                    </a:lnTo>
                    <a:lnTo>
                      <a:pt x="146" y="40"/>
                    </a:lnTo>
                    <a:lnTo>
                      <a:pt x="110" y="56"/>
                    </a:lnTo>
                    <a:lnTo>
                      <a:pt x="66" y="72"/>
                    </a:lnTo>
                    <a:lnTo>
                      <a:pt x="44" y="78"/>
                    </a:lnTo>
                    <a:lnTo>
                      <a:pt x="26" y="80"/>
                    </a:lnTo>
                    <a:lnTo>
                      <a:pt x="26" y="80"/>
                    </a:lnTo>
                    <a:lnTo>
                      <a:pt x="12" y="82"/>
                    </a:lnTo>
                    <a:lnTo>
                      <a:pt x="4" y="82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6" y="70"/>
                    </a:lnTo>
                    <a:lnTo>
                      <a:pt x="10" y="68"/>
                    </a:lnTo>
                    <a:lnTo>
                      <a:pt x="10" y="68"/>
                    </a:lnTo>
                    <a:close/>
                  </a:path>
                </a:pathLst>
              </a:custGeom>
              <a:solidFill>
                <a:srgbClr val="8F705D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61"/>
              <p:cNvSpPr/>
              <p:nvPr/>
            </p:nvSpPr>
            <p:spPr>
              <a:xfrm>
                <a:off x="6878638" y="1296988"/>
                <a:ext cx="196850" cy="127000"/>
              </a:xfrm>
              <a:custGeom>
                <a:rect b="b" l="l" r="r" t="t"/>
                <a:pathLst>
                  <a:path extrusionOk="0" h="80" w="124">
                    <a:moveTo>
                      <a:pt x="0" y="50"/>
                    </a:moveTo>
                    <a:lnTo>
                      <a:pt x="0" y="50"/>
                    </a:lnTo>
                    <a:lnTo>
                      <a:pt x="54" y="18"/>
                    </a:lnTo>
                    <a:lnTo>
                      <a:pt x="76" y="6"/>
                    </a:lnTo>
                    <a:lnTo>
                      <a:pt x="86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04" y="0"/>
                    </a:lnTo>
                    <a:lnTo>
                      <a:pt x="112" y="2"/>
                    </a:lnTo>
                    <a:lnTo>
                      <a:pt x="116" y="6"/>
                    </a:lnTo>
                    <a:lnTo>
                      <a:pt x="120" y="10"/>
                    </a:lnTo>
                    <a:lnTo>
                      <a:pt x="122" y="16"/>
                    </a:lnTo>
                    <a:lnTo>
                      <a:pt x="124" y="22"/>
                    </a:lnTo>
                    <a:lnTo>
                      <a:pt x="122" y="26"/>
                    </a:lnTo>
                    <a:lnTo>
                      <a:pt x="120" y="32"/>
                    </a:lnTo>
                    <a:lnTo>
                      <a:pt x="120" y="32"/>
                    </a:lnTo>
                    <a:lnTo>
                      <a:pt x="116" y="36"/>
                    </a:lnTo>
                    <a:lnTo>
                      <a:pt x="108" y="42"/>
                    </a:lnTo>
                    <a:lnTo>
                      <a:pt x="82" y="54"/>
                    </a:lnTo>
                    <a:lnTo>
                      <a:pt x="48" y="68"/>
                    </a:lnTo>
                    <a:lnTo>
                      <a:pt x="12" y="8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61"/>
              <p:cNvSpPr/>
              <p:nvPr/>
            </p:nvSpPr>
            <p:spPr>
              <a:xfrm>
                <a:off x="6811963" y="1458913"/>
                <a:ext cx="538162" cy="193675"/>
              </a:xfrm>
              <a:custGeom>
                <a:rect b="b" l="l" r="r" t="t"/>
                <a:pathLst>
                  <a:path extrusionOk="0" h="122" w="339">
                    <a:moveTo>
                      <a:pt x="339" y="74"/>
                    </a:moveTo>
                    <a:lnTo>
                      <a:pt x="339" y="74"/>
                    </a:lnTo>
                    <a:lnTo>
                      <a:pt x="339" y="64"/>
                    </a:lnTo>
                    <a:lnTo>
                      <a:pt x="337" y="56"/>
                    </a:lnTo>
                    <a:lnTo>
                      <a:pt x="333" y="50"/>
                    </a:lnTo>
                    <a:lnTo>
                      <a:pt x="329" y="42"/>
                    </a:lnTo>
                    <a:lnTo>
                      <a:pt x="314" y="32"/>
                    </a:lnTo>
                    <a:lnTo>
                      <a:pt x="298" y="22"/>
                    </a:lnTo>
                    <a:lnTo>
                      <a:pt x="278" y="14"/>
                    </a:lnTo>
                    <a:lnTo>
                      <a:pt x="256" y="10"/>
                    </a:lnTo>
                    <a:lnTo>
                      <a:pt x="232" y="6"/>
                    </a:lnTo>
                    <a:lnTo>
                      <a:pt x="208" y="2"/>
                    </a:lnTo>
                    <a:lnTo>
                      <a:pt x="156" y="0"/>
                    </a:lnTo>
                    <a:lnTo>
                      <a:pt x="108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30" y="4"/>
                    </a:lnTo>
                    <a:lnTo>
                      <a:pt x="18" y="8"/>
                    </a:lnTo>
                    <a:lnTo>
                      <a:pt x="8" y="16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4" y="44"/>
                    </a:lnTo>
                    <a:lnTo>
                      <a:pt x="8" y="50"/>
                    </a:lnTo>
                    <a:lnTo>
                      <a:pt x="14" y="58"/>
                    </a:lnTo>
                    <a:lnTo>
                      <a:pt x="22" y="64"/>
                    </a:lnTo>
                    <a:lnTo>
                      <a:pt x="32" y="70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78" y="90"/>
                    </a:lnTo>
                    <a:lnTo>
                      <a:pt x="112" y="102"/>
                    </a:lnTo>
                    <a:lnTo>
                      <a:pt x="146" y="110"/>
                    </a:lnTo>
                    <a:lnTo>
                      <a:pt x="182" y="118"/>
                    </a:lnTo>
                    <a:lnTo>
                      <a:pt x="216" y="122"/>
                    </a:lnTo>
                    <a:lnTo>
                      <a:pt x="246" y="122"/>
                    </a:lnTo>
                    <a:lnTo>
                      <a:pt x="272" y="118"/>
                    </a:lnTo>
                    <a:lnTo>
                      <a:pt x="282" y="116"/>
                    </a:lnTo>
                    <a:lnTo>
                      <a:pt x="292" y="112"/>
                    </a:lnTo>
                    <a:lnTo>
                      <a:pt x="292" y="112"/>
                    </a:lnTo>
                    <a:lnTo>
                      <a:pt x="318" y="94"/>
                    </a:lnTo>
                    <a:lnTo>
                      <a:pt x="333" y="82"/>
                    </a:lnTo>
                    <a:lnTo>
                      <a:pt x="339" y="76"/>
                    </a:lnTo>
                    <a:lnTo>
                      <a:pt x="339" y="74"/>
                    </a:lnTo>
                    <a:lnTo>
                      <a:pt x="339" y="74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61"/>
              <p:cNvSpPr/>
              <p:nvPr/>
            </p:nvSpPr>
            <p:spPr>
              <a:xfrm>
                <a:off x="6843713" y="1477963"/>
                <a:ext cx="547687" cy="200025"/>
              </a:xfrm>
              <a:custGeom>
                <a:rect b="b" l="l" r="r" t="t"/>
                <a:pathLst>
                  <a:path extrusionOk="0" h="126" w="345">
                    <a:moveTo>
                      <a:pt x="317" y="8"/>
                    </a:moveTo>
                    <a:lnTo>
                      <a:pt x="317" y="8"/>
                    </a:lnTo>
                    <a:lnTo>
                      <a:pt x="303" y="4"/>
                    </a:lnTo>
                    <a:lnTo>
                      <a:pt x="286" y="0"/>
                    </a:lnTo>
                    <a:lnTo>
                      <a:pt x="268" y="0"/>
                    </a:lnTo>
                    <a:lnTo>
                      <a:pt x="248" y="2"/>
                    </a:lnTo>
                    <a:lnTo>
                      <a:pt x="206" y="10"/>
                    </a:lnTo>
                    <a:lnTo>
                      <a:pt x="164" y="20"/>
                    </a:lnTo>
                    <a:lnTo>
                      <a:pt x="124" y="34"/>
                    </a:lnTo>
                    <a:lnTo>
                      <a:pt x="88" y="46"/>
                    </a:lnTo>
                    <a:lnTo>
                      <a:pt x="58" y="56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26" y="66"/>
                    </a:lnTo>
                    <a:lnTo>
                      <a:pt x="12" y="74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4"/>
                    </a:lnTo>
                    <a:lnTo>
                      <a:pt x="0" y="98"/>
                    </a:lnTo>
                    <a:lnTo>
                      <a:pt x="4" y="104"/>
                    </a:lnTo>
                    <a:lnTo>
                      <a:pt x="10" y="108"/>
                    </a:lnTo>
                    <a:lnTo>
                      <a:pt x="16" y="112"/>
                    </a:lnTo>
                    <a:lnTo>
                      <a:pt x="26" y="116"/>
                    </a:lnTo>
                    <a:lnTo>
                      <a:pt x="52" y="122"/>
                    </a:lnTo>
                    <a:lnTo>
                      <a:pt x="52" y="122"/>
                    </a:lnTo>
                    <a:lnTo>
                      <a:pt x="86" y="126"/>
                    </a:lnTo>
                    <a:lnTo>
                      <a:pt x="124" y="126"/>
                    </a:lnTo>
                    <a:lnTo>
                      <a:pt x="162" y="126"/>
                    </a:lnTo>
                    <a:lnTo>
                      <a:pt x="198" y="124"/>
                    </a:lnTo>
                    <a:lnTo>
                      <a:pt x="234" y="122"/>
                    </a:lnTo>
                    <a:lnTo>
                      <a:pt x="266" y="116"/>
                    </a:lnTo>
                    <a:lnTo>
                      <a:pt x="294" y="110"/>
                    </a:lnTo>
                    <a:lnTo>
                      <a:pt x="315" y="104"/>
                    </a:lnTo>
                    <a:lnTo>
                      <a:pt x="315" y="104"/>
                    </a:lnTo>
                    <a:lnTo>
                      <a:pt x="327" y="94"/>
                    </a:lnTo>
                    <a:lnTo>
                      <a:pt x="335" y="84"/>
                    </a:lnTo>
                    <a:lnTo>
                      <a:pt x="341" y="72"/>
                    </a:lnTo>
                    <a:lnTo>
                      <a:pt x="343" y="58"/>
                    </a:lnTo>
                    <a:lnTo>
                      <a:pt x="345" y="46"/>
                    </a:lnTo>
                    <a:lnTo>
                      <a:pt x="343" y="34"/>
                    </a:lnTo>
                    <a:lnTo>
                      <a:pt x="341" y="26"/>
                    </a:lnTo>
                    <a:lnTo>
                      <a:pt x="339" y="18"/>
                    </a:lnTo>
                    <a:lnTo>
                      <a:pt x="339" y="18"/>
                    </a:lnTo>
                    <a:lnTo>
                      <a:pt x="333" y="12"/>
                    </a:lnTo>
                    <a:lnTo>
                      <a:pt x="327" y="10"/>
                    </a:lnTo>
                    <a:lnTo>
                      <a:pt x="317" y="8"/>
                    </a:lnTo>
                    <a:lnTo>
                      <a:pt x="317" y="8"/>
                    </a:lnTo>
                    <a:close/>
                  </a:path>
                </a:pathLst>
              </a:custGeom>
              <a:solidFill>
                <a:srgbClr val="E03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61"/>
              <p:cNvSpPr/>
              <p:nvPr/>
            </p:nvSpPr>
            <p:spPr>
              <a:xfrm>
                <a:off x="7142163" y="1071563"/>
                <a:ext cx="239712" cy="460375"/>
              </a:xfrm>
              <a:custGeom>
                <a:rect b="b" l="l" r="r" t="t"/>
                <a:pathLst>
                  <a:path extrusionOk="0" h="290" w="151">
                    <a:moveTo>
                      <a:pt x="4" y="18"/>
                    </a:moveTo>
                    <a:lnTo>
                      <a:pt x="4" y="18"/>
                    </a:lnTo>
                    <a:lnTo>
                      <a:pt x="2" y="28"/>
                    </a:lnTo>
                    <a:lnTo>
                      <a:pt x="0" y="4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94"/>
                    </a:lnTo>
                    <a:lnTo>
                      <a:pt x="4" y="114"/>
                    </a:lnTo>
                    <a:lnTo>
                      <a:pt x="6" y="134"/>
                    </a:lnTo>
                    <a:lnTo>
                      <a:pt x="12" y="154"/>
                    </a:lnTo>
                    <a:lnTo>
                      <a:pt x="46" y="266"/>
                    </a:lnTo>
                    <a:lnTo>
                      <a:pt x="46" y="266"/>
                    </a:lnTo>
                    <a:lnTo>
                      <a:pt x="48" y="270"/>
                    </a:lnTo>
                    <a:lnTo>
                      <a:pt x="58" y="278"/>
                    </a:lnTo>
                    <a:lnTo>
                      <a:pt x="64" y="284"/>
                    </a:lnTo>
                    <a:lnTo>
                      <a:pt x="72" y="288"/>
                    </a:lnTo>
                    <a:lnTo>
                      <a:pt x="82" y="290"/>
                    </a:lnTo>
                    <a:lnTo>
                      <a:pt x="92" y="290"/>
                    </a:lnTo>
                    <a:lnTo>
                      <a:pt x="92" y="290"/>
                    </a:lnTo>
                    <a:lnTo>
                      <a:pt x="104" y="288"/>
                    </a:lnTo>
                    <a:lnTo>
                      <a:pt x="104" y="288"/>
                    </a:lnTo>
                    <a:lnTo>
                      <a:pt x="123" y="284"/>
                    </a:lnTo>
                    <a:lnTo>
                      <a:pt x="137" y="280"/>
                    </a:lnTo>
                    <a:lnTo>
                      <a:pt x="151" y="274"/>
                    </a:lnTo>
                    <a:lnTo>
                      <a:pt x="145" y="48"/>
                    </a:lnTo>
                    <a:lnTo>
                      <a:pt x="145" y="48"/>
                    </a:lnTo>
                    <a:lnTo>
                      <a:pt x="147" y="38"/>
                    </a:lnTo>
                    <a:lnTo>
                      <a:pt x="145" y="30"/>
                    </a:lnTo>
                    <a:lnTo>
                      <a:pt x="141" y="22"/>
                    </a:lnTo>
                    <a:lnTo>
                      <a:pt x="135" y="16"/>
                    </a:lnTo>
                    <a:lnTo>
                      <a:pt x="125" y="12"/>
                    </a:lnTo>
                    <a:lnTo>
                      <a:pt x="115" y="8"/>
                    </a:lnTo>
                    <a:lnTo>
                      <a:pt x="88" y="2"/>
                    </a:lnTo>
                    <a:lnTo>
                      <a:pt x="62" y="0"/>
                    </a:lnTo>
                    <a:lnTo>
                      <a:pt x="36" y="4"/>
                    </a:lnTo>
                    <a:lnTo>
                      <a:pt x="24" y="6"/>
                    </a:lnTo>
                    <a:lnTo>
                      <a:pt x="16" y="10"/>
                    </a:lnTo>
                    <a:lnTo>
                      <a:pt x="8" y="14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61"/>
              <p:cNvSpPr/>
              <p:nvPr/>
            </p:nvSpPr>
            <p:spPr>
              <a:xfrm>
                <a:off x="7142163" y="1071563"/>
                <a:ext cx="239712" cy="460375"/>
              </a:xfrm>
              <a:custGeom>
                <a:rect b="b" l="l" r="r" t="t"/>
                <a:pathLst>
                  <a:path extrusionOk="0" h="290" w="151">
                    <a:moveTo>
                      <a:pt x="4" y="18"/>
                    </a:moveTo>
                    <a:lnTo>
                      <a:pt x="4" y="18"/>
                    </a:lnTo>
                    <a:lnTo>
                      <a:pt x="2" y="28"/>
                    </a:lnTo>
                    <a:lnTo>
                      <a:pt x="0" y="4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94"/>
                    </a:lnTo>
                    <a:lnTo>
                      <a:pt x="4" y="114"/>
                    </a:lnTo>
                    <a:lnTo>
                      <a:pt x="6" y="134"/>
                    </a:lnTo>
                    <a:lnTo>
                      <a:pt x="12" y="154"/>
                    </a:lnTo>
                    <a:lnTo>
                      <a:pt x="46" y="266"/>
                    </a:lnTo>
                    <a:lnTo>
                      <a:pt x="46" y="266"/>
                    </a:lnTo>
                    <a:lnTo>
                      <a:pt x="48" y="270"/>
                    </a:lnTo>
                    <a:lnTo>
                      <a:pt x="58" y="278"/>
                    </a:lnTo>
                    <a:lnTo>
                      <a:pt x="64" y="284"/>
                    </a:lnTo>
                    <a:lnTo>
                      <a:pt x="72" y="288"/>
                    </a:lnTo>
                    <a:lnTo>
                      <a:pt x="82" y="290"/>
                    </a:lnTo>
                    <a:lnTo>
                      <a:pt x="92" y="290"/>
                    </a:lnTo>
                    <a:lnTo>
                      <a:pt x="92" y="290"/>
                    </a:lnTo>
                    <a:lnTo>
                      <a:pt x="104" y="288"/>
                    </a:lnTo>
                    <a:lnTo>
                      <a:pt x="104" y="288"/>
                    </a:lnTo>
                    <a:lnTo>
                      <a:pt x="123" y="284"/>
                    </a:lnTo>
                    <a:lnTo>
                      <a:pt x="137" y="280"/>
                    </a:lnTo>
                    <a:lnTo>
                      <a:pt x="151" y="274"/>
                    </a:lnTo>
                    <a:lnTo>
                      <a:pt x="145" y="48"/>
                    </a:lnTo>
                    <a:lnTo>
                      <a:pt x="145" y="48"/>
                    </a:lnTo>
                    <a:lnTo>
                      <a:pt x="147" y="38"/>
                    </a:lnTo>
                    <a:lnTo>
                      <a:pt x="145" y="30"/>
                    </a:lnTo>
                    <a:lnTo>
                      <a:pt x="141" y="22"/>
                    </a:lnTo>
                    <a:lnTo>
                      <a:pt x="135" y="16"/>
                    </a:lnTo>
                    <a:lnTo>
                      <a:pt x="125" y="12"/>
                    </a:lnTo>
                    <a:lnTo>
                      <a:pt x="115" y="8"/>
                    </a:lnTo>
                    <a:lnTo>
                      <a:pt x="88" y="2"/>
                    </a:lnTo>
                    <a:lnTo>
                      <a:pt x="62" y="0"/>
                    </a:lnTo>
                    <a:lnTo>
                      <a:pt x="36" y="4"/>
                    </a:lnTo>
                    <a:lnTo>
                      <a:pt x="24" y="6"/>
                    </a:lnTo>
                    <a:lnTo>
                      <a:pt x="16" y="10"/>
                    </a:lnTo>
                    <a:lnTo>
                      <a:pt x="8" y="14"/>
                    </a:lnTo>
                    <a:lnTo>
                      <a:pt x="4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61"/>
              <p:cNvSpPr/>
              <p:nvPr/>
            </p:nvSpPr>
            <p:spPr>
              <a:xfrm>
                <a:off x="7189788" y="1084263"/>
                <a:ext cx="47625" cy="25400"/>
              </a:xfrm>
              <a:custGeom>
                <a:rect b="b" l="l" r="r" t="t"/>
                <a:pathLst>
                  <a:path extrusionOk="0" h="16" w="30">
                    <a:moveTo>
                      <a:pt x="30" y="14"/>
                    </a:moveTo>
                    <a:lnTo>
                      <a:pt x="30" y="14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16" y="14"/>
                    </a:lnTo>
                    <a:lnTo>
                      <a:pt x="10" y="12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30" y="14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61"/>
              <p:cNvSpPr/>
              <p:nvPr/>
            </p:nvSpPr>
            <p:spPr>
              <a:xfrm>
                <a:off x="7189788" y="1084263"/>
                <a:ext cx="47625" cy="25400"/>
              </a:xfrm>
              <a:custGeom>
                <a:rect b="b" l="l" r="r" t="t"/>
                <a:pathLst>
                  <a:path extrusionOk="0" h="16" w="30">
                    <a:moveTo>
                      <a:pt x="30" y="14"/>
                    </a:moveTo>
                    <a:lnTo>
                      <a:pt x="30" y="14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16" y="14"/>
                    </a:lnTo>
                    <a:lnTo>
                      <a:pt x="10" y="12"/>
                    </a:ln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61"/>
              <p:cNvSpPr/>
              <p:nvPr/>
            </p:nvSpPr>
            <p:spPr>
              <a:xfrm>
                <a:off x="6723063" y="1249363"/>
                <a:ext cx="295275" cy="206375"/>
              </a:xfrm>
              <a:custGeom>
                <a:rect b="b" l="l" r="r" t="t"/>
                <a:pathLst>
                  <a:path extrusionOk="0" h="130" w="186">
                    <a:moveTo>
                      <a:pt x="186" y="120"/>
                    </a:moveTo>
                    <a:lnTo>
                      <a:pt x="48" y="13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36" y="0"/>
                    </a:lnTo>
                    <a:lnTo>
                      <a:pt x="138" y="4"/>
                    </a:lnTo>
                    <a:lnTo>
                      <a:pt x="186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61"/>
              <p:cNvSpPr/>
              <p:nvPr/>
            </p:nvSpPr>
            <p:spPr>
              <a:xfrm>
                <a:off x="6818313" y="1427163"/>
                <a:ext cx="396875" cy="38100"/>
              </a:xfrm>
              <a:custGeom>
                <a:rect b="b" l="l" r="r" t="t"/>
                <a:pathLst>
                  <a:path extrusionOk="0" h="24" w="250">
                    <a:moveTo>
                      <a:pt x="250" y="8"/>
                    </a:moveTo>
                    <a:lnTo>
                      <a:pt x="25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61"/>
              <p:cNvSpPr/>
              <p:nvPr/>
            </p:nvSpPr>
            <p:spPr>
              <a:xfrm>
                <a:off x="6770688" y="1414463"/>
                <a:ext cx="41275" cy="15875"/>
              </a:xfrm>
              <a:custGeom>
                <a:rect b="b" l="l" r="r" t="t"/>
                <a:pathLst>
                  <a:path extrusionOk="0" h="10" w="26">
                    <a:moveTo>
                      <a:pt x="26" y="4"/>
                    </a:moveTo>
                    <a:lnTo>
                      <a:pt x="26" y="4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4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61"/>
              <p:cNvSpPr/>
              <p:nvPr/>
            </p:nvSpPr>
            <p:spPr>
              <a:xfrm>
                <a:off x="6764338" y="1398588"/>
                <a:ext cx="41275" cy="19050"/>
              </a:xfrm>
              <a:custGeom>
                <a:rect b="b" l="l" r="r" t="t"/>
                <a:pathLst>
                  <a:path extrusionOk="0" h="12" w="26">
                    <a:moveTo>
                      <a:pt x="26" y="6"/>
                    </a:moveTo>
                    <a:lnTo>
                      <a:pt x="26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6" y="6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61"/>
              <p:cNvSpPr/>
              <p:nvPr/>
            </p:nvSpPr>
            <p:spPr>
              <a:xfrm>
                <a:off x="6757988" y="1389063"/>
                <a:ext cx="31750" cy="12700"/>
              </a:xfrm>
              <a:custGeom>
                <a:rect b="b" l="l" r="r" t="t"/>
                <a:pathLst>
                  <a:path extrusionOk="0" h="8" w="20">
                    <a:moveTo>
                      <a:pt x="20" y="4"/>
                    </a:moveTo>
                    <a:lnTo>
                      <a:pt x="20" y="4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61"/>
              <p:cNvSpPr/>
              <p:nvPr/>
            </p:nvSpPr>
            <p:spPr>
              <a:xfrm>
                <a:off x="6773863" y="1427163"/>
                <a:ext cx="34925" cy="15875"/>
              </a:xfrm>
              <a:custGeom>
                <a:rect b="b" l="l" r="r" t="t"/>
                <a:pathLst>
                  <a:path extrusionOk="0" h="10" w="22">
                    <a:moveTo>
                      <a:pt x="22" y="4"/>
                    </a:moveTo>
                    <a:lnTo>
                      <a:pt x="22" y="4"/>
                    </a:lnTo>
                    <a:lnTo>
                      <a:pt x="22" y="4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0" y="2"/>
                    </a:lnTo>
                    <a:lnTo>
                      <a:pt x="22" y="4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61"/>
              <p:cNvSpPr/>
              <p:nvPr/>
            </p:nvSpPr>
            <p:spPr>
              <a:xfrm>
                <a:off x="6843713" y="1598613"/>
                <a:ext cx="187325" cy="415925"/>
              </a:xfrm>
              <a:custGeom>
                <a:rect b="b" l="l" r="r" t="t"/>
                <a:pathLst>
                  <a:path extrusionOk="0" h="262" w="118">
                    <a:moveTo>
                      <a:pt x="8" y="2"/>
                    </a:moveTo>
                    <a:lnTo>
                      <a:pt x="8" y="2"/>
                    </a:lnTo>
                    <a:lnTo>
                      <a:pt x="18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42" y="4"/>
                    </a:lnTo>
                    <a:lnTo>
                      <a:pt x="50" y="8"/>
                    </a:lnTo>
                    <a:lnTo>
                      <a:pt x="56" y="12"/>
                    </a:lnTo>
                    <a:lnTo>
                      <a:pt x="66" y="24"/>
                    </a:lnTo>
                    <a:lnTo>
                      <a:pt x="74" y="40"/>
                    </a:lnTo>
                    <a:lnTo>
                      <a:pt x="80" y="56"/>
                    </a:lnTo>
                    <a:lnTo>
                      <a:pt x="84" y="72"/>
                    </a:lnTo>
                    <a:lnTo>
                      <a:pt x="88" y="86"/>
                    </a:lnTo>
                    <a:lnTo>
                      <a:pt x="88" y="86"/>
                    </a:lnTo>
                    <a:lnTo>
                      <a:pt x="94" y="130"/>
                    </a:lnTo>
                    <a:lnTo>
                      <a:pt x="104" y="188"/>
                    </a:lnTo>
                    <a:lnTo>
                      <a:pt x="118" y="262"/>
                    </a:lnTo>
                    <a:lnTo>
                      <a:pt x="66" y="258"/>
                    </a:lnTo>
                    <a:lnTo>
                      <a:pt x="66" y="258"/>
                    </a:lnTo>
                    <a:lnTo>
                      <a:pt x="36" y="156"/>
                    </a:lnTo>
                    <a:lnTo>
                      <a:pt x="12" y="8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2" y="10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E03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61"/>
              <p:cNvSpPr/>
              <p:nvPr/>
            </p:nvSpPr>
            <p:spPr>
              <a:xfrm>
                <a:off x="6704013" y="1801813"/>
                <a:ext cx="79375" cy="95250"/>
              </a:xfrm>
              <a:custGeom>
                <a:rect b="b" l="l" r="r" t="t"/>
                <a:pathLst>
                  <a:path extrusionOk="0" h="60" w="50">
                    <a:moveTo>
                      <a:pt x="20" y="2"/>
                    </a:moveTo>
                    <a:lnTo>
                      <a:pt x="0" y="60"/>
                    </a:lnTo>
                    <a:lnTo>
                      <a:pt x="22" y="56"/>
                    </a:lnTo>
                    <a:lnTo>
                      <a:pt x="50" y="0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61"/>
              <p:cNvSpPr/>
              <p:nvPr/>
            </p:nvSpPr>
            <p:spPr>
              <a:xfrm>
                <a:off x="6700838" y="1468438"/>
                <a:ext cx="200025" cy="422275"/>
              </a:xfrm>
              <a:custGeom>
                <a:rect b="b" l="l" r="r" t="t"/>
                <a:pathLst>
                  <a:path extrusionOk="0" h="266" w="126">
                    <a:moveTo>
                      <a:pt x="88" y="0"/>
                    </a:moveTo>
                    <a:lnTo>
                      <a:pt x="88" y="0"/>
                    </a:lnTo>
                    <a:lnTo>
                      <a:pt x="98" y="4"/>
                    </a:lnTo>
                    <a:lnTo>
                      <a:pt x="104" y="8"/>
                    </a:lnTo>
                    <a:lnTo>
                      <a:pt x="112" y="14"/>
                    </a:lnTo>
                    <a:lnTo>
                      <a:pt x="116" y="22"/>
                    </a:lnTo>
                    <a:lnTo>
                      <a:pt x="120" y="28"/>
                    </a:lnTo>
                    <a:lnTo>
                      <a:pt x="124" y="36"/>
                    </a:lnTo>
                    <a:lnTo>
                      <a:pt x="126" y="54"/>
                    </a:lnTo>
                    <a:lnTo>
                      <a:pt x="126" y="72"/>
                    </a:lnTo>
                    <a:lnTo>
                      <a:pt x="122" y="90"/>
                    </a:lnTo>
                    <a:lnTo>
                      <a:pt x="118" y="106"/>
                    </a:lnTo>
                    <a:lnTo>
                      <a:pt x="112" y="120"/>
                    </a:lnTo>
                    <a:lnTo>
                      <a:pt x="112" y="120"/>
                    </a:lnTo>
                    <a:lnTo>
                      <a:pt x="74" y="206"/>
                    </a:lnTo>
                    <a:lnTo>
                      <a:pt x="48" y="266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28" y="148"/>
                    </a:lnTo>
                    <a:lnTo>
                      <a:pt x="50" y="70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6" y="16"/>
                    </a:lnTo>
                    <a:lnTo>
                      <a:pt x="72" y="10"/>
                    </a:lnTo>
                    <a:lnTo>
                      <a:pt x="80" y="4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61"/>
              <p:cNvSpPr/>
              <p:nvPr/>
            </p:nvSpPr>
            <p:spPr>
              <a:xfrm>
                <a:off x="7288213" y="1093788"/>
                <a:ext cx="185737" cy="292100"/>
              </a:xfrm>
              <a:custGeom>
                <a:rect b="b" l="l" r="r" t="t"/>
                <a:pathLst>
                  <a:path extrusionOk="0" h="184" w="117">
                    <a:moveTo>
                      <a:pt x="109" y="182"/>
                    </a:moveTo>
                    <a:lnTo>
                      <a:pt x="109" y="182"/>
                    </a:lnTo>
                    <a:lnTo>
                      <a:pt x="103" y="184"/>
                    </a:lnTo>
                    <a:lnTo>
                      <a:pt x="97" y="184"/>
                    </a:lnTo>
                    <a:lnTo>
                      <a:pt x="91" y="182"/>
                    </a:lnTo>
                    <a:lnTo>
                      <a:pt x="85" y="176"/>
                    </a:lnTo>
                    <a:lnTo>
                      <a:pt x="73" y="162"/>
                    </a:lnTo>
                    <a:lnTo>
                      <a:pt x="59" y="140"/>
                    </a:lnTo>
                    <a:lnTo>
                      <a:pt x="59" y="140"/>
                    </a:lnTo>
                    <a:lnTo>
                      <a:pt x="53" y="128"/>
                    </a:lnTo>
                    <a:lnTo>
                      <a:pt x="45" y="116"/>
                    </a:lnTo>
                    <a:lnTo>
                      <a:pt x="27" y="96"/>
                    </a:lnTo>
                    <a:lnTo>
                      <a:pt x="18" y="84"/>
                    </a:lnTo>
                    <a:lnTo>
                      <a:pt x="10" y="74"/>
                    </a:lnTo>
                    <a:lnTo>
                      <a:pt x="4" y="6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34"/>
                    </a:lnTo>
                    <a:lnTo>
                      <a:pt x="2" y="20"/>
                    </a:lnTo>
                    <a:lnTo>
                      <a:pt x="10" y="10"/>
                    </a:lnTo>
                    <a:lnTo>
                      <a:pt x="18" y="4"/>
                    </a:lnTo>
                    <a:lnTo>
                      <a:pt x="29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9" y="6"/>
                    </a:lnTo>
                    <a:lnTo>
                      <a:pt x="53" y="10"/>
                    </a:lnTo>
                    <a:lnTo>
                      <a:pt x="59" y="16"/>
                    </a:lnTo>
                    <a:lnTo>
                      <a:pt x="59" y="16"/>
                    </a:lnTo>
                    <a:lnTo>
                      <a:pt x="77" y="50"/>
                    </a:lnTo>
                    <a:lnTo>
                      <a:pt x="95" y="92"/>
                    </a:lnTo>
                    <a:lnTo>
                      <a:pt x="109" y="130"/>
                    </a:lnTo>
                    <a:lnTo>
                      <a:pt x="115" y="146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17" y="172"/>
                    </a:lnTo>
                    <a:lnTo>
                      <a:pt x="115" y="180"/>
                    </a:lnTo>
                    <a:lnTo>
                      <a:pt x="111" y="182"/>
                    </a:lnTo>
                    <a:lnTo>
                      <a:pt x="109" y="182"/>
                    </a:lnTo>
                    <a:lnTo>
                      <a:pt x="109" y="18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61"/>
              <p:cNvSpPr/>
              <p:nvPr/>
            </p:nvSpPr>
            <p:spPr>
              <a:xfrm>
                <a:off x="7186613" y="1331913"/>
                <a:ext cx="284162" cy="66675"/>
              </a:xfrm>
              <a:custGeom>
                <a:rect b="b" l="l" r="r" t="t"/>
                <a:pathLst>
                  <a:path extrusionOk="0" h="42" w="179">
                    <a:moveTo>
                      <a:pt x="12" y="16"/>
                    </a:moveTo>
                    <a:lnTo>
                      <a:pt x="12" y="16"/>
                    </a:lnTo>
                    <a:lnTo>
                      <a:pt x="52" y="12"/>
                    </a:lnTo>
                    <a:lnTo>
                      <a:pt x="95" y="6"/>
                    </a:lnTo>
                    <a:lnTo>
                      <a:pt x="133" y="0"/>
                    </a:lnTo>
                    <a:lnTo>
                      <a:pt x="149" y="0"/>
                    </a:lnTo>
                    <a:lnTo>
                      <a:pt x="161" y="0"/>
                    </a:lnTo>
                    <a:lnTo>
                      <a:pt x="161" y="0"/>
                    </a:lnTo>
                    <a:lnTo>
                      <a:pt x="169" y="4"/>
                    </a:lnTo>
                    <a:lnTo>
                      <a:pt x="175" y="8"/>
                    </a:lnTo>
                    <a:lnTo>
                      <a:pt x="179" y="12"/>
                    </a:lnTo>
                    <a:lnTo>
                      <a:pt x="179" y="16"/>
                    </a:lnTo>
                    <a:lnTo>
                      <a:pt x="179" y="22"/>
                    </a:lnTo>
                    <a:lnTo>
                      <a:pt x="177" y="26"/>
                    </a:lnTo>
                    <a:lnTo>
                      <a:pt x="171" y="34"/>
                    </a:lnTo>
                    <a:lnTo>
                      <a:pt x="171" y="34"/>
                    </a:lnTo>
                    <a:lnTo>
                      <a:pt x="163" y="36"/>
                    </a:lnTo>
                    <a:lnTo>
                      <a:pt x="149" y="38"/>
                    </a:lnTo>
                    <a:lnTo>
                      <a:pt x="111" y="42"/>
                    </a:lnTo>
                    <a:lnTo>
                      <a:pt x="62" y="40"/>
                    </a:lnTo>
                    <a:lnTo>
                      <a:pt x="42" y="38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8" y="30"/>
                    </a:lnTo>
                    <a:lnTo>
                      <a:pt x="2" y="26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61"/>
              <p:cNvSpPr/>
              <p:nvPr/>
            </p:nvSpPr>
            <p:spPr>
              <a:xfrm>
                <a:off x="7243763" y="1322388"/>
                <a:ext cx="230187" cy="79375"/>
              </a:xfrm>
              <a:custGeom>
                <a:rect b="b" l="l" r="r" t="t"/>
                <a:pathLst>
                  <a:path extrusionOk="0" h="50" w="145">
                    <a:moveTo>
                      <a:pt x="0" y="18"/>
                    </a:moveTo>
                    <a:lnTo>
                      <a:pt x="0" y="18"/>
                    </a:lnTo>
                    <a:lnTo>
                      <a:pt x="36" y="12"/>
                    </a:lnTo>
                    <a:lnTo>
                      <a:pt x="71" y="6"/>
                    </a:lnTo>
                    <a:lnTo>
                      <a:pt x="101" y="2"/>
                    </a:lnTo>
                    <a:lnTo>
                      <a:pt x="115" y="0"/>
                    </a:lnTo>
                    <a:lnTo>
                      <a:pt x="125" y="2"/>
                    </a:lnTo>
                    <a:lnTo>
                      <a:pt x="125" y="2"/>
                    </a:lnTo>
                    <a:lnTo>
                      <a:pt x="133" y="6"/>
                    </a:lnTo>
                    <a:lnTo>
                      <a:pt x="139" y="10"/>
                    </a:lnTo>
                    <a:lnTo>
                      <a:pt x="143" y="14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45" y="32"/>
                    </a:lnTo>
                    <a:lnTo>
                      <a:pt x="141" y="36"/>
                    </a:lnTo>
                    <a:lnTo>
                      <a:pt x="139" y="40"/>
                    </a:lnTo>
                    <a:lnTo>
                      <a:pt x="139" y="40"/>
                    </a:lnTo>
                    <a:lnTo>
                      <a:pt x="133" y="42"/>
                    </a:lnTo>
                    <a:lnTo>
                      <a:pt x="121" y="44"/>
                    </a:lnTo>
                    <a:lnTo>
                      <a:pt x="85" y="48"/>
                    </a:lnTo>
                    <a:lnTo>
                      <a:pt x="42" y="50"/>
                    </a:lnTo>
                    <a:lnTo>
                      <a:pt x="2" y="4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61"/>
              <p:cNvSpPr/>
              <p:nvPr/>
            </p:nvSpPr>
            <p:spPr>
              <a:xfrm>
                <a:off x="7123113" y="1382713"/>
                <a:ext cx="19050" cy="50800"/>
              </a:xfrm>
              <a:custGeom>
                <a:rect b="b" l="l" r="r" t="t"/>
                <a:pathLst>
                  <a:path extrusionOk="0" h="32" w="12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61"/>
              <p:cNvSpPr/>
              <p:nvPr/>
            </p:nvSpPr>
            <p:spPr>
              <a:xfrm>
                <a:off x="7100888" y="1389063"/>
                <a:ext cx="34925" cy="44450"/>
              </a:xfrm>
              <a:custGeom>
                <a:rect b="b" l="l" r="r" t="t"/>
                <a:pathLst>
                  <a:path extrusionOk="0" h="28" w="22">
                    <a:moveTo>
                      <a:pt x="20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6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61"/>
              <p:cNvSpPr/>
              <p:nvPr/>
            </p:nvSpPr>
            <p:spPr>
              <a:xfrm>
                <a:off x="7142163" y="1370013"/>
                <a:ext cx="69850" cy="50800"/>
              </a:xfrm>
              <a:custGeom>
                <a:rect b="b" l="l" r="r" t="t"/>
                <a:pathLst>
                  <a:path extrusionOk="0" h="32" w="44">
                    <a:moveTo>
                      <a:pt x="38" y="0"/>
                    </a:move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44" y="6"/>
                    </a:lnTo>
                    <a:lnTo>
                      <a:pt x="44" y="10"/>
                    </a:lnTo>
                    <a:lnTo>
                      <a:pt x="44" y="14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0" y="18"/>
                    </a:lnTo>
                    <a:lnTo>
                      <a:pt x="34" y="18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0" y="22"/>
                    </a:lnTo>
                    <a:lnTo>
                      <a:pt x="16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6" y="32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7C5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61"/>
              <p:cNvSpPr/>
              <p:nvPr/>
            </p:nvSpPr>
            <p:spPr>
              <a:xfrm>
                <a:off x="7088188" y="1357313"/>
                <a:ext cx="133350" cy="60325"/>
              </a:xfrm>
              <a:custGeom>
                <a:rect b="b" l="l" r="r" t="t"/>
                <a:pathLst>
                  <a:path extrusionOk="0" h="38" w="84">
                    <a:moveTo>
                      <a:pt x="70" y="0"/>
                    </a:moveTo>
                    <a:lnTo>
                      <a:pt x="38" y="8"/>
                    </a:lnTo>
                    <a:lnTo>
                      <a:pt x="38" y="8"/>
                    </a:lnTo>
                    <a:lnTo>
                      <a:pt x="36" y="1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38"/>
                    </a:lnTo>
                    <a:lnTo>
                      <a:pt x="8" y="38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8" y="22"/>
                    </a:lnTo>
                    <a:lnTo>
                      <a:pt x="44" y="22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60" y="26"/>
                    </a:lnTo>
                    <a:lnTo>
                      <a:pt x="66" y="26"/>
                    </a:lnTo>
                    <a:lnTo>
                      <a:pt x="70" y="26"/>
                    </a:lnTo>
                    <a:lnTo>
                      <a:pt x="74" y="24"/>
                    </a:lnTo>
                    <a:lnTo>
                      <a:pt x="78" y="22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4" y="10"/>
                    </a:lnTo>
                    <a:lnTo>
                      <a:pt x="82" y="6"/>
                    </a:lnTo>
                    <a:lnTo>
                      <a:pt x="80" y="2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61"/>
              <p:cNvSpPr/>
              <p:nvPr/>
            </p:nvSpPr>
            <p:spPr>
              <a:xfrm>
                <a:off x="7221538" y="890588"/>
                <a:ext cx="53975" cy="117475"/>
              </a:xfrm>
              <a:custGeom>
                <a:rect b="b" l="l" r="r" t="t"/>
                <a:pathLst>
                  <a:path extrusionOk="0" h="74" w="34">
                    <a:moveTo>
                      <a:pt x="16" y="74"/>
                    </a:moveTo>
                    <a:lnTo>
                      <a:pt x="16" y="74"/>
                    </a:lnTo>
                    <a:lnTo>
                      <a:pt x="26" y="58"/>
                    </a:lnTo>
                    <a:lnTo>
                      <a:pt x="32" y="46"/>
                    </a:lnTo>
                    <a:lnTo>
                      <a:pt x="34" y="3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28" y="0"/>
                    </a:lnTo>
                    <a:lnTo>
                      <a:pt x="0" y="10"/>
                    </a:lnTo>
                    <a:lnTo>
                      <a:pt x="4" y="66"/>
                    </a:lnTo>
                    <a:lnTo>
                      <a:pt x="16" y="7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61"/>
              <p:cNvSpPr/>
              <p:nvPr/>
            </p:nvSpPr>
            <p:spPr>
              <a:xfrm>
                <a:off x="7221538" y="890588"/>
                <a:ext cx="53975" cy="117475"/>
              </a:xfrm>
              <a:custGeom>
                <a:rect b="b" l="l" r="r" t="t"/>
                <a:pathLst>
                  <a:path extrusionOk="0" h="74" w="34">
                    <a:moveTo>
                      <a:pt x="16" y="74"/>
                    </a:moveTo>
                    <a:lnTo>
                      <a:pt x="16" y="74"/>
                    </a:lnTo>
                    <a:lnTo>
                      <a:pt x="26" y="58"/>
                    </a:lnTo>
                    <a:lnTo>
                      <a:pt x="32" y="46"/>
                    </a:lnTo>
                    <a:lnTo>
                      <a:pt x="34" y="3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28" y="0"/>
                    </a:lnTo>
                    <a:lnTo>
                      <a:pt x="0" y="10"/>
                    </a:lnTo>
                    <a:lnTo>
                      <a:pt x="4" y="66"/>
                    </a:lnTo>
                    <a:lnTo>
                      <a:pt x="16" y="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61"/>
              <p:cNvSpPr/>
              <p:nvPr/>
            </p:nvSpPr>
            <p:spPr>
              <a:xfrm>
                <a:off x="7173913" y="858838"/>
                <a:ext cx="117475" cy="171450"/>
              </a:xfrm>
              <a:custGeom>
                <a:rect b="b" l="l" r="r" t="t"/>
                <a:pathLst>
                  <a:path extrusionOk="0" h="108" w="74">
                    <a:moveTo>
                      <a:pt x="30" y="108"/>
                    </a:moveTo>
                    <a:lnTo>
                      <a:pt x="30" y="108"/>
                    </a:lnTo>
                    <a:lnTo>
                      <a:pt x="34" y="108"/>
                    </a:lnTo>
                    <a:lnTo>
                      <a:pt x="34" y="108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42" y="104"/>
                    </a:lnTo>
                    <a:lnTo>
                      <a:pt x="46" y="102"/>
                    </a:lnTo>
                    <a:lnTo>
                      <a:pt x="46" y="102"/>
                    </a:lnTo>
                    <a:lnTo>
                      <a:pt x="48" y="100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52" y="98"/>
                    </a:lnTo>
                    <a:lnTo>
                      <a:pt x="52" y="98"/>
                    </a:lnTo>
                    <a:lnTo>
                      <a:pt x="52" y="96"/>
                    </a:lnTo>
                    <a:lnTo>
                      <a:pt x="54" y="96"/>
                    </a:lnTo>
                    <a:lnTo>
                      <a:pt x="56" y="94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0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4" y="84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66" y="78"/>
                    </a:lnTo>
                    <a:lnTo>
                      <a:pt x="68" y="76"/>
                    </a:lnTo>
                    <a:lnTo>
                      <a:pt x="70" y="76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70"/>
                    </a:lnTo>
                    <a:lnTo>
                      <a:pt x="72" y="70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4" y="60"/>
                    </a:lnTo>
                    <a:lnTo>
                      <a:pt x="72" y="58"/>
                    </a:lnTo>
                    <a:lnTo>
                      <a:pt x="72" y="58"/>
                    </a:lnTo>
                    <a:lnTo>
                      <a:pt x="72" y="56"/>
                    </a:lnTo>
                    <a:lnTo>
                      <a:pt x="72" y="54"/>
                    </a:lnTo>
                    <a:lnTo>
                      <a:pt x="74" y="54"/>
                    </a:lnTo>
                    <a:lnTo>
                      <a:pt x="74" y="50"/>
                    </a:lnTo>
                    <a:lnTo>
                      <a:pt x="74" y="50"/>
                    </a:lnTo>
                    <a:lnTo>
                      <a:pt x="74" y="46"/>
                    </a:lnTo>
                    <a:lnTo>
                      <a:pt x="72" y="44"/>
                    </a:lnTo>
                    <a:lnTo>
                      <a:pt x="72" y="44"/>
                    </a:lnTo>
                    <a:lnTo>
                      <a:pt x="72" y="42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0" y="28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0" y="20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30" y="10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61"/>
              <p:cNvSpPr/>
              <p:nvPr/>
            </p:nvSpPr>
            <p:spPr>
              <a:xfrm>
                <a:off x="7173913" y="858838"/>
                <a:ext cx="117475" cy="171450"/>
              </a:xfrm>
              <a:custGeom>
                <a:rect b="b" l="l" r="r" t="t"/>
                <a:pathLst>
                  <a:path extrusionOk="0" h="108" w="74">
                    <a:moveTo>
                      <a:pt x="30" y="108"/>
                    </a:moveTo>
                    <a:lnTo>
                      <a:pt x="30" y="108"/>
                    </a:lnTo>
                    <a:lnTo>
                      <a:pt x="34" y="108"/>
                    </a:lnTo>
                    <a:lnTo>
                      <a:pt x="34" y="108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42" y="104"/>
                    </a:lnTo>
                    <a:lnTo>
                      <a:pt x="46" y="102"/>
                    </a:lnTo>
                    <a:lnTo>
                      <a:pt x="46" y="102"/>
                    </a:lnTo>
                    <a:lnTo>
                      <a:pt x="48" y="100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52" y="98"/>
                    </a:lnTo>
                    <a:lnTo>
                      <a:pt x="52" y="98"/>
                    </a:lnTo>
                    <a:lnTo>
                      <a:pt x="52" y="96"/>
                    </a:lnTo>
                    <a:lnTo>
                      <a:pt x="54" y="96"/>
                    </a:lnTo>
                    <a:lnTo>
                      <a:pt x="56" y="94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0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4" y="84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66" y="78"/>
                    </a:lnTo>
                    <a:lnTo>
                      <a:pt x="68" y="76"/>
                    </a:lnTo>
                    <a:lnTo>
                      <a:pt x="70" y="76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70"/>
                    </a:lnTo>
                    <a:lnTo>
                      <a:pt x="72" y="70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4" y="60"/>
                    </a:lnTo>
                    <a:lnTo>
                      <a:pt x="72" y="58"/>
                    </a:lnTo>
                    <a:lnTo>
                      <a:pt x="72" y="58"/>
                    </a:lnTo>
                    <a:lnTo>
                      <a:pt x="72" y="56"/>
                    </a:lnTo>
                    <a:lnTo>
                      <a:pt x="72" y="54"/>
                    </a:lnTo>
                    <a:lnTo>
                      <a:pt x="74" y="54"/>
                    </a:lnTo>
                    <a:lnTo>
                      <a:pt x="74" y="50"/>
                    </a:lnTo>
                    <a:lnTo>
                      <a:pt x="74" y="50"/>
                    </a:lnTo>
                    <a:lnTo>
                      <a:pt x="74" y="46"/>
                    </a:lnTo>
                    <a:lnTo>
                      <a:pt x="72" y="44"/>
                    </a:lnTo>
                    <a:lnTo>
                      <a:pt x="72" y="44"/>
                    </a:lnTo>
                    <a:lnTo>
                      <a:pt x="72" y="42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0" y="28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0" y="20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30" y="1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61"/>
              <p:cNvSpPr/>
              <p:nvPr/>
            </p:nvSpPr>
            <p:spPr>
              <a:xfrm>
                <a:off x="7138988" y="922338"/>
                <a:ext cx="127000" cy="184150"/>
              </a:xfrm>
              <a:custGeom>
                <a:rect b="b" l="l" r="r" t="t"/>
                <a:pathLst>
                  <a:path extrusionOk="0" h="116" w="80">
                    <a:moveTo>
                      <a:pt x="32" y="102"/>
                    </a:moveTo>
                    <a:lnTo>
                      <a:pt x="30" y="96"/>
                    </a:lnTo>
                    <a:lnTo>
                      <a:pt x="18" y="58"/>
                    </a:lnTo>
                    <a:lnTo>
                      <a:pt x="0" y="4"/>
                    </a:lnTo>
                    <a:lnTo>
                      <a:pt x="50" y="0"/>
                    </a:lnTo>
                    <a:lnTo>
                      <a:pt x="54" y="12"/>
                    </a:lnTo>
                    <a:lnTo>
                      <a:pt x="68" y="5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80" y="96"/>
                    </a:lnTo>
                    <a:lnTo>
                      <a:pt x="78" y="104"/>
                    </a:lnTo>
                    <a:lnTo>
                      <a:pt x="72" y="112"/>
                    </a:lnTo>
                    <a:lnTo>
                      <a:pt x="62" y="116"/>
                    </a:lnTo>
                    <a:lnTo>
                      <a:pt x="32" y="102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61"/>
              <p:cNvSpPr/>
              <p:nvPr/>
            </p:nvSpPr>
            <p:spPr>
              <a:xfrm>
                <a:off x="7138988" y="922338"/>
                <a:ext cx="127000" cy="184150"/>
              </a:xfrm>
              <a:custGeom>
                <a:rect b="b" l="l" r="r" t="t"/>
                <a:pathLst>
                  <a:path extrusionOk="0" h="116" w="80">
                    <a:moveTo>
                      <a:pt x="32" y="102"/>
                    </a:moveTo>
                    <a:lnTo>
                      <a:pt x="30" y="96"/>
                    </a:lnTo>
                    <a:lnTo>
                      <a:pt x="18" y="58"/>
                    </a:lnTo>
                    <a:lnTo>
                      <a:pt x="0" y="4"/>
                    </a:lnTo>
                    <a:lnTo>
                      <a:pt x="50" y="0"/>
                    </a:lnTo>
                    <a:lnTo>
                      <a:pt x="54" y="12"/>
                    </a:lnTo>
                    <a:lnTo>
                      <a:pt x="68" y="5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80" y="96"/>
                    </a:lnTo>
                    <a:lnTo>
                      <a:pt x="78" y="104"/>
                    </a:lnTo>
                    <a:lnTo>
                      <a:pt x="72" y="112"/>
                    </a:lnTo>
                    <a:lnTo>
                      <a:pt x="62" y="116"/>
                    </a:lnTo>
                    <a:lnTo>
                      <a:pt x="32" y="10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57" name="Google Shape;1757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154863" y="928688"/>
                <a:ext cx="104775" cy="161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8" name="Google Shape;1758;p61"/>
              <p:cNvSpPr/>
              <p:nvPr/>
            </p:nvSpPr>
            <p:spPr>
              <a:xfrm>
                <a:off x="7097713" y="849313"/>
                <a:ext cx="165100" cy="190500"/>
              </a:xfrm>
              <a:custGeom>
                <a:rect b="b" l="l" r="r" t="t"/>
                <a:pathLst>
                  <a:path extrusionOk="0" h="120" w="104">
                    <a:moveTo>
                      <a:pt x="98" y="54"/>
                    </a:moveTo>
                    <a:lnTo>
                      <a:pt x="98" y="54"/>
                    </a:lnTo>
                    <a:lnTo>
                      <a:pt x="98" y="54"/>
                    </a:lnTo>
                    <a:lnTo>
                      <a:pt x="100" y="48"/>
                    </a:lnTo>
                    <a:lnTo>
                      <a:pt x="102" y="44"/>
                    </a:lnTo>
                    <a:lnTo>
                      <a:pt x="102" y="3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14"/>
                    </a:lnTo>
                    <a:lnTo>
                      <a:pt x="88" y="6"/>
                    </a:lnTo>
                    <a:lnTo>
                      <a:pt x="78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6" y="8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42"/>
                    </a:lnTo>
                    <a:lnTo>
                      <a:pt x="0" y="60"/>
                    </a:lnTo>
                    <a:lnTo>
                      <a:pt x="2" y="80"/>
                    </a:lnTo>
                    <a:lnTo>
                      <a:pt x="6" y="98"/>
                    </a:lnTo>
                    <a:lnTo>
                      <a:pt x="12" y="110"/>
                    </a:lnTo>
                    <a:lnTo>
                      <a:pt x="16" y="116"/>
                    </a:lnTo>
                    <a:lnTo>
                      <a:pt x="18" y="118"/>
                    </a:lnTo>
                    <a:lnTo>
                      <a:pt x="18" y="118"/>
                    </a:lnTo>
                    <a:lnTo>
                      <a:pt x="28" y="120"/>
                    </a:lnTo>
                    <a:lnTo>
                      <a:pt x="38" y="120"/>
                    </a:lnTo>
                    <a:lnTo>
                      <a:pt x="50" y="120"/>
                    </a:lnTo>
                    <a:lnTo>
                      <a:pt x="62" y="116"/>
                    </a:lnTo>
                    <a:lnTo>
                      <a:pt x="72" y="112"/>
                    </a:lnTo>
                    <a:lnTo>
                      <a:pt x="80" y="108"/>
                    </a:lnTo>
                    <a:lnTo>
                      <a:pt x="86" y="102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90" y="78"/>
                    </a:lnTo>
                    <a:lnTo>
                      <a:pt x="90" y="78"/>
                    </a:lnTo>
                    <a:lnTo>
                      <a:pt x="98" y="76"/>
                    </a:lnTo>
                    <a:lnTo>
                      <a:pt x="102" y="70"/>
                    </a:lnTo>
                    <a:lnTo>
                      <a:pt x="102" y="70"/>
                    </a:lnTo>
                    <a:lnTo>
                      <a:pt x="104" y="66"/>
                    </a:lnTo>
                    <a:lnTo>
                      <a:pt x="104" y="62"/>
                    </a:lnTo>
                    <a:lnTo>
                      <a:pt x="102" y="58"/>
                    </a:lnTo>
                    <a:lnTo>
                      <a:pt x="98" y="54"/>
                    </a:lnTo>
                    <a:lnTo>
                      <a:pt x="98" y="54"/>
                    </a:lnTo>
                    <a:close/>
                  </a:path>
                </a:pathLst>
              </a:custGeom>
              <a:solidFill>
                <a:srgbClr val="9A6C4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61"/>
              <p:cNvSpPr/>
              <p:nvPr/>
            </p:nvSpPr>
            <p:spPr>
              <a:xfrm>
                <a:off x="7094538" y="808038"/>
                <a:ext cx="190500" cy="155575"/>
              </a:xfrm>
              <a:custGeom>
                <a:rect b="b" l="l" r="r" t="t"/>
                <a:pathLst>
                  <a:path extrusionOk="0" h="98" w="120">
                    <a:moveTo>
                      <a:pt x="0" y="52"/>
                    </a:moveTo>
                    <a:lnTo>
                      <a:pt x="0" y="52"/>
                    </a:lnTo>
                    <a:lnTo>
                      <a:pt x="0" y="54"/>
                    </a:lnTo>
                    <a:lnTo>
                      <a:pt x="2" y="56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6" y="50"/>
                    </a:lnTo>
                    <a:lnTo>
                      <a:pt x="8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4" y="50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2" y="48"/>
                    </a:lnTo>
                    <a:lnTo>
                      <a:pt x="24" y="48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6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42" y="50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0" y="50"/>
                    </a:lnTo>
                    <a:lnTo>
                      <a:pt x="50" y="54"/>
                    </a:lnTo>
                    <a:lnTo>
                      <a:pt x="52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4"/>
                    </a:lnTo>
                    <a:lnTo>
                      <a:pt x="62" y="56"/>
                    </a:lnTo>
                    <a:lnTo>
                      <a:pt x="62" y="58"/>
                    </a:lnTo>
                    <a:lnTo>
                      <a:pt x="62" y="58"/>
                    </a:lnTo>
                    <a:lnTo>
                      <a:pt x="64" y="62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4" y="70"/>
                    </a:lnTo>
                    <a:lnTo>
                      <a:pt x="66" y="72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70" y="74"/>
                    </a:lnTo>
                    <a:lnTo>
                      <a:pt x="72" y="74"/>
                    </a:lnTo>
                    <a:lnTo>
                      <a:pt x="74" y="78"/>
                    </a:lnTo>
                    <a:lnTo>
                      <a:pt x="74" y="78"/>
                    </a:lnTo>
                    <a:lnTo>
                      <a:pt x="76" y="80"/>
                    </a:lnTo>
                    <a:lnTo>
                      <a:pt x="78" y="82"/>
                    </a:lnTo>
                    <a:lnTo>
                      <a:pt x="78" y="82"/>
                    </a:lnTo>
                    <a:lnTo>
                      <a:pt x="78" y="84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2" y="90"/>
                    </a:lnTo>
                    <a:lnTo>
                      <a:pt x="82" y="94"/>
                    </a:lnTo>
                    <a:lnTo>
                      <a:pt x="82" y="94"/>
                    </a:lnTo>
                    <a:lnTo>
                      <a:pt x="84" y="96"/>
                    </a:lnTo>
                    <a:lnTo>
                      <a:pt x="84" y="98"/>
                    </a:lnTo>
                    <a:lnTo>
                      <a:pt x="84" y="98"/>
                    </a:lnTo>
                    <a:lnTo>
                      <a:pt x="88" y="96"/>
                    </a:lnTo>
                    <a:lnTo>
                      <a:pt x="88" y="96"/>
                    </a:lnTo>
                    <a:lnTo>
                      <a:pt x="88" y="92"/>
                    </a:lnTo>
                    <a:lnTo>
                      <a:pt x="88" y="92"/>
                    </a:lnTo>
                    <a:lnTo>
                      <a:pt x="92" y="86"/>
                    </a:lnTo>
                    <a:lnTo>
                      <a:pt x="98" y="82"/>
                    </a:lnTo>
                    <a:lnTo>
                      <a:pt x="98" y="82"/>
                    </a:lnTo>
                    <a:lnTo>
                      <a:pt x="102" y="80"/>
                    </a:lnTo>
                    <a:lnTo>
                      <a:pt x="106" y="82"/>
                    </a:lnTo>
                    <a:lnTo>
                      <a:pt x="106" y="82"/>
                    </a:lnTo>
                    <a:lnTo>
                      <a:pt x="106" y="78"/>
                    </a:lnTo>
                    <a:lnTo>
                      <a:pt x="106" y="78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10" y="70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4" y="60"/>
                    </a:lnTo>
                    <a:lnTo>
                      <a:pt x="114" y="58"/>
                    </a:lnTo>
                    <a:lnTo>
                      <a:pt x="114" y="58"/>
                    </a:lnTo>
                    <a:lnTo>
                      <a:pt x="114" y="56"/>
                    </a:lnTo>
                    <a:lnTo>
                      <a:pt x="118" y="54"/>
                    </a:lnTo>
                    <a:lnTo>
                      <a:pt x="120" y="50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20" y="42"/>
                    </a:lnTo>
                    <a:lnTo>
                      <a:pt x="118" y="38"/>
                    </a:lnTo>
                    <a:lnTo>
                      <a:pt x="118" y="38"/>
                    </a:lnTo>
                    <a:lnTo>
                      <a:pt x="114" y="32"/>
                    </a:lnTo>
                    <a:lnTo>
                      <a:pt x="114" y="32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4" y="24"/>
                    </a:lnTo>
                    <a:lnTo>
                      <a:pt x="106" y="22"/>
                    </a:lnTo>
                    <a:lnTo>
                      <a:pt x="104" y="20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100" y="16"/>
                    </a:lnTo>
                    <a:lnTo>
                      <a:pt x="100" y="14"/>
                    </a:lnTo>
                    <a:lnTo>
                      <a:pt x="100" y="14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4" y="12"/>
                    </a:lnTo>
                    <a:lnTo>
                      <a:pt x="94" y="10"/>
                    </a:lnTo>
                    <a:lnTo>
                      <a:pt x="94" y="8"/>
                    </a:lnTo>
                    <a:lnTo>
                      <a:pt x="92" y="6"/>
                    </a:lnTo>
                    <a:lnTo>
                      <a:pt x="92" y="6"/>
                    </a:lnTo>
                    <a:lnTo>
                      <a:pt x="90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0" y="4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8" y="2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6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8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61"/>
              <p:cNvSpPr/>
              <p:nvPr/>
            </p:nvSpPr>
            <p:spPr>
              <a:xfrm>
                <a:off x="7243763" y="963613"/>
                <a:ext cx="15875" cy="15875"/>
              </a:xfrm>
              <a:custGeom>
                <a:rect b="b" l="l" r="r" t="t"/>
                <a:pathLst>
                  <a:path extrusionOk="0" h="10" w="10">
                    <a:moveTo>
                      <a:pt x="10" y="4"/>
                    </a:moveTo>
                    <a:lnTo>
                      <a:pt x="10" y="4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61"/>
              <p:cNvSpPr/>
              <p:nvPr/>
            </p:nvSpPr>
            <p:spPr>
              <a:xfrm>
                <a:off x="6872288" y="2008188"/>
                <a:ext cx="155575" cy="63500"/>
              </a:xfrm>
              <a:custGeom>
                <a:rect b="b" l="l" r="r" t="t"/>
                <a:pathLst>
                  <a:path extrusionOk="0" h="40" w="98">
                    <a:moveTo>
                      <a:pt x="60" y="0"/>
                    </a:moveTo>
                    <a:lnTo>
                      <a:pt x="60" y="0"/>
                    </a:lnTo>
                    <a:lnTo>
                      <a:pt x="44" y="12"/>
                    </a:lnTo>
                    <a:lnTo>
                      <a:pt x="30" y="18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2" y="24"/>
                    </a:lnTo>
                    <a:lnTo>
                      <a:pt x="6" y="26"/>
                    </a:lnTo>
                    <a:lnTo>
                      <a:pt x="4" y="28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94" y="40"/>
                    </a:lnTo>
                    <a:lnTo>
                      <a:pt x="94" y="40"/>
                    </a:lnTo>
                    <a:lnTo>
                      <a:pt x="98" y="38"/>
                    </a:lnTo>
                    <a:lnTo>
                      <a:pt x="98" y="34"/>
                    </a:lnTo>
                    <a:lnTo>
                      <a:pt x="98" y="34"/>
                    </a:lnTo>
                    <a:lnTo>
                      <a:pt x="98" y="22"/>
                    </a:lnTo>
                    <a:lnTo>
                      <a:pt x="96" y="12"/>
                    </a:lnTo>
                    <a:lnTo>
                      <a:pt x="94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61"/>
              <p:cNvSpPr/>
              <p:nvPr/>
            </p:nvSpPr>
            <p:spPr>
              <a:xfrm>
                <a:off x="6615113" y="1890713"/>
                <a:ext cx="149225" cy="92075"/>
              </a:xfrm>
              <a:custGeom>
                <a:rect b="b" l="l" r="r" t="t"/>
                <a:pathLst>
                  <a:path extrusionOk="0" h="58" w="94">
                    <a:moveTo>
                      <a:pt x="48" y="4"/>
                    </a:moveTo>
                    <a:lnTo>
                      <a:pt x="48" y="4"/>
                    </a:lnTo>
                    <a:lnTo>
                      <a:pt x="34" y="18"/>
                    </a:lnTo>
                    <a:lnTo>
                      <a:pt x="24" y="28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4" y="42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4" y="30"/>
                    </a:lnTo>
                    <a:lnTo>
                      <a:pt x="94" y="26"/>
                    </a:lnTo>
                    <a:lnTo>
                      <a:pt x="94" y="26"/>
                    </a:lnTo>
                    <a:lnTo>
                      <a:pt x="90" y="14"/>
                    </a:lnTo>
                    <a:lnTo>
                      <a:pt x="88" y="6"/>
                    </a:lnTo>
                    <a:lnTo>
                      <a:pt x="84" y="0"/>
                    </a:lnTo>
                    <a:lnTo>
                      <a:pt x="4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3" name="Google Shape;1763;p61"/>
            <p:cNvGrpSpPr/>
            <p:nvPr/>
          </p:nvGrpSpPr>
          <p:grpSpPr>
            <a:xfrm>
              <a:off x="6182139" y="1806606"/>
              <a:ext cx="2192073" cy="3035508"/>
              <a:chOff x="4224338" y="2058988"/>
              <a:chExt cx="2438400" cy="3376612"/>
            </a:xfrm>
          </p:grpSpPr>
          <p:sp>
            <p:nvSpPr>
              <p:cNvPr id="1764" name="Google Shape;1764;p61"/>
              <p:cNvSpPr/>
              <p:nvPr/>
            </p:nvSpPr>
            <p:spPr>
              <a:xfrm>
                <a:off x="5443538" y="3182938"/>
                <a:ext cx="1219200" cy="2252662"/>
              </a:xfrm>
              <a:custGeom>
                <a:rect b="b" l="l" r="r" t="t"/>
                <a:pathLst>
                  <a:path extrusionOk="0" h="1419" w="768">
                    <a:moveTo>
                      <a:pt x="768" y="0"/>
                    </a:moveTo>
                    <a:lnTo>
                      <a:pt x="766" y="975"/>
                    </a:lnTo>
                    <a:lnTo>
                      <a:pt x="0" y="1419"/>
                    </a:lnTo>
                    <a:lnTo>
                      <a:pt x="2" y="445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61"/>
              <p:cNvSpPr/>
              <p:nvPr/>
            </p:nvSpPr>
            <p:spPr>
              <a:xfrm>
                <a:off x="5443538" y="3182938"/>
                <a:ext cx="1219200" cy="2252662"/>
              </a:xfrm>
              <a:custGeom>
                <a:rect b="b" l="l" r="r" t="t"/>
                <a:pathLst>
                  <a:path extrusionOk="0" h="1419" w="768">
                    <a:moveTo>
                      <a:pt x="768" y="0"/>
                    </a:moveTo>
                    <a:lnTo>
                      <a:pt x="766" y="975"/>
                    </a:lnTo>
                    <a:lnTo>
                      <a:pt x="0" y="1419"/>
                    </a:lnTo>
                    <a:lnTo>
                      <a:pt x="2" y="445"/>
                    </a:lnTo>
                    <a:lnTo>
                      <a:pt x="7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61"/>
              <p:cNvSpPr/>
              <p:nvPr/>
            </p:nvSpPr>
            <p:spPr>
              <a:xfrm>
                <a:off x="4224338" y="3182938"/>
                <a:ext cx="1222375" cy="2252662"/>
              </a:xfrm>
              <a:custGeom>
                <a:rect b="b" l="l" r="r" t="t"/>
                <a:pathLst>
                  <a:path extrusionOk="0" h="1419" w="770">
                    <a:moveTo>
                      <a:pt x="770" y="445"/>
                    </a:moveTo>
                    <a:lnTo>
                      <a:pt x="768" y="1419"/>
                    </a:lnTo>
                    <a:lnTo>
                      <a:pt x="0" y="975"/>
                    </a:lnTo>
                    <a:lnTo>
                      <a:pt x="0" y="0"/>
                    </a:lnTo>
                    <a:lnTo>
                      <a:pt x="770" y="445"/>
                    </a:lnTo>
                    <a:close/>
                  </a:path>
                </a:pathLst>
              </a:custGeom>
              <a:solidFill>
                <a:srgbClr val="8A8C8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61"/>
              <p:cNvSpPr/>
              <p:nvPr/>
            </p:nvSpPr>
            <p:spPr>
              <a:xfrm>
                <a:off x="4224338" y="2478088"/>
                <a:ext cx="2438400" cy="1411287"/>
              </a:xfrm>
              <a:custGeom>
                <a:rect b="b" l="l" r="r" t="t"/>
                <a:pathLst>
                  <a:path extrusionOk="0" h="889" w="1536">
                    <a:moveTo>
                      <a:pt x="1536" y="444"/>
                    </a:moveTo>
                    <a:lnTo>
                      <a:pt x="770" y="889"/>
                    </a:lnTo>
                    <a:lnTo>
                      <a:pt x="0" y="444"/>
                    </a:lnTo>
                    <a:lnTo>
                      <a:pt x="766" y="0"/>
                    </a:lnTo>
                    <a:lnTo>
                      <a:pt x="1536" y="44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61"/>
              <p:cNvSpPr/>
              <p:nvPr/>
            </p:nvSpPr>
            <p:spPr>
              <a:xfrm>
                <a:off x="5465763" y="2243138"/>
                <a:ext cx="133350" cy="549275"/>
              </a:xfrm>
              <a:custGeom>
                <a:rect b="b" l="l" r="r" t="t"/>
                <a:pathLst>
                  <a:path extrusionOk="0" h="346" w="84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8" y="6"/>
                    </a:lnTo>
                    <a:lnTo>
                      <a:pt x="40" y="0"/>
                    </a:lnTo>
                    <a:lnTo>
                      <a:pt x="84" y="334"/>
                    </a:lnTo>
                    <a:lnTo>
                      <a:pt x="84" y="334"/>
                    </a:lnTo>
                    <a:lnTo>
                      <a:pt x="82" y="338"/>
                    </a:lnTo>
                    <a:lnTo>
                      <a:pt x="78" y="342"/>
                    </a:lnTo>
                    <a:lnTo>
                      <a:pt x="78" y="342"/>
                    </a:lnTo>
                    <a:lnTo>
                      <a:pt x="76" y="344"/>
                    </a:lnTo>
                    <a:lnTo>
                      <a:pt x="76" y="344"/>
                    </a:lnTo>
                    <a:lnTo>
                      <a:pt x="76" y="344"/>
                    </a:lnTo>
                    <a:lnTo>
                      <a:pt x="76" y="344"/>
                    </a:lnTo>
                    <a:lnTo>
                      <a:pt x="74" y="344"/>
                    </a:lnTo>
                    <a:lnTo>
                      <a:pt x="72" y="344"/>
                    </a:lnTo>
                    <a:lnTo>
                      <a:pt x="72" y="346"/>
                    </a:lnTo>
                    <a:lnTo>
                      <a:pt x="72" y="346"/>
                    </a:lnTo>
                    <a:lnTo>
                      <a:pt x="70" y="346"/>
                    </a:lnTo>
                    <a:lnTo>
                      <a:pt x="70" y="346"/>
                    </a:lnTo>
                    <a:lnTo>
                      <a:pt x="70" y="346"/>
                    </a:lnTo>
                    <a:lnTo>
                      <a:pt x="70" y="346"/>
                    </a:lnTo>
                    <a:lnTo>
                      <a:pt x="70" y="346"/>
                    </a:lnTo>
                    <a:lnTo>
                      <a:pt x="68" y="346"/>
                    </a:lnTo>
                    <a:lnTo>
                      <a:pt x="68" y="346"/>
                    </a:lnTo>
                    <a:lnTo>
                      <a:pt x="68" y="346"/>
                    </a:lnTo>
                    <a:lnTo>
                      <a:pt x="66" y="346"/>
                    </a:lnTo>
                    <a:lnTo>
                      <a:pt x="66" y="346"/>
                    </a:lnTo>
                    <a:lnTo>
                      <a:pt x="66" y="346"/>
                    </a:lnTo>
                    <a:lnTo>
                      <a:pt x="64" y="346"/>
                    </a:lnTo>
                    <a:lnTo>
                      <a:pt x="64" y="346"/>
                    </a:lnTo>
                    <a:lnTo>
                      <a:pt x="64" y="346"/>
                    </a:lnTo>
                    <a:lnTo>
                      <a:pt x="62" y="346"/>
                    </a:lnTo>
                    <a:lnTo>
                      <a:pt x="62" y="346"/>
                    </a:lnTo>
                    <a:lnTo>
                      <a:pt x="62" y="346"/>
                    </a:lnTo>
                    <a:lnTo>
                      <a:pt x="60" y="346"/>
                    </a:lnTo>
                    <a:lnTo>
                      <a:pt x="60" y="346"/>
                    </a:lnTo>
                    <a:lnTo>
                      <a:pt x="60" y="346"/>
                    </a:lnTo>
                    <a:lnTo>
                      <a:pt x="58" y="346"/>
                    </a:lnTo>
                    <a:lnTo>
                      <a:pt x="58" y="346"/>
                    </a:lnTo>
                    <a:lnTo>
                      <a:pt x="58" y="346"/>
                    </a:lnTo>
                    <a:lnTo>
                      <a:pt x="56" y="346"/>
                    </a:lnTo>
                    <a:lnTo>
                      <a:pt x="56" y="344"/>
                    </a:lnTo>
                    <a:lnTo>
                      <a:pt x="54" y="344"/>
                    </a:lnTo>
                    <a:lnTo>
                      <a:pt x="54" y="344"/>
                    </a:lnTo>
                    <a:lnTo>
                      <a:pt x="54" y="344"/>
                    </a:lnTo>
                    <a:lnTo>
                      <a:pt x="52" y="344"/>
                    </a:lnTo>
                    <a:lnTo>
                      <a:pt x="52" y="344"/>
                    </a:lnTo>
                    <a:lnTo>
                      <a:pt x="50" y="342"/>
                    </a:lnTo>
                    <a:lnTo>
                      <a:pt x="50" y="342"/>
                    </a:lnTo>
                    <a:lnTo>
                      <a:pt x="50" y="342"/>
                    </a:lnTo>
                    <a:lnTo>
                      <a:pt x="48" y="342"/>
                    </a:lnTo>
                    <a:lnTo>
                      <a:pt x="48" y="342"/>
                    </a:lnTo>
                    <a:lnTo>
                      <a:pt x="48" y="340"/>
                    </a:lnTo>
                    <a:lnTo>
                      <a:pt x="48" y="340"/>
                    </a:lnTo>
                    <a:lnTo>
                      <a:pt x="48" y="340"/>
                    </a:lnTo>
                    <a:lnTo>
                      <a:pt x="46" y="340"/>
                    </a:lnTo>
                    <a:lnTo>
                      <a:pt x="46" y="340"/>
                    </a:lnTo>
                    <a:lnTo>
                      <a:pt x="46" y="340"/>
                    </a:lnTo>
                    <a:lnTo>
                      <a:pt x="46" y="338"/>
                    </a:lnTo>
                    <a:lnTo>
                      <a:pt x="46" y="338"/>
                    </a:lnTo>
                    <a:lnTo>
                      <a:pt x="46" y="338"/>
                    </a:lnTo>
                    <a:lnTo>
                      <a:pt x="46" y="338"/>
                    </a:lnTo>
                    <a:lnTo>
                      <a:pt x="44" y="338"/>
                    </a:lnTo>
                    <a:lnTo>
                      <a:pt x="44" y="336"/>
                    </a:lnTo>
                    <a:lnTo>
                      <a:pt x="44" y="336"/>
                    </a:lnTo>
                    <a:lnTo>
                      <a:pt x="44" y="336"/>
                    </a:lnTo>
                    <a:lnTo>
                      <a:pt x="44" y="336"/>
                    </a:lnTo>
                    <a:lnTo>
                      <a:pt x="44" y="336"/>
                    </a:lnTo>
                    <a:lnTo>
                      <a:pt x="44" y="334"/>
                    </a:lnTo>
                    <a:lnTo>
                      <a:pt x="44" y="33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61"/>
              <p:cNvSpPr/>
              <p:nvPr/>
            </p:nvSpPr>
            <p:spPr>
              <a:xfrm>
                <a:off x="5132388" y="3214688"/>
                <a:ext cx="168275" cy="76200"/>
              </a:xfrm>
              <a:custGeom>
                <a:rect b="b" l="l" r="r" t="t"/>
                <a:pathLst>
                  <a:path extrusionOk="0" h="48" w="106">
                    <a:moveTo>
                      <a:pt x="106" y="26"/>
                    </a:moveTo>
                    <a:lnTo>
                      <a:pt x="106" y="34"/>
                    </a:lnTo>
                    <a:lnTo>
                      <a:pt x="106" y="34"/>
                    </a:lnTo>
                    <a:lnTo>
                      <a:pt x="104" y="38"/>
                    </a:lnTo>
                    <a:lnTo>
                      <a:pt x="100" y="44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0" y="48"/>
                    </a:lnTo>
                    <a:lnTo>
                      <a:pt x="84" y="48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56" y="38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2" y="34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2" y="4"/>
                    </a:lnTo>
                    <a:lnTo>
                      <a:pt x="96" y="16"/>
                    </a:lnTo>
                    <a:lnTo>
                      <a:pt x="96" y="16"/>
                    </a:lnTo>
                    <a:lnTo>
                      <a:pt x="100" y="18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6" y="26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61"/>
              <p:cNvSpPr/>
              <p:nvPr/>
            </p:nvSpPr>
            <p:spPr>
              <a:xfrm>
                <a:off x="5097463" y="2741613"/>
                <a:ext cx="98425" cy="692150"/>
              </a:xfrm>
              <a:custGeom>
                <a:rect b="b" l="l" r="r" t="t"/>
                <a:pathLst>
                  <a:path extrusionOk="0" h="436" w="62">
                    <a:moveTo>
                      <a:pt x="40" y="0"/>
                    </a:move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24" y="426"/>
                    </a:lnTo>
                    <a:lnTo>
                      <a:pt x="24" y="426"/>
                    </a:lnTo>
                    <a:lnTo>
                      <a:pt x="24" y="430"/>
                    </a:lnTo>
                    <a:lnTo>
                      <a:pt x="30" y="434"/>
                    </a:lnTo>
                    <a:lnTo>
                      <a:pt x="30" y="434"/>
                    </a:lnTo>
                    <a:lnTo>
                      <a:pt x="32" y="434"/>
                    </a:lnTo>
                    <a:lnTo>
                      <a:pt x="32" y="434"/>
                    </a:lnTo>
                    <a:lnTo>
                      <a:pt x="32" y="434"/>
                    </a:lnTo>
                    <a:lnTo>
                      <a:pt x="32" y="434"/>
                    </a:lnTo>
                    <a:lnTo>
                      <a:pt x="34" y="436"/>
                    </a:lnTo>
                    <a:lnTo>
                      <a:pt x="34" y="436"/>
                    </a:lnTo>
                    <a:lnTo>
                      <a:pt x="36" y="436"/>
                    </a:lnTo>
                    <a:lnTo>
                      <a:pt x="36" y="436"/>
                    </a:lnTo>
                    <a:lnTo>
                      <a:pt x="36" y="436"/>
                    </a:lnTo>
                    <a:lnTo>
                      <a:pt x="36" y="436"/>
                    </a:lnTo>
                    <a:lnTo>
                      <a:pt x="36" y="436"/>
                    </a:lnTo>
                    <a:lnTo>
                      <a:pt x="38" y="436"/>
                    </a:lnTo>
                    <a:lnTo>
                      <a:pt x="38" y="436"/>
                    </a:lnTo>
                    <a:lnTo>
                      <a:pt x="38" y="436"/>
                    </a:lnTo>
                    <a:lnTo>
                      <a:pt x="40" y="436"/>
                    </a:lnTo>
                    <a:lnTo>
                      <a:pt x="40" y="436"/>
                    </a:lnTo>
                    <a:lnTo>
                      <a:pt x="40" y="436"/>
                    </a:lnTo>
                    <a:lnTo>
                      <a:pt x="40" y="436"/>
                    </a:lnTo>
                    <a:lnTo>
                      <a:pt x="42" y="436"/>
                    </a:lnTo>
                    <a:lnTo>
                      <a:pt x="42" y="436"/>
                    </a:lnTo>
                    <a:lnTo>
                      <a:pt x="42" y="436"/>
                    </a:lnTo>
                    <a:lnTo>
                      <a:pt x="44" y="436"/>
                    </a:lnTo>
                    <a:lnTo>
                      <a:pt x="44" y="436"/>
                    </a:lnTo>
                    <a:lnTo>
                      <a:pt x="44" y="436"/>
                    </a:lnTo>
                    <a:lnTo>
                      <a:pt x="46" y="436"/>
                    </a:lnTo>
                    <a:lnTo>
                      <a:pt x="46" y="436"/>
                    </a:lnTo>
                    <a:lnTo>
                      <a:pt x="46" y="436"/>
                    </a:lnTo>
                    <a:lnTo>
                      <a:pt x="46" y="436"/>
                    </a:lnTo>
                    <a:lnTo>
                      <a:pt x="50" y="436"/>
                    </a:lnTo>
                    <a:lnTo>
                      <a:pt x="50" y="436"/>
                    </a:lnTo>
                    <a:lnTo>
                      <a:pt x="50" y="436"/>
                    </a:lnTo>
                    <a:lnTo>
                      <a:pt x="50" y="436"/>
                    </a:lnTo>
                    <a:lnTo>
                      <a:pt x="52" y="436"/>
                    </a:lnTo>
                    <a:lnTo>
                      <a:pt x="52" y="436"/>
                    </a:lnTo>
                    <a:lnTo>
                      <a:pt x="52" y="436"/>
                    </a:lnTo>
                    <a:lnTo>
                      <a:pt x="54" y="434"/>
                    </a:lnTo>
                    <a:lnTo>
                      <a:pt x="54" y="434"/>
                    </a:lnTo>
                    <a:lnTo>
                      <a:pt x="56" y="434"/>
                    </a:lnTo>
                    <a:lnTo>
                      <a:pt x="58" y="434"/>
                    </a:lnTo>
                    <a:lnTo>
                      <a:pt x="58" y="434"/>
                    </a:lnTo>
                    <a:lnTo>
                      <a:pt x="58" y="432"/>
                    </a:lnTo>
                    <a:lnTo>
                      <a:pt x="58" y="432"/>
                    </a:lnTo>
                    <a:lnTo>
                      <a:pt x="60" y="432"/>
                    </a:lnTo>
                    <a:lnTo>
                      <a:pt x="60" y="432"/>
                    </a:lnTo>
                    <a:lnTo>
                      <a:pt x="60" y="432"/>
                    </a:lnTo>
                    <a:lnTo>
                      <a:pt x="60" y="432"/>
                    </a:lnTo>
                    <a:lnTo>
                      <a:pt x="62" y="430"/>
                    </a:lnTo>
                    <a:lnTo>
                      <a:pt x="62" y="430"/>
                    </a:lnTo>
                    <a:lnTo>
                      <a:pt x="62" y="430"/>
                    </a:lnTo>
                    <a:lnTo>
                      <a:pt x="62" y="430"/>
                    </a:lnTo>
                    <a:lnTo>
                      <a:pt x="62" y="428"/>
                    </a:lnTo>
                    <a:lnTo>
                      <a:pt x="62" y="428"/>
                    </a:lnTo>
                    <a:lnTo>
                      <a:pt x="62" y="428"/>
                    </a:lnTo>
                    <a:lnTo>
                      <a:pt x="62" y="428"/>
                    </a:lnTo>
                    <a:lnTo>
                      <a:pt x="62" y="428"/>
                    </a:lnTo>
                    <a:lnTo>
                      <a:pt x="62" y="426"/>
                    </a:lnTo>
                    <a:lnTo>
                      <a:pt x="62" y="426"/>
                    </a:lnTo>
                    <a:lnTo>
                      <a:pt x="62" y="426"/>
                    </a:lnTo>
                    <a:lnTo>
                      <a:pt x="62" y="426"/>
                    </a:lnTo>
                    <a:lnTo>
                      <a:pt x="62" y="426"/>
                    </a:lnTo>
                    <a:lnTo>
                      <a:pt x="62" y="426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61"/>
              <p:cNvSpPr/>
              <p:nvPr/>
            </p:nvSpPr>
            <p:spPr>
              <a:xfrm>
                <a:off x="5843588" y="2414588"/>
                <a:ext cx="60325" cy="34925"/>
              </a:xfrm>
              <a:custGeom>
                <a:rect b="b" l="l" r="r" t="t"/>
                <a:pathLst>
                  <a:path extrusionOk="0" h="22" w="38">
                    <a:moveTo>
                      <a:pt x="34" y="2"/>
                    </a:moveTo>
                    <a:lnTo>
                      <a:pt x="34" y="2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8" y="14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26" y="22"/>
                    </a:lnTo>
                    <a:lnTo>
                      <a:pt x="20" y="22"/>
                    </a:lnTo>
                    <a:lnTo>
                      <a:pt x="12" y="2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FEBE1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61"/>
              <p:cNvSpPr/>
              <p:nvPr/>
            </p:nvSpPr>
            <p:spPr>
              <a:xfrm>
                <a:off x="5843588" y="2430463"/>
                <a:ext cx="92075" cy="577850"/>
              </a:xfrm>
              <a:custGeom>
                <a:rect b="b" l="l" r="r" t="t"/>
                <a:pathLst>
                  <a:path extrusionOk="0" h="364" w="58">
                    <a:moveTo>
                      <a:pt x="38" y="2"/>
                    </a:move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8" y="352"/>
                    </a:lnTo>
                    <a:lnTo>
                      <a:pt x="18" y="352"/>
                    </a:lnTo>
                    <a:lnTo>
                      <a:pt x="20" y="356"/>
                    </a:lnTo>
                    <a:lnTo>
                      <a:pt x="24" y="360"/>
                    </a:lnTo>
                    <a:lnTo>
                      <a:pt x="24" y="360"/>
                    </a:lnTo>
                    <a:lnTo>
                      <a:pt x="26" y="362"/>
                    </a:lnTo>
                    <a:lnTo>
                      <a:pt x="26" y="362"/>
                    </a:lnTo>
                    <a:lnTo>
                      <a:pt x="28" y="362"/>
                    </a:lnTo>
                    <a:lnTo>
                      <a:pt x="28" y="362"/>
                    </a:lnTo>
                    <a:lnTo>
                      <a:pt x="30" y="362"/>
                    </a:lnTo>
                    <a:lnTo>
                      <a:pt x="30" y="362"/>
                    </a:lnTo>
                    <a:lnTo>
                      <a:pt x="30" y="362"/>
                    </a:lnTo>
                    <a:lnTo>
                      <a:pt x="32" y="362"/>
                    </a:lnTo>
                    <a:lnTo>
                      <a:pt x="32" y="362"/>
                    </a:lnTo>
                    <a:lnTo>
                      <a:pt x="32" y="362"/>
                    </a:lnTo>
                    <a:lnTo>
                      <a:pt x="32" y="362"/>
                    </a:lnTo>
                    <a:lnTo>
                      <a:pt x="32" y="362"/>
                    </a:lnTo>
                    <a:lnTo>
                      <a:pt x="32" y="364"/>
                    </a:lnTo>
                    <a:lnTo>
                      <a:pt x="34" y="364"/>
                    </a:lnTo>
                    <a:lnTo>
                      <a:pt x="34" y="364"/>
                    </a:lnTo>
                    <a:lnTo>
                      <a:pt x="34" y="364"/>
                    </a:lnTo>
                    <a:lnTo>
                      <a:pt x="36" y="364"/>
                    </a:lnTo>
                    <a:lnTo>
                      <a:pt x="36" y="364"/>
                    </a:lnTo>
                    <a:lnTo>
                      <a:pt x="36" y="364"/>
                    </a:lnTo>
                    <a:lnTo>
                      <a:pt x="38" y="364"/>
                    </a:lnTo>
                    <a:lnTo>
                      <a:pt x="38" y="364"/>
                    </a:lnTo>
                    <a:lnTo>
                      <a:pt x="38" y="364"/>
                    </a:lnTo>
                    <a:lnTo>
                      <a:pt x="40" y="364"/>
                    </a:lnTo>
                    <a:lnTo>
                      <a:pt x="40" y="364"/>
                    </a:lnTo>
                    <a:lnTo>
                      <a:pt x="40" y="364"/>
                    </a:lnTo>
                    <a:lnTo>
                      <a:pt x="42" y="364"/>
                    </a:lnTo>
                    <a:lnTo>
                      <a:pt x="42" y="364"/>
                    </a:lnTo>
                    <a:lnTo>
                      <a:pt x="42" y="364"/>
                    </a:lnTo>
                    <a:lnTo>
                      <a:pt x="44" y="364"/>
                    </a:lnTo>
                    <a:lnTo>
                      <a:pt x="44" y="364"/>
                    </a:lnTo>
                    <a:lnTo>
                      <a:pt x="44" y="362"/>
                    </a:lnTo>
                    <a:lnTo>
                      <a:pt x="46" y="362"/>
                    </a:lnTo>
                    <a:lnTo>
                      <a:pt x="46" y="362"/>
                    </a:lnTo>
                    <a:lnTo>
                      <a:pt x="48" y="362"/>
                    </a:lnTo>
                    <a:lnTo>
                      <a:pt x="48" y="362"/>
                    </a:lnTo>
                    <a:lnTo>
                      <a:pt x="48" y="362"/>
                    </a:lnTo>
                    <a:lnTo>
                      <a:pt x="50" y="362"/>
                    </a:lnTo>
                    <a:lnTo>
                      <a:pt x="50" y="362"/>
                    </a:lnTo>
                    <a:lnTo>
                      <a:pt x="52" y="360"/>
                    </a:lnTo>
                    <a:lnTo>
                      <a:pt x="52" y="360"/>
                    </a:lnTo>
                    <a:lnTo>
                      <a:pt x="52" y="360"/>
                    </a:lnTo>
                    <a:lnTo>
                      <a:pt x="54" y="360"/>
                    </a:lnTo>
                    <a:lnTo>
                      <a:pt x="54" y="358"/>
                    </a:lnTo>
                    <a:lnTo>
                      <a:pt x="54" y="358"/>
                    </a:lnTo>
                    <a:lnTo>
                      <a:pt x="54" y="358"/>
                    </a:lnTo>
                    <a:lnTo>
                      <a:pt x="54" y="358"/>
                    </a:lnTo>
                    <a:lnTo>
                      <a:pt x="56" y="358"/>
                    </a:lnTo>
                    <a:lnTo>
                      <a:pt x="56" y="356"/>
                    </a:lnTo>
                    <a:lnTo>
                      <a:pt x="56" y="356"/>
                    </a:lnTo>
                    <a:lnTo>
                      <a:pt x="56" y="356"/>
                    </a:lnTo>
                    <a:lnTo>
                      <a:pt x="56" y="356"/>
                    </a:lnTo>
                    <a:lnTo>
                      <a:pt x="56" y="356"/>
                    </a:lnTo>
                    <a:lnTo>
                      <a:pt x="58" y="354"/>
                    </a:lnTo>
                    <a:lnTo>
                      <a:pt x="58" y="354"/>
                    </a:lnTo>
                    <a:lnTo>
                      <a:pt x="58" y="354"/>
                    </a:lnTo>
                    <a:lnTo>
                      <a:pt x="58" y="354"/>
                    </a:lnTo>
                    <a:lnTo>
                      <a:pt x="58" y="354"/>
                    </a:lnTo>
                    <a:lnTo>
                      <a:pt x="58" y="354"/>
                    </a:lnTo>
                    <a:lnTo>
                      <a:pt x="58" y="352"/>
                    </a:lnTo>
                    <a:lnTo>
                      <a:pt x="58" y="352"/>
                    </a:lnTo>
                    <a:lnTo>
                      <a:pt x="58" y="352"/>
                    </a:lnTo>
                    <a:lnTo>
                      <a:pt x="38" y="0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61"/>
              <p:cNvSpPr/>
              <p:nvPr/>
            </p:nvSpPr>
            <p:spPr>
              <a:xfrm>
                <a:off x="4675188" y="2620963"/>
                <a:ext cx="130175" cy="549275"/>
              </a:xfrm>
              <a:custGeom>
                <a:rect b="b" l="l" r="r" t="t"/>
                <a:pathLst>
                  <a:path extrusionOk="0" h="346" w="82">
                    <a:moveTo>
                      <a:pt x="82" y="2"/>
                    </a:moveTo>
                    <a:lnTo>
                      <a:pt x="82" y="2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82" y="4"/>
                    </a:lnTo>
                    <a:lnTo>
                      <a:pt x="82" y="4"/>
                    </a:lnTo>
                    <a:lnTo>
                      <a:pt x="82" y="4"/>
                    </a:lnTo>
                    <a:lnTo>
                      <a:pt x="82" y="6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76" y="10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6" y="12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44" y="0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2" y="338"/>
                    </a:lnTo>
                    <a:lnTo>
                      <a:pt x="6" y="342"/>
                    </a:lnTo>
                    <a:lnTo>
                      <a:pt x="6" y="342"/>
                    </a:lnTo>
                    <a:lnTo>
                      <a:pt x="8" y="344"/>
                    </a:lnTo>
                    <a:lnTo>
                      <a:pt x="8" y="344"/>
                    </a:lnTo>
                    <a:lnTo>
                      <a:pt x="8" y="344"/>
                    </a:lnTo>
                    <a:lnTo>
                      <a:pt x="8" y="344"/>
                    </a:lnTo>
                    <a:lnTo>
                      <a:pt x="10" y="344"/>
                    </a:lnTo>
                    <a:lnTo>
                      <a:pt x="10" y="344"/>
                    </a:lnTo>
                    <a:lnTo>
                      <a:pt x="12" y="344"/>
                    </a:lnTo>
                    <a:lnTo>
                      <a:pt x="12" y="344"/>
                    </a:lnTo>
                    <a:lnTo>
                      <a:pt x="12" y="346"/>
                    </a:lnTo>
                    <a:lnTo>
                      <a:pt x="12" y="346"/>
                    </a:lnTo>
                    <a:lnTo>
                      <a:pt x="12" y="346"/>
                    </a:lnTo>
                    <a:lnTo>
                      <a:pt x="14" y="346"/>
                    </a:lnTo>
                    <a:lnTo>
                      <a:pt x="14" y="346"/>
                    </a:lnTo>
                    <a:lnTo>
                      <a:pt x="14" y="346"/>
                    </a:lnTo>
                    <a:lnTo>
                      <a:pt x="16" y="346"/>
                    </a:lnTo>
                    <a:lnTo>
                      <a:pt x="16" y="346"/>
                    </a:lnTo>
                    <a:lnTo>
                      <a:pt x="16" y="346"/>
                    </a:lnTo>
                    <a:lnTo>
                      <a:pt x="18" y="346"/>
                    </a:lnTo>
                    <a:lnTo>
                      <a:pt x="18" y="346"/>
                    </a:lnTo>
                    <a:lnTo>
                      <a:pt x="18" y="346"/>
                    </a:lnTo>
                    <a:lnTo>
                      <a:pt x="20" y="346"/>
                    </a:lnTo>
                    <a:lnTo>
                      <a:pt x="20" y="346"/>
                    </a:lnTo>
                    <a:lnTo>
                      <a:pt x="20" y="346"/>
                    </a:lnTo>
                    <a:lnTo>
                      <a:pt x="22" y="346"/>
                    </a:lnTo>
                    <a:lnTo>
                      <a:pt x="22" y="346"/>
                    </a:lnTo>
                    <a:lnTo>
                      <a:pt x="22" y="346"/>
                    </a:lnTo>
                    <a:lnTo>
                      <a:pt x="24" y="346"/>
                    </a:lnTo>
                    <a:lnTo>
                      <a:pt x="24" y="346"/>
                    </a:lnTo>
                    <a:lnTo>
                      <a:pt x="26" y="346"/>
                    </a:lnTo>
                    <a:lnTo>
                      <a:pt x="26" y="346"/>
                    </a:lnTo>
                    <a:lnTo>
                      <a:pt x="26" y="346"/>
                    </a:lnTo>
                    <a:lnTo>
                      <a:pt x="28" y="344"/>
                    </a:lnTo>
                    <a:lnTo>
                      <a:pt x="28" y="344"/>
                    </a:lnTo>
                    <a:lnTo>
                      <a:pt x="28" y="344"/>
                    </a:lnTo>
                    <a:lnTo>
                      <a:pt x="30" y="344"/>
                    </a:lnTo>
                    <a:lnTo>
                      <a:pt x="30" y="344"/>
                    </a:lnTo>
                    <a:lnTo>
                      <a:pt x="32" y="344"/>
                    </a:lnTo>
                    <a:lnTo>
                      <a:pt x="32" y="344"/>
                    </a:lnTo>
                    <a:lnTo>
                      <a:pt x="34" y="342"/>
                    </a:lnTo>
                    <a:lnTo>
                      <a:pt x="34" y="342"/>
                    </a:lnTo>
                    <a:lnTo>
                      <a:pt x="34" y="342"/>
                    </a:lnTo>
                    <a:lnTo>
                      <a:pt x="34" y="342"/>
                    </a:lnTo>
                    <a:lnTo>
                      <a:pt x="36" y="340"/>
                    </a:lnTo>
                    <a:lnTo>
                      <a:pt x="36" y="340"/>
                    </a:lnTo>
                    <a:lnTo>
                      <a:pt x="36" y="340"/>
                    </a:lnTo>
                    <a:lnTo>
                      <a:pt x="36" y="340"/>
                    </a:lnTo>
                    <a:lnTo>
                      <a:pt x="38" y="340"/>
                    </a:lnTo>
                    <a:lnTo>
                      <a:pt x="38" y="340"/>
                    </a:lnTo>
                    <a:lnTo>
                      <a:pt x="38" y="338"/>
                    </a:lnTo>
                    <a:lnTo>
                      <a:pt x="38" y="338"/>
                    </a:lnTo>
                    <a:lnTo>
                      <a:pt x="38" y="338"/>
                    </a:lnTo>
                    <a:lnTo>
                      <a:pt x="38" y="338"/>
                    </a:lnTo>
                    <a:lnTo>
                      <a:pt x="38" y="338"/>
                    </a:lnTo>
                    <a:lnTo>
                      <a:pt x="38" y="336"/>
                    </a:lnTo>
                    <a:lnTo>
                      <a:pt x="38" y="336"/>
                    </a:lnTo>
                    <a:lnTo>
                      <a:pt x="38" y="336"/>
                    </a:lnTo>
                    <a:lnTo>
                      <a:pt x="40" y="336"/>
                    </a:lnTo>
                    <a:lnTo>
                      <a:pt x="40" y="336"/>
                    </a:lnTo>
                    <a:lnTo>
                      <a:pt x="40" y="334"/>
                    </a:lnTo>
                    <a:lnTo>
                      <a:pt x="40" y="334"/>
                    </a:lnTo>
                    <a:lnTo>
                      <a:pt x="40" y="334"/>
                    </a:lnTo>
                    <a:lnTo>
                      <a:pt x="82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61"/>
              <p:cNvSpPr/>
              <p:nvPr/>
            </p:nvSpPr>
            <p:spPr>
              <a:xfrm>
                <a:off x="5300663" y="3087688"/>
                <a:ext cx="165100" cy="79375"/>
              </a:xfrm>
              <a:custGeom>
                <a:rect b="b" l="l" r="r" t="t"/>
                <a:pathLst>
                  <a:path extrusionOk="0" h="50" w="104">
                    <a:moveTo>
                      <a:pt x="104" y="28"/>
                    </a:moveTo>
                    <a:lnTo>
                      <a:pt x="104" y="34"/>
                    </a:lnTo>
                    <a:lnTo>
                      <a:pt x="104" y="34"/>
                    </a:lnTo>
                    <a:lnTo>
                      <a:pt x="104" y="40"/>
                    </a:lnTo>
                    <a:lnTo>
                      <a:pt x="100" y="44"/>
                    </a:lnTo>
                    <a:lnTo>
                      <a:pt x="94" y="48"/>
                    </a:lnTo>
                    <a:lnTo>
                      <a:pt x="94" y="48"/>
                    </a:lnTo>
                    <a:lnTo>
                      <a:pt x="90" y="50"/>
                    </a:lnTo>
                    <a:lnTo>
                      <a:pt x="84" y="4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6" y="40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2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4" y="0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62" y="6"/>
                    </a:lnTo>
                    <a:lnTo>
                      <a:pt x="96" y="16"/>
                    </a:lnTo>
                    <a:lnTo>
                      <a:pt x="96" y="16"/>
                    </a:lnTo>
                    <a:lnTo>
                      <a:pt x="100" y="18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4" y="28"/>
                    </a:lnTo>
                    <a:lnTo>
                      <a:pt x="10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61"/>
              <p:cNvSpPr/>
              <p:nvPr/>
            </p:nvSpPr>
            <p:spPr>
              <a:xfrm>
                <a:off x="5202238" y="2738438"/>
                <a:ext cx="212725" cy="533400"/>
              </a:xfrm>
              <a:custGeom>
                <a:rect b="b" l="l" r="r" t="t"/>
                <a:pathLst>
                  <a:path extrusionOk="0" h="336" w="134">
                    <a:moveTo>
                      <a:pt x="134" y="120"/>
                    </a:moveTo>
                    <a:lnTo>
                      <a:pt x="134" y="0"/>
                    </a:lnTo>
                    <a:lnTo>
                      <a:pt x="134" y="0"/>
                    </a:lnTo>
                    <a:lnTo>
                      <a:pt x="90" y="0"/>
                    </a:lnTo>
                    <a:lnTo>
                      <a:pt x="54" y="4"/>
                    </a:lnTo>
                    <a:lnTo>
                      <a:pt x="26" y="10"/>
                    </a:lnTo>
                    <a:lnTo>
                      <a:pt x="1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24"/>
                    </a:lnTo>
                    <a:lnTo>
                      <a:pt x="4" y="38"/>
                    </a:lnTo>
                    <a:lnTo>
                      <a:pt x="0" y="74"/>
                    </a:lnTo>
                    <a:lnTo>
                      <a:pt x="2" y="124"/>
                    </a:lnTo>
                    <a:lnTo>
                      <a:pt x="4" y="178"/>
                    </a:lnTo>
                    <a:lnTo>
                      <a:pt x="10" y="276"/>
                    </a:lnTo>
                    <a:lnTo>
                      <a:pt x="14" y="318"/>
                    </a:lnTo>
                    <a:lnTo>
                      <a:pt x="60" y="336"/>
                    </a:lnTo>
                    <a:lnTo>
                      <a:pt x="122" y="184"/>
                    </a:lnTo>
                    <a:lnTo>
                      <a:pt x="82" y="112"/>
                    </a:lnTo>
                    <a:lnTo>
                      <a:pt x="82" y="112"/>
                    </a:lnTo>
                    <a:lnTo>
                      <a:pt x="134" y="120"/>
                    </a:lnTo>
                    <a:lnTo>
                      <a:pt x="134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61"/>
              <p:cNvSpPr/>
              <p:nvPr/>
            </p:nvSpPr>
            <p:spPr>
              <a:xfrm>
                <a:off x="5300663" y="2744788"/>
                <a:ext cx="400050" cy="384175"/>
              </a:xfrm>
              <a:custGeom>
                <a:rect b="b" l="l" r="r" t="t"/>
                <a:pathLst>
                  <a:path extrusionOk="0" h="242" w="252">
                    <a:moveTo>
                      <a:pt x="252" y="12"/>
                    </a:moveTo>
                    <a:lnTo>
                      <a:pt x="252" y="12"/>
                    </a:lnTo>
                    <a:lnTo>
                      <a:pt x="246" y="54"/>
                    </a:lnTo>
                    <a:lnTo>
                      <a:pt x="238" y="88"/>
                    </a:lnTo>
                    <a:lnTo>
                      <a:pt x="232" y="118"/>
                    </a:lnTo>
                    <a:lnTo>
                      <a:pt x="110" y="114"/>
                    </a:lnTo>
                    <a:lnTo>
                      <a:pt x="104" y="242"/>
                    </a:lnTo>
                    <a:lnTo>
                      <a:pt x="50" y="228"/>
                    </a:lnTo>
                    <a:lnTo>
                      <a:pt x="50" y="228"/>
                    </a:lnTo>
                    <a:lnTo>
                      <a:pt x="40" y="198"/>
                    </a:lnTo>
                    <a:lnTo>
                      <a:pt x="20" y="132"/>
                    </a:lnTo>
                    <a:lnTo>
                      <a:pt x="10" y="96"/>
                    </a:lnTo>
                    <a:lnTo>
                      <a:pt x="4" y="64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12" y="18"/>
                    </a:lnTo>
                    <a:lnTo>
                      <a:pt x="26" y="12"/>
                    </a:lnTo>
                    <a:lnTo>
                      <a:pt x="42" y="8"/>
                    </a:lnTo>
                    <a:lnTo>
                      <a:pt x="60" y="4"/>
                    </a:lnTo>
                    <a:lnTo>
                      <a:pt x="80" y="2"/>
                    </a:lnTo>
                    <a:lnTo>
                      <a:pt x="100" y="0"/>
                    </a:lnTo>
                    <a:lnTo>
                      <a:pt x="144" y="0"/>
                    </a:lnTo>
                    <a:lnTo>
                      <a:pt x="184" y="4"/>
                    </a:lnTo>
                    <a:lnTo>
                      <a:pt x="220" y="8"/>
                    </a:lnTo>
                    <a:lnTo>
                      <a:pt x="252" y="12"/>
                    </a:lnTo>
                    <a:lnTo>
                      <a:pt x="252" y="1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61"/>
              <p:cNvSpPr/>
              <p:nvPr/>
            </p:nvSpPr>
            <p:spPr>
              <a:xfrm>
                <a:off x="5265738" y="3008313"/>
                <a:ext cx="152400" cy="311150"/>
              </a:xfrm>
              <a:custGeom>
                <a:rect b="b" l="l" r="r" t="t"/>
                <a:pathLst>
                  <a:path extrusionOk="0" h="196" w="96">
                    <a:moveTo>
                      <a:pt x="82" y="14"/>
                    </a:moveTo>
                    <a:lnTo>
                      <a:pt x="66" y="0"/>
                    </a:lnTo>
                    <a:lnTo>
                      <a:pt x="2" y="178"/>
                    </a:lnTo>
                    <a:lnTo>
                      <a:pt x="2" y="178"/>
                    </a:lnTo>
                    <a:lnTo>
                      <a:pt x="0" y="182"/>
                    </a:lnTo>
                    <a:lnTo>
                      <a:pt x="2" y="188"/>
                    </a:lnTo>
                    <a:lnTo>
                      <a:pt x="4" y="192"/>
                    </a:lnTo>
                    <a:lnTo>
                      <a:pt x="8" y="194"/>
                    </a:lnTo>
                    <a:lnTo>
                      <a:pt x="8" y="194"/>
                    </a:lnTo>
                    <a:lnTo>
                      <a:pt x="14" y="196"/>
                    </a:lnTo>
                    <a:lnTo>
                      <a:pt x="22" y="194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8" y="190"/>
                    </a:lnTo>
                    <a:lnTo>
                      <a:pt x="30" y="186"/>
                    </a:lnTo>
                    <a:lnTo>
                      <a:pt x="96" y="6"/>
                    </a:lnTo>
                    <a:lnTo>
                      <a:pt x="82" y="14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61"/>
              <p:cNvSpPr/>
              <p:nvPr/>
            </p:nvSpPr>
            <p:spPr>
              <a:xfrm>
                <a:off x="5573713" y="3078163"/>
                <a:ext cx="47625" cy="415925"/>
              </a:xfrm>
              <a:custGeom>
                <a:rect b="b" l="l" r="r" t="t"/>
                <a:pathLst>
                  <a:path extrusionOk="0" h="262" w="30">
                    <a:moveTo>
                      <a:pt x="28" y="0"/>
                    </a:moveTo>
                    <a:lnTo>
                      <a:pt x="12" y="4"/>
                    </a:lnTo>
                    <a:lnTo>
                      <a:pt x="0" y="2"/>
                    </a:lnTo>
                    <a:lnTo>
                      <a:pt x="0" y="256"/>
                    </a:lnTo>
                    <a:lnTo>
                      <a:pt x="4" y="258"/>
                    </a:lnTo>
                    <a:lnTo>
                      <a:pt x="4" y="258"/>
                    </a:lnTo>
                    <a:lnTo>
                      <a:pt x="10" y="260"/>
                    </a:lnTo>
                    <a:lnTo>
                      <a:pt x="14" y="262"/>
                    </a:lnTo>
                    <a:lnTo>
                      <a:pt x="20" y="260"/>
                    </a:lnTo>
                    <a:lnTo>
                      <a:pt x="24" y="258"/>
                    </a:lnTo>
                    <a:lnTo>
                      <a:pt x="30" y="25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61"/>
              <p:cNvSpPr/>
              <p:nvPr/>
            </p:nvSpPr>
            <p:spPr>
              <a:xfrm>
                <a:off x="5907088" y="2928938"/>
                <a:ext cx="47625" cy="412750"/>
              </a:xfrm>
              <a:custGeom>
                <a:rect b="b" l="l" r="r" t="t"/>
                <a:pathLst>
                  <a:path extrusionOk="0" h="260" w="30">
                    <a:moveTo>
                      <a:pt x="28" y="0"/>
                    </a:moveTo>
                    <a:lnTo>
                      <a:pt x="12" y="4"/>
                    </a:lnTo>
                    <a:lnTo>
                      <a:pt x="0" y="0"/>
                    </a:lnTo>
                    <a:lnTo>
                      <a:pt x="0" y="256"/>
                    </a:lnTo>
                    <a:lnTo>
                      <a:pt x="4" y="258"/>
                    </a:lnTo>
                    <a:lnTo>
                      <a:pt x="4" y="258"/>
                    </a:lnTo>
                    <a:lnTo>
                      <a:pt x="8" y="260"/>
                    </a:lnTo>
                    <a:lnTo>
                      <a:pt x="14" y="260"/>
                    </a:lnTo>
                    <a:lnTo>
                      <a:pt x="20" y="260"/>
                    </a:lnTo>
                    <a:lnTo>
                      <a:pt x="24" y="258"/>
                    </a:lnTo>
                    <a:lnTo>
                      <a:pt x="30" y="25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61"/>
              <p:cNvSpPr/>
              <p:nvPr/>
            </p:nvSpPr>
            <p:spPr>
              <a:xfrm>
                <a:off x="5316538" y="2776538"/>
                <a:ext cx="622300" cy="352425"/>
              </a:xfrm>
              <a:custGeom>
                <a:rect b="b" l="l" r="r" t="t"/>
                <a:pathLst>
                  <a:path extrusionOk="0" h="222" w="392">
                    <a:moveTo>
                      <a:pt x="228" y="2"/>
                    </a:moveTo>
                    <a:lnTo>
                      <a:pt x="228" y="2"/>
                    </a:lnTo>
                    <a:lnTo>
                      <a:pt x="226" y="2"/>
                    </a:lnTo>
                    <a:lnTo>
                      <a:pt x="226" y="2"/>
                    </a:lnTo>
                    <a:lnTo>
                      <a:pt x="226" y="2"/>
                    </a:lnTo>
                    <a:lnTo>
                      <a:pt x="224" y="2"/>
                    </a:lnTo>
                    <a:lnTo>
                      <a:pt x="224" y="2"/>
                    </a:lnTo>
                    <a:lnTo>
                      <a:pt x="224" y="2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18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4" y="2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2" y="124"/>
                    </a:lnTo>
                    <a:lnTo>
                      <a:pt x="2" y="124"/>
                    </a:lnTo>
                    <a:lnTo>
                      <a:pt x="2" y="124"/>
                    </a:lnTo>
                    <a:lnTo>
                      <a:pt x="6" y="124"/>
                    </a:lnTo>
                    <a:lnTo>
                      <a:pt x="6" y="124"/>
                    </a:lnTo>
                    <a:lnTo>
                      <a:pt x="6" y="124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4" y="128"/>
                    </a:lnTo>
                    <a:lnTo>
                      <a:pt x="178" y="222"/>
                    </a:lnTo>
                    <a:lnTo>
                      <a:pt x="392" y="96"/>
                    </a:lnTo>
                    <a:lnTo>
                      <a:pt x="228" y="2"/>
                    </a:lnTo>
                    <a:close/>
                  </a:path>
                </a:pathLst>
              </a:custGeom>
              <a:solidFill>
                <a:srgbClr val="FFEEB9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61"/>
              <p:cNvSpPr/>
              <p:nvPr/>
            </p:nvSpPr>
            <p:spPr>
              <a:xfrm>
                <a:off x="5214938" y="2738438"/>
                <a:ext cx="558800" cy="234950"/>
              </a:xfrm>
              <a:custGeom>
                <a:rect b="b" l="l" r="r" t="t"/>
                <a:pathLst>
                  <a:path extrusionOk="0" h="148" w="352">
                    <a:moveTo>
                      <a:pt x="350" y="8"/>
                    </a:moveTo>
                    <a:lnTo>
                      <a:pt x="350" y="8"/>
                    </a:lnTo>
                    <a:lnTo>
                      <a:pt x="352" y="22"/>
                    </a:lnTo>
                    <a:lnTo>
                      <a:pt x="350" y="56"/>
                    </a:lnTo>
                    <a:lnTo>
                      <a:pt x="348" y="76"/>
                    </a:lnTo>
                    <a:lnTo>
                      <a:pt x="344" y="96"/>
                    </a:lnTo>
                    <a:lnTo>
                      <a:pt x="338" y="112"/>
                    </a:lnTo>
                    <a:lnTo>
                      <a:pt x="332" y="120"/>
                    </a:lnTo>
                    <a:lnTo>
                      <a:pt x="328" y="126"/>
                    </a:lnTo>
                    <a:lnTo>
                      <a:pt x="328" y="126"/>
                    </a:lnTo>
                    <a:lnTo>
                      <a:pt x="316" y="134"/>
                    </a:lnTo>
                    <a:lnTo>
                      <a:pt x="304" y="140"/>
                    </a:lnTo>
                    <a:lnTo>
                      <a:pt x="290" y="144"/>
                    </a:lnTo>
                    <a:lnTo>
                      <a:pt x="274" y="146"/>
                    </a:lnTo>
                    <a:lnTo>
                      <a:pt x="242" y="148"/>
                    </a:lnTo>
                    <a:lnTo>
                      <a:pt x="214" y="146"/>
                    </a:lnTo>
                    <a:lnTo>
                      <a:pt x="214" y="146"/>
                    </a:lnTo>
                    <a:lnTo>
                      <a:pt x="196" y="144"/>
                    </a:lnTo>
                    <a:lnTo>
                      <a:pt x="176" y="142"/>
                    </a:lnTo>
                    <a:lnTo>
                      <a:pt x="128" y="130"/>
                    </a:lnTo>
                    <a:lnTo>
                      <a:pt x="68" y="116"/>
                    </a:lnTo>
                    <a:lnTo>
                      <a:pt x="68" y="116"/>
                    </a:lnTo>
                    <a:lnTo>
                      <a:pt x="56" y="104"/>
                    </a:lnTo>
                    <a:lnTo>
                      <a:pt x="28" y="76"/>
                    </a:lnTo>
                    <a:lnTo>
                      <a:pt x="14" y="60"/>
                    </a:lnTo>
                    <a:lnTo>
                      <a:pt x="4" y="44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12" y="12"/>
                    </a:lnTo>
                    <a:lnTo>
                      <a:pt x="26" y="8"/>
                    </a:lnTo>
                    <a:lnTo>
                      <a:pt x="46" y="4"/>
                    </a:lnTo>
                    <a:lnTo>
                      <a:pt x="70" y="2"/>
                    </a:lnTo>
                    <a:lnTo>
                      <a:pt x="126" y="0"/>
                    </a:lnTo>
                    <a:lnTo>
                      <a:pt x="188" y="0"/>
                    </a:lnTo>
                    <a:lnTo>
                      <a:pt x="248" y="2"/>
                    </a:lnTo>
                    <a:lnTo>
                      <a:pt x="300" y="4"/>
                    </a:lnTo>
                    <a:lnTo>
                      <a:pt x="350" y="8"/>
                    </a:lnTo>
                    <a:lnTo>
                      <a:pt x="35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61"/>
              <p:cNvSpPr/>
              <p:nvPr/>
            </p:nvSpPr>
            <p:spPr>
              <a:xfrm>
                <a:off x="4716463" y="2166938"/>
                <a:ext cx="1200150" cy="698500"/>
              </a:xfrm>
              <a:custGeom>
                <a:rect b="b" l="l" r="r" t="t"/>
                <a:pathLst>
                  <a:path extrusionOk="0" h="440" w="756">
                    <a:moveTo>
                      <a:pt x="746" y="138"/>
                    </a:moveTo>
                    <a:lnTo>
                      <a:pt x="746" y="138"/>
                    </a:lnTo>
                    <a:lnTo>
                      <a:pt x="752" y="144"/>
                    </a:lnTo>
                    <a:lnTo>
                      <a:pt x="756" y="152"/>
                    </a:lnTo>
                    <a:lnTo>
                      <a:pt x="752" y="158"/>
                    </a:lnTo>
                    <a:lnTo>
                      <a:pt x="746" y="164"/>
                    </a:lnTo>
                    <a:lnTo>
                      <a:pt x="282" y="434"/>
                    </a:lnTo>
                    <a:lnTo>
                      <a:pt x="282" y="434"/>
                    </a:lnTo>
                    <a:lnTo>
                      <a:pt x="272" y="438"/>
                    </a:lnTo>
                    <a:lnTo>
                      <a:pt x="260" y="440"/>
                    </a:lnTo>
                    <a:lnTo>
                      <a:pt x="248" y="438"/>
                    </a:lnTo>
                    <a:lnTo>
                      <a:pt x="236" y="434"/>
                    </a:lnTo>
                    <a:lnTo>
                      <a:pt x="8" y="302"/>
                    </a:lnTo>
                    <a:lnTo>
                      <a:pt x="8" y="302"/>
                    </a:lnTo>
                    <a:lnTo>
                      <a:pt x="2" y="296"/>
                    </a:lnTo>
                    <a:lnTo>
                      <a:pt x="0" y="288"/>
                    </a:lnTo>
                    <a:lnTo>
                      <a:pt x="2" y="282"/>
                    </a:lnTo>
                    <a:lnTo>
                      <a:pt x="8" y="276"/>
                    </a:lnTo>
                    <a:lnTo>
                      <a:pt x="472" y="6"/>
                    </a:lnTo>
                    <a:lnTo>
                      <a:pt x="472" y="6"/>
                    </a:lnTo>
                    <a:lnTo>
                      <a:pt x="482" y="2"/>
                    </a:lnTo>
                    <a:lnTo>
                      <a:pt x="494" y="0"/>
                    </a:lnTo>
                    <a:lnTo>
                      <a:pt x="506" y="2"/>
                    </a:lnTo>
                    <a:lnTo>
                      <a:pt x="518" y="6"/>
                    </a:lnTo>
                    <a:lnTo>
                      <a:pt x="746" y="138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61"/>
              <p:cNvSpPr/>
              <p:nvPr/>
            </p:nvSpPr>
            <p:spPr>
              <a:xfrm>
                <a:off x="4716463" y="2166938"/>
                <a:ext cx="1200150" cy="698500"/>
              </a:xfrm>
              <a:custGeom>
                <a:rect b="b" l="l" r="r" t="t"/>
                <a:pathLst>
                  <a:path extrusionOk="0" h="440" w="756">
                    <a:moveTo>
                      <a:pt x="746" y="138"/>
                    </a:moveTo>
                    <a:lnTo>
                      <a:pt x="746" y="138"/>
                    </a:lnTo>
                    <a:lnTo>
                      <a:pt x="752" y="144"/>
                    </a:lnTo>
                    <a:lnTo>
                      <a:pt x="756" y="152"/>
                    </a:lnTo>
                    <a:lnTo>
                      <a:pt x="752" y="158"/>
                    </a:lnTo>
                    <a:lnTo>
                      <a:pt x="746" y="164"/>
                    </a:lnTo>
                    <a:lnTo>
                      <a:pt x="282" y="434"/>
                    </a:lnTo>
                    <a:lnTo>
                      <a:pt x="282" y="434"/>
                    </a:lnTo>
                    <a:lnTo>
                      <a:pt x="272" y="438"/>
                    </a:lnTo>
                    <a:lnTo>
                      <a:pt x="260" y="440"/>
                    </a:lnTo>
                    <a:lnTo>
                      <a:pt x="248" y="438"/>
                    </a:lnTo>
                    <a:lnTo>
                      <a:pt x="236" y="434"/>
                    </a:lnTo>
                    <a:lnTo>
                      <a:pt x="8" y="302"/>
                    </a:lnTo>
                    <a:lnTo>
                      <a:pt x="8" y="302"/>
                    </a:lnTo>
                    <a:lnTo>
                      <a:pt x="2" y="296"/>
                    </a:lnTo>
                    <a:lnTo>
                      <a:pt x="0" y="288"/>
                    </a:lnTo>
                    <a:lnTo>
                      <a:pt x="2" y="282"/>
                    </a:lnTo>
                    <a:lnTo>
                      <a:pt x="8" y="276"/>
                    </a:lnTo>
                    <a:lnTo>
                      <a:pt x="472" y="6"/>
                    </a:lnTo>
                    <a:lnTo>
                      <a:pt x="472" y="6"/>
                    </a:lnTo>
                    <a:lnTo>
                      <a:pt x="482" y="2"/>
                    </a:lnTo>
                    <a:lnTo>
                      <a:pt x="494" y="0"/>
                    </a:lnTo>
                    <a:lnTo>
                      <a:pt x="506" y="2"/>
                    </a:lnTo>
                    <a:lnTo>
                      <a:pt x="518" y="6"/>
                    </a:lnTo>
                    <a:lnTo>
                      <a:pt x="746" y="1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61"/>
              <p:cNvSpPr/>
              <p:nvPr/>
            </p:nvSpPr>
            <p:spPr>
              <a:xfrm>
                <a:off x="5087938" y="2376488"/>
                <a:ext cx="438150" cy="174625"/>
              </a:xfrm>
              <a:custGeom>
                <a:rect b="b" l="l" r="r" t="t"/>
                <a:pathLst>
                  <a:path extrusionOk="0" h="110" w="276">
                    <a:moveTo>
                      <a:pt x="276" y="0"/>
                    </a:moveTo>
                    <a:lnTo>
                      <a:pt x="276" y="0"/>
                    </a:lnTo>
                    <a:lnTo>
                      <a:pt x="276" y="4"/>
                    </a:lnTo>
                    <a:lnTo>
                      <a:pt x="272" y="6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96" y="96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100" y="108"/>
                    </a:lnTo>
                    <a:lnTo>
                      <a:pt x="106" y="110"/>
                    </a:lnTo>
                    <a:lnTo>
                      <a:pt x="114" y="106"/>
                    </a:lnTo>
                    <a:lnTo>
                      <a:pt x="272" y="16"/>
                    </a:lnTo>
                    <a:lnTo>
                      <a:pt x="272" y="16"/>
                    </a:lnTo>
                    <a:lnTo>
                      <a:pt x="276" y="12"/>
                    </a:lnTo>
                    <a:lnTo>
                      <a:pt x="276" y="1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61"/>
              <p:cNvSpPr/>
              <p:nvPr/>
            </p:nvSpPr>
            <p:spPr>
              <a:xfrm>
                <a:off x="5087938" y="2281238"/>
                <a:ext cx="438150" cy="254000"/>
              </a:xfrm>
              <a:custGeom>
                <a:rect b="b" l="l" r="r" t="t"/>
                <a:pathLst>
                  <a:path extrusionOk="0" h="160" w="276">
                    <a:moveTo>
                      <a:pt x="0" y="98"/>
                    </a:moveTo>
                    <a:lnTo>
                      <a:pt x="0" y="98"/>
                    </a:lnTo>
                    <a:lnTo>
                      <a:pt x="0" y="102"/>
                    </a:lnTo>
                    <a:lnTo>
                      <a:pt x="4" y="104"/>
                    </a:lnTo>
                    <a:lnTo>
                      <a:pt x="96" y="158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06" y="160"/>
                    </a:lnTo>
                    <a:lnTo>
                      <a:pt x="110" y="158"/>
                    </a:lnTo>
                    <a:lnTo>
                      <a:pt x="114" y="158"/>
                    </a:lnTo>
                    <a:lnTo>
                      <a:pt x="272" y="66"/>
                    </a:lnTo>
                    <a:lnTo>
                      <a:pt x="272" y="66"/>
                    </a:lnTo>
                    <a:lnTo>
                      <a:pt x="276" y="64"/>
                    </a:lnTo>
                    <a:lnTo>
                      <a:pt x="276" y="60"/>
                    </a:lnTo>
                    <a:lnTo>
                      <a:pt x="276" y="60"/>
                    </a:lnTo>
                    <a:lnTo>
                      <a:pt x="276" y="58"/>
                    </a:lnTo>
                    <a:lnTo>
                      <a:pt x="272" y="54"/>
                    </a:lnTo>
                    <a:lnTo>
                      <a:pt x="180" y="2"/>
                    </a:lnTo>
                    <a:lnTo>
                      <a:pt x="180" y="2"/>
                    </a:lnTo>
                    <a:lnTo>
                      <a:pt x="176" y="0"/>
                    </a:lnTo>
                    <a:lnTo>
                      <a:pt x="170" y="0"/>
                    </a:lnTo>
                    <a:lnTo>
                      <a:pt x="4" y="96"/>
                    </a:lnTo>
                    <a:lnTo>
                      <a:pt x="4" y="96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61"/>
              <p:cNvSpPr/>
              <p:nvPr/>
            </p:nvSpPr>
            <p:spPr>
              <a:xfrm>
                <a:off x="5360988" y="2309813"/>
                <a:ext cx="47625" cy="22225"/>
              </a:xfrm>
              <a:custGeom>
                <a:rect b="b" l="l" r="r" t="t"/>
                <a:pathLst>
                  <a:path extrusionOk="0" h="14" w="30">
                    <a:moveTo>
                      <a:pt x="30" y="8"/>
                    </a:moveTo>
                    <a:lnTo>
                      <a:pt x="20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61"/>
              <p:cNvSpPr/>
              <p:nvPr/>
            </p:nvSpPr>
            <p:spPr>
              <a:xfrm>
                <a:off x="5335588" y="2300288"/>
                <a:ext cx="41275" cy="22225"/>
              </a:xfrm>
              <a:custGeom>
                <a:rect b="b" l="l" r="r" t="t"/>
                <a:pathLst>
                  <a:path extrusionOk="0" h="14" w="26">
                    <a:moveTo>
                      <a:pt x="0" y="10"/>
                    </a:move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61"/>
              <p:cNvSpPr/>
              <p:nvPr/>
            </p:nvSpPr>
            <p:spPr>
              <a:xfrm>
                <a:off x="5357813" y="235426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61"/>
              <p:cNvSpPr/>
              <p:nvPr/>
            </p:nvSpPr>
            <p:spPr>
              <a:xfrm>
                <a:off x="5272088" y="24050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61"/>
              <p:cNvSpPr/>
              <p:nvPr/>
            </p:nvSpPr>
            <p:spPr>
              <a:xfrm>
                <a:off x="5227638" y="24082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61"/>
              <p:cNvSpPr/>
              <p:nvPr/>
            </p:nvSpPr>
            <p:spPr>
              <a:xfrm>
                <a:off x="5316538" y="23193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0" y="4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61"/>
              <p:cNvSpPr/>
              <p:nvPr/>
            </p:nvSpPr>
            <p:spPr>
              <a:xfrm>
                <a:off x="5341938" y="2322513"/>
                <a:ext cx="25400" cy="15875"/>
              </a:xfrm>
              <a:custGeom>
                <a:rect b="b" l="l" r="r" t="t"/>
                <a:pathLst>
                  <a:path extrusionOk="0" h="10" w="16">
                    <a:moveTo>
                      <a:pt x="16" y="4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61"/>
              <p:cNvSpPr/>
              <p:nvPr/>
            </p:nvSpPr>
            <p:spPr>
              <a:xfrm>
                <a:off x="5367338" y="232886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0" y="4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61"/>
              <p:cNvSpPr/>
              <p:nvPr/>
            </p:nvSpPr>
            <p:spPr>
              <a:xfrm>
                <a:off x="5300663" y="23288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0" y="6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61"/>
              <p:cNvSpPr/>
              <p:nvPr/>
            </p:nvSpPr>
            <p:spPr>
              <a:xfrm>
                <a:off x="5326063" y="233521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6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61"/>
              <p:cNvSpPr/>
              <p:nvPr/>
            </p:nvSpPr>
            <p:spPr>
              <a:xfrm>
                <a:off x="5418138" y="233838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6" y="2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61"/>
              <p:cNvSpPr/>
              <p:nvPr/>
            </p:nvSpPr>
            <p:spPr>
              <a:xfrm>
                <a:off x="5351463" y="2338388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61"/>
              <p:cNvSpPr/>
              <p:nvPr/>
            </p:nvSpPr>
            <p:spPr>
              <a:xfrm>
                <a:off x="5281613" y="233838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0" y="6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61"/>
              <p:cNvSpPr/>
              <p:nvPr/>
            </p:nvSpPr>
            <p:spPr>
              <a:xfrm>
                <a:off x="5376863" y="2328863"/>
                <a:ext cx="47625" cy="28575"/>
              </a:xfrm>
              <a:custGeom>
                <a:rect b="b" l="l" r="r" t="t"/>
                <a:pathLst>
                  <a:path extrusionOk="0" h="18" w="30">
                    <a:moveTo>
                      <a:pt x="0" y="14"/>
                    </a:move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20" y="10"/>
                    </a:lnTo>
                    <a:lnTo>
                      <a:pt x="24" y="8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61"/>
              <p:cNvSpPr/>
              <p:nvPr/>
            </p:nvSpPr>
            <p:spPr>
              <a:xfrm>
                <a:off x="5307013" y="23447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6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61"/>
              <p:cNvSpPr/>
              <p:nvPr/>
            </p:nvSpPr>
            <p:spPr>
              <a:xfrm>
                <a:off x="5402263" y="234791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14" y="4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61"/>
              <p:cNvSpPr/>
              <p:nvPr/>
            </p:nvSpPr>
            <p:spPr>
              <a:xfrm>
                <a:off x="5332413" y="234791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61"/>
              <p:cNvSpPr/>
              <p:nvPr/>
            </p:nvSpPr>
            <p:spPr>
              <a:xfrm>
                <a:off x="5265738" y="2347913"/>
                <a:ext cx="22225" cy="15875"/>
              </a:xfrm>
              <a:custGeom>
                <a:rect b="b" l="l" r="r" t="t"/>
                <a:pathLst>
                  <a:path extrusionOk="0" h="10" w="14">
                    <a:moveTo>
                      <a:pt x="0" y="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61"/>
              <p:cNvSpPr/>
              <p:nvPr/>
            </p:nvSpPr>
            <p:spPr>
              <a:xfrm>
                <a:off x="5291138" y="23542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6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61"/>
              <p:cNvSpPr/>
              <p:nvPr/>
            </p:nvSpPr>
            <p:spPr>
              <a:xfrm>
                <a:off x="5383213" y="23574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6" y="4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61"/>
              <p:cNvSpPr/>
              <p:nvPr/>
            </p:nvSpPr>
            <p:spPr>
              <a:xfrm>
                <a:off x="5316538" y="2357438"/>
                <a:ext cx="22225" cy="15875"/>
              </a:xfrm>
              <a:custGeom>
                <a:rect b="b" l="l" r="r" t="t"/>
                <a:pathLst>
                  <a:path extrusionOk="0" h="10" w="14">
                    <a:moveTo>
                      <a:pt x="8" y="10"/>
                    </a:move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61"/>
              <p:cNvSpPr/>
              <p:nvPr/>
            </p:nvSpPr>
            <p:spPr>
              <a:xfrm>
                <a:off x="5246688" y="236061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0" y="4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61"/>
              <p:cNvSpPr/>
              <p:nvPr/>
            </p:nvSpPr>
            <p:spPr>
              <a:xfrm>
                <a:off x="5341938" y="2363788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61"/>
              <p:cNvSpPr/>
              <p:nvPr/>
            </p:nvSpPr>
            <p:spPr>
              <a:xfrm>
                <a:off x="5272088" y="236378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6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61"/>
              <p:cNvSpPr/>
              <p:nvPr/>
            </p:nvSpPr>
            <p:spPr>
              <a:xfrm>
                <a:off x="5367338" y="23669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14" y="4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61"/>
              <p:cNvSpPr/>
              <p:nvPr/>
            </p:nvSpPr>
            <p:spPr>
              <a:xfrm>
                <a:off x="5297488" y="23701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61"/>
              <p:cNvSpPr/>
              <p:nvPr/>
            </p:nvSpPr>
            <p:spPr>
              <a:xfrm>
                <a:off x="5230813" y="2370138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0" y="4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61"/>
              <p:cNvSpPr/>
              <p:nvPr/>
            </p:nvSpPr>
            <p:spPr>
              <a:xfrm>
                <a:off x="5322888" y="237331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61"/>
              <p:cNvSpPr/>
              <p:nvPr/>
            </p:nvSpPr>
            <p:spPr>
              <a:xfrm>
                <a:off x="5256213" y="237331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6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61"/>
              <p:cNvSpPr/>
              <p:nvPr/>
            </p:nvSpPr>
            <p:spPr>
              <a:xfrm>
                <a:off x="5348288" y="2376488"/>
                <a:ext cx="25400" cy="15875"/>
              </a:xfrm>
              <a:custGeom>
                <a:rect b="b" l="l" r="r" t="t"/>
                <a:pathLst>
                  <a:path extrusionOk="0" h="10" w="16">
                    <a:moveTo>
                      <a:pt x="16" y="4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61"/>
              <p:cNvSpPr/>
              <p:nvPr/>
            </p:nvSpPr>
            <p:spPr>
              <a:xfrm>
                <a:off x="5281613" y="23796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61"/>
              <p:cNvSpPr/>
              <p:nvPr/>
            </p:nvSpPr>
            <p:spPr>
              <a:xfrm>
                <a:off x="5211763" y="237966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0" y="6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61"/>
              <p:cNvSpPr/>
              <p:nvPr/>
            </p:nvSpPr>
            <p:spPr>
              <a:xfrm>
                <a:off x="5307013" y="2382838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61"/>
              <p:cNvSpPr/>
              <p:nvPr/>
            </p:nvSpPr>
            <p:spPr>
              <a:xfrm>
                <a:off x="5237163" y="2382838"/>
                <a:ext cx="25400" cy="15875"/>
              </a:xfrm>
              <a:custGeom>
                <a:rect b="b" l="l" r="r" t="t"/>
                <a:pathLst>
                  <a:path extrusionOk="0" h="10" w="16">
                    <a:moveTo>
                      <a:pt x="6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61"/>
              <p:cNvSpPr/>
              <p:nvPr/>
            </p:nvSpPr>
            <p:spPr>
              <a:xfrm>
                <a:off x="5262563" y="238918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61"/>
              <p:cNvSpPr/>
              <p:nvPr/>
            </p:nvSpPr>
            <p:spPr>
              <a:xfrm>
                <a:off x="5195888" y="2389188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0" y="6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61"/>
              <p:cNvSpPr/>
              <p:nvPr/>
            </p:nvSpPr>
            <p:spPr>
              <a:xfrm>
                <a:off x="5287963" y="2392363"/>
                <a:ext cx="25400" cy="15875"/>
              </a:xfrm>
              <a:custGeom>
                <a:rect b="b" l="l" r="r" t="t"/>
                <a:pathLst>
                  <a:path extrusionOk="0" h="10" w="16">
                    <a:moveTo>
                      <a:pt x="10" y="10"/>
                    </a:move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61"/>
              <p:cNvSpPr/>
              <p:nvPr/>
            </p:nvSpPr>
            <p:spPr>
              <a:xfrm>
                <a:off x="5221288" y="2395538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6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61"/>
              <p:cNvSpPr/>
              <p:nvPr/>
            </p:nvSpPr>
            <p:spPr>
              <a:xfrm>
                <a:off x="5246688" y="239871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61"/>
              <p:cNvSpPr/>
              <p:nvPr/>
            </p:nvSpPr>
            <p:spPr>
              <a:xfrm>
                <a:off x="5176838" y="2398713"/>
                <a:ext cx="25400" cy="15875"/>
              </a:xfrm>
              <a:custGeom>
                <a:rect b="b" l="l" r="r" t="t"/>
                <a:pathLst>
                  <a:path extrusionOk="0" h="10" w="16">
                    <a:moveTo>
                      <a:pt x="0" y="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61"/>
              <p:cNvSpPr/>
              <p:nvPr/>
            </p:nvSpPr>
            <p:spPr>
              <a:xfrm>
                <a:off x="5202238" y="240506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6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61"/>
              <p:cNvSpPr/>
              <p:nvPr/>
            </p:nvSpPr>
            <p:spPr>
              <a:xfrm>
                <a:off x="5160963" y="241141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0" y="4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61"/>
              <p:cNvSpPr/>
              <p:nvPr/>
            </p:nvSpPr>
            <p:spPr>
              <a:xfrm>
                <a:off x="5253038" y="241458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61"/>
              <p:cNvSpPr/>
              <p:nvPr/>
            </p:nvSpPr>
            <p:spPr>
              <a:xfrm>
                <a:off x="5186363" y="2414588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61"/>
              <p:cNvSpPr/>
              <p:nvPr/>
            </p:nvSpPr>
            <p:spPr>
              <a:xfrm>
                <a:off x="5278438" y="2389188"/>
                <a:ext cx="76200" cy="41275"/>
              </a:xfrm>
              <a:custGeom>
                <a:rect b="b" l="l" r="r" t="t"/>
                <a:pathLst>
                  <a:path extrusionOk="0" h="26" w="48">
                    <a:moveTo>
                      <a:pt x="48" y="2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2" y="10"/>
                    </a:lnTo>
                    <a:lnTo>
                      <a:pt x="18" y="12"/>
                    </a:lnTo>
                    <a:lnTo>
                      <a:pt x="12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26"/>
                    </a:lnTo>
                    <a:lnTo>
                      <a:pt x="20" y="20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8" y="10"/>
                    </a:lnTo>
                    <a:lnTo>
                      <a:pt x="42" y="8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61"/>
              <p:cNvSpPr/>
              <p:nvPr/>
            </p:nvSpPr>
            <p:spPr>
              <a:xfrm>
                <a:off x="5211763" y="2417763"/>
                <a:ext cx="22225" cy="15875"/>
              </a:xfrm>
              <a:custGeom>
                <a:rect b="b" l="l" r="r" t="t"/>
                <a:pathLst>
                  <a:path extrusionOk="0" h="10" w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61"/>
              <p:cNvSpPr/>
              <p:nvPr/>
            </p:nvSpPr>
            <p:spPr>
              <a:xfrm>
                <a:off x="5141913" y="24209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0" y="4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61"/>
              <p:cNvSpPr/>
              <p:nvPr/>
            </p:nvSpPr>
            <p:spPr>
              <a:xfrm>
                <a:off x="5237163" y="242411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8" y="8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61"/>
              <p:cNvSpPr/>
              <p:nvPr/>
            </p:nvSpPr>
            <p:spPr>
              <a:xfrm>
                <a:off x="5167313" y="242411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61"/>
              <p:cNvSpPr/>
              <p:nvPr/>
            </p:nvSpPr>
            <p:spPr>
              <a:xfrm>
                <a:off x="5262563" y="2427288"/>
                <a:ext cx="22225" cy="15875"/>
              </a:xfrm>
              <a:custGeom>
                <a:rect b="b" l="l" r="r" t="t"/>
                <a:pathLst>
                  <a:path extrusionOk="0" h="10" w="14">
                    <a:moveTo>
                      <a:pt x="14" y="4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61"/>
              <p:cNvSpPr/>
              <p:nvPr/>
            </p:nvSpPr>
            <p:spPr>
              <a:xfrm>
                <a:off x="5192713" y="2430463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0" y="4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61"/>
              <p:cNvSpPr/>
              <p:nvPr/>
            </p:nvSpPr>
            <p:spPr>
              <a:xfrm>
                <a:off x="5126038" y="24304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14" y="4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61"/>
              <p:cNvSpPr/>
              <p:nvPr/>
            </p:nvSpPr>
            <p:spPr>
              <a:xfrm>
                <a:off x="5218113" y="24336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0" y="8"/>
                    </a:move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61"/>
              <p:cNvSpPr/>
              <p:nvPr/>
            </p:nvSpPr>
            <p:spPr>
              <a:xfrm>
                <a:off x="5243513" y="243998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6" y="2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61"/>
              <p:cNvSpPr/>
              <p:nvPr/>
            </p:nvSpPr>
            <p:spPr>
              <a:xfrm>
                <a:off x="5141913" y="2433638"/>
                <a:ext cx="31750" cy="19050"/>
              </a:xfrm>
              <a:custGeom>
                <a:rect b="b" l="l" r="r" t="t"/>
                <a:pathLst>
                  <a:path extrusionOk="0" h="12" w="20">
                    <a:moveTo>
                      <a:pt x="20" y="4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61"/>
              <p:cNvSpPr/>
              <p:nvPr/>
            </p:nvSpPr>
            <p:spPr>
              <a:xfrm>
                <a:off x="5202238" y="24431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0" y="6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61"/>
              <p:cNvSpPr/>
              <p:nvPr/>
            </p:nvSpPr>
            <p:spPr>
              <a:xfrm>
                <a:off x="5227638" y="244951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14" y="2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61"/>
              <p:cNvSpPr/>
              <p:nvPr/>
            </p:nvSpPr>
            <p:spPr>
              <a:xfrm>
                <a:off x="5157788" y="2439988"/>
                <a:ext cx="41275" cy="22225"/>
              </a:xfrm>
              <a:custGeom>
                <a:rect b="b" l="l" r="r" t="t"/>
                <a:pathLst>
                  <a:path extrusionOk="0" h="14" w="26">
                    <a:moveTo>
                      <a:pt x="26" y="4"/>
                    </a:move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2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4"/>
                    </a:lnTo>
                    <a:lnTo>
                      <a:pt x="20" y="8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61"/>
              <p:cNvSpPr/>
              <p:nvPr/>
            </p:nvSpPr>
            <p:spPr>
              <a:xfrm>
                <a:off x="5208588" y="2459038"/>
                <a:ext cx="25400" cy="12700"/>
              </a:xfrm>
              <a:custGeom>
                <a:rect b="b" l="l" r="r" t="t"/>
                <a:pathLst>
                  <a:path extrusionOk="0" h="8" w="16">
                    <a:moveTo>
                      <a:pt x="16" y="4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61"/>
              <p:cNvSpPr/>
              <p:nvPr/>
            </p:nvSpPr>
            <p:spPr>
              <a:xfrm>
                <a:off x="5176838" y="2452688"/>
                <a:ext cx="31750" cy="19050"/>
              </a:xfrm>
              <a:custGeom>
                <a:rect b="b" l="l" r="r" t="t"/>
                <a:pathLst>
                  <a:path extrusionOk="0" h="12" w="20">
                    <a:moveTo>
                      <a:pt x="20" y="4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61"/>
              <p:cNvSpPr/>
              <p:nvPr/>
            </p:nvSpPr>
            <p:spPr>
              <a:xfrm>
                <a:off x="5192713" y="2468563"/>
                <a:ext cx="22225" cy="12700"/>
              </a:xfrm>
              <a:custGeom>
                <a:rect b="b" l="l" r="r" t="t"/>
                <a:pathLst>
                  <a:path extrusionOk="0" h="8" w="14">
                    <a:moveTo>
                      <a:pt x="14" y="4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61"/>
              <p:cNvSpPr/>
              <p:nvPr/>
            </p:nvSpPr>
            <p:spPr>
              <a:xfrm>
                <a:off x="5068888" y="2068513"/>
                <a:ext cx="301625" cy="365125"/>
              </a:xfrm>
              <a:custGeom>
                <a:rect b="b" l="l" r="r" t="t"/>
                <a:pathLst>
                  <a:path extrusionOk="0" h="230" w="190">
                    <a:moveTo>
                      <a:pt x="0" y="116"/>
                    </a:moveTo>
                    <a:lnTo>
                      <a:pt x="0" y="222"/>
                    </a:lnTo>
                    <a:lnTo>
                      <a:pt x="0" y="222"/>
                    </a:lnTo>
                    <a:lnTo>
                      <a:pt x="2" y="226"/>
                    </a:lnTo>
                    <a:lnTo>
                      <a:pt x="4" y="228"/>
                    </a:lnTo>
                    <a:lnTo>
                      <a:pt x="8" y="230"/>
                    </a:lnTo>
                    <a:lnTo>
                      <a:pt x="10" y="230"/>
                    </a:lnTo>
                    <a:lnTo>
                      <a:pt x="10" y="230"/>
                    </a:lnTo>
                    <a:lnTo>
                      <a:pt x="6" y="226"/>
                    </a:lnTo>
                    <a:lnTo>
                      <a:pt x="6" y="226"/>
                    </a:lnTo>
                    <a:lnTo>
                      <a:pt x="6" y="224"/>
                    </a:lnTo>
                    <a:lnTo>
                      <a:pt x="6" y="118"/>
                    </a:lnTo>
                    <a:lnTo>
                      <a:pt x="6" y="118"/>
                    </a:lnTo>
                    <a:lnTo>
                      <a:pt x="6" y="112"/>
                    </a:lnTo>
                    <a:lnTo>
                      <a:pt x="8" y="108"/>
                    </a:lnTo>
                    <a:lnTo>
                      <a:pt x="12" y="104"/>
                    </a:lnTo>
                    <a:lnTo>
                      <a:pt x="16" y="102"/>
                    </a:lnTo>
                    <a:lnTo>
                      <a:pt x="182" y="6"/>
                    </a:lnTo>
                    <a:lnTo>
                      <a:pt x="182" y="6"/>
                    </a:lnTo>
                    <a:lnTo>
                      <a:pt x="186" y="4"/>
                    </a:lnTo>
                    <a:lnTo>
                      <a:pt x="190" y="4"/>
                    </a:lnTo>
                    <a:lnTo>
                      <a:pt x="184" y="2"/>
                    </a:lnTo>
                    <a:lnTo>
                      <a:pt x="184" y="2"/>
                    </a:lnTo>
                    <a:lnTo>
                      <a:pt x="184" y="2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78" y="2"/>
                    </a:lnTo>
                    <a:lnTo>
                      <a:pt x="10" y="98"/>
                    </a:lnTo>
                    <a:lnTo>
                      <a:pt x="8" y="100"/>
                    </a:lnTo>
                    <a:lnTo>
                      <a:pt x="8" y="100"/>
                    </a:lnTo>
                    <a:lnTo>
                      <a:pt x="4" y="104"/>
                    </a:lnTo>
                    <a:lnTo>
                      <a:pt x="2" y="108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190" y="4"/>
                    </a:moveTo>
                    <a:lnTo>
                      <a:pt x="190" y="4"/>
                    </a:lnTo>
                    <a:lnTo>
                      <a:pt x="190" y="4"/>
                    </a:lnTo>
                    <a:lnTo>
                      <a:pt x="190" y="4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61"/>
              <p:cNvSpPr/>
              <p:nvPr/>
            </p:nvSpPr>
            <p:spPr>
              <a:xfrm>
                <a:off x="5091113" y="2090738"/>
                <a:ext cx="269875" cy="330200"/>
              </a:xfrm>
              <a:custGeom>
                <a:rect b="b" l="l" r="r" t="t"/>
                <a:pathLst>
                  <a:path extrusionOk="0" h="208" w="170">
                    <a:moveTo>
                      <a:pt x="0" y="98"/>
                    </a:moveTo>
                    <a:lnTo>
                      <a:pt x="0" y="208"/>
                    </a:lnTo>
                    <a:lnTo>
                      <a:pt x="170" y="110"/>
                    </a:lnTo>
                    <a:lnTo>
                      <a:pt x="17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61"/>
              <p:cNvSpPr/>
              <p:nvPr/>
            </p:nvSpPr>
            <p:spPr>
              <a:xfrm>
                <a:off x="5091113" y="2090738"/>
                <a:ext cx="269875" cy="330200"/>
              </a:xfrm>
              <a:custGeom>
                <a:rect b="b" l="l" r="r" t="t"/>
                <a:pathLst>
                  <a:path extrusionOk="0" h="208" w="170">
                    <a:moveTo>
                      <a:pt x="0" y="98"/>
                    </a:moveTo>
                    <a:lnTo>
                      <a:pt x="0" y="208"/>
                    </a:lnTo>
                    <a:lnTo>
                      <a:pt x="170" y="110"/>
                    </a:lnTo>
                    <a:lnTo>
                      <a:pt x="170" y="0"/>
                    </a:lnTo>
                    <a:lnTo>
                      <a:pt x="0" y="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61"/>
              <p:cNvSpPr/>
              <p:nvPr/>
            </p:nvSpPr>
            <p:spPr>
              <a:xfrm>
                <a:off x="5078413" y="2427288"/>
                <a:ext cx="6350" cy="6350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61"/>
              <p:cNvSpPr/>
              <p:nvPr/>
            </p:nvSpPr>
            <p:spPr>
              <a:xfrm>
                <a:off x="5078413" y="2074863"/>
                <a:ext cx="295275" cy="361950"/>
              </a:xfrm>
              <a:custGeom>
                <a:rect b="b" l="l" r="r" t="t"/>
                <a:pathLst>
                  <a:path extrusionOk="0" h="228" w="186">
                    <a:moveTo>
                      <a:pt x="0" y="114"/>
                    </a:moveTo>
                    <a:lnTo>
                      <a:pt x="0" y="220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4" y="226"/>
                    </a:lnTo>
                    <a:lnTo>
                      <a:pt x="2" y="226"/>
                    </a:lnTo>
                    <a:lnTo>
                      <a:pt x="2" y="226"/>
                    </a:lnTo>
                    <a:lnTo>
                      <a:pt x="6" y="228"/>
                    </a:lnTo>
                    <a:lnTo>
                      <a:pt x="6" y="228"/>
                    </a:lnTo>
                    <a:lnTo>
                      <a:pt x="10" y="226"/>
                    </a:lnTo>
                    <a:lnTo>
                      <a:pt x="176" y="130"/>
                    </a:lnTo>
                    <a:lnTo>
                      <a:pt x="176" y="128"/>
                    </a:lnTo>
                    <a:lnTo>
                      <a:pt x="176" y="128"/>
                    </a:lnTo>
                    <a:lnTo>
                      <a:pt x="180" y="126"/>
                    </a:lnTo>
                    <a:lnTo>
                      <a:pt x="184" y="122"/>
                    </a:lnTo>
                    <a:lnTo>
                      <a:pt x="186" y="118"/>
                    </a:lnTo>
                    <a:lnTo>
                      <a:pt x="186" y="112"/>
                    </a:lnTo>
                    <a:lnTo>
                      <a:pt x="186" y="6"/>
                    </a:lnTo>
                    <a:lnTo>
                      <a:pt x="186" y="6"/>
                    </a:lnTo>
                    <a:lnTo>
                      <a:pt x="186" y="2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0" y="0"/>
                    </a:lnTo>
                    <a:lnTo>
                      <a:pt x="176" y="2"/>
                    </a:lnTo>
                    <a:lnTo>
                      <a:pt x="10" y="98"/>
                    </a:lnTo>
                    <a:lnTo>
                      <a:pt x="10" y="98"/>
                    </a:lnTo>
                    <a:lnTo>
                      <a:pt x="6" y="100"/>
                    </a:lnTo>
                    <a:lnTo>
                      <a:pt x="2" y="104"/>
                    </a:lnTo>
                    <a:lnTo>
                      <a:pt x="0" y="108"/>
                    </a:lnTo>
                    <a:lnTo>
                      <a:pt x="0" y="114"/>
                    </a:lnTo>
                    <a:close/>
                    <a:moveTo>
                      <a:pt x="8" y="108"/>
                    </a:moveTo>
                    <a:lnTo>
                      <a:pt x="178" y="10"/>
                    </a:lnTo>
                    <a:lnTo>
                      <a:pt x="178" y="120"/>
                    </a:lnTo>
                    <a:lnTo>
                      <a:pt x="8" y="218"/>
                    </a:lnTo>
                    <a:lnTo>
                      <a:pt x="8" y="10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61"/>
              <p:cNvSpPr/>
              <p:nvPr/>
            </p:nvSpPr>
            <p:spPr>
              <a:xfrm>
                <a:off x="5078413" y="2074863"/>
                <a:ext cx="295275" cy="361950"/>
              </a:xfrm>
              <a:custGeom>
                <a:rect b="b" l="l" r="r" t="t"/>
                <a:pathLst>
                  <a:path extrusionOk="0" h="228" w="186">
                    <a:moveTo>
                      <a:pt x="0" y="114"/>
                    </a:moveTo>
                    <a:lnTo>
                      <a:pt x="0" y="220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4" y="226"/>
                    </a:lnTo>
                    <a:lnTo>
                      <a:pt x="2" y="226"/>
                    </a:lnTo>
                    <a:lnTo>
                      <a:pt x="2" y="226"/>
                    </a:lnTo>
                    <a:lnTo>
                      <a:pt x="6" y="228"/>
                    </a:lnTo>
                    <a:lnTo>
                      <a:pt x="6" y="228"/>
                    </a:lnTo>
                    <a:lnTo>
                      <a:pt x="10" y="226"/>
                    </a:lnTo>
                    <a:lnTo>
                      <a:pt x="176" y="130"/>
                    </a:lnTo>
                    <a:lnTo>
                      <a:pt x="176" y="128"/>
                    </a:lnTo>
                    <a:lnTo>
                      <a:pt x="176" y="128"/>
                    </a:lnTo>
                    <a:lnTo>
                      <a:pt x="180" y="126"/>
                    </a:lnTo>
                    <a:lnTo>
                      <a:pt x="184" y="122"/>
                    </a:lnTo>
                    <a:lnTo>
                      <a:pt x="186" y="118"/>
                    </a:lnTo>
                    <a:lnTo>
                      <a:pt x="186" y="112"/>
                    </a:lnTo>
                    <a:lnTo>
                      <a:pt x="186" y="6"/>
                    </a:lnTo>
                    <a:lnTo>
                      <a:pt x="186" y="6"/>
                    </a:lnTo>
                    <a:lnTo>
                      <a:pt x="186" y="2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0" y="0"/>
                    </a:lnTo>
                    <a:lnTo>
                      <a:pt x="176" y="2"/>
                    </a:lnTo>
                    <a:lnTo>
                      <a:pt x="10" y="98"/>
                    </a:lnTo>
                    <a:lnTo>
                      <a:pt x="10" y="98"/>
                    </a:lnTo>
                    <a:lnTo>
                      <a:pt x="6" y="100"/>
                    </a:lnTo>
                    <a:lnTo>
                      <a:pt x="2" y="104"/>
                    </a:lnTo>
                    <a:lnTo>
                      <a:pt x="0" y="108"/>
                    </a:lnTo>
                    <a:lnTo>
                      <a:pt x="0" y="1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61"/>
              <p:cNvSpPr/>
              <p:nvPr/>
            </p:nvSpPr>
            <p:spPr>
              <a:xfrm>
                <a:off x="5091113" y="2090738"/>
                <a:ext cx="269875" cy="330200"/>
              </a:xfrm>
              <a:custGeom>
                <a:rect b="b" l="l" r="r" t="t"/>
                <a:pathLst>
                  <a:path extrusionOk="0" h="208" w="170">
                    <a:moveTo>
                      <a:pt x="0" y="98"/>
                    </a:moveTo>
                    <a:lnTo>
                      <a:pt x="170" y="0"/>
                    </a:lnTo>
                    <a:lnTo>
                      <a:pt x="170" y="110"/>
                    </a:lnTo>
                    <a:lnTo>
                      <a:pt x="0" y="208"/>
                    </a:lnTo>
                    <a:lnTo>
                      <a:pt x="0" y="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61"/>
              <p:cNvSpPr/>
              <p:nvPr/>
            </p:nvSpPr>
            <p:spPr>
              <a:xfrm>
                <a:off x="5091113" y="2090738"/>
                <a:ext cx="269875" cy="330200"/>
              </a:xfrm>
              <a:custGeom>
                <a:rect b="b" l="l" r="r" t="t"/>
                <a:pathLst>
                  <a:path extrusionOk="0" h="208" w="170">
                    <a:moveTo>
                      <a:pt x="0" y="98"/>
                    </a:moveTo>
                    <a:lnTo>
                      <a:pt x="0" y="208"/>
                    </a:lnTo>
                    <a:lnTo>
                      <a:pt x="170" y="110"/>
                    </a:lnTo>
                    <a:lnTo>
                      <a:pt x="17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61"/>
              <p:cNvSpPr/>
              <p:nvPr/>
            </p:nvSpPr>
            <p:spPr>
              <a:xfrm>
                <a:off x="5091113" y="2090738"/>
                <a:ext cx="269875" cy="330200"/>
              </a:xfrm>
              <a:custGeom>
                <a:rect b="b" l="l" r="r" t="t"/>
                <a:pathLst>
                  <a:path extrusionOk="0" h="208" w="170">
                    <a:moveTo>
                      <a:pt x="0" y="98"/>
                    </a:moveTo>
                    <a:lnTo>
                      <a:pt x="0" y="208"/>
                    </a:lnTo>
                    <a:lnTo>
                      <a:pt x="170" y="110"/>
                    </a:lnTo>
                    <a:lnTo>
                      <a:pt x="170" y="0"/>
                    </a:lnTo>
                    <a:lnTo>
                      <a:pt x="0" y="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61"/>
              <p:cNvSpPr/>
              <p:nvPr/>
            </p:nvSpPr>
            <p:spPr>
              <a:xfrm>
                <a:off x="5300663" y="2392363"/>
                <a:ext cx="130175" cy="76200"/>
              </a:xfrm>
              <a:custGeom>
                <a:rect b="b" l="l" r="r" t="t"/>
                <a:pathLst>
                  <a:path extrusionOk="0" h="48" w="82">
                    <a:moveTo>
                      <a:pt x="0" y="28"/>
                    </a:moveTo>
                    <a:lnTo>
                      <a:pt x="0" y="28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2" y="48"/>
                    </a:lnTo>
                    <a:lnTo>
                      <a:pt x="80" y="20"/>
                    </a:lnTo>
                    <a:lnTo>
                      <a:pt x="80" y="20"/>
                    </a:lnTo>
                    <a:lnTo>
                      <a:pt x="82" y="18"/>
                    </a:lnTo>
                    <a:lnTo>
                      <a:pt x="80" y="16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2" y="0"/>
                    </a:lnTo>
                    <a:lnTo>
                      <a:pt x="48" y="2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61"/>
              <p:cNvSpPr/>
              <p:nvPr/>
            </p:nvSpPr>
            <p:spPr>
              <a:xfrm>
                <a:off x="5135563" y="2144713"/>
                <a:ext cx="190500" cy="222250"/>
              </a:xfrm>
              <a:custGeom>
                <a:rect b="b" l="l" r="r" t="t"/>
                <a:pathLst>
                  <a:path extrusionOk="0" h="140" w="120">
                    <a:moveTo>
                      <a:pt x="6" y="134"/>
                    </a:moveTo>
                    <a:lnTo>
                      <a:pt x="6" y="134"/>
                    </a:lnTo>
                    <a:lnTo>
                      <a:pt x="4" y="134"/>
                    </a:lnTo>
                    <a:lnTo>
                      <a:pt x="4" y="132"/>
                    </a:lnTo>
                    <a:lnTo>
                      <a:pt x="4" y="132"/>
                    </a:lnTo>
                    <a:lnTo>
                      <a:pt x="4" y="128"/>
                    </a:lnTo>
                    <a:lnTo>
                      <a:pt x="8" y="124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12" y="124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2" y="126"/>
                    </a:lnTo>
                    <a:lnTo>
                      <a:pt x="12" y="130"/>
                    </a:lnTo>
                    <a:lnTo>
                      <a:pt x="8" y="134"/>
                    </a:lnTo>
                    <a:lnTo>
                      <a:pt x="8" y="134"/>
                    </a:lnTo>
                    <a:lnTo>
                      <a:pt x="6" y="134"/>
                    </a:lnTo>
                    <a:close/>
                    <a:moveTo>
                      <a:pt x="34" y="84"/>
                    </a:moveTo>
                    <a:lnTo>
                      <a:pt x="34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2" y="76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38" y="72"/>
                    </a:lnTo>
                    <a:lnTo>
                      <a:pt x="40" y="72"/>
                    </a:lnTo>
                    <a:lnTo>
                      <a:pt x="40" y="74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34" y="84"/>
                    </a:lnTo>
                    <a:lnTo>
                      <a:pt x="34" y="84"/>
                    </a:lnTo>
                    <a:close/>
                    <a:moveTo>
                      <a:pt x="72" y="82"/>
                    </a:moveTo>
                    <a:lnTo>
                      <a:pt x="72" y="82"/>
                    </a:lnTo>
                    <a:lnTo>
                      <a:pt x="70" y="80"/>
                    </a:lnTo>
                    <a:lnTo>
                      <a:pt x="70" y="78"/>
                    </a:lnTo>
                    <a:lnTo>
                      <a:pt x="70" y="78"/>
                    </a:lnTo>
                    <a:lnTo>
                      <a:pt x="70" y="78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74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78" y="72"/>
                    </a:lnTo>
                    <a:lnTo>
                      <a:pt x="78" y="72"/>
                    </a:lnTo>
                    <a:lnTo>
                      <a:pt x="78" y="72"/>
                    </a:lnTo>
                    <a:lnTo>
                      <a:pt x="78" y="78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2" y="82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108" y="14"/>
                    </a:lnTo>
                    <a:lnTo>
                      <a:pt x="108" y="12"/>
                    </a:lnTo>
                    <a:lnTo>
                      <a:pt x="108" y="12"/>
                    </a:lnTo>
                    <a:lnTo>
                      <a:pt x="108" y="8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14" y="4"/>
                    </a:lnTo>
                    <a:lnTo>
                      <a:pt x="114" y="4"/>
                    </a:lnTo>
                    <a:lnTo>
                      <a:pt x="116" y="4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14" y="12"/>
                    </a:lnTo>
                    <a:lnTo>
                      <a:pt x="112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  <a:moveTo>
                      <a:pt x="116" y="0"/>
                    </a:moveTo>
                    <a:lnTo>
                      <a:pt x="116" y="0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6" y="6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6" y="18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70" y="70"/>
                    </a:lnTo>
                    <a:lnTo>
                      <a:pt x="68" y="74"/>
                    </a:lnTo>
                    <a:lnTo>
                      <a:pt x="44" y="74"/>
                    </a:lnTo>
                    <a:lnTo>
                      <a:pt x="44" y="74"/>
                    </a:lnTo>
                    <a:lnTo>
                      <a:pt x="44" y="74"/>
                    </a:lnTo>
                    <a:lnTo>
                      <a:pt x="42" y="70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0" y="74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30" y="86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2" y="126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2" y="138"/>
                    </a:lnTo>
                    <a:lnTo>
                      <a:pt x="4" y="140"/>
                    </a:lnTo>
                    <a:lnTo>
                      <a:pt x="4" y="140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4" y="132"/>
                    </a:lnTo>
                    <a:lnTo>
                      <a:pt x="16" y="124"/>
                    </a:lnTo>
                    <a:lnTo>
                      <a:pt x="16" y="124"/>
                    </a:lnTo>
                    <a:lnTo>
                      <a:pt x="14" y="120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40" y="84"/>
                    </a:lnTo>
                    <a:lnTo>
                      <a:pt x="42" y="78"/>
                    </a:lnTo>
                    <a:lnTo>
                      <a:pt x="66" y="78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68" y="84"/>
                    </a:lnTo>
                    <a:lnTo>
                      <a:pt x="70" y="86"/>
                    </a:lnTo>
                    <a:lnTo>
                      <a:pt x="70" y="86"/>
                    </a:lnTo>
                    <a:lnTo>
                      <a:pt x="74" y="84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2" y="70"/>
                    </a:lnTo>
                    <a:lnTo>
                      <a:pt x="82" y="70"/>
                    </a:lnTo>
                    <a:lnTo>
                      <a:pt x="80" y="66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12" y="18"/>
                    </a:lnTo>
                    <a:lnTo>
                      <a:pt x="112" y="18"/>
                    </a:lnTo>
                    <a:lnTo>
                      <a:pt x="118" y="14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18" y="2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DA888C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61"/>
              <p:cNvSpPr/>
              <p:nvPr/>
            </p:nvSpPr>
            <p:spPr>
              <a:xfrm>
                <a:off x="5141913" y="2341563"/>
                <a:ext cx="12700" cy="15875"/>
              </a:xfrm>
              <a:custGeom>
                <a:rect b="b" l="l" r="r" t="t"/>
                <a:pathLst>
                  <a:path extrusionOk="0" h="10" w="8">
                    <a:moveTo>
                      <a:pt x="2" y="10"/>
                    </a:moveTo>
                    <a:lnTo>
                      <a:pt x="2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61"/>
              <p:cNvSpPr/>
              <p:nvPr/>
            </p:nvSpPr>
            <p:spPr>
              <a:xfrm>
                <a:off x="5186363" y="2259013"/>
                <a:ext cx="12700" cy="19050"/>
              </a:xfrm>
              <a:custGeom>
                <a:rect b="b" l="l" r="r" t="t"/>
                <a:pathLst>
                  <a:path extrusionOk="0" h="12" w="8">
                    <a:moveTo>
                      <a:pt x="2" y="12"/>
                    </a:moveTo>
                    <a:lnTo>
                      <a:pt x="2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61"/>
              <p:cNvSpPr/>
              <p:nvPr/>
            </p:nvSpPr>
            <p:spPr>
              <a:xfrm>
                <a:off x="5246688" y="2255838"/>
                <a:ext cx="12700" cy="19050"/>
              </a:xfrm>
              <a:custGeom>
                <a:rect b="b" l="l" r="r" t="t"/>
                <a:pathLst>
                  <a:path extrusionOk="0" h="12" w="8">
                    <a:moveTo>
                      <a:pt x="2" y="12"/>
                    </a:move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61"/>
              <p:cNvSpPr/>
              <p:nvPr/>
            </p:nvSpPr>
            <p:spPr>
              <a:xfrm>
                <a:off x="5307013" y="2151063"/>
                <a:ext cx="12700" cy="19050"/>
              </a:xfrm>
              <a:custGeom>
                <a:rect b="b" l="l" r="r" t="t"/>
                <a:pathLst>
                  <a:path extrusionOk="0" h="12" w="8">
                    <a:moveTo>
                      <a:pt x="2" y="12"/>
                    </a:move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61"/>
              <p:cNvSpPr/>
              <p:nvPr/>
            </p:nvSpPr>
            <p:spPr>
              <a:xfrm>
                <a:off x="5135563" y="2144713"/>
                <a:ext cx="190500" cy="222250"/>
              </a:xfrm>
              <a:custGeom>
                <a:rect b="b" l="l" r="r" t="t"/>
                <a:pathLst>
                  <a:path extrusionOk="0" h="140" w="120">
                    <a:moveTo>
                      <a:pt x="116" y="0"/>
                    </a:moveTo>
                    <a:lnTo>
                      <a:pt x="116" y="0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6" y="6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6" y="18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70" y="70"/>
                    </a:lnTo>
                    <a:lnTo>
                      <a:pt x="68" y="74"/>
                    </a:lnTo>
                    <a:lnTo>
                      <a:pt x="44" y="74"/>
                    </a:lnTo>
                    <a:lnTo>
                      <a:pt x="44" y="74"/>
                    </a:lnTo>
                    <a:lnTo>
                      <a:pt x="44" y="74"/>
                    </a:lnTo>
                    <a:lnTo>
                      <a:pt x="42" y="70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0" y="74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30" y="86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2" y="126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2" y="138"/>
                    </a:lnTo>
                    <a:lnTo>
                      <a:pt x="4" y="140"/>
                    </a:lnTo>
                    <a:lnTo>
                      <a:pt x="4" y="140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4" y="132"/>
                    </a:lnTo>
                    <a:lnTo>
                      <a:pt x="16" y="124"/>
                    </a:lnTo>
                    <a:lnTo>
                      <a:pt x="16" y="124"/>
                    </a:lnTo>
                    <a:lnTo>
                      <a:pt x="14" y="120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40" y="84"/>
                    </a:lnTo>
                    <a:lnTo>
                      <a:pt x="42" y="78"/>
                    </a:lnTo>
                    <a:lnTo>
                      <a:pt x="66" y="78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68" y="84"/>
                    </a:lnTo>
                    <a:lnTo>
                      <a:pt x="70" y="86"/>
                    </a:lnTo>
                    <a:lnTo>
                      <a:pt x="70" y="86"/>
                    </a:lnTo>
                    <a:lnTo>
                      <a:pt x="74" y="84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2" y="70"/>
                    </a:lnTo>
                    <a:lnTo>
                      <a:pt x="82" y="70"/>
                    </a:lnTo>
                    <a:lnTo>
                      <a:pt x="80" y="66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12" y="18"/>
                    </a:lnTo>
                    <a:lnTo>
                      <a:pt x="112" y="18"/>
                    </a:lnTo>
                    <a:lnTo>
                      <a:pt x="118" y="14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18" y="2"/>
                    </a:lnTo>
                    <a:lnTo>
                      <a:pt x="116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61"/>
              <p:cNvSpPr/>
              <p:nvPr/>
            </p:nvSpPr>
            <p:spPr>
              <a:xfrm>
                <a:off x="5437188" y="2338388"/>
                <a:ext cx="238125" cy="209550"/>
              </a:xfrm>
              <a:custGeom>
                <a:rect b="b" l="l" r="r" t="t"/>
                <a:pathLst>
                  <a:path extrusionOk="0" h="132" w="150">
                    <a:moveTo>
                      <a:pt x="86" y="84"/>
                    </a:moveTo>
                    <a:lnTo>
                      <a:pt x="10" y="94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56" y="126"/>
                    </a:lnTo>
                    <a:lnTo>
                      <a:pt x="98" y="132"/>
                    </a:lnTo>
                    <a:lnTo>
                      <a:pt x="118" y="132"/>
                    </a:lnTo>
                    <a:lnTo>
                      <a:pt x="130" y="132"/>
                    </a:lnTo>
                    <a:lnTo>
                      <a:pt x="130" y="132"/>
                    </a:lnTo>
                    <a:lnTo>
                      <a:pt x="136" y="130"/>
                    </a:lnTo>
                    <a:lnTo>
                      <a:pt x="140" y="124"/>
                    </a:lnTo>
                    <a:lnTo>
                      <a:pt x="142" y="118"/>
                    </a:lnTo>
                    <a:lnTo>
                      <a:pt x="144" y="110"/>
                    </a:lnTo>
                    <a:lnTo>
                      <a:pt x="148" y="88"/>
                    </a:lnTo>
                    <a:lnTo>
                      <a:pt x="150" y="64"/>
                    </a:lnTo>
                    <a:lnTo>
                      <a:pt x="148" y="20"/>
                    </a:lnTo>
                    <a:lnTo>
                      <a:pt x="148" y="0"/>
                    </a:lnTo>
                    <a:lnTo>
                      <a:pt x="86" y="84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61"/>
              <p:cNvSpPr/>
              <p:nvPr/>
            </p:nvSpPr>
            <p:spPr>
              <a:xfrm>
                <a:off x="5284788" y="2535238"/>
                <a:ext cx="101600" cy="69850"/>
              </a:xfrm>
              <a:custGeom>
                <a:rect b="b" l="l" r="r" t="t"/>
                <a:pathLst>
                  <a:path extrusionOk="0" h="44" w="64">
                    <a:moveTo>
                      <a:pt x="60" y="16"/>
                    </a:moveTo>
                    <a:lnTo>
                      <a:pt x="60" y="16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18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4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46" y="42"/>
                    </a:lnTo>
                    <a:lnTo>
                      <a:pt x="54" y="44"/>
                    </a:lnTo>
                    <a:lnTo>
                      <a:pt x="64" y="16"/>
                    </a:lnTo>
                    <a:lnTo>
                      <a:pt x="60" y="16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61"/>
              <p:cNvSpPr/>
              <p:nvPr/>
            </p:nvSpPr>
            <p:spPr>
              <a:xfrm>
                <a:off x="5434013" y="2252663"/>
                <a:ext cx="333375" cy="590550"/>
              </a:xfrm>
              <a:custGeom>
                <a:rect b="b" l="l" r="r" t="t"/>
                <a:pathLst>
                  <a:path extrusionOk="0" h="372" w="210">
                    <a:moveTo>
                      <a:pt x="210" y="306"/>
                    </a:moveTo>
                    <a:lnTo>
                      <a:pt x="210" y="306"/>
                    </a:lnTo>
                    <a:lnTo>
                      <a:pt x="210" y="310"/>
                    </a:lnTo>
                    <a:lnTo>
                      <a:pt x="210" y="316"/>
                    </a:lnTo>
                    <a:lnTo>
                      <a:pt x="206" y="320"/>
                    </a:lnTo>
                    <a:lnTo>
                      <a:pt x="202" y="322"/>
                    </a:lnTo>
                    <a:lnTo>
                      <a:pt x="202" y="322"/>
                    </a:lnTo>
                    <a:lnTo>
                      <a:pt x="142" y="352"/>
                    </a:lnTo>
                    <a:lnTo>
                      <a:pt x="112" y="364"/>
                    </a:lnTo>
                    <a:lnTo>
                      <a:pt x="92" y="372"/>
                    </a:lnTo>
                    <a:lnTo>
                      <a:pt x="92" y="372"/>
                    </a:lnTo>
                    <a:lnTo>
                      <a:pt x="86" y="370"/>
                    </a:lnTo>
                    <a:lnTo>
                      <a:pt x="76" y="368"/>
                    </a:lnTo>
                    <a:lnTo>
                      <a:pt x="54" y="362"/>
                    </a:lnTo>
                    <a:lnTo>
                      <a:pt x="54" y="362"/>
                    </a:lnTo>
                    <a:lnTo>
                      <a:pt x="18" y="348"/>
                    </a:lnTo>
                    <a:lnTo>
                      <a:pt x="18" y="348"/>
                    </a:lnTo>
                    <a:lnTo>
                      <a:pt x="14" y="344"/>
                    </a:lnTo>
                    <a:lnTo>
                      <a:pt x="10" y="340"/>
                    </a:lnTo>
                    <a:lnTo>
                      <a:pt x="10" y="334"/>
                    </a:lnTo>
                    <a:lnTo>
                      <a:pt x="10" y="328"/>
                    </a:lnTo>
                    <a:lnTo>
                      <a:pt x="20" y="294"/>
                    </a:lnTo>
                    <a:lnTo>
                      <a:pt x="20" y="294"/>
                    </a:lnTo>
                    <a:lnTo>
                      <a:pt x="20" y="288"/>
                    </a:lnTo>
                    <a:lnTo>
                      <a:pt x="12" y="22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9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94" y="28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64" y="0"/>
                    </a:lnTo>
                    <a:lnTo>
                      <a:pt x="170" y="0"/>
                    </a:lnTo>
                    <a:lnTo>
                      <a:pt x="180" y="6"/>
                    </a:lnTo>
                    <a:lnTo>
                      <a:pt x="192" y="16"/>
                    </a:lnTo>
                    <a:lnTo>
                      <a:pt x="200" y="24"/>
                    </a:lnTo>
                    <a:lnTo>
                      <a:pt x="200" y="24"/>
                    </a:lnTo>
                    <a:lnTo>
                      <a:pt x="204" y="36"/>
                    </a:lnTo>
                    <a:lnTo>
                      <a:pt x="204" y="64"/>
                    </a:lnTo>
                    <a:lnTo>
                      <a:pt x="206" y="142"/>
                    </a:lnTo>
                    <a:lnTo>
                      <a:pt x="206" y="266"/>
                    </a:lnTo>
                    <a:lnTo>
                      <a:pt x="206" y="266"/>
                    </a:lnTo>
                    <a:lnTo>
                      <a:pt x="206" y="270"/>
                    </a:lnTo>
                    <a:lnTo>
                      <a:pt x="210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61"/>
              <p:cNvSpPr/>
              <p:nvPr/>
            </p:nvSpPr>
            <p:spPr>
              <a:xfrm>
                <a:off x="5459413" y="2119313"/>
                <a:ext cx="85725" cy="161925"/>
              </a:xfrm>
              <a:custGeom>
                <a:rect b="b" l="l" r="r" t="t"/>
                <a:pathLst>
                  <a:path extrusionOk="0" h="102" w="54">
                    <a:moveTo>
                      <a:pt x="6" y="0"/>
                    </a:moveTo>
                    <a:lnTo>
                      <a:pt x="2" y="14"/>
                    </a:lnTo>
                    <a:lnTo>
                      <a:pt x="4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4" y="96"/>
                    </a:lnTo>
                    <a:lnTo>
                      <a:pt x="20" y="102"/>
                    </a:lnTo>
                    <a:lnTo>
                      <a:pt x="22" y="102"/>
                    </a:lnTo>
                    <a:lnTo>
                      <a:pt x="32" y="102"/>
                    </a:lnTo>
                    <a:lnTo>
                      <a:pt x="50" y="70"/>
                    </a:lnTo>
                    <a:lnTo>
                      <a:pt x="54" y="32"/>
                    </a:lnTo>
                    <a:lnTo>
                      <a:pt x="20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61"/>
              <p:cNvSpPr/>
              <p:nvPr/>
            </p:nvSpPr>
            <p:spPr>
              <a:xfrm>
                <a:off x="5507038" y="2224088"/>
                <a:ext cx="136525" cy="104775"/>
              </a:xfrm>
              <a:custGeom>
                <a:rect b="b" l="l" r="r" t="t"/>
                <a:pathLst>
                  <a:path extrusionOk="0" h="66" w="86">
                    <a:moveTo>
                      <a:pt x="0" y="28"/>
                    </a:moveTo>
                    <a:lnTo>
                      <a:pt x="10" y="62"/>
                    </a:lnTo>
                    <a:lnTo>
                      <a:pt x="10" y="62"/>
                    </a:lnTo>
                    <a:lnTo>
                      <a:pt x="18" y="64"/>
                    </a:lnTo>
                    <a:lnTo>
                      <a:pt x="28" y="66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6" y="64"/>
                    </a:lnTo>
                    <a:lnTo>
                      <a:pt x="56" y="62"/>
                    </a:lnTo>
                    <a:lnTo>
                      <a:pt x="70" y="54"/>
                    </a:lnTo>
                    <a:lnTo>
                      <a:pt x="86" y="44"/>
                    </a:lnTo>
                    <a:lnTo>
                      <a:pt x="82" y="6"/>
                    </a:lnTo>
                    <a:lnTo>
                      <a:pt x="12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61"/>
              <p:cNvSpPr/>
              <p:nvPr/>
            </p:nvSpPr>
            <p:spPr>
              <a:xfrm>
                <a:off x="5456238" y="2058988"/>
                <a:ext cx="200025" cy="219075"/>
              </a:xfrm>
              <a:custGeom>
                <a:rect b="b" l="l" r="r" t="t"/>
                <a:pathLst>
                  <a:path extrusionOk="0" h="138" w="126">
                    <a:moveTo>
                      <a:pt x="126" y="64"/>
                    </a:moveTo>
                    <a:lnTo>
                      <a:pt x="116" y="110"/>
                    </a:lnTo>
                    <a:lnTo>
                      <a:pt x="116" y="110"/>
                    </a:lnTo>
                    <a:lnTo>
                      <a:pt x="114" y="114"/>
                    </a:lnTo>
                    <a:lnTo>
                      <a:pt x="112" y="116"/>
                    </a:lnTo>
                    <a:lnTo>
                      <a:pt x="60" y="138"/>
                    </a:lnTo>
                    <a:lnTo>
                      <a:pt x="60" y="138"/>
                    </a:lnTo>
                    <a:lnTo>
                      <a:pt x="56" y="138"/>
                    </a:lnTo>
                    <a:lnTo>
                      <a:pt x="52" y="136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34" y="112"/>
                    </a:lnTo>
                    <a:lnTo>
                      <a:pt x="34" y="108"/>
                    </a:lnTo>
                    <a:lnTo>
                      <a:pt x="38" y="98"/>
                    </a:lnTo>
                    <a:lnTo>
                      <a:pt x="38" y="98"/>
                    </a:lnTo>
                    <a:lnTo>
                      <a:pt x="40" y="94"/>
                    </a:lnTo>
                    <a:lnTo>
                      <a:pt x="38" y="90"/>
                    </a:lnTo>
                    <a:lnTo>
                      <a:pt x="32" y="84"/>
                    </a:lnTo>
                    <a:lnTo>
                      <a:pt x="32" y="84"/>
                    </a:lnTo>
                    <a:lnTo>
                      <a:pt x="26" y="90"/>
                    </a:lnTo>
                    <a:lnTo>
                      <a:pt x="26" y="90"/>
                    </a:lnTo>
                    <a:lnTo>
                      <a:pt x="20" y="92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4" y="86"/>
                    </a:lnTo>
                    <a:lnTo>
                      <a:pt x="14" y="82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8" y="60"/>
                    </a:lnTo>
                    <a:lnTo>
                      <a:pt x="16" y="56"/>
                    </a:lnTo>
                    <a:lnTo>
                      <a:pt x="12" y="54"/>
                    </a:lnTo>
                    <a:lnTo>
                      <a:pt x="10" y="52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36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28"/>
                    </a:lnTo>
                    <a:lnTo>
                      <a:pt x="6" y="22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6" y="6"/>
                    </a:lnTo>
                    <a:lnTo>
                      <a:pt x="46" y="2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72" y="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116" y="28"/>
                    </a:lnTo>
                    <a:lnTo>
                      <a:pt x="122" y="38"/>
                    </a:lnTo>
                    <a:lnTo>
                      <a:pt x="126" y="52"/>
                    </a:lnTo>
                    <a:lnTo>
                      <a:pt x="126" y="64"/>
                    </a:lnTo>
                    <a:lnTo>
                      <a:pt x="126" y="6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61"/>
              <p:cNvSpPr/>
              <p:nvPr/>
            </p:nvSpPr>
            <p:spPr>
              <a:xfrm>
                <a:off x="5662613" y="2582863"/>
                <a:ext cx="406400" cy="660400"/>
              </a:xfrm>
              <a:custGeom>
                <a:rect b="b" l="l" r="r" t="t"/>
                <a:pathLst>
                  <a:path extrusionOk="0" h="416" w="256">
                    <a:moveTo>
                      <a:pt x="256" y="38"/>
                    </a:moveTo>
                    <a:lnTo>
                      <a:pt x="256" y="40"/>
                    </a:lnTo>
                    <a:lnTo>
                      <a:pt x="256" y="40"/>
                    </a:lnTo>
                    <a:lnTo>
                      <a:pt x="256" y="40"/>
                    </a:lnTo>
                    <a:lnTo>
                      <a:pt x="256" y="42"/>
                    </a:lnTo>
                    <a:lnTo>
                      <a:pt x="256" y="42"/>
                    </a:lnTo>
                    <a:lnTo>
                      <a:pt x="256" y="44"/>
                    </a:lnTo>
                    <a:lnTo>
                      <a:pt x="256" y="44"/>
                    </a:lnTo>
                    <a:lnTo>
                      <a:pt x="254" y="44"/>
                    </a:lnTo>
                    <a:lnTo>
                      <a:pt x="254" y="44"/>
                    </a:lnTo>
                    <a:lnTo>
                      <a:pt x="254" y="46"/>
                    </a:lnTo>
                    <a:lnTo>
                      <a:pt x="254" y="48"/>
                    </a:lnTo>
                    <a:lnTo>
                      <a:pt x="254" y="48"/>
                    </a:lnTo>
                    <a:lnTo>
                      <a:pt x="254" y="48"/>
                    </a:lnTo>
                    <a:lnTo>
                      <a:pt x="254" y="48"/>
                    </a:lnTo>
                    <a:lnTo>
                      <a:pt x="252" y="50"/>
                    </a:lnTo>
                    <a:lnTo>
                      <a:pt x="252" y="50"/>
                    </a:lnTo>
                    <a:lnTo>
                      <a:pt x="252" y="50"/>
                    </a:lnTo>
                    <a:lnTo>
                      <a:pt x="250" y="52"/>
                    </a:lnTo>
                    <a:lnTo>
                      <a:pt x="242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38" y="60"/>
                    </a:lnTo>
                    <a:lnTo>
                      <a:pt x="238" y="62"/>
                    </a:lnTo>
                    <a:lnTo>
                      <a:pt x="236" y="64"/>
                    </a:lnTo>
                    <a:lnTo>
                      <a:pt x="236" y="64"/>
                    </a:lnTo>
                    <a:lnTo>
                      <a:pt x="234" y="66"/>
                    </a:lnTo>
                    <a:lnTo>
                      <a:pt x="234" y="68"/>
                    </a:lnTo>
                    <a:lnTo>
                      <a:pt x="234" y="68"/>
                    </a:lnTo>
                    <a:lnTo>
                      <a:pt x="232" y="70"/>
                    </a:lnTo>
                    <a:lnTo>
                      <a:pt x="232" y="70"/>
                    </a:lnTo>
                    <a:lnTo>
                      <a:pt x="230" y="76"/>
                    </a:lnTo>
                    <a:lnTo>
                      <a:pt x="230" y="78"/>
                    </a:lnTo>
                    <a:lnTo>
                      <a:pt x="230" y="78"/>
                    </a:lnTo>
                    <a:lnTo>
                      <a:pt x="230" y="80"/>
                    </a:lnTo>
                    <a:lnTo>
                      <a:pt x="230" y="80"/>
                    </a:lnTo>
                    <a:lnTo>
                      <a:pt x="228" y="82"/>
                    </a:lnTo>
                    <a:lnTo>
                      <a:pt x="228" y="82"/>
                    </a:lnTo>
                    <a:lnTo>
                      <a:pt x="228" y="84"/>
                    </a:lnTo>
                    <a:lnTo>
                      <a:pt x="228" y="84"/>
                    </a:lnTo>
                    <a:lnTo>
                      <a:pt x="226" y="86"/>
                    </a:lnTo>
                    <a:lnTo>
                      <a:pt x="226" y="86"/>
                    </a:lnTo>
                    <a:lnTo>
                      <a:pt x="226" y="90"/>
                    </a:lnTo>
                    <a:lnTo>
                      <a:pt x="226" y="90"/>
                    </a:lnTo>
                    <a:lnTo>
                      <a:pt x="226" y="92"/>
                    </a:lnTo>
                    <a:lnTo>
                      <a:pt x="226" y="92"/>
                    </a:lnTo>
                    <a:lnTo>
                      <a:pt x="224" y="96"/>
                    </a:lnTo>
                    <a:lnTo>
                      <a:pt x="224" y="96"/>
                    </a:lnTo>
                    <a:lnTo>
                      <a:pt x="224" y="98"/>
                    </a:lnTo>
                    <a:lnTo>
                      <a:pt x="224" y="98"/>
                    </a:lnTo>
                    <a:lnTo>
                      <a:pt x="224" y="102"/>
                    </a:lnTo>
                    <a:lnTo>
                      <a:pt x="224" y="102"/>
                    </a:lnTo>
                    <a:lnTo>
                      <a:pt x="222" y="104"/>
                    </a:lnTo>
                    <a:lnTo>
                      <a:pt x="222" y="104"/>
                    </a:lnTo>
                    <a:lnTo>
                      <a:pt x="222" y="108"/>
                    </a:lnTo>
                    <a:lnTo>
                      <a:pt x="222" y="108"/>
                    </a:lnTo>
                    <a:lnTo>
                      <a:pt x="222" y="112"/>
                    </a:lnTo>
                    <a:lnTo>
                      <a:pt x="222" y="112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8" y="134"/>
                    </a:lnTo>
                    <a:lnTo>
                      <a:pt x="218" y="134"/>
                    </a:lnTo>
                    <a:lnTo>
                      <a:pt x="218" y="138"/>
                    </a:lnTo>
                    <a:lnTo>
                      <a:pt x="218" y="138"/>
                    </a:lnTo>
                    <a:lnTo>
                      <a:pt x="216" y="150"/>
                    </a:lnTo>
                    <a:lnTo>
                      <a:pt x="216" y="150"/>
                    </a:lnTo>
                    <a:lnTo>
                      <a:pt x="216" y="164"/>
                    </a:lnTo>
                    <a:lnTo>
                      <a:pt x="216" y="164"/>
                    </a:lnTo>
                    <a:lnTo>
                      <a:pt x="216" y="166"/>
                    </a:lnTo>
                    <a:lnTo>
                      <a:pt x="216" y="166"/>
                    </a:lnTo>
                    <a:lnTo>
                      <a:pt x="216" y="178"/>
                    </a:lnTo>
                    <a:lnTo>
                      <a:pt x="216" y="178"/>
                    </a:lnTo>
                    <a:lnTo>
                      <a:pt x="214" y="188"/>
                    </a:lnTo>
                    <a:lnTo>
                      <a:pt x="214" y="188"/>
                    </a:lnTo>
                    <a:lnTo>
                      <a:pt x="214" y="192"/>
                    </a:lnTo>
                    <a:lnTo>
                      <a:pt x="214" y="192"/>
                    </a:lnTo>
                    <a:lnTo>
                      <a:pt x="214" y="202"/>
                    </a:lnTo>
                    <a:lnTo>
                      <a:pt x="214" y="204"/>
                    </a:lnTo>
                    <a:lnTo>
                      <a:pt x="214" y="204"/>
                    </a:lnTo>
                    <a:lnTo>
                      <a:pt x="214" y="214"/>
                    </a:lnTo>
                    <a:lnTo>
                      <a:pt x="214" y="224"/>
                    </a:lnTo>
                    <a:lnTo>
                      <a:pt x="214" y="226"/>
                    </a:lnTo>
                    <a:lnTo>
                      <a:pt x="214" y="232"/>
                    </a:lnTo>
                    <a:lnTo>
                      <a:pt x="214" y="232"/>
                    </a:lnTo>
                    <a:lnTo>
                      <a:pt x="214" y="234"/>
                    </a:lnTo>
                    <a:lnTo>
                      <a:pt x="214" y="236"/>
                    </a:lnTo>
                    <a:lnTo>
                      <a:pt x="214" y="236"/>
                    </a:lnTo>
                    <a:lnTo>
                      <a:pt x="214" y="238"/>
                    </a:lnTo>
                    <a:lnTo>
                      <a:pt x="214" y="240"/>
                    </a:lnTo>
                    <a:lnTo>
                      <a:pt x="214" y="242"/>
                    </a:lnTo>
                    <a:lnTo>
                      <a:pt x="214" y="244"/>
                    </a:lnTo>
                    <a:lnTo>
                      <a:pt x="214" y="246"/>
                    </a:lnTo>
                    <a:lnTo>
                      <a:pt x="214" y="248"/>
                    </a:lnTo>
                    <a:lnTo>
                      <a:pt x="214" y="250"/>
                    </a:lnTo>
                    <a:lnTo>
                      <a:pt x="216" y="252"/>
                    </a:lnTo>
                    <a:lnTo>
                      <a:pt x="216" y="252"/>
                    </a:lnTo>
                    <a:lnTo>
                      <a:pt x="216" y="254"/>
                    </a:lnTo>
                    <a:lnTo>
                      <a:pt x="216" y="256"/>
                    </a:lnTo>
                    <a:lnTo>
                      <a:pt x="216" y="256"/>
                    </a:lnTo>
                    <a:lnTo>
                      <a:pt x="216" y="258"/>
                    </a:lnTo>
                    <a:lnTo>
                      <a:pt x="216" y="258"/>
                    </a:lnTo>
                    <a:lnTo>
                      <a:pt x="216" y="260"/>
                    </a:lnTo>
                    <a:lnTo>
                      <a:pt x="216" y="260"/>
                    </a:lnTo>
                    <a:lnTo>
                      <a:pt x="216" y="260"/>
                    </a:lnTo>
                    <a:lnTo>
                      <a:pt x="216" y="262"/>
                    </a:lnTo>
                    <a:lnTo>
                      <a:pt x="216" y="264"/>
                    </a:lnTo>
                    <a:lnTo>
                      <a:pt x="216" y="264"/>
                    </a:lnTo>
                    <a:lnTo>
                      <a:pt x="216" y="292"/>
                    </a:lnTo>
                    <a:lnTo>
                      <a:pt x="4" y="416"/>
                    </a:lnTo>
                    <a:lnTo>
                      <a:pt x="2" y="390"/>
                    </a:lnTo>
                    <a:lnTo>
                      <a:pt x="2" y="388"/>
                    </a:lnTo>
                    <a:lnTo>
                      <a:pt x="2" y="386"/>
                    </a:lnTo>
                    <a:lnTo>
                      <a:pt x="2" y="386"/>
                    </a:lnTo>
                    <a:lnTo>
                      <a:pt x="2" y="384"/>
                    </a:lnTo>
                    <a:lnTo>
                      <a:pt x="2" y="384"/>
                    </a:lnTo>
                    <a:lnTo>
                      <a:pt x="2" y="384"/>
                    </a:lnTo>
                    <a:lnTo>
                      <a:pt x="2" y="382"/>
                    </a:lnTo>
                    <a:lnTo>
                      <a:pt x="2" y="382"/>
                    </a:lnTo>
                    <a:lnTo>
                      <a:pt x="2" y="380"/>
                    </a:lnTo>
                    <a:lnTo>
                      <a:pt x="2" y="378"/>
                    </a:lnTo>
                    <a:lnTo>
                      <a:pt x="2" y="378"/>
                    </a:lnTo>
                    <a:lnTo>
                      <a:pt x="2" y="376"/>
                    </a:lnTo>
                    <a:lnTo>
                      <a:pt x="2" y="374"/>
                    </a:lnTo>
                    <a:lnTo>
                      <a:pt x="2" y="372"/>
                    </a:lnTo>
                    <a:lnTo>
                      <a:pt x="2" y="370"/>
                    </a:lnTo>
                    <a:lnTo>
                      <a:pt x="2" y="370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0" y="360"/>
                    </a:lnTo>
                    <a:lnTo>
                      <a:pt x="0" y="358"/>
                    </a:lnTo>
                    <a:lnTo>
                      <a:pt x="0" y="358"/>
                    </a:lnTo>
                    <a:lnTo>
                      <a:pt x="0" y="356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0" y="346"/>
                    </a:lnTo>
                    <a:lnTo>
                      <a:pt x="0" y="340"/>
                    </a:lnTo>
                    <a:lnTo>
                      <a:pt x="0" y="340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0" y="328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0" y="316"/>
                    </a:lnTo>
                    <a:lnTo>
                      <a:pt x="0" y="316"/>
                    </a:lnTo>
                    <a:lnTo>
                      <a:pt x="2" y="314"/>
                    </a:lnTo>
                    <a:lnTo>
                      <a:pt x="2" y="314"/>
                    </a:lnTo>
                    <a:lnTo>
                      <a:pt x="2" y="302"/>
                    </a:lnTo>
                    <a:lnTo>
                      <a:pt x="2" y="302"/>
                    </a:lnTo>
                    <a:lnTo>
                      <a:pt x="2" y="302"/>
                    </a:lnTo>
                    <a:lnTo>
                      <a:pt x="2" y="290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2" y="288"/>
                    </a:lnTo>
                    <a:lnTo>
                      <a:pt x="4" y="274"/>
                    </a:lnTo>
                    <a:lnTo>
                      <a:pt x="4" y="274"/>
                    </a:lnTo>
                    <a:lnTo>
                      <a:pt x="4" y="274"/>
                    </a:lnTo>
                    <a:lnTo>
                      <a:pt x="4" y="262"/>
                    </a:lnTo>
                    <a:lnTo>
                      <a:pt x="4" y="262"/>
                    </a:lnTo>
                    <a:lnTo>
                      <a:pt x="4" y="258"/>
                    </a:lnTo>
                    <a:lnTo>
                      <a:pt x="4" y="258"/>
                    </a:lnTo>
                    <a:lnTo>
                      <a:pt x="6" y="252"/>
                    </a:lnTo>
                    <a:lnTo>
                      <a:pt x="6" y="250"/>
                    </a:lnTo>
                    <a:lnTo>
                      <a:pt x="6" y="250"/>
                    </a:lnTo>
                    <a:lnTo>
                      <a:pt x="8" y="236"/>
                    </a:lnTo>
                    <a:lnTo>
                      <a:pt x="8" y="234"/>
                    </a:lnTo>
                    <a:lnTo>
                      <a:pt x="8" y="232"/>
                    </a:lnTo>
                    <a:lnTo>
                      <a:pt x="8" y="232"/>
                    </a:lnTo>
                    <a:lnTo>
                      <a:pt x="10" y="228"/>
                    </a:ln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6"/>
                    </a:lnTo>
                    <a:lnTo>
                      <a:pt x="10" y="222"/>
                    </a:lnTo>
                    <a:lnTo>
                      <a:pt x="10" y="220"/>
                    </a:lnTo>
                    <a:lnTo>
                      <a:pt x="12" y="220"/>
                    </a:lnTo>
                    <a:lnTo>
                      <a:pt x="12" y="220"/>
                    </a:lnTo>
                    <a:lnTo>
                      <a:pt x="12" y="216"/>
                    </a:lnTo>
                    <a:lnTo>
                      <a:pt x="12" y="216"/>
                    </a:lnTo>
                    <a:lnTo>
                      <a:pt x="12" y="214"/>
                    </a:lnTo>
                    <a:lnTo>
                      <a:pt x="12" y="214"/>
                    </a:lnTo>
                    <a:lnTo>
                      <a:pt x="14" y="212"/>
                    </a:lnTo>
                    <a:lnTo>
                      <a:pt x="14" y="210"/>
                    </a:lnTo>
                    <a:lnTo>
                      <a:pt x="14" y="208"/>
                    </a:lnTo>
                    <a:lnTo>
                      <a:pt x="14" y="208"/>
                    </a:lnTo>
                    <a:lnTo>
                      <a:pt x="14" y="206"/>
                    </a:lnTo>
                    <a:lnTo>
                      <a:pt x="14" y="206"/>
                    </a:lnTo>
                    <a:lnTo>
                      <a:pt x="16" y="204"/>
                    </a:lnTo>
                    <a:lnTo>
                      <a:pt x="16" y="204"/>
                    </a:lnTo>
                    <a:lnTo>
                      <a:pt x="16" y="202"/>
                    </a:lnTo>
                    <a:lnTo>
                      <a:pt x="16" y="202"/>
                    </a:lnTo>
                    <a:lnTo>
                      <a:pt x="16" y="200"/>
                    </a:lnTo>
                    <a:lnTo>
                      <a:pt x="16" y="200"/>
                    </a:lnTo>
                    <a:lnTo>
                      <a:pt x="20" y="194"/>
                    </a:lnTo>
                    <a:lnTo>
                      <a:pt x="20" y="194"/>
                    </a:lnTo>
                    <a:lnTo>
                      <a:pt x="20" y="192"/>
                    </a:lnTo>
                    <a:lnTo>
                      <a:pt x="22" y="190"/>
                    </a:lnTo>
                    <a:lnTo>
                      <a:pt x="22" y="188"/>
                    </a:lnTo>
                    <a:lnTo>
                      <a:pt x="22" y="188"/>
                    </a:lnTo>
                    <a:lnTo>
                      <a:pt x="22" y="188"/>
                    </a:lnTo>
                    <a:lnTo>
                      <a:pt x="24" y="186"/>
                    </a:lnTo>
                    <a:lnTo>
                      <a:pt x="24" y="184"/>
                    </a:lnTo>
                    <a:lnTo>
                      <a:pt x="24" y="184"/>
                    </a:lnTo>
                    <a:lnTo>
                      <a:pt x="26" y="182"/>
                    </a:lnTo>
                    <a:lnTo>
                      <a:pt x="26" y="182"/>
                    </a:lnTo>
                    <a:lnTo>
                      <a:pt x="32" y="178"/>
                    </a:lnTo>
                    <a:lnTo>
                      <a:pt x="38" y="174"/>
                    </a:lnTo>
                    <a:lnTo>
                      <a:pt x="38" y="174"/>
                    </a:lnTo>
                    <a:lnTo>
                      <a:pt x="40" y="172"/>
                    </a:lnTo>
                    <a:lnTo>
                      <a:pt x="40" y="172"/>
                    </a:lnTo>
                    <a:lnTo>
                      <a:pt x="40" y="172"/>
                    </a:lnTo>
                    <a:lnTo>
                      <a:pt x="42" y="168"/>
                    </a:lnTo>
                    <a:lnTo>
                      <a:pt x="42" y="168"/>
                    </a:lnTo>
                    <a:lnTo>
                      <a:pt x="42" y="168"/>
                    </a:lnTo>
                    <a:lnTo>
                      <a:pt x="42" y="164"/>
                    </a:lnTo>
                    <a:lnTo>
                      <a:pt x="42" y="164"/>
                    </a:lnTo>
                    <a:lnTo>
                      <a:pt x="42" y="164"/>
                    </a:lnTo>
                    <a:lnTo>
                      <a:pt x="42" y="160"/>
                    </a:lnTo>
                    <a:lnTo>
                      <a:pt x="42" y="160"/>
                    </a:lnTo>
                    <a:lnTo>
                      <a:pt x="42" y="160"/>
                    </a:lnTo>
                    <a:lnTo>
                      <a:pt x="40" y="156"/>
                    </a:lnTo>
                    <a:lnTo>
                      <a:pt x="40" y="156"/>
                    </a:lnTo>
                    <a:lnTo>
                      <a:pt x="40" y="156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38" y="146"/>
                    </a:lnTo>
                    <a:lnTo>
                      <a:pt x="38" y="146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0" y="136"/>
                    </a:lnTo>
                    <a:lnTo>
                      <a:pt x="30" y="136"/>
                    </a:lnTo>
                    <a:lnTo>
                      <a:pt x="30" y="136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22" y="128"/>
                    </a:lnTo>
                    <a:lnTo>
                      <a:pt x="22" y="128"/>
                    </a:lnTo>
                    <a:lnTo>
                      <a:pt x="18" y="126"/>
                    </a:lnTo>
                    <a:lnTo>
                      <a:pt x="18" y="126"/>
                    </a:lnTo>
                    <a:lnTo>
                      <a:pt x="18" y="126"/>
                    </a:lnTo>
                    <a:lnTo>
                      <a:pt x="14" y="126"/>
                    </a:lnTo>
                    <a:lnTo>
                      <a:pt x="14" y="126"/>
                    </a:lnTo>
                    <a:lnTo>
                      <a:pt x="14" y="126"/>
                    </a:lnTo>
                    <a:lnTo>
                      <a:pt x="12" y="124"/>
                    </a:lnTo>
                    <a:lnTo>
                      <a:pt x="12" y="124"/>
                    </a:lnTo>
                    <a:lnTo>
                      <a:pt x="12" y="124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2" y="128"/>
                    </a:lnTo>
                    <a:lnTo>
                      <a:pt x="216" y="4"/>
                    </a:lnTo>
                    <a:lnTo>
                      <a:pt x="216" y="4"/>
                    </a:lnTo>
                    <a:lnTo>
                      <a:pt x="222" y="2"/>
                    </a:lnTo>
                    <a:lnTo>
                      <a:pt x="222" y="2"/>
                    </a:lnTo>
                    <a:lnTo>
                      <a:pt x="222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30" y="0"/>
                    </a:lnTo>
                    <a:lnTo>
                      <a:pt x="230" y="2"/>
                    </a:lnTo>
                    <a:lnTo>
                      <a:pt x="232" y="2"/>
                    </a:lnTo>
                    <a:lnTo>
                      <a:pt x="232" y="2"/>
                    </a:lnTo>
                    <a:lnTo>
                      <a:pt x="232" y="2"/>
                    </a:lnTo>
                    <a:lnTo>
                      <a:pt x="232" y="2"/>
                    </a:lnTo>
                    <a:lnTo>
                      <a:pt x="232" y="2"/>
                    </a:lnTo>
                    <a:lnTo>
                      <a:pt x="234" y="2"/>
                    </a:lnTo>
                    <a:lnTo>
                      <a:pt x="234" y="2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38" y="6"/>
                    </a:lnTo>
                    <a:lnTo>
                      <a:pt x="238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8"/>
                    </a:lnTo>
                    <a:lnTo>
                      <a:pt x="242" y="8"/>
                    </a:lnTo>
                    <a:lnTo>
                      <a:pt x="242" y="10"/>
                    </a:lnTo>
                    <a:lnTo>
                      <a:pt x="244" y="10"/>
                    </a:lnTo>
                    <a:lnTo>
                      <a:pt x="244" y="10"/>
                    </a:lnTo>
                    <a:lnTo>
                      <a:pt x="244" y="10"/>
                    </a:lnTo>
                    <a:lnTo>
                      <a:pt x="244" y="10"/>
                    </a:lnTo>
                    <a:lnTo>
                      <a:pt x="244" y="12"/>
                    </a:lnTo>
                    <a:lnTo>
                      <a:pt x="246" y="12"/>
                    </a:lnTo>
                    <a:lnTo>
                      <a:pt x="246" y="14"/>
                    </a:lnTo>
                    <a:lnTo>
                      <a:pt x="248" y="16"/>
                    </a:lnTo>
                    <a:lnTo>
                      <a:pt x="248" y="16"/>
                    </a:lnTo>
                    <a:lnTo>
                      <a:pt x="248" y="16"/>
                    </a:lnTo>
                    <a:lnTo>
                      <a:pt x="248" y="16"/>
                    </a:lnTo>
                    <a:lnTo>
                      <a:pt x="250" y="18"/>
                    </a:lnTo>
                    <a:lnTo>
                      <a:pt x="250" y="20"/>
                    </a:lnTo>
                    <a:lnTo>
                      <a:pt x="252" y="22"/>
                    </a:lnTo>
                    <a:lnTo>
                      <a:pt x="252" y="22"/>
                    </a:lnTo>
                    <a:lnTo>
                      <a:pt x="252" y="22"/>
                    </a:lnTo>
                    <a:lnTo>
                      <a:pt x="252" y="24"/>
                    </a:lnTo>
                    <a:lnTo>
                      <a:pt x="252" y="24"/>
                    </a:lnTo>
                    <a:lnTo>
                      <a:pt x="252" y="26"/>
                    </a:lnTo>
                    <a:lnTo>
                      <a:pt x="254" y="26"/>
                    </a:lnTo>
                    <a:lnTo>
                      <a:pt x="254" y="26"/>
                    </a:lnTo>
                    <a:lnTo>
                      <a:pt x="254" y="26"/>
                    </a:lnTo>
                    <a:lnTo>
                      <a:pt x="254" y="28"/>
                    </a:lnTo>
                    <a:lnTo>
                      <a:pt x="254" y="28"/>
                    </a:lnTo>
                    <a:lnTo>
                      <a:pt x="254" y="30"/>
                    </a:lnTo>
                    <a:lnTo>
                      <a:pt x="254" y="30"/>
                    </a:lnTo>
                    <a:lnTo>
                      <a:pt x="254" y="32"/>
                    </a:lnTo>
                    <a:lnTo>
                      <a:pt x="254" y="32"/>
                    </a:lnTo>
                    <a:lnTo>
                      <a:pt x="254" y="32"/>
                    </a:lnTo>
                    <a:lnTo>
                      <a:pt x="256" y="32"/>
                    </a:lnTo>
                    <a:lnTo>
                      <a:pt x="256" y="34"/>
                    </a:lnTo>
                    <a:lnTo>
                      <a:pt x="256" y="34"/>
                    </a:lnTo>
                    <a:lnTo>
                      <a:pt x="256" y="36"/>
                    </a:lnTo>
                    <a:lnTo>
                      <a:pt x="256" y="36"/>
                    </a:lnTo>
                    <a:lnTo>
                      <a:pt x="256" y="36"/>
                    </a:lnTo>
                    <a:lnTo>
                      <a:pt x="256" y="36"/>
                    </a:lnTo>
                    <a:lnTo>
                      <a:pt x="256" y="38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61"/>
              <p:cNvSpPr/>
              <p:nvPr/>
            </p:nvSpPr>
            <p:spPr>
              <a:xfrm>
                <a:off x="5307013" y="2782888"/>
                <a:ext cx="422275" cy="460375"/>
              </a:xfrm>
              <a:custGeom>
                <a:rect b="b" l="l" r="r" t="t"/>
                <a:pathLst>
                  <a:path extrusionOk="0" h="290" w="266">
                    <a:moveTo>
                      <a:pt x="246" y="2"/>
                    </a:moveTo>
                    <a:lnTo>
                      <a:pt x="246" y="2"/>
                    </a:lnTo>
                    <a:lnTo>
                      <a:pt x="254" y="10"/>
                    </a:lnTo>
                    <a:lnTo>
                      <a:pt x="262" y="20"/>
                    </a:lnTo>
                    <a:lnTo>
                      <a:pt x="262" y="20"/>
                    </a:lnTo>
                    <a:lnTo>
                      <a:pt x="266" y="30"/>
                    </a:lnTo>
                    <a:lnTo>
                      <a:pt x="266" y="40"/>
                    </a:lnTo>
                    <a:lnTo>
                      <a:pt x="264" y="48"/>
                    </a:lnTo>
                    <a:lnTo>
                      <a:pt x="258" y="52"/>
                    </a:lnTo>
                    <a:lnTo>
                      <a:pt x="258" y="52"/>
                    </a:lnTo>
                    <a:lnTo>
                      <a:pt x="254" y="54"/>
                    </a:lnTo>
                    <a:lnTo>
                      <a:pt x="250" y="56"/>
                    </a:lnTo>
                    <a:lnTo>
                      <a:pt x="250" y="56"/>
                    </a:lnTo>
                    <a:lnTo>
                      <a:pt x="244" y="68"/>
                    </a:lnTo>
                    <a:lnTo>
                      <a:pt x="244" y="68"/>
                    </a:lnTo>
                    <a:lnTo>
                      <a:pt x="236" y="86"/>
                    </a:lnTo>
                    <a:lnTo>
                      <a:pt x="232" y="110"/>
                    </a:lnTo>
                    <a:lnTo>
                      <a:pt x="232" y="110"/>
                    </a:lnTo>
                    <a:lnTo>
                      <a:pt x="228" y="136"/>
                    </a:lnTo>
                    <a:lnTo>
                      <a:pt x="226" y="162"/>
                    </a:lnTo>
                    <a:lnTo>
                      <a:pt x="224" y="214"/>
                    </a:lnTo>
                    <a:lnTo>
                      <a:pt x="224" y="214"/>
                    </a:lnTo>
                    <a:lnTo>
                      <a:pt x="226" y="264"/>
                    </a:lnTo>
                    <a:lnTo>
                      <a:pt x="228" y="29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12" y="164"/>
                    </a:lnTo>
                    <a:lnTo>
                      <a:pt x="6" y="156"/>
                    </a:lnTo>
                    <a:lnTo>
                      <a:pt x="2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6"/>
                    </a:lnTo>
                    <a:lnTo>
                      <a:pt x="6" y="122"/>
                    </a:lnTo>
                    <a:lnTo>
                      <a:pt x="12" y="120"/>
                    </a:lnTo>
                    <a:lnTo>
                      <a:pt x="20" y="124"/>
                    </a:lnTo>
                    <a:lnTo>
                      <a:pt x="184" y="218"/>
                    </a:lnTo>
                    <a:lnTo>
                      <a:pt x="184" y="218"/>
                    </a:lnTo>
                    <a:lnTo>
                      <a:pt x="184" y="190"/>
                    </a:lnTo>
                    <a:lnTo>
                      <a:pt x="184" y="190"/>
                    </a:lnTo>
                    <a:lnTo>
                      <a:pt x="184" y="154"/>
                    </a:lnTo>
                    <a:lnTo>
                      <a:pt x="186" y="118"/>
                    </a:lnTo>
                    <a:lnTo>
                      <a:pt x="186" y="118"/>
                    </a:lnTo>
                    <a:lnTo>
                      <a:pt x="190" y="80"/>
                    </a:lnTo>
                    <a:lnTo>
                      <a:pt x="194" y="62"/>
                    </a:lnTo>
                    <a:lnTo>
                      <a:pt x="198" y="46"/>
                    </a:lnTo>
                    <a:lnTo>
                      <a:pt x="198" y="46"/>
                    </a:lnTo>
                    <a:lnTo>
                      <a:pt x="206" y="26"/>
                    </a:lnTo>
                    <a:lnTo>
                      <a:pt x="210" y="18"/>
                    </a:lnTo>
                    <a:lnTo>
                      <a:pt x="216" y="10"/>
                    </a:lnTo>
                    <a:lnTo>
                      <a:pt x="216" y="10"/>
                    </a:lnTo>
                    <a:lnTo>
                      <a:pt x="224" y="4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8" y="0"/>
                    </a:lnTo>
                    <a:lnTo>
                      <a:pt x="246" y="2"/>
                    </a:lnTo>
                    <a:lnTo>
                      <a:pt x="246" y="2"/>
                    </a:ln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61"/>
              <p:cNvSpPr/>
              <p:nvPr/>
            </p:nvSpPr>
            <p:spPr>
              <a:xfrm>
                <a:off x="4776788" y="2528888"/>
                <a:ext cx="193675" cy="168275"/>
              </a:xfrm>
              <a:custGeom>
                <a:rect b="b" l="l" r="r" t="t"/>
                <a:pathLst>
                  <a:path extrusionOk="0" h="106" w="122">
                    <a:moveTo>
                      <a:pt x="0" y="0"/>
                    </a:moveTo>
                    <a:lnTo>
                      <a:pt x="0" y="36"/>
                    </a:lnTo>
                    <a:lnTo>
                      <a:pt x="122" y="106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61"/>
              <p:cNvSpPr/>
              <p:nvPr/>
            </p:nvSpPr>
            <p:spPr>
              <a:xfrm>
                <a:off x="4970463" y="2563813"/>
                <a:ext cx="136525" cy="133350"/>
              </a:xfrm>
              <a:custGeom>
                <a:rect b="b" l="l" r="r" t="t"/>
                <a:pathLst>
                  <a:path extrusionOk="0" h="84" w="86">
                    <a:moveTo>
                      <a:pt x="0" y="48"/>
                    </a:moveTo>
                    <a:lnTo>
                      <a:pt x="0" y="84"/>
                    </a:lnTo>
                    <a:lnTo>
                      <a:pt x="86" y="34"/>
                    </a:lnTo>
                    <a:lnTo>
                      <a:pt x="86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61"/>
              <p:cNvSpPr/>
              <p:nvPr/>
            </p:nvSpPr>
            <p:spPr>
              <a:xfrm>
                <a:off x="4776788" y="2449513"/>
                <a:ext cx="330200" cy="190500"/>
              </a:xfrm>
              <a:custGeom>
                <a:rect b="b" l="l" r="r" t="t"/>
                <a:pathLst>
                  <a:path extrusionOk="0" h="120" w="208">
                    <a:moveTo>
                      <a:pt x="0" y="50"/>
                    </a:moveTo>
                    <a:lnTo>
                      <a:pt x="122" y="120"/>
                    </a:lnTo>
                    <a:lnTo>
                      <a:pt x="208" y="72"/>
                    </a:lnTo>
                    <a:lnTo>
                      <a:pt x="86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61"/>
              <p:cNvSpPr/>
              <p:nvPr/>
            </p:nvSpPr>
            <p:spPr>
              <a:xfrm>
                <a:off x="4849813" y="2474913"/>
                <a:ext cx="92075" cy="53975"/>
              </a:xfrm>
              <a:custGeom>
                <a:rect b="b" l="l" r="r" t="t"/>
                <a:pathLst>
                  <a:path extrusionOk="0" h="34" w="58">
                    <a:moveTo>
                      <a:pt x="58" y="6"/>
                    </a:moveTo>
                    <a:lnTo>
                      <a:pt x="8" y="3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58" y="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61"/>
              <p:cNvSpPr/>
              <p:nvPr/>
            </p:nvSpPr>
            <p:spPr>
              <a:xfrm>
                <a:off x="4824413" y="2525713"/>
                <a:ext cx="28575" cy="15875"/>
              </a:xfrm>
              <a:custGeom>
                <a:rect b="b" l="l" r="r" t="t"/>
                <a:pathLst>
                  <a:path extrusionOk="0" h="10" w="18">
                    <a:moveTo>
                      <a:pt x="18" y="6"/>
                    </a:moveTo>
                    <a:lnTo>
                      <a:pt x="10" y="10"/>
                    </a:lnTo>
                    <a:lnTo>
                      <a:pt x="0" y="6"/>
                    </a:lnTo>
                    <a:lnTo>
                      <a:pt x="10" y="0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61"/>
              <p:cNvSpPr/>
              <p:nvPr/>
            </p:nvSpPr>
            <p:spPr>
              <a:xfrm>
                <a:off x="4872038" y="2490788"/>
                <a:ext cx="92075" cy="50800"/>
              </a:xfrm>
              <a:custGeom>
                <a:rect b="b" l="l" r="r" t="t"/>
                <a:pathLst>
                  <a:path extrusionOk="0" h="32" w="58">
                    <a:moveTo>
                      <a:pt x="58" y="4"/>
                    </a:moveTo>
                    <a:lnTo>
                      <a:pt x="10" y="32"/>
                    </a:lnTo>
                    <a:lnTo>
                      <a:pt x="0" y="28"/>
                    </a:lnTo>
                    <a:lnTo>
                      <a:pt x="50" y="0"/>
                    </a:lnTo>
                    <a:lnTo>
                      <a:pt x="58" y="4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61"/>
              <p:cNvSpPr/>
              <p:nvPr/>
            </p:nvSpPr>
            <p:spPr>
              <a:xfrm>
                <a:off x="4849813" y="2538413"/>
                <a:ext cx="28575" cy="19050"/>
              </a:xfrm>
              <a:custGeom>
                <a:rect b="b" l="l" r="r" t="t"/>
                <a:pathLst>
                  <a:path extrusionOk="0" h="12" w="18">
                    <a:moveTo>
                      <a:pt x="18" y="6"/>
                    </a:moveTo>
                    <a:lnTo>
                      <a:pt x="8" y="12"/>
                    </a:lnTo>
                    <a:lnTo>
                      <a:pt x="0" y="6"/>
                    </a:lnTo>
                    <a:lnTo>
                      <a:pt x="8" y="0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61"/>
              <p:cNvSpPr/>
              <p:nvPr/>
            </p:nvSpPr>
            <p:spPr>
              <a:xfrm>
                <a:off x="4897438" y="2503488"/>
                <a:ext cx="88900" cy="53975"/>
              </a:xfrm>
              <a:custGeom>
                <a:rect b="b" l="l" r="r" t="t"/>
                <a:pathLst>
                  <a:path extrusionOk="0" h="34" w="56">
                    <a:moveTo>
                      <a:pt x="56" y="6"/>
                    </a:moveTo>
                    <a:lnTo>
                      <a:pt x="8" y="3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56" y="6"/>
                    </a:lnTo>
                    <a:close/>
                  </a:path>
                </a:pathLst>
              </a:custGeom>
              <a:solidFill>
                <a:srgbClr val="F04C3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61"/>
              <p:cNvSpPr/>
              <p:nvPr/>
            </p:nvSpPr>
            <p:spPr>
              <a:xfrm>
                <a:off x="4872038" y="2554288"/>
                <a:ext cx="28575" cy="15875"/>
              </a:xfrm>
              <a:custGeom>
                <a:rect b="b" l="l" r="r" t="t"/>
                <a:pathLst>
                  <a:path extrusionOk="0" h="10" w="18">
                    <a:moveTo>
                      <a:pt x="18" y="4"/>
                    </a:moveTo>
                    <a:lnTo>
                      <a:pt x="8" y="10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61"/>
              <p:cNvSpPr/>
              <p:nvPr/>
            </p:nvSpPr>
            <p:spPr>
              <a:xfrm>
                <a:off x="4919663" y="2516188"/>
                <a:ext cx="92075" cy="53975"/>
              </a:xfrm>
              <a:custGeom>
                <a:rect b="b" l="l" r="r" t="t"/>
                <a:pathLst>
                  <a:path extrusionOk="0" h="34" w="58">
                    <a:moveTo>
                      <a:pt x="58" y="6"/>
                    </a:moveTo>
                    <a:lnTo>
                      <a:pt x="10" y="3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58" y="6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61"/>
              <p:cNvSpPr/>
              <p:nvPr/>
            </p:nvSpPr>
            <p:spPr>
              <a:xfrm>
                <a:off x="4894263" y="2566988"/>
                <a:ext cx="31750" cy="15875"/>
              </a:xfrm>
              <a:custGeom>
                <a:rect b="b" l="l" r="r" t="t"/>
                <a:pathLst>
                  <a:path extrusionOk="0" h="10" w="20">
                    <a:moveTo>
                      <a:pt x="20" y="6"/>
                    </a:moveTo>
                    <a:lnTo>
                      <a:pt x="10" y="10"/>
                    </a:lnTo>
                    <a:lnTo>
                      <a:pt x="0" y="6"/>
                    </a:lnTo>
                    <a:lnTo>
                      <a:pt x="10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61"/>
              <p:cNvSpPr/>
              <p:nvPr/>
            </p:nvSpPr>
            <p:spPr>
              <a:xfrm>
                <a:off x="4945063" y="2532063"/>
                <a:ext cx="88900" cy="50800"/>
              </a:xfrm>
              <a:custGeom>
                <a:rect b="b" l="l" r="r" t="t"/>
                <a:pathLst>
                  <a:path extrusionOk="0" h="32" w="56">
                    <a:moveTo>
                      <a:pt x="56" y="4"/>
                    </a:moveTo>
                    <a:lnTo>
                      <a:pt x="8" y="32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56" y="4"/>
                    </a:lnTo>
                    <a:close/>
                  </a:path>
                </a:pathLst>
              </a:custGeom>
              <a:solidFill>
                <a:srgbClr val="DB536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61"/>
              <p:cNvSpPr/>
              <p:nvPr/>
            </p:nvSpPr>
            <p:spPr>
              <a:xfrm>
                <a:off x="4919663" y="2579688"/>
                <a:ext cx="28575" cy="19050"/>
              </a:xfrm>
              <a:custGeom>
                <a:rect b="b" l="l" r="r" t="t"/>
                <a:pathLst>
                  <a:path extrusionOk="0" h="12" w="18">
                    <a:moveTo>
                      <a:pt x="18" y="6"/>
                    </a:moveTo>
                    <a:lnTo>
                      <a:pt x="8" y="12"/>
                    </a:lnTo>
                    <a:lnTo>
                      <a:pt x="0" y="6"/>
                    </a:lnTo>
                    <a:lnTo>
                      <a:pt x="10" y="0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61"/>
              <p:cNvSpPr/>
              <p:nvPr/>
            </p:nvSpPr>
            <p:spPr>
              <a:xfrm>
                <a:off x="5449888" y="2500313"/>
                <a:ext cx="82550" cy="327025"/>
              </a:xfrm>
              <a:custGeom>
                <a:rect b="b" l="l" r="r" t="t"/>
                <a:pathLst>
                  <a:path extrusionOk="0" h="206" w="52">
                    <a:moveTo>
                      <a:pt x="44" y="206"/>
                    </a:moveTo>
                    <a:lnTo>
                      <a:pt x="44" y="206"/>
                    </a:lnTo>
                    <a:lnTo>
                      <a:pt x="14" y="194"/>
                    </a:lnTo>
                    <a:lnTo>
                      <a:pt x="14" y="194"/>
                    </a:lnTo>
                    <a:lnTo>
                      <a:pt x="8" y="188"/>
                    </a:lnTo>
                    <a:lnTo>
                      <a:pt x="2" y="182"/>
                    </a:lnTo>
                    <a:lnTo>
                      <a:pt x="0" y="176"/>
                    </a:lnTo>
                    <a:lnTo>
                      <a:pt x="2" y="166"/>
                    </a:lnTo>
                    <a:lnTo>
                      <a:pt x="10" y="136"/>
                    </a:lnTo>
                    <a:lnTo>
                      <a:pt x="2" y="7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24"/>
                    </a:lnTo>
                    <a:lnTo>
                      <a:pt x="48" y="82"/>
                    </a:lnTo>
                    <a:lnTo>
                      <a:pt x="52" y="116"/>
                    </a:lnTo>
                    <a:lnTo>
                      <a:pt x="52" y="150"/>
                    </a:lnTo>
                    <a:lnTo>
                      <a:pt x="50" y="180"/>
                    </a:lnTo>
                    <a:lnTo>
                      <a:pt x="48" y="194"/>
                    </a:lnTo>
                    <a:lnTo>
                      <a:pt x="44" y="206"/>
                    </a:lnTo>
                    <a:lnTo>
                      <a:pt x="44" y="2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61"/>
              <p:cNvSpPr/>
              <p:nvPr/>
            </p:nvSpPr>
            <p:spPr>
              <a:xfrm>
                <a:off x="5195888" y="2366963"/>
                <a:ext cx="288925" cy="352425"/>
              </a:xfrm>
              <a:custGeom>
                <a:rect b="b" l="l" r="r" t="t"/>
                <a:pathLst>
                  <a:path extrusionOk="0" h="222" w="182">
                    <a:moveTo>
                      <a:pt x="182" y="0"/>
                    </a:moveTo>
                    <a:lnTo>
                      <a:pt x="182" y="0"/>
                    </a:lnTo>
                    <a:lnTo>
                      <a:pt x="174" y="4"/>
                    </a:lnTo>
                    <a:lnTo>
                      <a:pt x="166" y="8"/>
                    </a:lnTo>
                    <a:lnTo>
                      <a:pt x="158" y="14"/>
                    </a:lnTo>
                    <a:lnTo>
                      <a:pt x="158" y="14"/>
                    </a:lnTo>
                    <a:lnTo>
                      <a:pt x="152" y="22"/>
                    </a:lnTo>
                    <a:lnTo>
                      <a:pt x="144" y="40"/>
                    </a:lnTo>
                    <a:lnTo>
                      <a:pt x="118" y="90"/>
                    </a:lnTo>
                    <a:lnTo>
                      <a:pt x="84" y="160"/>
                    </a:lnTo>
                    <a:lnTo>
                      <a:pt x="18" y="130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46" y="182"/>
                    </a:lnTo>
                    <a:lnTo>
                      <a:pt x="84" y="206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16" y="222"/>
                    </a:lnTo>
                    <a:lnTo>
                      <a:pt x="122" y="220"/>
                    </a:lnTo>
                    <a:lnTo>
                      <a:pt x="126" y="216"/>
                    </a:lnTo>
                    <a:lnTo>
                      <a:pt x="132" y="210"/>
                    </a:lnTo>
                    <a:lnTo>
                      <a:pt x="144" y="194"/>
                    </a:lnTo>
                    <a:lnTo>
                      <a:pt x="154" y="174"/>
                    </a:lnTo>
                    <a:lnTo>
                      <a:pt x="172" y="136"/>
                    </a:lnTo>
                    <a:lnTo>
                      <a:pt x="178" y="12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61"/>
              <p:cNvSpPr/>
              <p:nvPr/>
            </p:nvSpPr>
            <p:spPr>
              <a:xfrm>
                <a:off x="5119688" y="2525713"/>
                <a:ext cx="104775" cy="82550"/>
              </a:xfrm>
              <a:custGeom>
                <a:rect b="b" l="l" r="r" t="t"/>
                <a:pathLst>
                  <a:path extrusionOk="0" h="52" w="66">
                    <a:moveTo>
                      <a:pt x="64" y="28"/>
                    </a:moveTo>
                    <a:lnTo>
                      <a:pt x="64" y="2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8" y="34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42" y="48"/>
                    </a:lnTo>
                    <a:lnTo>
                      <a:pt x="48" y="52"/>
                    </a:lnTo>
                    <a:lnTo>
                      <a:pt x="66" y="30"/>
                    </a:lnTo>
                    <a:lnTo>
                      <a:pt x="64" y="28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7" name="Google Shape;1887;p61"/>
            <p:cNvGrpSpPr/>
            <p:nvPr/>
          </p:nvGrpSpPr>
          <p:grpSpPr>
            <a:xfrm>
              <a:off x="7717732" y="2959728"/>
              <a:ext cx="2193501" cy="3212472"/>
              <a:chOff x="5932488" y="3341688"/>
              <a:chExt cx="2439987" cy="3573462"/>
            </a:xfrm>
          </p:grpSpPr>
          <p:sp>
            <p:nvSpPr>
              <p:cNvPr id="1888" name="Google Shape;1888;p61"/>
              <p:cNvSpPr/>
              <p:nvPr/>
            </p:nvSpPr>
            <p:spPr>
              <a:xfrm>
                <a:off x="7154863" y="5083175"/>
                <a:ext cx="1217612" cy="1831975"/>
              </a:xfrm>
              <a:custGeom>
                <a:rect b="b" l="l" r="r" t="t"/>
                <a:pathLst>
                  <a:path extrusionOk="0" h="1154" w="767">
                    <a:moveTo>
                      <a:pt x="767" y="0"/>
                    </a:moveTo>
                    <a:lnTo>
                      <a:pt x="767" y="708"/>
                    </a:lnTo>
                    <a:lnTo>
                      <a:pt x="0" y="1154"/>
                    </a:lnTo>
                    <a:lnTo>
                      <a:pt x="2" y="444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61"/>
              <p:cNvSpPr/>
              <p:nvPr/>
            </p:nvSpPr>
            <p:spPr>
              <a:xfrm>
                <a:off x="5932488" y="5083175"/>
                <a:ext cx="1225550" cy="1831975"/>
              </a:xfrm>
              <a:custGeom>
                <a:rect b="b" l="l" r="r" t="t"/>
                <a:pathLst>
                  <a:path extrusionOk="0" h="1154" w="772">
                    <a:moveTo>
                      <a:pt x="772" y="444"/>
                    </a:moveTo>
                    <a:lnTo>
                      <a:pt x="770" y="1154"/>
                    </a:lnTo>
                    <a:lnTo>
                      <a:pt x="0" y="708"/>
                    </a:lnTo>
                    <a:lnTo>
                      <a:pt x="2" y="0"/>
                    </a:lnTo>
                    <a:lnTo>
                      <a:pt x="772" y="444"/>
                    </a:lnTo>
                    <a:close/>
                  </a:path>
                </a:pathLst>
              </a:custGeom>
              <a:solidFill>
                <a:srgbClr val="8A8C8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61"/>
              <p:cNvSpPr/>
              <p:nvPr/>
            </p:nvSpPr>
            <p:spPr>
              <a:xfrm>
                <a:off x="5935663" y="4378325"/>
                <a:ext cx="2436812" cy="1409700"/>
              </a:xfrm>
              <a:custGeom>
                <a:rect b="b" l="l" r="r" t="t"/>
                <a:pathLst>
                  <a:path extrusionOk="0" h="888" w="1535">
                    <a:moveTo>
                      <a:pt x="1535" y="444"/>
                    </a:moveTo>
                    <a:lnTo>
                      <a:pt x="770" y="888"/>
                    </a:lnTo>
                    <a:lnTo>
                      <a:pt x="0" y="444"/>
                    </a:lnTo>
                    <a:lnTo>
                      <a:pt x="766" y="0"/>
                    </a:lnTo>
                    <a:lnTo>
                      <a:pt x="1535" y="44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61"/>
              <p:cNvSpPr/>
              <p:nvPr/>
            </p:nvSpPr>
            <p:spPr>
              <a:xfrm>
                <a:off x="5935663" y="4378325"/>
                <a:ext cx="2436812" cy="1409700"/>
              </a:xfrm>
              <a:custGeom>
                <a:rect b="b" l="l" r="r" t="t"/>
                <a:pathLst>
                  <a:path extrusionOk="0" h="888" w="1535">
                    <a:moveTo>
                      <a:pt x="1535" y="444"/>
                    </a:moveTo>
                    <a:lnTo>
                      <a:pt x="770" y="888"/>
                    </a:lnTo>
                    <a:lnTo>
                      <a:pt x="0" y="444"/>
                    </a:lnTo>
                    <a:lnTo>
                      <a:pt x="766" y="0"/>
                    </a:lnTo>
                    <a:lnTo>
                      <a:pt x="1535" y="4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61"/>
              <p:cNvSpPr/>
              <p:nvPr/>
            </p:nvSpPr>
            <p:spPr>
              <a:xfrm>
                <a:off x="6611938" y="5089525"/>
                <a:ext cx="57150" cy="63500"/>
              </a:xfrm>
              <a:custGeom>
                <a:rect b="b" l="l" r="r" t="t"/>
                <a:pathLst>
                  <a:path extrusionOk="0" h="40" w="36">
                    <a:moveTo>
                      <a:pt x="36" y="0"/>
                    </a:moveTo>
                    <a:lnTo>
                      <a:pt x="36" y="20"/>
                    </a:lnTo>
                    <a:lnTo>
                      <a:pt x="0" y="40"/>
                    </a:lnTo>
                    <a:lnTo>
                      <a:pt x="2" y="2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61"/>
              <p:cNvSpPr/>
              <p:nvPr/>
            </p:nvSpPr>
            <p:spPr>
              <a:xfrm>
                <a:off x="6557963" y="5089525"/>
                <a:ext cx="57150" cy="63500"/>
              </a:xfrm>
              <a:custGeom>
                <a:rect b="b" l="l" r="r" t="t"/>
                <a:pathLst>
                  <a:path extrusionOk="0" h="40" w="36">
                    <a:moveTo>
                      <a:pt x="36" y="20"/>
                    </a:moveTo>
                    <a:lnTo>
                      <a:pt x="34" y="4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2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61"/>
              <p:cNvSpPr/>
              <p:nvPr/>
            </p:nvSpPr>
            <p:spPr>
              <a:xfrm>
                <a:off x="6557963" y="5057775"/>
                <a:ext cx="111125" cy="63500"/>
              </a:xfrm>
              <a:custGeom>
                <a:rect b="b" l="l" r="r" t="t"/>
                <a:pathLst>
                  <a:path extrusionOk="0" h="40" w="70">
                    <a:moveTo>
                      <a:pt x="70" y="20"/>
                    </a:moveTo>
                    <a:lnTo>
                      <a:pt x="36" y="40"/>
                    </a:lnTo>
                    <a:lnTo>
                      <a:pt x="0" y="20"/>
                    </a:lnTo>
                    <a:lnTo>
                      <a:pt x="36" y="0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8A8C8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61"/>
              <p:cNvSpPr/>
              <p:nvPr/>
            </p:nvSpPr>
            <p:spPr>
              <a:xfrm>
                <a:off x="6611938" y="4203700"/>
                <a:ext cx="28575" cy="904875"/>
              </a:xfrm>
              <a:custGeom>
                <a:rect b="b" l="l" r="r" t="t"/>
                <a:pathLst>
                  <a:path extrusionOk="0" h="570" w="18">
                    <a:moveTo>
                      <a:pt x="18" y="0"/>
                    </a:moveTo>
                    <a:lnTo>
                      <a:pt x="18" y="560"/>
                    </a:lnTo>
                    <a:lnTo>
                      <a:pt x="0" y="570"/>
                    </a:lnTo>
                    <a:lnTo>
                      <a:pt x="0" y="1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A8C8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61"/>
              <p:cNvSpPr/>
              <p:nvPr/>
            </p:nvSpPr>
            <p:spPr>
              <a:xfrm>
                <a:off x="6583363" y="4203700"/>
                <a:ext cx="28575" cy="904875"/>
              </a:xfrm>
              <a:custGeom>
                <a:rect b="b" l="l" r="r" t="t"/>
                <a:pathLst>
                  <a:path extrusionOk="0" h="570" w="18">
                    <a:moveTo>
                      <a:pt x="18" y="12"/>
                    </a:moveTo>
                    <a:lnTo>
                      <a:pt x="18" y="570"/>
                    </a:lnTo>
                    <a:lnTo>
                      <a:pt x="0" y="560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61"/>
              <p:cNvSpPr/>
              <p:nvPr/>
            </p:nvSpPr>
            <p:spPr>
              <a:xfrm>
                <a:off x="7113588" y="4800600"/>
                <a:ext cx="57150" cy="63500"/>
              </a:xfrm>
              <a:custGeom>
                <a:rect b="b" l="l" r="r" t="t"/>
                <a:pathLst>
                  <a:path extrusionOk="0" h="40" w="36">
                    <a:moveTo>
                      <a:pt x="36" y="0"/>
                    </a:moveTo>
                    <a:lnTo>
                      <a:pt x="36" y="20"/>
                    </a:lnTo>
                    <a:lnTo>
                      <a:pt x="0" y="40"/>
                    </a:lnTo>
                    <a:lnTo>
                      <a:pt x="2" y="2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61"/>
              <p:cNvSpPr/>
              <p:nvPr/>
            </p:nvSpPr>
            <p:spPr>
              <a:xfrm>
                <a:off x="7056438" y="4800600"/>
                <a:ext cx="60325" cy="63500"/>
              </a:xfrm>
              <a:custGeom>
                <a:rect b="b" l="l" r="r" t="t"/>
                <a:pathLst>
                  <a:path extrusionOk="0" h="40" w="38">
                    <a:moveTo>
                      <a:pt x="38" y="20"/>
                    </a:moveTo>
                    <a:lnTo>
                      <a:pt x="36" y="40"/>
                    </a:lnTo>
                    <a:lnTo>
                      <a:pt x="0" y="20"/>
                    </a:lnTo>
                    <a:lnTo>
                      <a:pt x="2" y="0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61"/>
              <p:cNvSpPr/>
              <p:nvPr/>
            </p:nvSpPr>
            <p:spPr>
              <a:xfrm>
                <a:off x="7059613" y="4765675"/>
                <a:ext cx="111125" cy="66675"/>
              </a:xfrm>
              <a:custGeom>
                <a:rect b="b" l="l" r="r" t="t"/>
                <a:pathLst>
                  <a:path extrusionOk="0" h="42" w="70">
                    <a:moveTo>
                      <a:pt x="70" y="22"/>
                    </a:moveTo>
                    <a:lnTo>
                      <a:pt x="36" y="42"/>
                    </a:lnTo>
                    <a:lnTo>
                      <a:pt x="0" y="22"/>
                    </a:lnTo>
                    <a:lnTo>
                      <a:pt x="34" y="0"/>
                    </a:lnTo>
                    <a:lnTo>
                      <a:pt x="70" y="22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61"/>
              <p:cNvSpPr/>
              <p:nvPr/>
            </p:nvSpPr>
            <p:spPr>
              <a:xfrm>
                <a:off x="7113588" y="4289425"/>
                <a:ext cx="28575" cy="530225"/>
              </a:xfrm>
              <a:custGeom>
                <a:rect b="b" l="l" r="r" t="t"/>
                <a:pathLst>
                  <a:path extrusionOk="0" h="334" w="18">
                    <a:moveTo>
                      <a:pt x="18" y="0"/>
                    </a:moveTo>
                    <a:lnTo>
                      <a:pt x="16" y="324"/>
                    </a:lnTo>
                    <a:lnTo>
                      <a:pt x="0" y="334"/>
                    </a:lnTo>
                    <a:lnTo>
                      <a:pt x="0" y="1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61"/>
              <p:cNvSpPr/>
              <p:nvPr/>
            </p:nvSpPr>
            <p:spPr>
              <a:xfrm>
                <a:off x="6513513" y="3341688"/>
                <a:ext cx="781050" cy="1389062"/>
              </a:xfrm>
              <a:custGeom>
                <a:rect b="b" l="l" r="r" t="t"/>
                <a:pathLst>
                  <a:path extrusionOk="0" h="875" w="492">
                    <a:moveTo>
                      <a:pt x="400" y="0"/>
                    </a:moveTo>
                    <a:lnTo>
                      <a:pt x="492" y="645"/>
                    </a:lnTo>
                    <a:lnTo>
                      <a:pt x="90" y="875"/>
                    </a:lnTo>
                    <a:lnTo>
                      <a:pt x="0" y="23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61"/>
              <p:cNvSpPr/>
              <p:nvPr/>
            </p:nvSpPr>
            <p:spPr>
              <a:xfrm>
                <a:off x="6513513" y="3341688"/>
                <a:ext cx="781050" cy="1389062"/>
              </a:xfrm>
              <a:custGeom>
                <a:rect b="b" l="l" r="r" t="t"/>
                <a:pathLst>
                  <a:path extrusionOk="0" h="875" w="492">
                    <a:moveTo>
                      <a:pt x="400" y="0"/>
                    </a:moveTo>
                    <a:lnTo>
                      <a:pt x="492" y="645"/>
                    </a:lnTo>
                    <a:lnTo>
                      <a:pt x="90" y="875"/>
                    </a:lnTo>
                    <a:lnTo>
                      <a:pt x="0" y="230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61"/>
              <p:cNvSpPr/>
              <p:nvPr/>
            </p:nvSpPr>
            <p:spPr>
              <a:xfrm>
                <a:off x="6650038" y="4330700"/>
                <a:ext cx="644525" cy="400050"/>
              </a:xfrm>
              <a:custGeom>
                <a:rect b="b" l="l" r="r" t="t"/>
                <a:pathLst>
                  <a:path extrusionOk="0" h="252" w="406">
                    <a:moveTo>
                      <a:pt x="0" y="230"/>
                    </a:moveTo>
                    <a:lnTo>
                      <a:pt x="4" y="252"/>
                    </a:lnTo>
                    <a:lnTo>
                      <a:pt x="406" y="22"/>
                    </a:lnTo>
                    <a:lnTo>
                      <a:pt x="402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rgbClr val="AF262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61"/>
              <p:cNvSpPr/>
              <p:nvPr/>
            </p:nvSpPr>
            <p:spPr>
              <a:xfrm>
                <a:off x="6704013" y="4127500"/>
                <a:ext cx="152400" cy="158750"/>
              </a:xfrm>
              <a:custGeom>
                <a:rect b="b" l="l" r="r" t="t"/>
                <a:pathLst>
                  <a:path extrusionOk="0" h="100" w="96">
                    <a:moveTo>
                      <a:pt x="64" y="64"/>
                    </a:moveTo>
                    <a:lnTo>
                      <a:pt x="64" y="64"/>
                    </a:lnTo>
                    <a:lnTo>
                      <a:pt x="58" y="66"/>
                    </a:lnTo>
                    <a:lnTo>
                      <a:pt x="50" y="68"/>
                    </a:lnTo>
                    <a:lnTo>
                      <a:pt x="44" y="66"/>
                    </a:lnTo>
                    <a:lnTo>
                      <a:pt x="38" y="64"/>
                    </a:lnTo>
                    <a:lnTo>
                      <a:pt x="34" y="60"/>
                    </a:lnTo>
                    <a:lnTo>
                      <a:pt x="28" y="54"/>
                    </a:lnTo>
                    <a:lnTo>
                      <a:pt x="26" y="48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4" y="26"/>
                    </a:lnTo>
                    <a:lnTo>
                      <a:pt x="2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14"/>
                    </a:lnTo>
                    <a:lnTo>
                      <a:pt x="0" y="26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66"/>
                    </a:lnTo>
                    <a:lnTo>
                      <a:pt x="10" y="78"/>
                    </a:lnTo>
                    <a:lnTo>
                      <a:pt x="16" y="88"/>
                    </a:lnTo>
                    <a:lnTo>
                      <a:pt x="24" y="94"/>
                    </a:lnTo>
                    <a:lnTo>
                      <a:pt x="34" y="98"/>
                    </a:lnTo>
                    <a:lnTo>
                      <a:pt x="46" y="100"/>
                    </a:lnTo>
                    <a:lnTo>
                      <a:pt x="56" y="98"/>
                    </a:lnTo>
                    <a:lnTo>
                      <a:pt x="68" y="92"/>
                    </a:lnTo>
                    <a:lnTo>
                      <a:pt x="68" y="92"/>
                    </a:lnTo>
                    <a:lnTo>
                      <a:pt x="84" y="80"/>
                    </a:lnTo>
                    <a:lnTo>
                      <a:pt x="96" y="66"/>
                    </a:lnTo>
                    <a:lnTo>
                      <a:pt x="78" y="52"/>
                    </a:lnTo>
                    <a:lnTo>
                      <a:pt x="78" y="52"/>
                    </a:lnTo>
                    <a:lnTo>
                      <a:pt x="72" y="58"/>
                    </a:lnTo>
                    <a:lnTo>
                      <a:pt x="64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61"/>
              <p:cNvSpPr/>
              <p:nvPr/>
            </p:nvSpPr>
            <p:spPr>
              <a:xfrm>
                <a:off x="6938963" y="3994150"/>
                <a:ext cx="50800" cy="63500"/>
              </a:xfrm>
              <a:custGeom>
                <a:rect b="b" l="l" r="r" t="t"/>
                <a:pathLst>
                  <a:path extrusionOk="0" h="40" w="32">
                    <a:moveTo>
                      <a:pt x="8" y="32"/>
                    </a:moveTo>
                    <a:lnTo>
                      <a:pt x="8" y="32"/>
                    </a:lnTo>
                    <a:lnTo>
                      <a:pt x="8" y="26"/>
                    </a:lnTo>
                    <a:lnTo>
                      <a:pt x="10" y="20"/>
                    </a:lnTo>
                    <a:lnTo>
                      <a:pt x="12" y="14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26" y="1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8" y="2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8" y="32"/>
                    </a:lnTo>
                    <a:lnTo>
                      <a:pt x="8" y="3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61"/>
              <p:cNvSpPr/>
              <p:nvPr/>
            </p:nvSpPr>
            <p:spPr>
              <a:xfrm>
                <a:off x="6942138" y="4000500"/>
                <a:ext cx="57150" cy="73025"/>
              </a:xfrm>
              <a:custGeom>
                <a:rect b="b" l="l" r="r" t="t"/>
                <a:pathLst>
                  <a:path extrusionOk="0" h="46" w="36">
                    <a:moveTo>
                      <a:pt x="24" y="8"/>
                    </a:moveTo>
                    <a:lnTo>
                      <a:pt x="24" y="8"/>
                    </a:lnTo>
                    <a:lnTo>
                      <a:pt x="26" y="10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8" y="20"/>
                    </a:lnTo>
                    <a:lnTo>
                      <a:pt x="26" y="26"/>
                    </a:lnTo>
                    <a:lnTo>
                      <a:pt x="2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14" y="36"/>
                    </a:lnTo>
                    <a:lnTo>
                      <a:pt x="10" y="36"/>
                    </a:lnTo>
                    <a:lnTo>
                      <a:pt x="8" y="32"/>
                    </a:lnTo>
                    <a:lnTo>
                      <a:pt x="6" y="2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2"/>
                    </a:lnTo>
                    <a:lnTo>
                      <a:pt x="8" y="46"/>
                    </a:lnTo>
                    <a:lnTo>
                      <a:pt x="14" y="46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26" y="38"/>
                    </a:lnTo>
                    <a:lnTo>
                      <a:pt x="32" y="30"/>
                    </a:lnTo>
                    <a:lnTo>
                      <a:pt x="34" y="2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4"/>
                    </a:lnTo>
                    <a:lnTo>
                      <a:pt x="30" y="0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61"/>
              <p:cNvSpPr/>
              <p:nvPr/>
            </p:nvSpPr>
            <p:spPr>
              <a:xfrm>
                <a:off x="6802438" y="4327525"/>
                <a:ext cx="92075" cy="98425"/>
              </a:xfrm>
              <a:custGeom>
                <a:rect b="b" l="l" r="r" t="t"/>
                <a:pathLst>
                  <a:path extrusionOk="0" h="62" w="58">
                    <a:moveTo>
                      <a:pt x="4" y="62"/>
                    </a:moveTo>
                    <a:lnTo>
                      <a:pt x="58" y="32"/>
                    </a:lnTo>
                    <a:lnTo>
                      <a:pt x="52" y="0"/>
                    </a:lnTo>
                    <a:lnTo>
                      <a:pt x="0" y="30"/>
                    </a:lnTo>
                    <a:lnTo>
                      <a:pt x="4" y="62"/>
                    </a:lnTo>
                    <a:close/>
                  </a:path>
                </a:pathLst>
              </a:custGeom>
              <a:solidFill>
                <a:srgbClr val="EF406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61"/>
              <p:cNvSpPr/>
              <p:nvPr/>
            </p:nvSpPr>
            <p:spPr>
              <a:xfrm>
                <a:off x="6992938" y="4143375"/>
                <a:ext cx="101600" cy="168275"/>
              </a:xfrm>
              <a:custGeom>
                <a:rect b="b" l="l" r="r" t="t"/>
                <a:pathLst>
                  <a:path extrusionOk="0" h="106" w="64">
                    <a:moveTo>
                      <a:pt x="52" y="0"/>
                    </a:moveTo>
                    <a:lnTo>
                      <a:pt x="0" y="30"/>
                    </a:lnTo>
                    <a:lnTo>
                      <a:pt x="12" y="106"/>
                    </a:lnTo>
                    <a:lnTo>
                      <a:pt x="64" y="7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DA888C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61"/>
              <p:cNvSpPr/>
              <p:nvPr/>
            </p:nvSpPr>
            <p:spPr>
              <a:xfrm>
                <a:off x="6992938" y="4143375"/>
                <a:ext cx="101600" cy="168275"/>
              </a:xfrm>
              <a:custGeom>
                <a:rect b="b" l="l" r="r" t="t"/>
                <a:pathLst>
                  <a:path extrusionOk="0" h="106" w="64">
                    <a:moveTo>
                      <a:pt x="52" y="0"/>
                    </a:moveTo>
                    <a:lnTo>
                      <a:pt x="0" y="30"/>
                    </a:lnTo>
                    <a:lnTo>
                      <a:pt x="12" y="106"/>
                    </a:lnTo>
                    <a:lnTo>
                      <a:pt x="64" y="76"/>
                    </a:lnTo>
                    <a:lnTo>
                      <a:pt x="5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61"/>
              <p:cNvSpPr/>
              <p:nvPr/>
            </p:nvSpPr>
            <p:spPr>
              <a:xfrm>
                <a:off x="7085013" y="4016375"/>
                <a:ext cx="107950" cy="238125"/>
              </a:xfrm>
              <a:custGeom>
                <a:rect b="b" l="l" r="r" t="t"/>
                <a:pathLst>
                  <a:path extrusionOk="0" h="150" w="68">
                    <a:moveTo>
                      <a:pt x="52" y="0"/>
                    </a:moveTo>
                    <a:lnTo>
                      <a:pt x="0" y="30"/>
                    </a:lnTo>
                    <a:lnTo>
                      <a:pt x="16" y="150"/>
                    </a:lnTo>
                    <a:lnTo>
                      <a:pt x="68" y="12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EE8C8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61"/>
              <p:cNvSpPr/>
              <p:nvPr/>
            </p:nvSpPr>
            <p:spPr>
              <a:xfrm>
                <a:off x="7085013" y="4016375"/>
                <a:ext cx="107950" cy="238125"/>
              </a:xfrm>
              <a:custGeom>
                <a:rect b="b" l="l" r="r" t="t"/>
                <a:pathLst>
                  <a:path extrusionOk="0" h="150" w="68">
                    <a:moveTo>
                      <a:pt x="52" y="0"/>
                    </a:moveTo>
                    <a:lnTo>
                      <a:pt x="0" y="30"/>
                    </a:lnTo>
                    <a:lnTo>
                      <a:pt x="16" y="150"/>
                    </a:lnTo>
                    <a:lnTo>
                      <a:pt x="68" y="120"/>
                    </a:lnTo>
                    <a:lnTo>
                      <a:pt x="5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61"/>
              <p:cNvSpPr/>
              <p:nvPr/>
            </p:nvSpPr>
            <p:spPr>
              <a:xfrm>
                <a:off x="7037388" y="3548063"/>
                <a:ext cx="73025" cy="249237"/>
              </a:xfrm>
              <a:custGeom>
                <a:rect b="b" l="l" r="r" t="t"/>
                <a:pathLst>
                  <a:path extrusionOk="0" h="157" w="46">
                    <a:moveTo>
                      <a:pt x="26" y="0"/>
                    </a:moveTo>
                    <a:lnTo>
                      <a:pt x="0" y="16"/>
                    </a:lnTo>
                    <a:lnTo>
                      <a:pt x="20" y="157"/>
                    </a:lnTo>
                    <a:lnTo>
                      <a:pt x="46" y="14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E27588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61"/>
              <p:cNvSpPr/>
              <p:nvPr/>
            </p:nvSpPr>
            <p:spPr>
              <a:xfrm>
                <a:off x="7037388" y="3548063"/>
                <a:ext cx="73025" cy="249237"/>
              </a:xfrm>
              <a:custGeom>
                <a:rect b="b" l="l" r="r" t="t"/>
                <a:pathLst>
                  <a:path extrusionOk="0" h="157" w="46">
                    <a:moveTo>
                      <a:pt x="26" y="0"/>
                    </a:moveTo>
                    <a:lnTo>
                      <a:pt x="0" y="16"/>
                    </a:lnTo>
                    <a:lnTo>
                      <a:pt x="20" y="157"/>
                    </a:lnTo>
                    <a:lnTo>
                      <a:pt x="46" y="140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61"/>
              <p:cNvSpPr/>
              <p:nvPr/>
            </p:nvSpPr>
            <p:spPr>
              <a:xfrm>
                <a:off x="6910388" y="3646488"/>
                <a:ext cx="69850" cy="223837"/>
              </a:xfrm>
              <a:custGeom>
                <a:rect b="b" l="l" r="r" t="t"/>
                <a:pathLst>
                  <a:path extrusionOk="0" h="141" w="44">
                    <a:moveTo>
                      <a:pt x="26" y="0"/>
                    </a:moveTo>
                    <a:lnTo>
                      <a:pt x="0" y="16"/>
                    </a:lnTo>
                    <a:lnTo>
                      <a:pt x="18" y="141"/>
                    </a:lnTo>
                    <a:lnTo>
                      <a:pt x="44" y="1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EE8C8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61"/>
              <p:cNvSpPr/>
              <p:nvPr/>
            </p:nvSpPr>
            <p:spPr>
              <a:xfrm>
                <a:off x="6910388" y="3646488"/>
                <a:ext cx="69850" cy="223837"/>
              </a:xfrm>
              <a:custGeom>
                <a:rect b="b" l="l" r="r" t="t"/>
                <a:pathLst>
                  <a:path extrusionOk="0" h="141" w="44">
                    <a:moveTo>
                      <a:pt x="26" y="0"/>
                    </a:moveTo>
                    <a:lnTo>
                      <a:pt x="0" y="16"/>
                    </a:lnTo>
                    <a:lnTo>
                      <a:pt x="18" y="141"/>
                    </a:lnTo>
                    <a:lnTo>
                      <a:pt x="44" y="127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61"/>
              <p:cNvSpPr/>
              <p:nvPr/>
            </p:nvSpPr>
            <p:spPr>
              <a:xfrm>
                <a:off x="6770688" y="3700463"/>
                <a:ext cx="73025" cy="249237"/>
              </a:xfrm>
              <a:custGeom>
                <a:rect b="b" l="l" r="r" t="t"/>
                <a:pathLst>
                  <a:path extrusionOk="0" h="157" w="46">
                    <a:moveTo>
                      <a:pt x="26" y="0"/>
                    </a:moveTo>
                    <a:lnTo>
                      <a:pt x="0" y="16"/>
                    </a:lnTo>
                    <a:lnTo>
                      <a:pt x="20" y="157"/>
                    </a:lnTo>
                    <a:lnTo>
                      <a:pt x="46" y="14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EE8C8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61"/>
              <p:cNvSpPr/>
              <p:nvPr/>
            </p:nvSpPr>
            <p:spPr>
              <a:xfrm>
                <a:off x="6770688" y="3700463"/>
                <a:ext cx="73025" cy="249237"/>
              </a:xfrm>
              <a:custGeom>
                <a:rect b="b" l="l" r="r" t="t"/>
                <a:pathLst>
                  <a:path extrusionOk="0" h="157" w="46">
                    <a:moveTo>
                      <a:pt x="26" y="0"/>
                    </a:moveTo>
                    <a:lnTo>
                      <a:pt x="0" y="16"/>
                    </a:lnTo>
                    <a:lnTo>
                      <a:pt x="20" y="157"/>
                    </a:lnTo>
                    <a:lnTo>
                      <a:pt x="46" y="141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61"/>
              <p:cNvSpPr/>
              <p:nvPr/>
            </p:nvSpPr>
            <p:spPr>
              <a:xfrm>
                <a:off x="6640513" y="3832225"/>
                <a:ext cx="66675" cy="196850"/>
              </a:xfrm>
              <a:custGeom>
                <a:rect b="b" l="l" r="r" t="t"/>
                <a:pathLst>
                  <a:path extrusionOk="0" h="124" w="42">
                    <a:moveTo>
                      <a:pt x="26" y="0"/>
                    </a:moveTo>
                    <a:lnTo>
                      <a:pt x="0" y="16"/>
                    </a:lnTo>
                    <a:lnTo>
                      <a:pt x="16" y="124"/>
                    </a:lnTo>
                    <a:lnTo>
                      <a:pt x="42" y="10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EE8C8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61"/>
              <p:cNvSpPr/>
              <p:nvPr/>
            </p:nvSpPr>
            <p:spPr>
              <a:xfrm>
                <a:off x="6640513" y="3832225"/>
                <a:ext cx="66675" cy="196850"/>
              </a:xfrm>
              <a:custGeom>
                <a:rect b="b" l="l" r="r" t="t"/>
                <a:pathLst>
                  <a:path extrusionOk="0" h="124" w="42">
                    <a:moveTo>
                      <a:pt x="26" y="0"/>
                    </a:moveTo>
                    <a:lnTo>
                      <a:pt x="0" y="16"/>
                    </a:lnTo>
                    <a:lnTo>
                      <a:pt x="16" y="124"/>
                    </a:lnTo>
                    <a:lnTo>
                      <a:pt x="42" y="108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61"/>
              <p:cNvSpPr/>
              <p:nvPr/>
            </p:nvSpPr>
            <p:spPr>
              <a:xfrm>
                <a:off x="6713538" y="4032250"/>
                <a:ext cx="174625" cy="200025"/>
              </a:xfrm>
              <a:custGeom>
                <a:rect b="b" l="l" r="r" t="t"/>
                <a:pathLst>
                  <a:path extrusionOk="0" h="126" w="110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32"/>
                    </a:lnTo>
                    <a:lnTo>
                      <a:pt x="102" y="22"/>
                    </a:lnTo>
                    <a:lnTo>
                      <a:pt x="94" y="12"/>
                    </a:lnTo>
                    <a:lnTo>
                      <a:pt x="86" y="6"/>
                    </a:lnTo>
                    <a:lnTo>
                      <a:pt x="76" y="2"/>
                    </a:lnTo>
                    <a:lnTo>
                      <a:pt x="66" y="0"/>
                    </a:lnTo>
                    <a:lnTo>
                      <a:pt x="54" y="2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0" y="16"/>
                    </a:lnTo>
                    <a:lnTo>
                      <a:pt x="18" y="30"/>
                    </a:lnTo>
                    <a:lnTo>
                      <a:pt x="8" y="44"/>
                    </a:lnTo>
                    <a:lnTo>
                      <a:pt x="0" y="60"/>
                    </a:lnTo>
                    <a:lnTo>
                      <a:pt x="20" y="74"/>
                    </a:lnTo>
                    <a:lnTo>
                      <a:pt x="20" y="74"/>
                    </a:lnTo>
                    <a:lnTo>
                      <a:pt x="24" y="62"/>
                    </a:lnTo>
                    <a:lnTo>
                      <a:pt x="30" y="52"/>
                    </a:lnTo>
                    <a:lnTo>
                      <a:pt x="38" y="42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54" y="34"/>
                    </a:lnTo>
                    <a:lnTo>
                      <a:pt x="60" y="32"/>
                    </a:lnTo>
                    <a:lnTo>
                      <a:pt x="66" y="32"/>
                    </a:lnTo>
                    <a:lnTo>
                      <a:pt x="72" y="34"/>
                    </a:lnTo>
                    <a:lnTo>
                      <a:pt x="78" y="40"/>
                    </a:lnTo>
                    <a:lnTo>
                      <a:pt x="82" y="44"/>
                    </a:lnTo>
                    <a:lnTo>
                      <a:pt x="86" y="52"/>
                    </a:lnTo>
                    <a:lnTo>
                      <a:pt x="88" y="60"/>
                    </a:lnTo>
                    <a:lnTo>
                      <a:pt x="88" y="60"/>
                    </a:lnTo>
                    <a:lnTo>
                      <a:pt x="88" y="74"/>
                    </a:lnTo>
                    <a:lnTo>
                      <a:pt x="84" y="88"/>
                    </a:lnTo>
                    <a:lnTo>
                      <a:pt x="80" y="100"/>
                    </a:lnTo>
                    <a:lnTo>
                      <a:pt x="72" y="112"/>
                    </a:lnTo>
                    <a:lnTo>
                      <a:pt x="90" y="126"/>
                    </a:lnTo>
                    <a:lnTo>
                      <a:pt x="90" y="126"/>
                    </a:lnTo>
                    <a:lnTo>
                      <a:pt x="100" y="108"/>
                    </a:lnTo>
                    <a:lnTo>
                      <a:pt x="108" y="88"/>
                    </a:lnTo>
                    <a:lnTo>
                      <a:pt x="110" y="6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61"/>
              <p:cNvSpPr/>
              <p:nvPr/>
            </p:nvSpPr>
            <p:spPr>
              <a:xfrm>
                <a:off x="6999288" y="3914775"/>
                <a:ext cx="123825" cy="76200"/>
              </a:xfrm>
              <a:custGeom>
                <a:rect b="b" l="l" r="r" t="t"/>
                <a:pathLst>
                  <a:path extrusionOk="0" h="48" w="78">
                    <a:moveTo>
                      <a:pt x="78" y="6"/>
                    </a:moveTo>
                    <a:lnTo>
                      <a:pt x="0" y="48"/>
                    </a:lnTo>
                    <a:lnTo>
                      <a:pt x="0" y="42"/>
                    </a:lnTo>
                    <a:lnTo>
                      <a:pt x="76" y="0"/>
                    </a:lnTo>
                    <a:lnTo>
                      <a:pt x="78" y="6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61"/>
              <p:cNvSpPr/>
              <p:nvPr/>
            </p:nvSpPr>
            <p:spPr>
              <a:xfrm>
                <a:off x="6999288" y="3965575"/>
                <a:ext cx="60325" cy="41275"/>
              </a:xfrm>
              <a:custGeom>
                <a:rect b="b" l="l" r="r" t="t"/>
                <a:pathLst>
                  <a:path extrusionOk="0" h="26" w="38">
                    <a:moveTo>
                      <a:pt x="38" y="4"/>
                    </a:moveTo>
                    <a:lnTo>
                      <a:pt x="2" y="26"/>
                    </a:lnTo>
                    <a:lnTo>
                      <a:pt x="0" y="22"/>
                    </a:lnTo>
                    <a:lnTo>
                      <a:pt x="38" y="0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61"/>
              <p:cNvSpPr/>
              <p:nvPr/>
            </p:nvSpPr>
            <p:spPr>
              <a:xfrm>
                <a:off x="7002463" y="3984625"/>
                <a:ext cx="47625" cy="31750"/>
              </a:xfrm>
              <a:custGeom>
                <a:rect b="b" l="l" r="r" t="t"/>
                <a:pathLst>
                  <a:path extrusionOk="0" h="20" w="30">
                    <a:moveTo>
                      <a:pt x="30" y="4"/>
                    </a:moveTo>
                    <a:lnTo>
                      <a:pt x="0" y="20"/>
                    </a:lnTo>
                    <a:lnTo>
                      <a:pt x="0" y="16"/>
                    </a:lnTo>
                    <a:lnTo>
                      <a:pt x="30" y="0"/>
                    </a:lnTo>
                    <a:lnTo>
                      <a:pt x="30" y="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61"/>
              <p:cNvSpPr/>
              <p:nvPr/>
            </p:nvSpPr>
            <p:spPr>
              <a:xfrm>
                <a:off x="6850063" y="3744913"/>
                <a:ext cx="63500" cy="166687"/>
              </a:xfrm>
              <a:custGeom>
                <a:rect b="b" l="l" r="r" t="t"/>
                <a:pathLst>
                  <a:path extrusionOk="0" h="105" w="40">
                    <a:moveTo>
                      <a:pt x="12" y="105"/>
                    </a:moveTo>
                    <a:lnTo>
                      <a:pt x="40" y="89"/>
                    </a:lnTo>
                    <a:lnTo>
                      <a:pt x="26" y="0"/>
                    </a:lnTo>
                    <a:lnTo>
                      <a:pt x="0" y="14"/>
                    </a:lnTo>
                    <a:lnTo>
                      <a:pt x="12" y="1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61"/>
              <p:cNvSpPr/>
              <p:nvPr/>
            </p:nvSpPr>
            <p:spPr>
              <a:xfrm>
                <a:off x="6697663" y="3709988"/>
                <a:ext cx="79375" cy="277812"/>
              </a:xfrm>
              <a:custGeom>
                <a:rect b="b" l="l" r="r" t="t"/>
                <a:pathLst>
                  <a:path extrusionOk="0" h="175" w="50">
                    <a:moveTo>
                      <a:pt x="22" y="175"/>
                    </a:moveTo>
                    <a:lnTo>
                      <a:pt x="50" y="161"/>
                    </a:lnTo>
                    <a:lnTo>
                      <a:pt x="26" y="0"/>
                    </a:lnTo>
                    <a:lnTo>
                      <a:pt x="0" y="14"/>
                    </a:lnTo>
                    <a:lnTo>
                      <a:pt x="22" y="17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61"/>
              <p:cNvSpPr/>
              <p:nvPr/>
            </p:nvSpPr>
            <p:spPr>
              <a:xfrm>
                <a:off x="6980238" y="3649663"/>
                <a:ext cx="66675" cy="185737"/>
              </a:xfrm>
              <a:custGeom>
                <a:rect b="b" l="l" r="r" t="t"/>
                <a:pathLst>
                  <a:path extrusionOk="0" h="117" w="42">
                    <a:moveTo>
                      <a:pt x="14" y="117"/>
                    </a:moveTo>
                    <a:lnTo>
                      <a:pt x="42" y="101"/>
                    </a:lnTo>
                    <a:lnTo>
                      <a:pt x="28" y="0"/>
                    </a:lnTo>
                    <a:lnTo>
                      <a:pt x="0" y="14"/>
                    </a:lnTo>
                    <a:lnTo>
                      <a:pt x="14" y="1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61"/>
              <p:cNvSpPr/>
              <p:nvPr/>
            </p:nvSpPr>
            <p:spPr>
              <a:xfrm>
                <a:off x="6754813" y="3889375"/>
                <a:ext cx="187325" cy="473075"/>
              </a:xfrm>
              <a:custGeom>
                <a:rect b="b" l="l" r="r" t="t"/>
                <a:pathLst>
                  <a:path extrusionOk="0" h="298" w="118">
                    <a:moveTo>
                      <a:pt x="22" y="180"/>
                    </a:moveTo>
                    <a:lnTo>
                      <a:pt x="22" y="180"/>
                    </a:lnTo>
                    <a:lnTo>
                      <a:pt x="20" y="160"/>
                    </a:lnTo>
                    <a:lnTo>
                      <a:pt x="14" y="142"/>
                    </a:lnTo>
                    <a:lnTo>
                      <a:pt x="14" y="142"/>
                    </a:lnTo>
                    <a:lnTo>
                      <a:pt x="10" y="108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8" y="24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32" y="24"/>
                    </a:lnTo>
                    <a:lnTo>
                      <a:pt x="36" y="32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0" y="48"/>
                    </a:lnTo>
                    <a:lnTo>
                      <a:pt x="40" y="54"/>
                    </a:lnTo>
                    <a:lnTo>
                      <a:pt x="38" y="62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82"/>
                    </a:lnTo>
                    <a:lnTo>
                      <a:pt x="46" y="96"/>
                    </a:lnTo>
                    <a:lnTo>
                      <a:pt x="46" y="96"/>
                    </a:lnTo>
                    <a:lnTo>
                      <a:pt x="54" y="124"/>
                    </a:lnTo>
                    <a:lnTo>
                      <a:pt x="58" y="136"/>
                    </a:lnTo>
                    <a:lnTo>
                      <a:pt x="58" y="150"/>
                    </a:lnTo>
                    <a:lnTo>
                      <a:pt x="58" y="150"/>
                    </a:lnTo>
                    <a:lnTo>
                      <a:pt x="60" y="154"/>
                    </a:lnTo>
                    <a:lnTo>
                      <a:pt x="62" y="158"/>
                    </a:lnTo>
                    <a:lnTo>
                      <a:pt x="70" y="168"/>
                    </a:lnTo>
                    <a:lnTo>
                      <a:pt x="82" y="180"/>
                    </a:lnTo>
                    <a:lnTo>
                      <a:pt x="92" y="194"/>
                    </a:lnTo>
                    <a:lnTo>
                      <a:pt x="92" y="194"/>
                    </a:lnTo>
                    <a:lnTo>
                      <a:pt x="98" y="200"/>
                    </a:lnTo>
                    <a:lnTo>
                      <a:pt x="104" y="208"/>
                    </a:lnTo>
                    <a:lnTo>
                      <a:pt x="110" y="214"/>
                    </a:lnTo>
                    <a:lnTo>
                      <a:pt x="116" y="222"/>
                    </a:lnTo>
                    <a:lnTo>
                      <a:pt x="116" y="222"/>
                    </a:lnTo>
                    <a:lnTo>
                      <a:pt x="118" y="226"/>
                    </a:lnTo>
                    <a:lnTo>
                      <a:pt x="116" y="230"/>
                    </a:lnTo>
                    <a:lnTo>
                      <a:pt x="108" y="238"/>
                    </a:lnTo>
                    <a:lnTo>
                      <a:pt x="100" y="248"/>
                    </a:lnTo>
                    <a:lnTo>
                      <a:pt x="96" y="252"/>
                    </a:lnTo>
                    <a:lnTo>
                      <a:pt x="94" y="256"/>
                    </a:lnTo>
                    <a:lnTo>
                      <a:pt x="94" y="256"/>
                    </a:lnTo>
                    <a:lnTo>
                      <a:pt x="90" y="268"/>
                    </a:lnTo>
                    <a:lnTo>
                      <a:pt x="84" y="278"/>
                    </a:lnTo>
                    <a:lnTo>
                      <a:pt x="78" y="286"/>
                    </a:lnTo>
                    <a:lnTo>
                      <a:pt x="70" y="292"/>
                    </a:lnTo>
                    <a:lnTo>
                      <a:pt x="64" y="296"/>
                    </a:lnTo>
                    <a:lnTo>
                      <a:pt x="56" y="298"/>
                    </a:lnTo>
                    <a:lnTo>
                      <a:pt x="50" y="298"/>
                    </a:lnTo>
                    <a:lnTo>
                      <a:pt x="46" y="294"/>
                    </a:lnTo>
                    <a:lnTo>
                      <a:pt x="46" y="294"/>
                    </a:lnTo>
                    <a:lnTo>
                      <a:pt x="40" y="284"/>
                    </a:lnTo>
                    <a:lnTo>
                      <a:pt x="36" y="270"/>
                    </a:lnTo>
                    <a:lnTo>
                      <a:pt x="30" y="238"/>
                    </a:lnTo>
                    <a:lnTo>
                      <a:pt x="26" y="206"/>
                    </a:lnTo>
                    <a:lnTo>
                      <a:pt x="22" y="180"/>
                    </a:lnTo>
                    <a:lnTo>
                      <a:pt x="22" y="180"/>
                    </a:lnTo>
                    <a:close/>
                  </a:path>
                </a:pathLst>
              </a:custGeom>
              <a:solidFill>
                <a:srgbClr val="62402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61"/>
              <p:cNvSpPr/>
              <p:nvPr/>
            </p:nvSpPr>
            <p:spPr>
              <a:xfrm>
                <a:off x="7018338" y="5219700"/>
                <a:ext cx="117475" cy="63500"/>
              </a:xfrm>
              <a:custGeom>
                <a:rect b="b" l="l" r="r" t="t"/>
                <a:pathLst>
                  <a:path extrusionOk="0" h="40" w="74">
                    <a:moveTo>
                      <a:pt x="72" y="2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4" y="12"/>
                    </a:lnTo>
                    <a:lnTo>
                      <a:pt x="40" y="12"/>
                    </a:lnTo>
                    <a:lnTo>
                      <a:pt x="32" y="10"/>
                    </a:lnTo>
                    <a:lnTo>
                      <a:pt x="20" y="4"/>
                    </a:lnTo>
                    <a:lnTo>
                      <a:pt x="0" y="14"/>
                    </a:lnTo>
                    <a:lnTo>
                      <a:pt x="46" y="40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2" y="18"/>
                    </a:lnTo>
                    <a:lnTo>
                      <a:pt x="72" y="10"/>
                    </a:lnTo>
                    <a:lnTo>
                      <a:pt x="72" y="2"/>
                    </a:lnTo>
                    <a:lnTo>
                      <a:pt x="72" y="2"/>
                    </a:lnTo>
                    <a:close/>
                  </a:path>
                </a:pathLst>
              </a:custGeom>
              <a:solidFill>
                <a:srgbClr val="EF406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61"/>
              <p:cNvSpPr/>
              <p:nvPr/>
            </p:nvSpPr>
            <p:spPr>
              <a:xfrm>
                <a:off x="6872288" y="5276850"/>
                <a:ext cx="120650" cy="69850"/>
              </a:xfrm>
              <a:custGeom>
                <a:rect b="b" l="l" r="r" t="t"/>
                <a:pathLst>
                  <a:path extrusionOk="0" h="44" w="76">
                    <a:moveTo>
                      <a:pt x="74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4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2" y="10"/>
                    </a:lnTo>
                    <a:lnTo>
                      <a:pt x="32" y="6"/>
                    </a:lnTo>
                    <a:lnTo>
                      <a:pt x="18" y="4"/>
                    </a:lnTo>
                    <a:lnTo>
                      <a:pt x="0" y="14"/>
                    </a:lnTo>
                    <a:lnTo>
                      <a:pt x="54" y="44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4" y="24"/>
                    </a:lnTo>
                    <a:lnTo>
                      <a:pt x="72" y="12"/>
                    </a:lnTo>
                    <a:lnTo>
                      <a:pt x="74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EF406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61"/>
              <p:cNvSpPr/>
              <p:nvPr/>
            </p:nvSpPr>
            <p:spPr>
              <a:xfrm>
                <a:off x="6840538" y="5267325"/>
                <a:ext cx="152400" cy="98425"/>
              </a:xfrm>
              <a:custGeom>
                <a:rect b="b" l="l" r="r" t="t"/>
                <a:pathLst>
                  <a:path extrusionOk="0" h="62" w="96">
                    <a:moveTo>
                      <a:pt x="94" y="26"/>
                    </a:moveTo>
                    <a:lnTo>
                      <a:pt x="94" y="26"/>
                    </a:lnTo>
                    <a:lnTo>
                      <a:pt x="8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70" y="32"/>
                    </a:lnTo>
                    <a:lnTo>
                      <a:pt x="56" y="32"/>
                    </a:lnTo>
                    <a:lnTo>
                      <a:pt x="46" y="28"/>
                    </a:lnTo>
                    <a:lnTo>
                      <a:pt x="38" y="26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8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4" y="8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10" y="28"/>
                    </a:lnTo>
                    <a:lnTo>
                      <a:pt x="20" y="34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70" y="62"/>
                    </a:lnTo>
                    <a:lnTo>
                      <a:pt x="70" y="62"/>
                    </a:lnTo>
                    <a:lnTo>
                      <a:pt x="74" y="62"/>
                    </a:lnTo>
                    <a:lnTo>
                      <a:pt x="80" y="62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4" y="56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6" y="42"/>
                    </a:lnTo>
                    <a:lnTo>
                      <a:pt x="96" y="34"/>
                    </a:lnTo>
                    <a:lnTo>
                      <a:pt x="94" y="26"/>
                    </a:lnTo>
                    <a:lnTo>
                      <a:pt x="94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61"/>
              <p:cNvSpPr/>
              <p:nvPr/>
            </p:nvSpPr>
            <p:spPr>
              <a:xfrm>
                <a:off x="6986588" y="5213350"/>
                <a:ext cx="152400" cy="98425"/>
              </a:xfrm>
              <a:custGeom>
                <a:rect b="b" l="l" r="r" t="t"/>
                <a:pathLst>
                  <a:path extrusionOk="0" h="62" w="96">
                    <a:moveTo>
                      <a:pt x="94" y="26"/>
                    </a:moveTo>
                    <a:lnTo>
                      <a:pt x="94" y="26"/>
                    </a:lnTo>
                    <a:lnTo>
                      <a:pt x="8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70" y="32"/>
                    </a:lnTo>
                    <a:lnTo>
                      <a:pt x="56" y="32"/>
                    </a:lnTo>
                    <a:lnTo>
                      <a:pt x="46" y="28"/>
                    </a:lnTo>
                    <a:lnTo>
                      <a:pt x="38" y="26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8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14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2" y="8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0" y="28"/>
                    </a:lnTo>
                    <a:lnTo>
                      <a:pt x="18" y="34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46" y="46"/>
                    </a:lnTo>
                    <a:lnTo>
                      <a:pt x="58" y="52"/>
                    </a:lnTo>
                    <a:lnTo>
                      <a:pt x="58" y="52"/>
                    </a:lnTo>
                    <a:lnTo>
                      <a:pt x="62" y="58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74" y="62"/>
                    </a:lnTo>
                    <a:lnTo>
                      <a:pt x="80" y="62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4" y="56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6" y="42"/>
                    </a:lnTo>
                    <a:lnTo>
                      <a:pt x="96" y="34"/>
                    </a:lnTo>
                    <a:lnTo>
                      <a:pt x="94" y="26"/>
                    </a:lnTo>
                    <a:lnTo>
                      <a:pt x="94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61"/>
              <p:cNvSpPr/>
              <p:nvPr/>
            </p:nvSpPr>
            <p:spPr>
              <a:xfrm>
                <a:off x="6929438" y="4076700"/>
                <a:ext cx="146050" cy="193675"/>
              </a:xfrm>
              <a:custGeom>
                <a:rect b="b" l="l" r="r" t="t"/>
                <a:pathLst>
                  <a:path extrusionOk="0" h="122" w="92">
                    <a:moveTo>
                      <a:pt x="92" y="60"/>
                    </a:moveTo>
                    <a:lnTo>
                      <a:pt x="92" y="60"/>
                    </a:lnTo>
                    <a:lnTo>
                      <a:pt x="88" y="56"/>
                    </a:lnTo>
                    <a:lnTo>
                      <a:pt x="80" y="48"/>
                    </a:lnTo>
                    <a:lnTo>
                      <a:pt x="56" y="28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10" y="12"/>
                    </a:lnTo>
                    <a:lnTo>
                      <a:pt x="8" y="22"/>
                    </a:lnTo>
                    <a:lnTo>
                      <a:pt x="8" y="28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6"/>
                    </a:lnTo>
                    <a:lnTo>
                      <a:pt x="4" y="72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4" y="82"/>
                    </a:lnTo>
                    <a:lnTo>
                      <a:pt x="20" y="84"/>
                    </a:lnTo>
                    <a:lnTo>
                      <a:pt x="20" y="88"/>
                    </a:lnTo>
                    <a:lnTo>
                      <a:pt x="20" y="88"/>
                    </a:lnTo>
                    <a:lnTo>
                      <a:pt x="20" y="102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6" y="120"/>
                    </a:lnTo>
                    <a:lnTo>
                      <a:pt x="52" y="122"/>
                    </a:lnTo>
                    <a:lnTo>
                      <a:pt x="80" y="120"/>
                    </a:lnTo>
                    <a:lnTo>
                      <a:pt x="88" y="120"/>
                    </a:lnTo>
                    <a:lnTo>
                      <a:pt x="92" y="118"/>
                    </a:lnTo>
                    <a:lnTo>
                      <a:pt x="92" y="118"/>
                    </a:lnTo>
                    <a:lnTo>
                      <a:pt x="88" y="96"/>
                    </a:lnTo>
                    <a:lnTo>
                      <a:pt x="88" y="78"/>
                    </a:lnTo>
                    <a:lnTo>
                      <a:pt x="92" y="60"/>
                    </a:lnTo>
                    <a:lnTo>
                      <a:pt x="92" y="60"/>
                    </a:lnTo>
                    <a:close/>
                  </a:path>
                </a:pathLst>
              </a:custGeom>
              <a:solidFill>
                <a:srgbClr val="62402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61"/>
              <p:cNvSpPr/>
              <p:nvPr/>
            </p:nvSpPr>
            <p:spPr>
              <a:xfrm>
                <a:off x="7123113" y="4359275"/>
                <a:ext cx="82550" cy="254000"/>
              </a:xfrm>
              <a:custGeom>
                <a:rect b="b" l="l" r="r" t="t"/>
                <a:pathLst>
                  <a:path extrusionOk="0" h="160" w="52">
                    <a:moveTo>
                      <a:pt x="0" y="20"/>
                    </a:moveTo>
                    <a:lnTo>
                      <a:pt x="0" y="20"/>
                    </a:lnTo>
                    <a:lnTo>
                      <a:pt x="24" y="1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2" y="14"/>
                    </a:lnTo>
                    <a:lnTo>
                      <a:pt x="50" y="28"/>
                    </a:lnTo>
                    <a:lnTo>
                      <a:pt x="46" y="40"/>
                    </a:lnTo>
                    <a:lnTo>
                      <a:pt x="42" y="50"/>
                    </a:lnTo>
                    <a:lnTo>
                      <a:pt x="30" y="68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26" y="96"/>
                    </a:lnTo>
                    <a:lnTo>
                      <a:pt x="22" y="120"/>
                    </a:lnTo>
                    <a:lnTo>
                      <a:pt x="18" y="142"/>
                    </a:lnTo>
                    <a:lnTo>
                      <a:pt x="12" y="160"/>
                    </a:lnTo>
                    <a:lnTo>
                      <a:pt x="12" y="160"/>
                    </a:lnTo>
                    <a:lnTo>
                      <a:pt x="8" y="158"/>
                    </a:lnTo>
                    <a:lnTo>
                      <a:pt x="8" y="158"/>
                    </a:lnTo>
                    <a:lnTo>
                      <a:pt x="8" y="156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8" y="102"/>
                    </a:lnTo>
                    <a:lnTo>
                      <a:pt x="12" y="82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0" y="60"/>
                    </a:lnTo>
                    <a:lnTo>
                      <a:pt x="6" y="4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62402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61"/>
              <p:cNvSpPr/>
              <p:nvPr/>
            </p:nvSpPr>
            <p:spPr>
              <a:xfrm>
                <a:off x="6846888" y="4606925"/>
                <a:ext cx="317500" cy="695325"/>
              </a:xfrm>
              <a:custGeom>
                <a:rect b="b" l="l" r="r" t="t"/>
                <a:pathLst>
                  <a:path extrusionOk="0" h="438" w="200">
                    <a:moveTo>
                      <a:pt x="42" y="432"/>
                    </a:moveTo>
                    <a:lnTo>
                      <a:pt x="42" y="432"/>
                    </a:lnTo>
                    <a:lnTo>
                      <a:pt x="48" y="436"/>
                    </a:lnTo>
                    <a:lnTo>
                      <a:pt x="62" y="438"/>
                    </a:lnTo>
                    <a:lnTo>
                      <a:pt x="78" y="438"/>
                    </a:lnTo>
                    <a:lnTo>
                      <a:pt x="88" y="436"/>
                    </a:lnTo>
                    <a:lnTo>
                      <a:pt x="96" y="434"/>
                    </a:lnTo>
                    <a:lnTo>
                      <a:pt x="96" y="434"/>
                    </a:lnTo>
                    <a:lnTo>
                      <a:pt x="96" y="376"/>
                    </a:lnTo>
                    <a:lnTo>
                      <a:pt x="94" y="254"/>
                    </a:lnTo>
                    <a:lnTo>
                      <a:pt x="102" y="166"/>
                    </a:lnTo>
                    <a:lnTo>
                      <a:pt x="118" y="260"/>
                    </a:lnTo>
                    <a:lnTo>
                      <a:pt x="118" y="260"/>
                    </a:lnTo>
                    <a:lnTo>
                      <a:pt x="122" y="272"/>
                    </a:lnTo>
                    <a:lnTo>
                      <a:pt x="128" y="306"/>
                    </a:lnTo>
                    <a:lnTo>
                      <a:pt x="132" y="350"/>
                    </a:lnTo>
                    <a:lnTo>
                      <a:pt x="134" y="376"/>
                    </a:lnTo>
                    <a:lnTo>
                      <a:pt x="134" y="400"/>
                    </a:lnTo>
                    <a:lnTo>
                      <a:pt x="134" y="400"/>
                    </a:lnTo>
                    <a:lnTo>
                      <a:pt x="136" y="402"/>
                    </a:lnTo>
                    <a:lnTo>
                      <a:pt x="142" y="404"/>
                    </a:lnTo>
                    <a:lnTo>
                      <a:pt x="160" y="406"/>
                    </a:lnTo>
                    <a:lnTo>
                      <a:pt x="170" y="406"/>
                    </a:lnTo>
                    <a:lnTo>
                      <a:pt x="180" y="404"/>
                    </a:lnTo>
                    <a:lnTo>
                      <a:pt x="188" y="402"/>
                    </a:lnTo>
                    <a:lnTo>
                      <a:pt x="194" y="396"/>
                    </a:lnTo>
                    <a:lnTo>
                      <a:pt x="194" y="396"/>
                    </a:lnTo>
                    <a:lnTo>
                      <a:pt x="194" y="368"/>
                    </a:lnTo>
                    <a:lnTo>
                      <a:pt x="192" y="328"/>
                    </a:lnTo>
                    <a:lnTo>
                      <a:pt x="188" y="264"/>
                    </a:lnTo>
                    <a:lnTo>
                      <a:pt x="188" y="264"/>
                    </a:lnTo>
                    <a:lnTo>
                      <a:pt x="184" y="216"/>
                    </a:lnTo>
                    <a:lnTo>
                      <a:pt x="182" y="190"/>
                    </a:lnTo>
                    <a:lnTo>
                      <a:pt x="180" y="168"/>
                    </a:lnTo>
                    <a:lnTo>
                      <a:pt x="180" y="168"/>
                    </a:lnTo>
                    <a:lnTo>
                      <a:pt x="184" y="138"/>
                    </a:lnTo>
                    <a:lnTo>
                      <a:pt x="186" y="110"/>
                    </a:lnTo>
                    <a:lnTo>
                      <a:pt x="196" y="60"/>
                    </a:lnTo>
                    <a:lnTo>
                      <a:pt x="198" y="38"/>
                    </a:lnTo>
                    <a:lnTo>
                      <a:pt x="200" y="20"/>
                    </a:lnTo>
                    <a:lnTo>
                      <a:pt x="198" y="8"/>
                    </a:lnTo>
                    <a:lnTo>
                      <a:pt x="196" y="2"/>
                    </a:lnTo>
                    <a:lnTo>
                      <a:pt x="194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36"/>
                    </a:lnTo>
                    <a:lnTo>
                      <a:pt x="12" y="84"/>
                    </a:lnTo>
                    <a:lnTo>
                      <a:pt x="22" y="152"/>
                    </a:lnTo>
                    <a:lnTo>
                      <a:pt x="26" y="192"/>
                    </a:lnTo>
                    <a:lnTo>
                      <a:pt x="28" y="234"/>
                    </a:lnTo>
                    <a:lnTo>
                      <a:pt x="28" y="234"/>
                    </a:lnTo>
                    <a:lnTo>
                      <a:pt x="30" y="282"/>
                    </a:lnTo>
                    <a:lnTo>
                      <a:pt x="36" y="336"/>
                    </a:lnTo>
                    <a:lnTo>
                      <a:pt x="42" y="432"/>
                    </a:lnTo>
                    <a:lnTo>
                      <a:pt x="42" y="432"/>
                    </a:lnTo>
                    <a:close/>
                  </a:path>
                </a:pathLst>
              </a:custGeom>
              <a:solidFill>
                <a:srgbClr val="D966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61"/>
              <p:cNvSpPr/>
              <p:nvPr/>
            </p:nvSpPr>
            <p:spPr>
              <a:xfrm>
                <a:off x="7161213" y="4425950"/>
                <a:ext cx="6350" cy="53975"/>
              </a:xfrm>
              <a:custGeom>
                <a:rect b="b" l="l" r="r" t="t"/>
                <a:pathLst>
                  <a:path extrusionOk="0" h="34" w="4">
                    <a:moveTo>
                      <a:pt x="4" y="28"/>
                    </a:moveTo>
                    <a:lnTo>
                      <a:pt x="4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61"/>
              <p:cNvSpPr/>
              <p:nvPr/>
            </p:nvSpPr>
            <p:spPr>
              <a:xfrm>
                <a:off x="6942138" y="4019550"/>
                <a:ext cx="165100" cy="161925"/>
              </a:xfrm>
              <a:custGeom>
                <a:rect b="b" l="l" r="r" t="t"/>
                <a:pathLst>
                  <a:path extrusionOk="0" h="102" w="104">
                    <a:moveTo>
                      <a:pt x="86" y="18"/>
                    </a:moveTo>
                    <a:lnTo>
                      <a:pt x="86" y="18"/>
                    </a:lnTo>
                    <a:lnTo>
                      <a:pt x="80" y="14"/>
                    </a:lnTo>
                    <a:lnTo>
                      <a:pt x="74" y="12"/>
                    </a:lnTo>
                    <a:lnTo>
                      <a:pt x="58" y="8"/>
                    </a:lnTo>
                    <a:lnTo>
                      <a:pt x="42" y="6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2" y="42"/>
                    </a:lnTo>
                    <a:lnTo>
                      <a:pt x="14" y="48"/>
                    </a:lnTo>
                    <a:lnTo>
                      <a:pt x="16" y="54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70"/>
                    </a:lnTo>
                    <a:lnTo>
                      <a:pt x="22" y="72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0" y="80"/>
                    </a:lnTo>
                    <a:lnTo>
                      <a:pt x="30" y="80"/>
                    </a:lnTo>
                    <a:lnTo>
                      <a:pt x="36" y="88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52" y="100"/>
                    </a:lnTo>
                    <a:lnTo>
                      <a:pt x="62" y="102"/>
                    </a:lnTo>
                    <a:lnTo>
                      <a:pt x="62" y="102"/>
                    </a:lnTo>
                    <a:lnTo>
                      <a:pt x="76" y="102"/>
                    </a:lnTo>
                    <a:lnTo>
                      <a:pt x="86" y="100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4"/>
                    </a:lnTo>
                    <a:lnTo>
                      <a:pt x="98" y="86"/>
                    </a:lnTo>
                    <a:lnTo>
                      <a:pt x="98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4" y="64"/>
                    </a:lnTo>
                    <a:lnTo>
                      <a:pt x="104" y="50"/>
                    </a:lnTo>
                    <a:lnTo>
                      <a:pt x="102" y="42"/>
                    </a:lnTo>
                    <a:lnTo>
                      <a:pt x="98" y="34"/>
                    </a:lnTo>
                    <a:lnTo>
                      <a:pt x="94" y="26"/>
                    </a:lnTo>
                    <a:lnTo>
                      <a:pt x="86" y="18"/>
                    </a:lnTo>
                    <a:lnTo>
                      <a:pt x="8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61"/>
              <p:cNvSpPr/>
              <p:nvPr/>
            </p:nvSpPr>
            <p:spPr>
              <a:xfrm>
                <a:off x="6799263" y="4191000"/>
                <a:ext cx="419100" cy="536575"/>
              </a:xfrm>
              <a:custGeom>
                <a:rect b="b" l="l" r="r" t="t"/>
                <a:pathLst>
                  <a:path extrusionOk="0" h="338" w="264">
                    <a:moveTo>
                      <a:pt x="232" y="176"/>
                    </a:moveTo>
                    <a:lnTo>
                      <a:pt x="232" y="176"/>
                    </a:lnTo>
                    <a:lnTo>
                      <a:pt x="234" y="222"/>
                    </a:lnTo>
                    <a:lnTo>
                      <a:pt x="236" y="264"/>
                    </a:lnTo>
                    <a:lnTo>
                      <a:pt x="242" y="316"/>
                    </a:lnTo>
                    <a:lnTo>
                      <a:pt x="242" y="316"/>
                    </a:lnTo>
                    <a:lnTo>
                      <a:pt x="242" y="320"/>
                    </a:lnTo>
                    <a:lnTo>
                      <a:pt x="242" y="324"/>
                    </a:lnTo>
                    <a:lnTo>
                      <a:pt x="240" y="328"/>
                    </a:lnTo>
                    <a:lnTo>
                      <a:pt x="236" y="330"/>
                    </a:lnTo>
                    <a:lnTo>
                      <a:pt x="236" y="330"/>
                    </a:lnTo>
                    <a:lnTo>
                      <a:pt x="226" y="334"/>
                    </a:lnTo>
                    <a:lnTo>
                      <a:pt x="214" y="338"/>
                    </a:lnTo>
                    <a:lnTo>
                      <a:pt x="32" y="338"/>
                    </a:lnTo>
                    <a:lnTo>
                      <a:pt x="32" y="338"/>
                    </a:lnTo>
                    <a:lnTo>
                      <a:pt x="26" y="338"/>
                    </a:lnTo>
                    <a:lnTo>
                      <a:pt x="26" y="338"/>
                    </a:lnTo>
                    <a:lnTo>
                      <a:pt x="22" y="336"/>
                    </a:lnTo>
                    <a:lnTo>
                      <a:pt x="18" y="330"/>
                    </a:lnTo>
                    <a:lnTo>
                      <a:pt x="16" y="324"/>
                    </a:lnTo>
                    <a:lnTo>
                      <a:pt x="16" y="318"/>
                    </a:lnTo>
                    <a:lnTo>
                      <a:pt x="16" y="31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288"/>
                    </a:lnTo>
                    <a:lnTo>
                      <a:pt x="16" y="288"/>
                    </a:lnTo>
                    <a:lnTo>
                      <a:pt x="16" y="264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8" y="204"/>
                    </a:lnTo>
                    <a:lnTo>
                      <a:pt x="26" y="124"/>
                    </a:lnTo>
                    <a:lnTo>
                      <a:pt x="26" y="124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8" y="96"/>
                    </a:lnTo>
                    <a:lnTo>
                      <a:pt x="6" y="88"/>
                    </a:lnTo>
                    <a:lnTo>
                      <a:pt x="2" y="72"/>
                    </a:lnTo>
                    <a:lnTo>
                      <a:pt x="0" y="58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4" y="44"/>
                    </a:lnTo>
                    <a:lnTo>
                      <a:pt x="12" y="38"/>
                    </a:lnTo>
                    <a:lnTo>
                      <a:pt x="22" y="30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4" y="0"/>
                    </a:lnTo>
                    <a:lnTo>
                      <a:pt x="70" y="2"/>
                    </a:lnTo>
                    <a:lnTo>
                      <a:pt x="76" y="8"/>
                    </a:lnTo>
                    <a:lnTo>
                      <a:pt x="76" y="8"/>
                    </a:lnTo>
                    <a:lnTo>
                      <a:pt x="86" y="18"/>
                    </a:lnTo>
                    <a:lnTo>
                      <a:pt x="90" y="22"/>
                    </a:lnTo>
                    <a:lnTo>
                      <a:pt x="98" y="26"/>
                    </a:lnTo>
                    <a:lnTo>
                      <a:pt x="98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114" y="30"/>
                    </a:lnTo>
                    <a:lnTo>
                      <a:pt x="128" y="30"/>
                    </a:lnTo>
                    <a:lnTo>
                      <a:pt x="144" y="30"/>
                    </a:lnTo>
                    <a:lnTo>
                      <a:pt x="158" y="30"/>
                    </a:lnTo>
                    <a:lnTo>
                      <a:pt x="158" y="30"/>
                    </a:lnTo>
                    <a:lnTo>
                      <a:pt x="174" y="32"/>
                    </a:lnTo>
                    <a:lnTo>
                      <a:pt x="192" y="34"/>
                    </a:lnTo>
                    <a:lnTo>
                      <a:pt x="206" y="38"/>
                    </a:lnTo>
                    <a:lnTo>
                      <a:pt x="218" y="44"/>
                    </a:lnTo>
                    <a:lnTo>
                      <a:pt x="218" y="44"/>
                    </a:lnTo>
                    <a:lnTo>
                      <a:pt x="230" y="54"/>
                    </a:lnTo>
                    <a:lnTo>
                      <a:pt x="240" y="68"/>
                    </a:lnTo>
                    <a:lnTo>
                      <a:pt x="248" y="80"/>
                    </a:lnTo>
                    <a:lnTo>
                      <a:pt x="256" y="92"/>
                    </a:lnTo>
                    <a:lnTo>
                      <a:pt x="262" y="112"/>
                    </a:lnTo>
                    <a:lnTo>
                      <a:pt x="264" y="120"/>
                    </a:lnTo>
                    <a:lnTo>
                      <a:pt x="264" y="120"/>
                    </a:lnTo>
                    <a:lnTo>
                      <a:pt x="254" y="128"/>
                    </a:lnTo>
                    <a:lnTo>
                      <a:pt x="244" y="132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52"/>
                    </a:lnTo>
                    <a:lnTo>
                      <a:pt x="232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61"/>
              <p:cNvSpPr/>
              <p:nvPr/>
            </p:nvSpPr>
            <p:spPr>
              <a:xfrm>
                <a:off x="7562850" y="5099050"/>
                <a:ext cx="120650" cy="69850"/>
              </a:xfrm>
              <a:custGeom>
                <a:rect b="b" l="l" r="r" t="t"/>
                <a:pathLst>
                  <a:path extrusionOk="0" h="44" w="76">
                    <a:moveTo>
                      <a:pt x="36" y="0"/>
                    </a:moveTo>
                    <a:lnTo>
                      <a:pt x="36" y="0"/>
                    </a:lnTo>
                    <a:lnTo>
                      <a:pt x="28" y="12"/>
                    </a:lnTo>
                    <a:lnTo>
                      <a:pt x="22" y="20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0" y="26"/>
                    </a:lnTo>
                    <a:lnTo>
                      <a:pt x="4" y="28"/>
                    </a:lnTo>
                    <a:lnTo>
                      <a:pt x="2" y="32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6" y="38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20"/>
                    </a:lnTo>
                    <a:lnTo>
                      <a:pt x="72" y="10"/>
                    </a:lnTo>
                    <a:lnTo>
                      <a:pt x="7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61"/>
              <p:cNvSpPr/>
              <p:nvPr/>
            </p:nvSpPr>
            <p:spPr>
              <a:xfrm>
                <a:off x="7397750" y="4425950"/>
                <a:ext cx="292100" cy="688975"/>
              </a:xfrm>
              <a:custGeom>
                <a:rect b="b" l="l" r="r" t="t"/>
                <a:pathLst>
                  <a:path extrusionOk="0" h="434" w="184">
                    <a:moveTo>
                      <a:pt x="170" y="0"/>
                    </a:moveTo>
                    <a:lnTo>
                      <a:pt x="170" y="0"/>
                    </a:lnTo>
                    <a:lnTo>
                      <a:pt x="98" y="4"/>
                    </a:lnTo>
                    <a:lnTo>
                      <a:pt x="64" y="6"/>
                    </a:lnTo>
                    <a:lnTo>
                      <a:pt x="28" y="6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" y="250"/>
                    </a:lnTo>
                    <a:lnTo>
                      <a:pt x="2" y="250"/>
                    </a:lnTo>
                    <a:lnTo>
                      <a:pt x="0" y="286"/>
                    </a:lnTo>
                    <a:lnTo>
                      <a:pt x="0" y="350"/>
                    </a:lnTo>
                    <a:lnTo>
                      <a:pt x="0" y="434"/>
                    </a:lnTo>
                    <a:lnTo>
                      <a:pt x="36" y="434"/>
                    </a:lnTo>
                    <a:lnTo>
                      <a:pt x="36" y="434"/>
                    </a:lnTo>
                    <a:lnTo>
                      <a:pt x="40" y="396"/>
                    </a:lnTo>
                    <a:lnTo>
                      <a:pt x="48" y="326"/>
                    </a:lnTo>
                    <a:lnTo>
                      <a:pt x="48" y="326"/>
                    </a:lnTo>
                    <a:lnTo>
                      <a:pt x="50" y="280"/>
                    </a:lnTo>
                    <a:lnTo>
                      <a:pt x="50" y="258"/>
                    </a:lnTo>
                    <a:lnTo>
                      <a:pt x="50" y="246"/>
                    </a:lnTo>
                    <a:lnTo>
                      <a:pt x="50" y="246"/>
                    </a:lnTo>
                    <a:lnTo>
                      <a:pt x="76" y="176"/>
                    </a:lnTo>
                    <a:lnTo>
                      <a:pt x="100" y="106"/>
                    </a:lnTo>
                    <a:lnTo>
                      <a:pt x="100" y="106"/>
                    </a:lnTo>
                    <a:lnTo>
                      <a:pt x="116" y="192"/>
                    </a:lnTo>
                    <a:lnTo>
                      <a:pt x="126" y="242"/>
                    </a:lnTo>
                    <a:lnTo>
                      <a:pt x="126" y="242"/>
                    </a:lnTo>
                    <a:lnTo>
                      <a:pt x="140" y="424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78" y="358"/>
                    </a:lnTo>
                    <a:lnTo>
                      <a:pt x="182" y="304"/>
                    </a:lnTo>
                    <a:lnTo>
                      <a:pt x="182" y="266"/>
                    </a:lnTo>
                    <a:lnTo>
                      <a:pt x="180" y="244"/>
                    </a:lnTo>
                    <a:lnTo>
                      <a:pt x="180" y="244"/>
                    </a:lnTo>
                    <a:lnTo>
                      <a:pt x="176" y="200"/>
                    </a:lnTo>
                    <a:lnTo>
                      <a:pt x="176" y="200"/>
                    </a:lnTo>
                    <a:lnTo>
                      <a:pt x="180" y="134"/>
                    </a:lnTo>
                    <a:lnTo>
                      <a:pt x="184" y="60"/>
                    </a:lnTo>
                    <a:lnTo>
                      <a:pt x="184" y="60"/>
                    </a:lnTo>
                    <a:lnTo>
                      <a:pt x="180" y="40"/>
                    </a:lnTo>
                    <a:lnTo>
                      <a:pt x="178" y="22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61"/>
              <p:cNvSpPr/>
              <p:nvPr/>
            </p:nvSpPr>
            <p:spPr>
              <a:xfrm>
                <a:off x="7397750" y="4425950"/>
                <a:ext cx="292100" cy="688975"/>
              </a:xfrm>
              <a:custGeom>
                <a:rect b="b" l="l" r="r" t="t"/>
                <a:pathLst>
                  <a:path extrusionOk="0" h="434" w="184">
                    <a:moveTo>
                      <a:pt x="170" y="0"/>
                    </a:moveTo>
                    <a:lnTo>
                      <a:pt x="170" y="0"/>
                    </a:lnTo>
                    <a:lnTo>
                      <a:pt x="98" y="4"/>
                    </a:lnTo>
                    <a:lnTo>
                      <a:pt x="64" y="6"/>
                    </a:lnTo>
                    <a:lnTo>
                      <a:pt x="28" y="6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" y="250"/>
                    </a:lnTo>
                    <a:lnTo>
                      <a:pt x="2" y="250"/>
                    </a:lnTo>
                    <a:lnTo>
                      <a:pt x="0" y="286"/>
                    </a:lnTo>
                    <a:lnTo>
                      <a:pt x="0" y="350"/>
                    </a:lnTo>
                    <a:lnTo>
                      <a:pt x="0" y="434"/>
                    </a:lnTo>
                    <a:lnTo>
                      <a:pt x="36" y="434"/>
                    </a:lnTo>
                    <a:lnTo>
                      <a:pt x="36" y="434"/>
                    </a:lnTo>
                    <a:lnTo>
                      <a:pt x="40" y="396"/>
                    </a:lnTo>
                    <a:lnTo>
                      <a:pt x="48" y="326"/>
                    </a:lnTo>
                    <a:lnTo>
                      <a:pt x="48" y="326"/>
                    </a:lnTo>
                    <a:lnTo>
                      <a:pt x="50" y="280"/>
                    </a:lnTo>
                    <a:lnTo>
                      <a:pt x="50" y="258"/>
                    </a:lnTo>
                    <a:lnTo>
                      <a:pt x="50" y="246"/>
                    </a:lnTo>
                    <a:lnTo>
                      <a:pt x="50" y="246"/>
                    </a:lnTo>
                    <a:lnTo>
                      <a:pt x="76" y="176"/>
                    </a:lnTo>
                    <a:lnTo>
                      <a:pt x="100" y="106"/>
                    </a:lnTo>
                    <a:lnTo>
                      <a:pt x="100" y="106"/>
                    </a:lnTo>
                    <a:lnTo>
                      <a:pt x="116" y="192"/>
                    </a:lnTo>
                    <a:lnTo>
                      <a:pt x="126" y="242"/>
                    </a:lnTo>
                    <a:lnTo>
                      <a:pt x="126" y="242"/>
                    </a:lnTo>
                    <a:lnTo>
                      <a:pt x="140" y="424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78" y="358"/>
                    </a:lnTo>
                    <a:lnTo>
                      <a:pt x="182" y="304"/>
                    </a:lnTo>
                    <a:lnTo>
                      <a:pt x="182" y="266"/>
                    </a:lnTo>
                    <a:lnTo>
                      <a:pt x="180" y="244"/>
                    </a:lnTo>
                    <a:lnTo>
                      <a:pt x="180" y="244"/>
                    </a:lnTo>
                    <a:lnTo>
                      <a:pt x="176" y="200"/>
                    </a:lnTo>
                    <a:lnTo>
                      <a:pt x="176" y="200"/>
                    </a:lnTo>
                    <a:lnTo>
                      <a:pt x="180" y="134"/>
                    </a:lnTo>
                    <a:lnTo>
                      <a:pt x="184" y="60"/>
                    </a:lnTo>
                    <a:lnTo>
                      <a:pt x="184" y="60"/>
                    </a:lnTo>
                    <a:lnTo>
                      <a:pt x="180" y="40"/>
                    </a:lnTo>
                    <a:lnTo>
                      <a:pt x="178" y="22"/>
                    </a:lnTo>
                    <a:lnTo>
                      <a:pt x="17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61"/>
              <p:cNvSpPr/>
              <p:nvPr/>
            </p:nvSpPr>
            <p:spPr>
              <a:xfrm>
                <a:off x="7397750" y="4559300"/>
                <a:ext cx="161925" cy="555625"/>
              </a:xfrm>
              <a:custGeom>
                <a:rect b="b" l="l" r="r" t="t"/>
                <a:pathLst>
                  <a:path extrusionOk="0" h="350" w="102">
                    <a:moveTo>
                      <a:pt x="100" y="0"/>
                    </a:moveTo>
                    <a:lnTo>
                      <a:pt x="100" y="0"/>
                    </a:lnTo>
                    <a:lnTo>
                      <a:pt x="96" y="4"/>
                    </a:lnTo>
                    <a:lnTo>
                      <a:pt x="88" y="16"/>
                    </a:lnTo>
                    <a:lnTo>
                      <a:pt x="68" y="52"/>
                    </a:lnTo>
                    <a:lnTo>
                      <a:pt x="48" y="92"/>
                    </a:lnTo>
                    <a:lnTo>
                      <a:pt x="38" y="118"/>
                    </a:lnTo>
                    <a:lnTo>
                      <a:pt x="38" y="118"/>
                    </a:lnTo>
                    <a:lnTo>
                      <a:pt x="34" y="144"/>
                    </a:lnTo>
                    <a:lnTo>
                      <a:pt x="30" y="172"/>
                    </a:lnTo>
                    <a:lnTo>
                      <a:pt x="30" y="172"/>
                    </a:lnTo>
                    <a:lnTo>
                      <a:pt x="26" y="218"/>
                    </a:lnTo>
                    <a:lnTo>
                      <a:pt x="22" y="256"/>
                    </a:lnTo>
                    <a:lnTo>
                      <a:pt x="16" y="288"/>
                    </a:lnTo>
                    <a:lnTo>
                      <a:pt x="12" y="312"/>
                    </a:lnTo>
                    <a:lnTo>
                      <a:pt x="2" y="342"/>
                    </a:lnTo>
                    <a:lnTo>
                      <a:pt x="0" y="350"/>
                    </a:lnTo>
                    <a:lnTo>
                      <a:pt x="36" y="350"/>
                    </a:lnTo>
                    <a:lnTo>
                      <a:pt x="36" y="350"/>
                    </a:lnTo>
                    <a:lnTo>
                      <a:pt x="40" y="312"/>
                    </a:lnTo>
                    <a:lnTo>
                      <a:pt x="48" y="242"/>
                    </a:lnTo>
                    <a:lnTo>
                      <a:pt x="48" y="242"/>
                    </a:lnTo>
                    <a:lnTo>
                      <a:pt x="50" y="196"/>
                    </a:lnTo>
                    <a:lnTo>
                      <a:pt x="50" y="174"/>
                    </a:lnTo>
                    <a:lnTo>
                      <a:pt x="50" y="162"/>
                    </a:lnTo>
                    <a:lnTo>
                      <a:pt x="50" y="162"/>
                    </a:lnTo>
                    <a:lnTo>
                      <a:pt x="76" y="92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102" y="28"/>
                    </a:lnTo>
                    <a:lnTo>
                      <a:pt x="102" y="28"/>
                    </a:lnTo>
                    <a:lnTo>
                      <a:pt x="102" y="14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61"/>
              <p:cNvSpPr/>
              <p:nvPr/>
            </p:nvSpPr>
            <p:spPr>
              <a:xfrm>
                <a:off x="7397750" y="4559300"/>
                <a:ext cx="161925" cy="555625"/>
              </a:xfrm>
              <a:custGeom>
                <a:rect b="b" l="l" r="r" t="t"/>
                <a:pathLst>
                  <a:path extrusionOk="0" h="350" w="102">
                    <a:moveTo>
                      <a:pt x="100" y="0"/>
                    </a:moveTo>
                    <a:lnTo>
                      <a:pt x="100" y="0"/>
                    </a:lnTo>
                    <a:lnTo>
                      <a:pt x="96" y="4"/>
                    </a:lnTo>
                    <a:lnTo>
                      <a:pt x="88" y="16"/>
                    </a:lnTo>
                    <a:lnTo>
                      <a:pt x="68" y="52"/>
                    </a:lnTo>
                    <a:lnTo>
                      <a:pt x="48" y="92"/>
                    </a:lnTo>
                    <a:lnTo>
                      <a:pt x="38" y="118"/>
                    </a:lnTo>
                    <a:lnTo>
                      <a:pt x="38" y="118"/>
                    </a:lnTo>
                    <a:lnTo>
                      <a:pt x="34" y="144"/>
                    </a:lnTo>
                    <a:lnTo>
                      <a:pt x="30" y="172"/>
                    </a:lnTo>
                    <a:lnTo>
                      <a:pt x="30" y="172"/>
                    </a:lnTo>
                    <a:lnTo>
                      <a:pt x="26" y="218"/>
                    </a:lnTo>
                    <a:lnTo>
                      <a:pt x="22" y="256"/>
                    </a:lnTo>
                    <a:lnTo>
                      <a:pt x="16" y="288"/>
                    </a:lnTo>
                    <a:lnTo>
                      <a:pt x="12" y="312"/>
                    </a:lnTo>
                    <a:lnTo>
                      <a:pt x="2" y="342"/>
                    </a:lnTo>
                    <a:lnTo>
                      <a:pt x="0" y="350"/>
                    </a:lnTo>
                    <a:lnTo>
                      <a:pt x="36" y="350"/>
                    </a:lnTo>
                    <a:lnTo>
                      <a:pt x="36" y="350"/>
                    </a:lnTo>
                    <a:lnTo>
                      <a:pt x="40" y="312"/>
                    </a:lnTo>
                    <a:lnTo>
                      <a:pt x="48" y="242"/>
                    </a:lnTo>
                    <a:lnTo>
                      <a:pt x="48" y="242"/>
                    </a:lnTo>
                    <a:lnTo>
                      <a:pt x="50" y="196"/>
                    </a:lnTo>
                    <a:lnTo>
                      <a:pt x="50" y="174"/>
                    </a:lnTo>
                    <a:lnTo>
                      <a:pt x="50" y="162"/>
                    </a:lnTo>
                    <a:lnTo>
                      <a:pt x="50" y="162"/>
                    </a:lnTo>
                    <a:lnTo>
                      <a:pt x="76" y="92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102" y="28"/>
                    </a:lnTo>
                    <a:lnTo>
                      <a:pt x="102" y="28"/>
                    </a:lnTo>
                    <a:lnTo>
                      <a:pt x="102" y="14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61"/>
              <p:cNvSpPr/>
              <p:nvPr/>
            </p:nvSpPr>
            <p:spPr>
              <a:xfrm>
                <a:off x="7375525" y="4095750"/>
                <a:ext cx="155575" cy="279400"/>
              </a:xfrm>
              <a:custGeom>
                <a:rect b="b" l="l" r="r" t="t"/>
                <a:pathLst>
                  <a:path extrusionOk="0" h="176" w="98">
                    <a:moveTo>
                      <a:pt x="38" y="138"/>
                    </a:moveTo>
                    <a:lnTo>
                      <a:pt x="42" y="11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10"/>
                    </a:lnTo>
                    <a:lnTo>
                      <a:pt x="22" y="1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2" y="54"/>
                    </a:lnTo>
                    <a:lnTo>
                      <a:pt x="6" y="9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54"/>
                    </a:lnTo>
                    <a:lnTo>
                      <a:pt x="2" y="162"/>
                    </a:lnTo>
                    <a:lnTo>
                      <a:pt x="4" y="166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22" y="172"/>
                    </a:lnTo>
                    <a:lnTo>
                      <a:pt x="40" y="174"/>
                    </a:lnTo>
                    <a:lnTo>
                      <a:pt x="66" y="176"/>
                    </a:lnTo>
                    <a:lnTo>
                      <a:pt x="98" y="176"/>
                    </a:lnTo>
                    <a:lnTo>
                      <a:pt x="96" y="150"/>
                    </a:lnTo>
                    <a:lnTo>
                      <a:pt x="38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61"/>
              <p:cNvSpPr/>
              <p:nvPr/>
            </p:nvSpPr>
            <p:spPr>
              <a:xfrm>
                <a:off x="7375525" y="4095750"/>
                <a:ext cx="155575" cy="279400"/>
              </a:xfrm>
              <a:custGeom>
                <a:rect b="b" l="l" r="r" t="t"/>
                <a:pathLst>
                  <a:path extrusionOk="0" h="176" w="98">
                    <a:moveTo>
                      <a:pt x="38" y="138"/>
                    </a:moveTo>
                    <a:lnTo>
                      <a:pt x="42" y="11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10"/>
                    </a:lnTo>
                    <a:lnTo>
                      <a:pt x="22" y="1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2" y="54"/>
                    </a:lnTo>
                    <a:lnTo>
                      <a:pt x="6" y="9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54"/>
                    </a:lnTo>
                    <a:lnTo>
                      <a:pt x="2" y="162"/>
                    </a:lnTo>
                    <a:lnTo>
                      <a:pt x="4" y="166"/>
                    </a:lnTo>
                    <a:lnTo>
                      <a:pt x="10" y="170"/>
                    </a:lnTo>
                    <a:lnTo>
                      <a:pt x="10" y="170"/>
                    </a:lnTo>
                    <a:lnTo>
                      <a:pt x="22" y="172"/>
                    </a:lnTo>
                    <a:lnTo>
                      <a:pt x="40" y="174"/>
                    </a:lnTo>
                    <a:lnTo>
                      <a:pt x="66" y="176"/>
                    </a:lnTo>
                    <a:lnTo>
                      <a:pt x="98" y="176"/>
                    </a:lnTo>
                    <a:lnTo>
                      <a:pt x="96" y="150"/>
                    </a:lnTo>
                    <a:lnTo>
                      <a:pt x="38" y="1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61"/>
              <p:cNvSpPr/>
              <p:nvPr/>
            </p:nvSpPr>
            <p:spPr>
              <a:xfrm>
                <a:off x="7432675" y="4076700"/>
                <a:ext cx="244475" cy="406400"/>
              </a:xfrm>
              <a:custGeom>
                <a:rect b="b" l="l" r="r" t="t"/>
                <a:pathLst>
                  <a:path extrusionOk="0" h="256" w="154">
                    <a:moveTo>
                      <a:pt x="146" y="6"/>
                    </a:moveTo>
                    <a:lnTo>
                      <a:pt x="146" y="6"/>
                    </a:lnTo>
                    <a:lnTo>
                      <a:pt x="132" y="4"/>
                    </a:lnTo>
                    <a:lnTo>
                      <a:pt x="116" y="2"/>
                    </a:lnTo>
                    <a:lnTo>
                      <a:pt x="96" y="0"/>
                    </a:lnTo>
                    <a:lnTo>
                      <a:pt x="74" y="0"/>
                    </a:lnTo>
                    <a:lnTo>
                      <a:pt x="48" y="2"/>
                    </a:lnTo>
                    <a:lnTo>
                      <a:pt x="24" y="6"/>
                    </a:lnTo>
                    <a:lnTo>
                      <a:pt x="12" y="10"/>
                    </a:lnTo>
                    <a:lnTo>
                      <a:pt x="0" y="16"/>
                    </a:lnTo>
                    <a:lnTo>
                      <a:pt x="6" y="62"/>
                    </a:lnTo>
                    <a:lnTo>
                      <a:pt x="4" y="130"/>
                    </a:lnTo>
                    <a:lnTo>
                      <a:pt x="2" y="256"/>
                    </a:lnTo>
                    <a:lnTo>
                      <a:pt x="154" y="238"/>
                    </a:lnTo>
                    <a:lnTo>
                      <a:pt x="154" y="238"/>
                    </a:lnTo>
                    <a:lnTo>
                      <a:pt x="146" y="206"/>
                    </a:lnTo>
                    <a:lnTo>
                      <a:pt x="140" y="176"/>
                    </a:lnTo>
                    <a:lnTo>
                      <a:pt x="138" y="158"/>
                    </a:lnTo>
                    <a:lnTo>
                      <a:pt x="138" y="140"/>
                    </a:lnTo>
                    <a:lnTo>
                      <a:pt x="138" y="140"/>
                    </a:lnTo>
                    <a:lnTo>
                      <a:pt x="142" y="66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61"/>
              <p:cNvSpPr/>
              <p:nvPr/>
            </p:nvSpPr>
            <p:spPr>
              <a:xfrm>
                <a:off x="7432675" y="4076700"/>
                <a:ext cx="244475" cy="406400"/>
              </a:xfrm>
              <a:custGeom>
                <a:rect b="b" l="l" r="r" t="t"/>
                <a:pathLst>
                  <a:path extrusionOk="0" h="256" w="154">
                    <a:moveTo>
                      <a:pt x="146" y="6"/>
                    </a:moveTo>
                    <a:lnTo>
                      <a:pt x="146" y="6"/>
                    </a:lnTo>
                    <a:lnTo>
                      <a:pt x="132" y="4"/>
                    </a:lnTo>
                    <a:lnTo>
                      <a:pt x="116" y="2"/>
                    </a:lnTo>
                    <a:lnTo>
                      <a:pt x="96" y="0"/>
                    </a:lnTo>
                    <a:lnTo>
                      <a:pt x="74" y="0"/>
                    </a:lnTo>
                    <a:lnTo>
                      <a:pt x="48" y="2"/>
                    </a:lnTo>
                    <a:lnTo>
                      <a:pt x="24" y="6"/>
                    </a:lnTo>
                    <a:lnTo>
                      <a:pt x="12" y="10"/>
                    </a:lnTo>
                    <a:lnTo>
                      <a:pt x="0" y="16"/>
                    </a:lnTo>
                    <a:lnTo>
                      <a:pt x="6" y="62"/>
                    </a:lnTo>
                    <a:lnTo>
                      <a:pt x="4" y="130"/>
                    </a:lnTo>
                    <a:lnTo>
                      <a:pt x="2" y="256"/>
                    </a:lnTo>
                    <a:lnTo>
                      <a:pt x="154" y="238"/>
                    </a:lnTo>
                    <a:lnTo>
                      <a:pt x="154" y="238"/>
                    </a:lnTo>
                    <a:lnTo>
                      <a:pt x="146" y="206"/>
                    </a:lnTo>
                    <a:lnTo>
                      <a:pt x="140" y="176"/>
                    </a:lnTo>
                    <a:lnTo>
                      <a:pt x="138" y="158"/>
                    </a:lnTo>
                    <a:lnTo>
                      <a:pt x="138" y="140"/>
                    </a:lnTo>
                    <a:lnTo>
                      <a:pt x="138" y="140"/>
                    </a:lnTo>
                    <a:lnTo>
                      <a:pt x="142" y="66"/>
                    </a:lnTo>
                    <a:lnTo>
                      <a:pt x="146" y="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61"/>
              <p:cNvSpPr/>
              <p:nvPr/>
            </p:nvSpPr>
            <p:spPr>
              <a:xfrm>
                <a:off x="7426325" y="4076700"/>
                <a:ext cx="104775" cy="488950"/>
              </a:xfrm>
              <a:custGeom>
                <a:rect b="b" l="l" r="r" t="t"/>
                <a:pathLst>
                  <a:path extrusionOk="0" h="308" w="66">
                    <a:moveTo>
                      <a:pt x="44" y="82"/>
                    </a:moveTo>
                    <a:lnTo>
                      <a:pt x="44" y="82"/>
                    </a:lnTo>
                    <a:lnTo>
                      <a:pt x="44" y="62"/>
                    </a:lnTo>
                    <a:lnTo>
                      <a:pt x="46" y="42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26" y="8"/>
                    </a:lnTo>
                    <a:lnTo>
                      <a:pt x="0" y="1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6" y="94"/>
                    </a:lnTo>
                    <a:lnTo>
                      <a:pt x="6" y="94"/>
                    </a:lnTo>
                    <a:lnTo>
                      <a:pt x="6" y="110"/>
                    </a:lnTo>
                    <a:lnTo>
                      <a:pt x="6" y="120"/>
                    </a:lnTo>
                    <a:lnTo>
                      <a:pt x="8" y="130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2" y="280"/>
                    </a:lnTo>
                    <a:lnTo>
                      <a:pt x="12" y="294"/>
                    </a:lnTo>
                    <a:lnTo>
                      <a:pt x="12" y="294"/>
                    </a:lnTo>
                    <a:lnTo>
                      <a:pt x="18" y="298"/>
                    </a:lnTo>
                    <a:lnTo>
                      <a:pt x="26" y="302"/>
                    </a:lnTo>
                    <a:lnTo>
                      <a:pt x="38" y="308"/>
                    </a:lnTo>
                    <a:lnTo>
                      <a:pt x="38" y="308"/>
                    </a:lnTo>
                    <a:lnTo>
                      <a:pt x="38" y="282"/>
                    </a:lnTo>
                    <a:lnTo>
                      <a:pt x="40" y="252"/>
                    </a:lnTo>
                    <a:lnTo>
                      <a:pt x="44" y="218"/>
                    </a:lnTo>
                    <a:lnTo>
                      <a:pt x="46" y="188"/>
                    </a:lnTo>
                    <a:lnTo>
                      <a:pt x="66" y="188"/>
                    </a:lnTo>
                    <a:lnTo>
                      <a:pt x="66" y="188"/>
                    </a:lnTo>
                    <a:lnTo>
                      <a:pt x="62" y="164"/>
                    </a:lnTo>
                    <a:lnTo>
                      <a:pt x="54" y="132"/>
                    </a:lnTo>
                    <a:lnTo>
                      <a:pt x="46" y="100"/>
                    </a:lnTo>
                    <a:lnTo>
                      <a:pt x="44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61"/>
              <p:cNvSpPr/>
              <p:nvPr/>
            </p:nvSpPr>
            <p:spPr>
              <a:xfrm>
                <a:off x="7426325" y="4076700"/>
                <a:ext cx="104775" cy="488950"/>
              </a:xfrm>
              <a:custGeom>
                <a:rect b="b" l="l" r="r" t="t"/>
                <a:pathLst>
                  <a:path extrusionOk="0" h="308" w="66">
                    <a:moveTo>
                      <a:pt x="44" y="82"/>
                    </a:moveTo>
                    <a:lnTo>
                      <a:pt x="44" y="82"/>
                    </a:lnTo>
                    <a:lnTo>
                      <a:pt x="44" y="62"/>
                    </a:lnTo>
                    <a:lnTo>
                      <a:pt x="46" y="42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26" y="8"/>
                    </a:lnTo>
                    <a:lnTo>
                      <a:pt x="0" y="1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6" y="94"/>
                    </a:lnTo>
                    <a:lnTo>
                      <a:pt x="6" y="94"/>
                    </a:lnTo>
                    <a:lnTo>
                      <a:pt x="6" y="110"/>
                    </a:lnTo>
                    <a:lnTo>
                      <a:pt x="6" y="120"/>
                    </a:lnTo>
                    <a:lnTo>
                      <a:pt x="8" y="130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2" y="280"/>
                    </a:lnTo>
                    <a:lnTo>
                      <a:pt x="12" y="294"/>
                    </a:lnTo>
                    <a:lnTo>
                      <a:pt x="12" y="294"/>
                    </a:lnTo>
                    <a:lnTo>
                      <a:pt x="18" y="298"/>
                    </a:lnTo>
                    <a:lnTo>
                      <a:pt x="26" y="302"/>
                    </a:lnTo>
                    <a:lnTo>
                      <a:pt x="38" y="308"/>
                    </a:lnTo>
                    <a:lnTo>
                      <a:pt x="38" y="308"/>
                    </a:lnTo>
                    <a:lnTo>
                      <a:pt x="38" y="282"/>
                    </a:lnTo>
                    <a:lnTo>
                      <a:pt x="40" y="252"/>
                    </a:lnTo>
                    <a:lnTo>
                      <a:pt x="44" y="218"/>
                    </a:lnTo>
                    <a:lnTo>
                      <a:pt x="46" y="188"/>
                    </a:lnTo>
                    <a:lnTo>
                      <a:pt x="66" y="188"/>
                    </a:lnTo>
                    <a:lnTo>
                      <a:pt x="66" y="188"/>
                    </a:lnTo>
                    <a:lnTo>
                      <a:pt x="62" y="164"/>
                    </a:lnTo>
                    <a:lnTo>
                      <a:pt x="54" y="132"/>
                    </a:lnTo>
                    <a:lnTo>
                      <a:pt x="46" y="100"/>
                    </a:lnTo>
                    <a:lnTo>
                      <a:pt x="44" y="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61"/>
              <p:cNvSpPr/>
              <p:nvPr/>
            </p:nvSpPr>
            <p:spPr>
              <a:xfrm>
                <a:off x="7550150" y="4073525"/>
                <a:ext cx="139700" cy="485775"/>
              </a:xfrm>
              <a:custGeom>
                <a:rect b="b" l="l" r="r" t="t"/>
                <a:pathLst>
                  <a:path extrusionOk="0" h="306" w="88">
                    <a:moveTo>
                      <a:pt x="72" y="8"/>
                    </a:moveTo>
                    <a:lnTo>
                      <a:pt x="72" y="8"/>
                    </a:lnTo>
                    <a:lnTo>
                      <a:pt x="56" y="6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8" y="90"/>
                    </a:lnTo>
                    <a:lnTo>
                      <a:pt x="2" y="142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4" y="206"/>
                    </a:lnTo>
                    <a:lnTo>
                      <a:pt x="10" y="242"/>
                    </a:lnTo>
                    <a:lnTo>
                      <a:pt x="16" y="278"/>
                    </a:lnTo>
                    <a:lnTo>
                      <a:pt x="20" y="306"/>
                    </a:lnTo>
                    <a:lnTo>
                      <a:pt x="20" y="306"/>
                    </a:lnTo>
                    <a:lnTo>
                      <a:pt x="30" y="302"/>
                    </a:lnTo>
                    <a:lnTo>
                      <a:pt x="48" y="296"/>
                    </a:lnTo>
                    <a:lnTo>
                      <a:pt x="48" y="296"/>
                    </a:lnTo>
                    <a:lnTo>
                      <a:pt x="70" y="284"/>
                    </a:lnTo>
                    <a:lnTo>
                      <a:pt x="88" y="272"/>
                    </a:lnTo>
                    <a:lnTo>
                      <a:pt x="88" y="272"/>
                    </a:lnTo>
                    <a:lnTo>
                      <a:pt x="76" y="224"/>
                    </a:lnTo>
                    <a:lnTo>
                      <a:pt x="68" y="182"/>
                    </a:lnTo>
                    <a:lnTo>
                      <a:pt x="64" y="162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68" y="68"/>
                    </a:lnTo>
                    <a:lnTo>
                      <a:pt x="7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61"/>
              <p:cNvSpPr/>
              <p:nvPr/>
            </p:nvSpPr>
            <p:spPr>
              <a:xfrm>
                <a:off x="7550150" y="4073525"/>
                <a:ext cx="139700" cy="485775"/>
              </a:xfrm>
              <a:custGeom>
                <a:rect b="b" l="l" r="r" t="t"/>
                <a:pathLst>
                  <a:path extrusionOk="0" h="306" w="88">
                    <a:moveTo>
                      <a:pt x="72" y="8"/>
                    </a:moveTo>
                    <a:lnTo>
                      <a:pt x="72" y="8"/>
                    </a:lnTo>
                    <a:lnTo>
                      <a:pt x="56" y="6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8" y="90"/>
                    </a:lnTo>
                    <a:lnTo>
                      <a:pt x="2" y="142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4" y="206"/>
                    </a:lnTo>
                    <a:lnTo>
                      <a:pt x="10" y="242"/>
                    </a:lnTo>
                    <a:lnTo>
                      <a:pt x="16" y="278"/>
                    </a:lnTo>
                    <a:lnTo>
                      <a:pt x="20" y="306"/>
                    </a:lnTo>
                    <a:lnTo>
                      <a:pt x="20" y="306"/>
                    </a:lnTo>
                    <a:lnTo>
                      <a:pt x="30" y="302"/>
                    </a:lnTo>
                    <a:lnTo>
                      <a:pt x="48" y="296"/>
                    </a:lnTo>
                    <a:lnTo>
                      <a:pt x="48" y="296"/>
                    </a:lnTo>
                    <a:lnTo>
                      <a:pt x="70" y="284"/>
                    </a:lnTo>
                    <a:lnTo>
                      <a:pt x="88" y="272"/>
                    </a:lnTo>
                    <a:lnTo>
                      <a:pt x="88" y="272"/>
                    </a:lnTo>
                    <a:lnTo>
                      <a:pt x="76" y="224"/>
                    </a:lnTo>
                    <a:lnTo>
                      <a:pt x="68" y="182"/>
                    </a:lnTo>
                    <a:lnTo>
                      <a:pt x="64" y="162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68" y="68"/>
                    </a:lnTo>
                    <a:lnTo>
                      <a:pt x="72" y="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61"/>
              <p:cNvSpPr/>
              <p:nvPr/>
            </p:nvSpPr>
            <p:spPr>
              <a:xfrm>
                <a:off x="7654925" y="4171950"/>
                <a:ext cx="3175" cy="76200"/>
              </a:xfrm>
              <a:custGeom>
                <a:rect b="b" l="l" r="r" t="t"/>
                <a:pathLst>
                  <a:path extrusionOk="0" h="48"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1838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61"/>
              <p:cNvSpPr/>
              <p:nvPr/>
            </p:nvSpPr>
            <p:spPr>
              <a:xfrm>
                <a:off x="7654925" y="4171950"/>
                <a:ext cx="3175" cy="76200"/>
              </a:xfrm>
              <a:custGeom>
                <a:rect b="b" l="l" r="r" t="t"/>
                <a:pathLst>
                  <a:path extrusionOk="0" h="48"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61"/>
              <p:cNvSpPr/>
              <p:nvPr/>
            </p:nvSpPr>
            <p:spPr>
              <a:xfrm>
                <a:off x="7651750" y="4251325"/>
                <a:ext cx="1587" cy="1587"/>
              </a:xfrm>
              <a:prstGeom prst="rect">
                <a:avLst/>
              </a:prstGeom>
              <a:solidFill>
                <a:srgbClr val="81838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61"/>
              <p:cNvSpPr/>
              <p:nvPr/>
            </p:nvSpPr>
            <p:spPr>
              <a:xfrm>
                <a:off x="7651750" y="4251325"/>
                <a:ext cx="1587" cy="1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61"/>
              <p:cNvSpPr/>
              <p:nvPr/>
            </p:nvSpPr>
            <p:spPr>
              <a:xfrm>
                <a:off x="7512050" y="4286250"/>
                <a:ext cx="41275" cy="22225"/>
              </a:xfrm>
              <a:custGeom>
                <a:rect b="b" l="l" r="r" t="t"/>
                <a:pathLst>
                  <a:path extrusionOk="0" h="14" w="26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4B3B3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61"/>
              <p:cNvSpPr/>
              <p:nvPr/>
            </p:nvSpPr>
            <p:spPr>
              <a:xfrm>
                <a:off x="7512050" y="4286250"/>
                <a:ext cx="41275" cy="22225"/>
              </a:xfrm>
              <a:custGeom>
                <a:rect b="b" l="l" r="r" t="t"/>
                <a:pathLst>
                  <a:path extrusionOk="0" h="14" w="26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61"/>
              <p:cNvSpPr/>
              <p:nvPr/>
            </p:nvSpPr>
            <p:spPr>
              <a:xfrm>
                <a:off x="7439025" y="4283075"/>
                <a:ext cx="76200" cy="22225"/>
              </a:xfrm>
              <a:custGeom>
                <a:rect b="b" l="l" r="r" t="t"/>
                <a:pathLst>
                  <a:path extrusionOk="0" h="14" w="4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61"/>
              <p:cNvSpPr/>
              <p:nvPr/>
            </p:nvSpPr>
            <p:spPr>
              <a:xfrm>
                <a:off x="7439025" y="4283075"/>
                <a:ext cx="76200" cy="22225"/>
              </a:xfrm>
              <a:custGeom>
                <a:rect b="b" l="l" r="r" t="t"/>
                <a:pathLst>
                  <a:path extrusionOk="0" h="14" w="4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61"/>
              <p:cNvSpPr/>
              <p:nvPr/>
            </p:nvSpPr>
            <p:spPr>
              <a:xfrm>
                <a:off x="7499350" y="4371975"/>
                <a:ext cx="53975" cy="19050"/>
              </a:xfrm>
              <a:custGeom>
                <a:rect b="b" l="l" r="r" t="t"/>
                <a:pathLst>
                  <a:path extrusionOk="0" h="12" w="34">
                    <a:moveTo>
                      <a:pt x="34" y="0"/>
                    </a:moveTo>
                    <a:lnTo>
                      <a:pt x="3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4B3B3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61"/>
              <p:cNvSpPr/>
              <p:nvPr/>
            </p:nvSpPr>
            <p:spPr>
              <a:xfrm>
                <a:off x="7499350" y="4371975"/>
                <a:ext cx="53975" cy="19050"/>
              </a:xfrm>
              <a:custGeom>
                <a:rect b="b" l="l" r="r" t="t"/>
                <a:pathLst>
                  <a:path extrusionOk="0" h="12" w="34">
                    <a:moveTo>
                      <a:pt x="34" y="0"/>
                    </a:moveTo>
                    <a:lnTo>
                      <a:pt x="3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61"/>
              <p:cNvSpPr/>
              <p:nvPr/>
            </p:nvSpPr>
            <p:spPr>
              <a:xfrm>
                <a:off x="7435850" y="4371975"/>
                <a:ext cx="95250" cy="9525"/>
              </a:xfrm>
              <a:custGeom>
                <a:rect b="b" l="l" r="r" t="t"/>
                <a:pathLst>
                  <a:path extrusionOk="0" h="6" w="60">
                    <a:moveTo>
                      <a:pt x="60" y="0"/>
                    </a:moveTo>
                    <a:lnTo>
                      <a:pt x="60" y="0"/>
                    </a:lnTo>
                    <a:lnTo>
                      <a:pt x="48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0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61"/>
              <p:cNvSpPr/>
              <p:nvPr/>
            </p:nvSpPr>
            <p:spPr>
              <a:xfrm>
                <a:off x="7512050" y="4371975"/>
                <a:ext cx="19050" cy="3175"/>
              </a:xfrm>
              <a:custGeom>
                <a:rect b="b" l="l" r="r" t="t"/>
                <a:pathLst>
                  <a:path extrusionOk="0" h="2" w="12">
                    <a:moveTo>
                      <a:pt x="12" y="0"/>
                    </a:moveTo>
                    <a:lnTo>
                      <a:pt x="12" y="0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61"/>
              <p:cNvSpPr/>
              <p:nvPr/>
            </p:nvSpPr>
            <p:spPr>
              <a:xfrm>
                <a:off x="7435850" y="4371975"/>
                <a:ext cx="63500" cy="9525"/>
              </a:xfrm>
              <a:custGeom>
                <a:rect b="b" l="l" r="r" t="t"/>
                <a:pathLst>
                  <a:path extrusionOk="0" h="6" w="40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61"/>
              <p:cNvSpPr/>
              <p:nvPr/>
            </p:nvSpPr>
            <p:spPr>
              <a:xfrm>
                <a:off x="7553325" y="4171950"/>
                <a:ext cx="136525" cy="346075"/>
              </a:xfrm>
              <a:custGeom>
                <a:rect b="b" l="l" r="r" t="t"/>
                <a:pathLst>
                  <a:path extrusionOk="0" h="218" w="86">
                    <a:moveTo>
                      <a:pt x="66" y="0"/>
                    </a:moveTo>
                    <a:lnTo>
                      <a:pt x="66" y="0"/>
                    </a:lnTo>
                    <a:lnTo>
                      <a:pt x="64" y="2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38" y="12"/>
                    </a:lnTo>
                    <a:lnTo>
                      <a:pt x="36" y="22"/>
                    </a:lnTo>
                    <a:lnTo>
                      <a:pt x="32" y="42"/>
                    </a:lnTo>
                    <a:lnTo>
                      <a:pt x="30" y="50"/>
                    </a:lnTo>
                    <a:lnTo>
                      <a:pt x="26" y="60"/>
                    </a:lnTo>
                    <a:lnTo>
                      <a:pt x="22" y="66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2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44" y="78"/>
                    </a:lnTo>
                    <a:lnTo>
                      <a:pt x="44" y="78"/>
                    </a:lnTo>
                    <a:lnTo>
                      <a:pt x="48" y="80"/>
                    </a:lnTo>
                    <a:lnTo>
                      <a:pt x="52" y="82"/>
                    </a:lnTo>
                    <a:lnTo>
                      <a:pt x="54" y="88"/>
                    </a:lnTo>
                    <a:lnTo>
                      <a:pt x="52" y="94"/>
                    </a:lnTo>
                    <a:lnTo>
                      <a:pt x="50" y="100"/>
                    </a:lnTo>
                    <a:lnTo>
                      <a:pt x="46" y="106"/>
                    </a:lnTo>
                    <a:lnTo>
                      <a:pt x="40" y="112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16" y="122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28" y="140"/>
                    </a:lnTo>
                    <a:lnTo>
                      <a:pt x="38" y="146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52" y="156"/>
                    </a:lnTo>
                    <a:lnTo>
                      <a:pt x="56" y="164"/>
                    </a:lnTo>
                    <a:lnTo>
                      <a:pt x="64" y="184"/>
                    </a:lnTo>
                    <a:lnTo>
                      <a:pt x="70" y="206"/>
                    </a:lnTo>
                    <a:lnTo>
                      <a:pt x="72" y="218"/>
                    </a:lnTo>
                    <a:lnTo>
                      <a:pt x="86" y="210"/>
                    </a:lnTo>
                    <a:lnTo>
                      <a:pt x="86" y="210"/>
                    </a:lnTo>
                    <a:lnTo>
                      <a:pt x="74" y="164"/>
                    </a:lnTo>
                    <a:lnTo>
                      <a:pt x="66" y="122"/>
                    </a:lnTo>
                    <a:lnTo>
                      <a:pt x="64" y="100"/>
                    </a:lnTo>
                    <a:lnTo>
                      <a:pt x="62" y="82"/>
                    </a:lnTo>
                    <a:lnTo>
                      <a:pt x="62" y="82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61"/>
              <p:cNvSpPr/>
              <p:nvPr/>
            </p:nvSpPr>
            <p:spPr>
              <a:xfrm>
                <a:off x="7553325" y="4171950"/>
                <a:ext cx="136525" cy="346075"/>
              </a:xfrm>
              <a:custGeom>
                <a:rect b="b" l="l" r="r" t="t"/>
                <a:pathLst>
                  <a:path extrusionOk="0" h="218" w="86">
                    <a:moveTo>
                      <a:pt x="66" y="0"/>
                    </a:moveTo>
                    <a:lnTo>
                      <a:pt x="66" y="0"/>
                    </a:lnTo>
                    <a:lnTo>
                      <a:pt x="64" y="2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38" y="12"/>
                    </a:lnTo>
                    <a:lnTo>
                      <a:pt x="36" y="22"/>
                    </a:lnTo>
                    <a:lnTo>
                      <a:pt x="32" y="42"/>
                    </a:lnTo>
                    <a:lnTo>
                      <a:pt x="30" y="50"/>
                    </a:lnTo>
                    <a:lnTo>
                      <a:pt x="26" y="60"/>
                    </a:lnTo>
                    <a:lnTo>
                      <a:pt x="22" y="66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2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44" y="78"/>
                    </a:lnTo>
                    <a:lnTo>
                      <a:pt x="44" y="78"/>
                    </a:lnTo>
                    <a:lnTo>
                      <a:pt x="48" y="80"/>
                    </a:lnTo>
                    <a:lnTo>
                      <a:pt x="52" y="82"/>
                    </a:lnTo>
                    <a:lnTo>
                      <a:pt x="54" y="88"/>
                    </a:lnTo>
                    <a:lnTo>
                      <a:pt x="52" y="94"/>
                    </a:lnTo>
                    <a:lnTo>
                      <a:pt x="50" y="100"/>
                    </a:lnTo>
                    <a:lnTo>
                      <a:pt x="46" y="106"/>
                    </a:lnTo>
                    <a:lnTo>
                      <a:pt x="40" y="112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16" y="122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28" y="140"/>
                    </a:lnTo>
                    <a:lnTo>
                      <a:pt x="38" y="146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52" y="156"/>
                    </a:lnTo>
                    <a:lnTo>
                      <a:pt x="56" y="164"/>
                    </a:lnTo>
                    <a:lnTo>
                      <a:pt x="64" y="184"/>
                    </a:lnTo>
                    <a:lnTo>
                      <a:pt x="70" y="206"/>
                    </a:lnTo>
                    <a:lnTo>
                      <a:pt x="72" y="218"/>
                    </a:lnTo>
                    <a:lnTo>
                      <a:pt x="86" y="210"/>
                    </a:lnTo>
                    <a:lnTo>
                      <a:pt x="86" y="210"/>
                    </a:lnTo>
                    <a:lnTo>
                      <a:pt x="74" y="164"/>
                    </a:lnTo>
                    <a:lnTo>
                      <a:pt x="66" y="122"/>
                    </a:lnTo>
                    <a:lnTo>
                      <a:pt x="64" y="100"/>
                    </a:lnTo>
                    <a:lnTo>
                      <a:pt x="62" y="82"/>
                    </a:lnTo>
                    <a:lnTo>
                      <a:pt x="62" y="82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61"/>
              <p:cNvSpPr/>
              <p:nvPr/>
            </p:nvSpPr>
            <p:spPr>
              <a:xfrm>
                <a:off x="7300913" y="5111750"/>
                <a:ext cx="166687" cy="76200"/>
              </a:xfrm>
              <a:custGeom>
                <a:rect b="b" l="l" r="r" t="t"/>
                <a:pathLst>
                  <a:path extrusionOk="0" h="48" w="105">
                    <a:moveTo>
                      <a:pt x="61" y="2"/>
                    </a:moveTo>
                    <a:lnTo>
                      <a:pt x="61" y="2"/>
                    </a:lnTo>
                    <a:lnTo>
                      <a:pt x="43" y="14"/>
                    </a:lnTo>
                    <a:lnTo>
                      <a:pt x="31" y="22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0" y="30"/>
                    </a:lnTo>
                    <a:lnTo>
                      <a:pt x="6" y="32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103" y="38"/>
                    </a:lnTo>
                    <a:lnTo>
                      <a:pt x="105" y="34"/>
                    </a:lnTo>
                    <a:lnTo>
                      <a:pt x="105" y="34"/>
                    </a:lnTo>
                    <a:lnTo>
                      <a:pt x="103" y="22"/>
                    </a:lnTo>
                    <a:lnTo>
                      <a:pt x="101" y="10"/>
                    </a:lnTo>
                    <a:lnTo>
                      <a:pt x="97" y="0"/>
                    </a:lnTo>
                    <a:lnTo>
                      <a:pt x="61" y="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61"/>
              <p:cNvSpPr/>
              <p:nvPr/>
            </p:nvSpPr>
            <p:spPr>
              <a:xfrm>
                <a:off x="7524750" y="4346575"/>
                <a:ext cx="57150" cy="28575"/>
              </a:xfrm>
              <a:custGeom>
                <a:rect b="b" l="l" r="r" t="t"/>
                <a:pathLst>
                  <a:path extrusionOk="0" h="18" w="36">
                    <a:moveTo>
                      <a:pt x="4" y="18"/>
                    </a:moveTo>
                    <a:lnTo>
                      <a:pt x="18" y="14"/>
                    </a:lnTo>
                    <a:lnTo>
                      <a:pt x="36" y="10"/>
                    </a:lnTo>
                    <a:lnTo>
                      <a:pt x="0" y="0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62402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61"/>
              <p:cNvSpPr/>
              <p:nvPr/>
            </p:nvSpPr>
            <p:spPr>
              <a:xfrm>
                <a:off x="7435850" y="4175125"/>
                <a:ext cx="107950" cy="123825"/>
              </a:xfrm>
              <a:custGeom>
                <a:rect b="b" l="l" r="r" t="t"/>
                <a:pathLst>
                  <a:path extrusionOk="0" h="78" w="68">
                    <a:moveTo>
                      <a:pt x="0" y="0"/>
                    </a:moveTo>
                    <a:lnTo>
                      <a:pt x="10" y="62"/>
                    </a:lnTo>
                    <a:lnTo>
                      <a:pt x="68" y="78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BE1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61"/>
              <p:cNvSpPr/>
              <p:nvPr/>
            </p:nvSpPr>
            <p:spPr>
              <a:xfrm>
                <a:off x="7419975" y="4191000"/>
                <a:ext cx="111125" cy="123825"/>
              </a:xfrm>
              <a:custGeom>
                <a:rect b="b" l="l" r="r" t="t"/>
                <a:pathLst>
                  <a:path extrusionOk="0" h="78" w="70">
                    <a:moveTo>
                      <a:pt x="0" y="0"/>
                    </a:moveTo>
                    <a:lnTo>
                      <a:pt x="8" y="66"/>
                    </a:lnTo>
                    <a:lnTo>
                      <a:pt x="8" y="66"/>
                    </a:lnTo>
                    <a:lnTo>
                      <a:pt x="16" y="72"/>
                    </a:lnTo>
                    <a:lnTo>
                      <a:pt x="24" y="78"/>
                    </a:lnTo>
                    <a:lnTo>
                      <a:pt x="34" y="78"/>
                    </a:lnTo>
                    <a:lnTo>
                      <a:pt x="44" y="78"/>
                    </a:lnTo>
                    <a:lnTo>
                      <a:pt x="62" y="74"/>
                    </a:lnTo>
                    <a:lnTo>
                      <a:pt x="70" y="7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01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61"/>
              <p:cNvSpPr/>
              <p:nvPr/>
            </p:nvSpPr>
            <p:spPr>
              <a:xfrm>
                <a:off x="7515225" y="4184650"/>
                <a:ext cx="22225" cy="120650"/>
              </a:xfrm>
              <a:custGeom>
                <a:rect b="b" l="l" r="r" t="t"/>
                <a:pathLst>
                  <a:path extrusionOk="0" h="76" w="14">
                    <a:moveTo>
                      <a:pt x="0" y="4"/>
                    </a:moveTo>
                    <a:lnTo>
                      <a:pt x="10" y="76"/>
                    </a:lnTo>
                    <a:lnTo>
                      <a:pt x="14" y="72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EBE1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61"/>
              <p:cNvSpPr/>
              <p:nvPr/>
            </p:nvSpPr>
            <p:spPr>
              <a:xfrm>
                <a:off x="7419975" y="4184650"/>
                <a:ext cx="101600" cy="6350"/>
              </a:xfrm>
              <a:custGeom>
                <a:rect b="b" l="l" r="r" t="t"/>
                <a:pathLst>
                  <a:path extrusionOk="0" h="4" w="64">
                    <a:moveTo>
                      <a:pt x="2" y="0"/>
                    </a:moveTo>
                    <a:lnTo>
                      <a:pt x="0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EBE1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61"/>
              <p:cNvSpPr/>
              <p:nvPr/>
            </p:nvSpPr>
            <p:spPr>
              <a:xfrm>
                <a:off x="7419975" y="4184650"/>
                <a:ext cx="98425" cy="3175"/>
              </a:xfrm>
              <a:custGeom>
                <a:rect b="b" l="l" r="r" t="t"/>
                <a:pathLst>
                  <a:path extrusionOk="0" h="2" w="62">
                    <a:moveTo>
                      <a:pt x="2" y="0"/>
                    </a:moveTo>
                    <a:lnTo>
                      <a:pt x="0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61"/>
              <p:cNvSpPr/>
              <p:nvPr/>
            </p:nvSpPr>
            <p:spPr>
              <a:xfrm>
                <a:off x="7527925" y="4168775"/>
                <a:ext cx="31750" cy="139700"/>
              </a:xfrm>
              <a:custGeom>
                <a:rect b="b" l="l" r="r" t="t"/>
                <a:pathLst>
                  <a:path extrusionOk="0" h="88" w="20">
                    <a:moveTo>
                      <a:pt x="0" y="4"/>
                    </a:moveTo>
                    <a:lnTo>
                      <a:pt x="10" y="82"/>
                    </a:lnTo>
                    <a:lnTo>
                      <a:pt x="20" y="8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EBE1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61"/>
              <p:cNvSpPr/>
              <p:nvPr/>
            </p:nvSpPr>
            <p:spPr>
              <a:xfrm>
                <a:off x="7435850" y="4165600"/>
                <a:ext cx="104775" cy="9525"/>
              </a:xfrm>
              <a:custGeom>
                <a:rect b="b" l="l" r="r" t="t"/>
                <a:pathLst>
                  <a:path extrusionOk="0" h="6" w="66">
                    <a:moveTo>
                      <a:pt x="0" y="6"/>
                    </a:moveTo>
                    <a:lnTo>
                      <a:pt x="58" y="6"/>
                    </a:lnTo>
                    <a:lnTo>
                      <a:pt x="58" y="6"/>
                    </a:lnTo>
                    <a:lnTo>
                      <a:pt x="64" y="4"/>
                    </a:lnTo>
                    <a:lnTo>
                      <a:pt x="66" y="2"/>
                    </a:lnTo>
                    <a:lnTo>
                      <a:pt x="8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61"/>
              <p:cNvSpPr/>
              <p:nvPr/>
            </p:nvSpPr>
            <p:spPr>
              <a:xfrm>
                <a:off x="7439025" y="4168775"/>
                <a:ext cx="98425" cy="6350"/>
              </a:xfrm>
              <a:custGeom>
                <a:rect b="b" l="l" r="r" t="t"/>
                <a:pathLst>
                  <a:path extrusionOk="0" h="4" w="62">
                    <a:moveTo>
                      <a:pt x="0" y="2"/>
                    </a:moveTo>
                    <a:lnTo>
                      <a:pt x="58" y="4"/>
                    </a:lnTo>
                    <a:lnTo>
                      <a:pt x="58" y="4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2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61"/>
              <p:cNvSpPr/>
              <p:nvPr/>
            </p:nvSpPr>
            <p:spPr>
              <a:xfrm>
                <a:off x="7416800" y="4270375"/>
                <a:ext cx="69850" cy="53975"/>
              </a:xfrm>
              <a:custGeom>
                <a:rect b="b" l="l" r="r" t="t"/>
                <a:pathLst>
                  <a:path extrusionOk="0" h="34" w="44">
                    <a:moveTo>
                      <a:pt x="8" y="0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1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2402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61"/>
              <p:cNvSpPr/>
              <p:nvPr/>
            </p:nvSpPr>
            <p:spPr>
              <a:xfrm>
                <a:off x="7470775" y="4086225"/>
                <a:ext cx="222250" cy="276225"/>
              </a:xfrm>
              <a:custGeom>
                <a:rect b="b" l="l" r="r" t="t"/>
                <a:pathLst>
                  <a:path extrusionOk="0" h="174" w="140">
                    <a:moveTo>
                      <a:pt x="120" y="0"/>
                    </a:moveTo>
                    <a:lnTo>
                      <a:pt x="120" y="0"/>
                    </a:lnTo>
                    <a:lnTo>
                      <a:pt x="114" y="2"/>
                    </a:lnTo>
                    <a:lnTo>
                      <a:pt x="108" y="4"/>
                    </a:lnTo>
                    <a:lnTo>
                      <a:pt x="104" y="10"/>
                    </a:lnTo>
                    <a:lnTo>
                      <a:pt x="102" y="16"/>
                    </a:lnTo>
                    <a:lnTo>
                      <a:pt x="98" y="28"/>
                    </a:lnTo>
                    <a:lnTo>
                      <a:pt x="98" y="32"/>
                    </a:lnTo>
                    <a:lnTo>
                      <a:pt x="84" y="134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" y="140"/>
                    </a:lnTo>
                    <a:lnTo>
                      <a:pt x="0" y="14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34" y="164"/>
                    </a:lnTo>
                    <a:lnTo>
                      <a:pt x="60" y="172"/>
                    </a:lnTo>
                    <a:lnTo>
                      <a:pt x="72" y="174"/>
                    </a:lnTo>
                    <a:lnTo>
                      <a:pt x="82" y="174"/>
                    </a:lnTo>
                    <a:lnTo>
                      <a:pt x="82" y="174"/>
                    </a:lnTo>
                    <a:lnTo>
                      <a:pt x="96" y="174"/>
                    </a:lnTo>
                    <a:lnTo>
                      <a:pt x="104" y="170"/>
                    </a:lnTo>
                    <a:lnTo>
                      <a:pt x="112" y="166"/>
                    </a:lnTo>
                    <a:lnTo>
                      <a:pt x="112" y="166"/>
                    </a:lnTo>
                    <a:lnTo>
                      <a:pt x="120" y="142"/>
                    </a:lnTo>
                    <a:lnTo>
                      <a:pt x="126" y="120"/>
                    </a:lnTo>
                    <a:lnTo>
                      <a:pt x="136" y="80"/>
                    </a:lnTo>
                    <a:lnTo>
                      <a:pt x="140" y="46"/>
                    </a:lnTo>
                    <a:lnTo>
                      <a:pt x="140" y="24"/>
                    </a:lnTo>
                    <a:lnTo>
                      <a:pt x="140" y="24"/>
                    </a:lnTo>
                    <a:lnTo>
                      <a:pt x="140" y="16"/>
                    </a:lnTo>
                    <a:lnTo>
                      <a:pt x="138" y="12"/>
                    </a:lnTo>
                    <a:lnTo>
                      <a:pt x="134" y="8"/>
                    </a:lnTo>
                    <a:lnTo>
                      <a:pt x="130" y="4"/>
                    </a:lnTo>
                    <a:lnTo>
                      <a:pt x="124" y="2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61"/>
              <p:cNvSpPr/>
              <p:nvPr/>
            </p:nvSpPr>
            <p:spPr>
              <a:xfrm>
                <a:off x="7451725" y="3844925"/>
                <a:ext cx="187325" cy="190500"/>
              </a:xfrm>
              <a:custGeom>
                <a:rect b="b" l="l" r="r" t="t"/>
                <a:pathLst>
                  <a:path extrusionOk="0" h="120" w="118">
                    <a:moveTo>
                      <a:pt x="100" y="108"/>
                    </a:moveTo>
                    <a:lnTo>
                      <a:pt x="100" y="108"/>
                    </a:lnTo>
                    <a:lnTo>
                      <a:pt x="90" y="114"/>
                    </a:lnTo>
                    <a:lnTo>
                      <a:pt x="90" y="114"/>
                    </a:lnTo>
                    <a:lnTo>
                      <a:pt x="80" y="120"/>
                    </a:lnTo>
                    <a:lnTo>
                      <a:pt x="82" y="118"/>
                    </a:lnTo>
                    <a:lnTo>
                      <a:pt x="82" y="118"/>
                    </a:lnTo>
                    <a:lnTo>
                      <a:pt x="72" y="118"/>
                    </a:lnTo>
                    <a:lnTo>
                      <a:pt x="64" y="120"/>
                    </a:lnTo>
                    <a:lnTo>
                      <a:pt x="52" y="118"/>
                    </a:lnTo>
                    <a:lnTo>
                      <a:pt x="52" y="118"/>
                    </a:lnTo>
                    <a:lnTo>
                      <a:pt x="46" y="118"/>
                    </a:lnTo>
                    <a:lnTo>
                      <a:pt x="38" y="116"/>
                    </a:lnTo>
                    <a:lnTo>
                      <a:pt x="30" y="110"/>
                    </a:lnTo>
                    <a:lnTo>
                      <a:pt x="20" y="104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2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6" y="14"/>
                    </a:lnTo>
                    <a:lnTo>
                      <a:pt x="26" y="8"/>
                    </a:lnTo>
                    <a:lnTo>
                      <a:pt x="38" y="4"/>
                    </a:lnTo>
                    <a:lnTo>
                      <a:pt x="50" y="2"/>
                    </a:lnTo>
                    <a:lnTo>
                      <a:pt x="62" y="0"/>
                    </a:lnTo>
                    <a:lnTo>
                      <a:pt x="76" y="4"/>
                    </a:lnTo>
                    <a:lnTo>
                      <a:pt x="88" y="8"/>
                    </a:lnTo>
                    <a:lnTo>
                      <a:pt x="100" y="16"/>
                    </a:lnTo>
                    <a:lnTo>
                      <a:pt x="100" y="16"/>
                    </a:lnTo>
                    <a:lnTo>
                      <a:pt x="108" y="28"/>
                    </a:lnTo>
                    <a:lnTo>
                      <a:pt x="114" y="38"/>
                    </a:lnTo>
                    <a:lnTo>
                      <a:pt x="118" y="52"/>
                    </a:lnTo>
                    <a:lnTo>
                      <a:pt x="118" y="64"/>
                    </a:lnTo>
                    <a:lnTo>
                      <a:pt x="116" y="76"/>
                    </a:lnTo>
                    <a:lnTo>
                      <a:pt x="114" y="88"/>
                    </a:lnTo>
                    <a:lnTo>
                      <a:pt x="108" y="98"/>
                    </a:lnTo>
                    <a:lnTo>
                      <a:pt x="100" y="108"/>
                    </a:lnTo>
                    <a:close/>
                  </a:path>
                </a:pathLst>
              </a:custGeom>
              <a:solidFill>
                <a:srgbClr val="FEBE1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61"/>
              <p:cNvSpPr/>
              <p:nvPr/>
            </p:nvSpPr>
            <p:spPr>
              <a:xfrm>
                <a:off x="7451725" y="3844925"/>
                <a:ext cx="187325" cy="190500"/>
              </a:xfrm>
              <a:custGeom>
                <a:rect b="b" l="l" r="r" t="t"/>
                <a:pathLst>
                  <a:path extrusionOk="0" h="120" w="118">
                    <a:moveTo>
                      <a:pt x="100" y="108"/>
                    </a:moveTo>
                    <a:lnTo>
                      <a:pt x="100" y="108"/>
                    </a:lnTo>
                    <a:lnTo>
                      <a:pt x="90" y="114"/>
                    </a:lnTo>
                    <a:lnTo>
                      <a:pt x="90" y="114"/>
                    </a:lnTo>
                    <a:lnTo>
                      <a:pt x="80" y="120"/>
                    </a:lnTo>
                    <a:lnTo>
                      <a:pt x="82" y="118"/>
                    </a:lnTo>
                    <a:lnTo>
                      <a:pt x="82" y="118"/>
                    </a:lnTo>
                    <a:lnTo>
                      <a:pt x="72" y="118"/>
                    </a:lnTo>
                    <a:lnTo>
                      <a:pt x="64" y="120"/>
                    </a:lnTo>
                    <a:lnTo>
                      <a:pt x="52" y="118"/>
                    </a:lnTo>
                    <a:lnTo>
                      <a:pt x="52" y="118"/>
                    </a:lnTo>
                    <a:lnTo>
                      <a:pt x="46" y="118"/>
                    </a:lnTo>
                    <a:lnTo>
                      <a:pt x="38" y="116"/>
                    </a:lnTo>
                    <a:lnTo>
                      <a:pt x="30" y="110"/>
                    </a:lnTo>
                    <a:lnTo>
                      <a:pt x="20" y="104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2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6" y="14"/>
                    </a:lnTo>
                    <a:lnTo>
                      <a:pt x="26" y="8"/>
                    </a:lnTo>
                    <a:lnTo>
                      <a:pt x="38" y="4"/>
                    </a:lnTo>
                    <a:lnTo>
                      <a:pt x="50" y="2"/>
                    </a:lnTo>
                    <a:lnTo>
                      <a:pt x="62" y="0"/>
                    </a:lnTo>
                    <a:lnTo>
                      <a:pt x="76" y="4"/>
                    </a:lnTo>
                    <a:lnTo>
                      <a:pt x="88" y="8"/>
                    </a:lnTo>
                    <a:lnTo>
                      <a:pt x="100" y="16"/>
                    </a:lnTo>
                    <a:lnTo>
                      <a:pt x="100" y="16"/>
                    </a:lnTo>
                    <a:lnTo>
                      <a:pt x="108" y="28"/>
                    </a:lnTo>
                    <a:lnTo>
                      <a:pt x="114" y="38"/>
                    </a:lnTo>
                    <a:lnTo>
                      <a:pt x="118" y="52"/>
                    </a:lnTo>
                    <a:lnTo>
                      <a:pt x="118" y="64"/>
                    </a:lnTo>
                    <a:lnTo>
                      <a:pt x="116" y="76"/>
                    </a:lnTo>
                    <a:lnTo>
                      <a:pt x="114" y="88"/>
                    </a:lnTo>
                    <a:lnTo>
                      <a:pt x="108" y="98"/>
                    </a:lnTo>
                    <a:lnTo>
                      <a:pt x="100" y="1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61"/>
              <p:cNvSpPr/>
              <p:nvPr/>
            </p:nvSpPr>
            <p:spPr>
              <a:xfrm>
                <a:off x="7508875" y="4016375"/>
                <a:ext cx="69850" cy="136525"/>
              </a:xfrm>
              <a:custGeom>
                <a:rect b="b" l="l" r="r" t="t"/>
                <a:pathLst>
                  <a:path extrusionOk="0" h="86" w="44">
                    <a:moveTo>
                      <a:pt x="0" y="2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6" y="70"/>
                    </a:lnTo>
                    <a:lnTo>
                      <a:pt x="10" y="82"/>
                    </a:lnTo>
                    <a:lnTo>
                      <a:pt x="14" y="84"/>
                    </a:lnTo>
                    <a:lnTo>
                      <a:pt x="18" y="86"/>
                    </a:lnTo>
                    <a:lnTo>
                      <a:pt x="18" y="86"/>
                    </a:lnTo>
                    <a:lnTo>
                      <a:pt x="22" y="84"/>
                    </a:lnTo>
                    <a:lnTo>
                      <a:pt x="26" y="80"/>
                    </a:lnTo>
                    <a:lnTo>
                      <a:pt x="34" y="66"/>
                    </a:lnTo>
                    <a:lnTo>
                      <a:pt x="40" y="50"/>
                    </a:lnTo>
                    <a:lnTo>
                      <a:pt x="44" y="38"/>
                    </a:lnTo>
                    <a:lnTo>
                      <a:pt x="3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2402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61"/>
              <p:cNvSpPr/>
              <p:nvPr/>
            </p:nvSpPr>
            <p:spPr>
              <a:xfrm>
                <a:off x="7508875" y="4016375"/>
                <a:ext cx="69850" cy="136525"/>
              </a:xfrm>
              <a:custGeom>
                <a:rect b="b" l="l" r="r" t="t"/>
                <a:pathLst>
                  <a:path extrusionOk="0" h="86" w="44">
                    <a:moveTo>
                      <a:pt x="0" y="2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6" y="70"/>
                    </a:lnTo>
                    <a:lnTo>
                      <a:pt x="10" y="82"/>
                    </a:lnTo>
                    <a:lnTo>
                      <a:pt x="14" y="84"/>
                    </a:lnTo>
                    <a:lnTo>
                      <a:pt x="18" y="86"/>
                    </a:lnTo>
                    <a:lnTo>
                      <a:pt x="18" y="86"/>
                    </a:lnTo>
                    <a:lnTo>
                      <a:pt x="22" y="84"/>
                    </a:lnTo>
                    <a:lnTo>
                      <a:pt x="26" y="80"/>
                    </a:lnTo>
                    <a:lnTo>
                      <a:pt x="34" y="66"/>
                    </a:lnTo>
                    <a:lnTo>
                      <a:pt x="40" y="50"/>
                    </a:lnTo>
                    <a:lnTo>
                      <a:pt x="44" y="38"/>
                    </a:lnTo>
                    <a:lnTo>
                      <a:pt x="36" y="0"/>
                    </a:lnTo>
                    <a:lnTo>
                      <a:pt x="0" y="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61"/>
              <p:cNvSpPr/>
              <p:nvPr/>
            </p:nvSpPr>
            <p:spPr>
              <a:xfrm>
                <a:off x="7569200" y="4032250"/>
                <a:ext cx="3175" cy="15875"/>
              </a:xfrm>
              <a:custGeom>
                <a:rect b="b" l="l" r="r" t="t"/>
                <a:pathLst>
                  <a:path extrusionOk="0" h="10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1838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61"/>
              <p:cNvSpPr/>
              <p:nvPr/>
            </p:nvSpPr>
            <p:spPr>
              <a:xfrm>
                <a:off x="7569200" y="4032250"/>
                <a:ext cx="3175" cy="15875"/>
              </a:xfrm>
              <a:custGeom>
                <a:rect b="b" l="l" r="r" t="t"/>
                <a:pathLst>
                  <a:path extrusionOk="0" h="10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61"/>
              <p:cNvSpPr/>
              <p:nvPr/>
            </p:nvSpPr>
            <p:spPr>
              <a:xfrm>
                <a:off x="7508875" y="4016375"/>
                <a:ext cx="60325" cy="15875"/>
              </a:xfrm>
              <a:custGeom>
                <a:rect b="b" l="l" r="r" t="t"/>
                <a:pathLst>
                  <a:path extrusionOk="0" h="10" w="38">
                    <a:moveTo>
                      <a:pt x="36" y="0"/>
                    </a:moveTo>
                    <a:lnTo>
                      <a:pt x="0" y="2"/>
                    </a:lnTo>
                    <a:lnTo>
                      <a:pt x="36" y="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6B22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61"/>
              <p:cNvSpPr/>
              <p:nvPr/>
            </p:nvSpPr>
            <p:spPr>
              <a:xfrm>
                <a:off x="7508875" y="4016375"/>
                <a:ext cx="60325" cy="15875"/>
              </a:xfrm>
              <a:custGeom>
                <a:rect b="b" l="l" r="r" t="t"/>
                <a:pathLst>
                  <a:path extrusionOk="0" h="10" w="38">
                    <a:moveTo>
                      <a:pt x="36" y="0"/>
                    </a:moveTo>
                    <a:lnTo>
                      <a:pt x="0" y="2"/>
                    </a:lnTo>
                    <a:lnTo>
                      <a:pt x="36" y="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61"/>
              <p:cNvSpPr/>
              <p:nvPr/>
            </p:nvSpPr>
            <p:spPr>
              <a:xfrm>
                <a:off x="7508875" y="4016375"/>
                <a:ext cx="63500" cy="53975"/>
              </a:xfrm>
              <a:custGeom>
                <a:rect b="b" l="l" r="r" t="t"/>
                <a:pathLst>
                  <a:path extrusionOk="0" h="34" w="40">
                    <a:moveTo>
                      <a:pt x="36" y="0"/>
                    </a:moveTo>
                    <a:lnTo>
                      <a:pt x="0" y="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40" y="20"/>
                    </a:lnTo>
                    <a:lnTo>
                      <a:pt x="38" y="1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5F423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61"/>
              <p:cNvSpPr/>
              <p:nvPr/>
            </p:nvSpPr>
            <p:spPr>
              <a:xfrm>
                <a:off x="7508875" y="4016375"/>
                <a:ext cx="63500" cy="53975"/>
              </a:xfrm>
              <a:custGeom>
                <a:rect b="b" l="l" r="r" t="t"/>
                <a:pathLst>
                  <a:path extrusionOk="0" h="34" w="40">
                    <a:moveTo>
                      <a:pt x="36" y="0"/>
                    </a:moveTo>
                    <a:lnTo>
                      <a:pt x="0" y="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40" y="20"/>
                    </a:lnTo>
                    <a:lnTo>
                      <a:pt x="38" y="10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61"/>
              <p:cNvSpPr/>
              <p:nvPr/>
            </p:nvSpPr>
            <p:spPr>
              <a:xfrm>
                <a:off x="7477125" y="3930650"/>
                <a:ext cx="117475" cy="130175"/>
              </a:xfrm>
              <a:custGeom>
                <a:rect b="b" l="l" r="r" t="t"/>
                <a:pathLst>
                  <a:path extrusionOk="0" h="82" w="74">
                    <a:moveTo>
                      <a:pt x="74" y="26"/>
                    </a:moveTo>
                    <a:lnTo>
                      <a:pt x="74" y="26"/>
                    </a:lnTo>
                    <a:lnTo>
                      <a:pt x="74" y="36"/>
                    </a:lnTo>
                    <a:lnTo>
                      <a:pt x="72" y="42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58" y="72"/>
                    </a:lnTo>
                    <a:lnTo>
                      <a:pt x="50" y="78"/>
                    </a:lnTo>
                    <a:lnTo>
                      <a:pt x="40" y="82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2" y="82"/>
                    </a:lnTo>
                    <a:lnTo>
                      <a:pt x="18" y="80"/>
                    </a:lnTo>
                    <a:lnTo>
                      <a:pt x="12" y="76"/>
                    </a:lnTo>
                    <a:lnTo>
                      <a:pt x="8" y="70"/>
                    </a:lnTo>
                    <a:lnTo>
                      <a:pt x="2" y="58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4"/>
                    </a:lnTo>
                    <a:lnTo>
                      <a:pt x="6" y="1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30" y="8"/>
                    </a:lnTo>
                    <a:lnTo>
                      <a:pt x="46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2" y="8"/>
                    </a:lnTo>
                    <a:lnTo>
                      <a:pt x="58" y="10"/>
                    </a:lnTo>
                    <a:lnTo>
                      <a:pt x="60" y="14"/>
                    </a:lnTo>
                    <a:lnTo>
                      <a:pt x="62" y="18"/>
                    </a:lnTo>
                    <a:lnTo>
                      <a:pt x="62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4" y="22"/>
                    </a:lnTo>
                    <a:lnTo>
                      <a:pt x="74" y="26"/>
                    </a:lnTo>
                    <a:lnTo>
                      <a:pt x="74" y="26"/>
                    </a:lnTo>
                    <a:close/>
                  </a:path>
                </a:pathLst>
              </a:custGeom>
              <a:solidFill>
                <a:srgbClr val="62402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61"/>
              <p:cNvSpPr/>
              <p:nvPr/>
            </p:nvSpPr>
            <p:spPr>
              <a:xfrm>
                <a:off x="7486650" y="4073525"/>
                <a:ext cx="44450" cy="60325"/>
              </a:xfrm>
              <a:custGeom>
                <a:rect b="b" l="l" r="r" t="t"/>
                <a:pathLst>
                  <a:path extrusionOk="0" h="38" w="28">
                    <a:moveTo>
                      <a:pt x="14" y="0"/>
                    </a:moveTo>
                    <a:lnTo>
                      <a:pt x="12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8"/>
                    </a:lnTo>
                    <a:lnTo>
                      <a:pt x="4" y="28"/>
                    </a:lnTo>
                    <a:lnTo>
                      <a:pt x="8" y="38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0" y="14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61"/>
              <p:cNvSpPr/>
              <p:nvPr/>
            </p:nvSpPr>
            <p:spPr>
              <a:xfrm>
                <a:off x="7553325" y="4070350"/>
                <a:ext cx="41275" cy="60325"/>
              </a:xfrm>
              <a:custGeom>
                <a:rect b="b" l="l" r="r" t="t"/>
                <a:pathLst>
                  <a:path extrusionOk="0" h="38" w="26">
                    <a:moveTo>
                      <a:pt x="0" y="22"/>
                    </a:moveTo>
                    <a:lnTo>
                      <a:pt x="16" y="38"/>
                    </a:lnTo>
                    <a:lnTo>
                      <a:pt x="16" y="38"/>
                    </a:lnTo>
                    <a:lnTo>
                      <a:pt x="20" y="32"/>
                    </a:lnTo>
                    <a:lnTo>
                      <a:pt x="26" y="1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8"/>
                    </a:lnTo>
                    <a:lnTo>
                      <a:pt x="8" y="16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61"/>
              <p:cNvSpPr/>
              <p:nvPr/>
            </p:nvSpPr>
            <p:spPr>
              <a:xfrm>
                <a:off x="7502525" y="4105275"/>
                <a:ext cx="69850" cy="82550"/>
              </a:xfrm>
              <a:custGeom>
                <a:rect b="b" l="l" r="r" t="t"/>
                <a:pathLst>
                  <a:path extrusionOk="0" h="52" w="44">
                    <a:moveTo>
                      <a:pt x="18" y="0"/>
                    </a:moveTo>
                    <a:lnTo>
                      <a:pt x="20" y="32"/>
                    </a:lnTo>
                    <a:lnTo>
                      <a:pt x="32" y="0"/>
                    </a:lnTo>
                    <a:lnTo>
                      <a:pt x="44" y="12"/>
                    </a:lnTo>
                    <a:lnTo>
                      <a:pt x="30" y="52"/>
                    </a:lnTo>
                    <a:lnTo>
                      <a:pt x="20" y="32"/>
                    </a:lnTo>
                    <a:lnTo>
                      <a:pt x="0" y="1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2" name="Google Shape;1992;p61"/>
            <p:cNvGrpSpPr/>
            <p:nvPr/>
          </p:nvGrpSpPr>
          <p:grpSpPr>
            <a:xfrm>
              <a:off x="9557304" y="1943610"/>
              <a:ext cx="2192073" cy="2692997"/>
              <a:chOff x="7978775" y="2211388"/>
              <a:chExt cx="2438400" cy="2995612"/>
            </a:xfrm>
          </p:grpSpPr>
          <p:sp>
            <p:nvSpPr>
              <p:cNvPr id="1993" name="Google Shape;1993;p61"/>
              <p:cNvSpPr/>
              <p:nvPr/>
            </p:nvSpPr>
            <p:spPr>
              <a:xfrm>
                <a:off x="9201150" y="3794125"/>
                <a:ext cx="1216025" cy="1412875"/>
              </a:xfrm>
              <a:custGeom>
                <a:rect b="b" l="l" r="r" t="t"/>
                <a:pathLst>
                  <a:path extrusionOk="0" h="890" w="766">
                    <a:moveTo>
                      <a:pt x="766" y="0"/>
                    </a:moveTo>
                    <a:lnTo>
                      <a:pt x="764" y="444"/>
                    </a:lnTo>
                    <a:lnTo>
                      <a:pt x="0" y="890"/>
                    </a:lnTo>
                    <a:lnTo>
                      <a:pt x="0" y="444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61"/>
              <p:cNvSpPr/>
              <p:nvPr/>
            </p:nvSpPr>
            <p:spPr>
              <a:xfrm>
                <a:off x="7978775" y="3794125"/>
                <a:ext cx="1222375" cy="1412875"/>
              </a:xfrm>
              <a:custGeom>
                <a:rect b="b" l="l" r="r" t="t"/>
                <a:pathLst>
                  <a:path extrusionOk="0" h="890" w="770">
                    <a:moveTo>
                      <a:pt x="770" y="444"/>
                    </a:moveTo>
                    <a:lnTo>
                      <a:pt x="770" y="890"/>
                    </a:lnTo>
                    <a:lnTo>
                      <a:pt x="0" y="444"/>
                    </a:lnTo>
                    <a:lnTo>
                      <a:pt x="2" y="0"/>
                    </a:lnTo>
                    <a:lnTo>
                      <a:pt x="770" y="444"/>
                    </a:lnTo>
                    <a:close/>
                  </a:path>
                </a:pathLst>
              </a:custGeom>
              <a:solidFill>
                <a:srgbClr val="8A8C8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61"/>
              <p:cNvSpPr/>
              <p:nvPr/>
            </p:nvSpPr>
            <p:spPr>
              <a:xfrm>
                <a:off x="7981950" y="3084513"/>
                <a:ext cx="2435225" cy="1414462"/>
              </a:xfrm>
              <a:custGeom>
                <a:rect b="b" l="l" r="r" t="t"/>
                <a:pathLst>
                  <a:path extrusionOk="0" h="891" w="1534">
                    <a:moveTo>
                      <a:pt x="1534" y="447"/>
                    </a:moveTo>
                    <a:lnTo>
                      <a:pt x="768" y="891"/>
                    </a:lnTo>
                    <a:lnTo>
                      <a:pt x="0" y="447"/>
                    </a:lnTo>
                    <a:lnTo>
                      <a:pt x="764" y="0"/>
                    </a:lnTo>
                    <a:lnTo>
                      <a:pt x="1534" y="44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61"/>
              <p:cNvSpPr/>
              <p:nvPr/>
            </p:nvSpPr>
            <p:spPr>
              <a:xfrm>
                <a:off x="7981950" y="3084513"/>
                <a:ext cx="2435225" cy="1414462"/>
              </a:xfrm>
              <a:custGeom>
                <a:rect b="b" l="l" r="r" t="t"/>
                <a:pathLst>
                  <a:path extrusionOk="0" h="891" w="1534">
                    <a:moveTo>
                      <a:pt x="1534" y="447"/>
                    </a:moveTo>
                    <a:lnTo>
                      <a:pt x="768" y="891"/>
                    </a:lnTo>
                    <a:lnTo>
                      <a:pt x="0" y="447"/>
                    </a:lnTo>
                    <a:lnTo>
                      <a:pt x="764" y="0"/>
                    </a:lnTo>
                    <a:lnTo>
                      <a:pt x="1534" y="4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61"/>
              <p:cNvSpPr/>
              <p:nvPr/>
            </p:nvSpPr>
            <p:spPr>
              <a:xfrm>
                <a:off x="8864600" y="3008313"/>
                <a:ext cx="15875" cy="31750"/>
              </a:xfrm>
              <a:custGeom>
                <a:rect b="b" l="l" r="r" t="t"/>
                <a:pathLst>
                  <a:path extrusionOk="0" h="20" w="10">
                    <a:moveTo>
                      <a:pt x="10" y="20"/>
                    </a:moveTo>
                    <a:lnTo>
                      <a:pt x="10" y="20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2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8" y="14"/>
                    </a:ln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61"/>
              <p:cNvSpPr/>
              <p:nvPr/>
            </p:nvSpPr>
            <p:spPr>
              <a:xfrm>
                <a:off x="8864600" y="3008313"/>
                <a:ext cx="15875" cy="31750"/>
              </a:xfrm>
              <a:custGeom>
                <a:rect b="b" l="l" r="r" t="t"/>
                <a:pathLst>
                  <a:path extrusionOk="0" h="20" w="10">
                    <a:moveTo>
                      <a:pt x="10" y="20"/>
                    </a:moveTo>
                    <a:lnTo>
                      <a:pt x="10" y="20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2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8" y="1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61"/>
              <p:cNvSpPr/>
              <p:nvPr/>
            </p:nvSpPr>
            <p:spPr>
              <a:xfrm>
                <a:off x="9680575" y="2497138"/>
                <a:ext cx="142875" cy="171450"/>
              </a:xfrm>
              <a:custGeom>
                <a:rect b="b" l="l" r="r" t="t"/>
                <a:pathLst>
                  <a:path extrusionOk="0" h="108" w="90">
                    <a:moveTo>
                      <a:pt x="0" y="24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56" y="10"/>
                    </a:lnTo>
                    <a:lnTo>
                      <a:pt x="66" y="20"/>
                    </a:lnTo>
                    <a:lnTo>
                      <a:pt x="74" y="32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90" y="74"/>
                    </a:lnTo>
                    <a:lnTo>
                      <a:pt x="90" y="84"/>
                    </a:lnTo>
                    <a:lnTo>
                      <a:pt x="48" y="10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61"/>
              <p:cNvSpPr/>
              <p:nvPr/>
            </p:nvSpPr>
            <p:spPr>
              <a:xfrm>
                <a:off x="9128125" y="2252663"/>
                <a:ext cx="628650" cy="1614487"/>
              </a:xfrm>
              <a:custGeom>
                <a:rect b="b" l="l" r="r" t="t"/>
                <a:pathLst>
                  <a:path extrusionOk="0" h="1017" w="396">
                    <a:moveTo>
                      <a:pt x="0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4"/>
                    </a:lnTo>
                    <a:lnTo>
                      <a:pt x="8" y="8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40" y="2"/>
                    </a:lnTo>
                    <a:lnTo>
                      <a:pt x="50" y="6"/>
                    </a:lnTo>
                    <a:lnTo>
                      <a:pt x="348" y="178"/>
                    </a:lnTo>
                    <a:lnTo>
                      <a:pt x="348" y="178"/>
                    </a:lnTo>
                    <a:lnTo>
                      <a:pt x="358" y="184"/>
                    </a:lnTo>
                    <a:lnTo>
                      <a:pt x="366" y="194"/>
                    </a:lnTo>
                    <a:lnTo>
                      <a:pt x="374" y="204"/>
                    </a:lnTo>
                    <a:lnTo>
                      <a:pt x="382" y="214"/>
                    </a:lnTo>
                    <a:lnTo>
                      <a:pt x="388" y="226"/>
                    </a:lnTo>
                    <a:lnTo>
                      <a:pt x="392" y="238"/>
                    </a:lnTo>
                    <a:lnTo>
                      <a:pt x="394" y="250"/>
                    </a:lnTo>
                    <a:lnTo>
                      <a:pt x="396" y="262"/>
                    </a:lnTo>
                    <a:lnTo>
                      <a:pt x="396" y="983"/>
                    </a:lnTo>
                    <a:lnTo>
                      <a:pt x="396" y="983"/>
                    </a:lnTo>
                    <a:lnTo>
                      <a:pt x="394" y="993"/>
                    </a:lnTo>
                    <a:lnTo>
                      <a:pt x="392" y="1003"/>
                    </a:lnTo>
                    <a:lnTo>
                      <a:pt x="386" y="1009"/>
                    </a:lnTo>
                    <a:lnTo>
                      <a:pt x="380" y="1015"/>
                    </a:lnTo>
                    <a:lnTo>
                      <a:pt x="372" y="1017"/>
                    </a:lnTo>
                    <a:lnTo>
                      <a:pt x="364" y="1017"/>
                    </a:lnTo>
                    <a:lnTo>
                      <a:pt x="354" y="1015"/>
                    </a:lnTo>
                    <a:lnTo>
                      <a:pt x="344" y="1011"/>
                    </a:lnTo>
                    <a:lnTo>
                      <a:pt x="48" y="838"/>
                    </a:lnTo>
                    <a:lnTo>
                      <a:pt x="48" y="838"/>
                    </a:lnTo>
                    <a:lnTo>
                      <a:pt x="38" y="832"/>
                    </a:lnTo>
                    <a:lnTo>
                      <a:pt x="28" y="822"/>
                    </a:lnTo>
                    <a:lnTo>
                      <a:pt x="20" y="812"/>
                    </a:lnTo>
                    <a:lnTo>
                      <a:pt x="12" y="802"/>
                    </a:lnTo>
                    <a:lnTo>
                      <a:pt x="8" y="790"/>
                    </a:lnTo>
                    <a:lnTo>
                      <a:pt x="2" y="778"/>
                    </a:lnTo>
                    <a:lnTo>
                      <a:pt x="0" y="764"/>
                    </a:lnTo>
                    <a:lnTo>
                      <a:pt x="0" y="75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61"/>
              <p:cNvSpPr/>
              <p:nvPr/>
            </p:nvSpPr>
            <p:spPr>
              <a:xfrm>
                <a:off x="9128125" y="2252663"/>
                <a:ext cx="628650" cy="1614487"/>
              </a:xfrm>
              <a:custGeom>
                <a:rect b="b" l="l" r="r" t="t"/>
                <a:pathLst>
                  <a:path extrusionOk="0" h="1017" w="396">
                    <a:moveTo>
                      <a:pt x="0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4"/>
                    </a:lnTo>
                    <a:lnTo>
                      <a:pt x="8" y="8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40" y="2"/>
                    </a:lnTo>
                    <a:lnTo>
                      <a:pt x="50" y="6"/>
                    </a:lnTo>
                    <a:lnTo>
                      <a:pt x="348" y="178"/>
                    </a:lnTo>
                    <a:lnTo>
                      <a:pt x="348" y="178"/>
                    </a:lnTo>
                    <a:lnTo>
                      <a:pt x="358" y="184"/>
                    </a:lnTo>
                    <a:lnTo>
                      <a:pt x="366" y="194"/>
                    </a:lnTo>
                    <a:lnTo>
                      <a:pt x="374" y="204"/>
                    </a:lnTo>
                    <a:lnTo>
                      <a:pt x="382" y="214"/>
                    </a:lnTo>
                    <a:lnTo>
                      <a:pt x="388" y="226"/>
                    </a:lnTo>
                    <a:lnTo>
                      <a:pt x="392" y="238"/>
                    </a:lnTo>
                    <a:lnTo>
                      <a:pt x="394" y="250"/>
                    </a:lnTo>
                    <a:lnTo>
                      <a:pt x="396" y="262"/>
                    </a:lnTo>
                    <a:lnTo>
                      <a:pt x="396" y="983"/>
                    </a:lnTo>
                    <a:lnTo>
                      <a:pt x="396" y="983"/>
                    </a:lnTo>
                    <a:lnTo>
                      <a:pt x="394" y="993"/>
                    </a:lnTo>
                    <a:lnTo>
                      <a:pt x="392" y="1003"/>
                    </a:lnTo>
                    <a:lnTo>
                      <a:pt x="386" y="1009"/>
                    </a:lnTo>
                    <a:lnTo>
                      <a:pt x="380" y="1015"/>
                    </a:lnTo>
                    <a:lnTo>
                      <a:pt x="372" y="1017"/>
                    </a:lnTo>
                    <a:lnTo>
                      <a:pt x="364" y="1017"/>
                    </a:lnTo>
                    <a:lnTo>
                      <a:pt x="354" y="1015"/>
                    </a:lnTo>
                    <a:lnTo>
                      <a:pt x="344" y="1011"/>
                    </a:lnTo>
                    <a:lnTo>
                      <a:pt x="48" y="838"/>
                    </a:lnTo>
                    <a:lnTo>
                      <a:pt x="48" y="838"/>
                    </a:lnTo>
                    <a:lnTo>
                      <a:pt x="38" y="832"/>
                    </a:lnTo>
                    <a:lnTo>
                      <a:pt x="28" y="822"/>
                    </a:lnTo>
                    <a:lnTo>
                      <a:pt x="20" y="812"/>
                    </a:lnTo>
                    <a:lnTo>
                      <a:pt x="12" y="802"/>
                    </a:lnTo>
                    <a:lnTo>
                      <a:pt x="8" y="790"/>
                    </a:lnTo>
                    <a:lnTo>
                      <a:pt x="2" y="778"/>
                    </a:lnTo>
                    <a:lnTo>
                      <a:pt x="0" y="764"/>
                    </a:lnTo>
                    <a:lnTo>
                      <a:pt x="0" y="752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61"/>
              <p:cNvSpPr/>
              <p:nvPr/>
            </p:nvSpPr>
            <p:spPr>
              <a:xfrm>
                <a:off x="9169400" y="2370138"/>
                <a:ext cx="542925" cy="1333500"/>
              </a:xfrm>
              <a:custGeom>
                <a:rect b="b" l="l" r="r" t="t"/>
                <a:pathLst>
                  <a:path extrusionOk="0" h="840" w="342">
                    <a:moveTo>
                      <a:pt x="0" y="0"/>
                    </a:moveTo>
                    <a:lnTo>
                      <a:pt x="342" y="198"/>
                    </a:lnTo>
                    <a:lnTo>
                      <a:pt x="342" y="840"/>
                    </a:lnTo>
                    <a:lnTo>
                      <a:pt x="0" y="6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61"/>
              <p:cNvSpPr/>
              <p:nvPr/>
            </p:nvSpPr>
            <p:spPr>
              <a:xfrm>
                <a:off x="9169400" y="2370138"/>
                <a:ext cx="542925" cy="1333500"/>
              </a:xfrm>
              <a:custGeom>
                <a:rect b="b" l="l" r="r" t="t"/>
                <a:pathLst>
                  <a:path extrusionOk="0" h="840" w="342">
                    <a:moveTo>
                      <a:pt x="0" y="0"/>
                    </a:moveTo>
                    <a:lnTo>
                      <a:pt x="342" y="198"/>
                    </a:lnTo>
                    <a:lnTo>
                      <a:pt x="342" y="840"/>
                    </a:lnTo>
                    <a:lnTo>
                      <a:pt x="0" y="6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61"/>
              <p:cNvSpPr/>
              <p:nvPr/>
            </p:nvSpPr>
            <p:spPr>
              <a:xfrm>
                <a:off x="9150350" y="2211388"/>
                <a:ext cx="123825" cy="50800"/>
              </a:xfrm>
              <a:custGeom>
                <a:rect b="b" l="l" r="r" t="t"/>
                <a:pathLst>
                  <a:path extrusionOk="0" h="32" w="78">
                    <a:moveTo>
                      <a:pt x="34" y="32"/>
                    </a:moveTo>
                    <a:lnTo>
                      <a:pt x="34" y="30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42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4" y="4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8" y="8"/>
                    </a:lnTo>
                    <a:lnTo>
                      <a:pt x="36" y="32"/>
                    </a:lnTo>
                    <a:lnTo>
                      <a:pt x="34" y="32"/>
                    </a:lnTo>
                    <a:lnTo>
                      <a:pt x="34" y="3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61"/>
              <p:cNvSpPr/>
              <p:nvPr/>
            </p:nvSpPr>
            <p:spPr>
              <a:xfrm>
                <a:off x="9731375" y="2630488"/>
                <a:ext cx="92075" cy="1233487"/>
              </a:xfrm>
              <a:custGeom>
                <a:rect b="b" l="l" r="r" t="t"/>
                <a:pathLst>
                  <a:path extrusionOk="0" h="777" w="58">
                    <a:moveTo>
                      <a:pt x="16" y="745"/>
                    </a:moveTo>
                    <a:lnTo>
                      <a:pt x="16" y="24"/>
                    </a:lnTo>
                    <a:lnTo>
                      <a:pt x="58" y="0"/>
                    </a:lnTo>
                    <a:lnTo>
                      <a:pt x="58" y="718"/>
                    </a:lnTo>
                    <a:lnTo>
                      <a:pt x="58" y="718"/>
                    </a:lnTo>
                    <a:lnTo>
                      <a:pt x="58" y="731"/>
                    </a:lnTo>
                    <a:lnTo>
                      <a:pt x="54" y="739"/>
                    </a:lnTo>
                    <a:lnTo>
                      <a:pt x="48" y="747"/>
                    </a:lnTo>
                    <a:lnTo>
                      <a:pt x="42" y="751"/>
                    </a:lnTo>
                    <a:lnTo>
                      <a:pt x="0" y="777"/>
                    </a:lnTo>
                    <a:lnTo>
                      <a:pt x="0" y="777"/>
                    </a:lnTo>
                    <a:lnTo>
                      <a:pt x="6" y="771"/>
                    </a:lnTo>
                    <a:lnTo>
                      <a:pt x="12" y="765"/>
                    </a:lnTo>
                    <a:lnTo>
                      <a:pt x="14" y="755"/>
                    </a:lnTo>
                    <a:lnTo>
                      <a:pt x="16" y="745"/>
                    </a:lnTo>
                    <a:lnTo>
                      <a:pt x="16" y="745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61"/>
              <p:cNvSpPr/>
              <p:nvPr/>
            </p:nvSpPr>
            <p:spPr>
              <a:xfrm>
                <a:off x="9207500" y="2224088"/>
                <a:ext cx="539750" cy="311150"/>
              </a:xfrm>
              <a:custGeom>
                <a:rect b="b" l="l" r="r" t="t"/>
                <a:pathLst>
                  <a:path extrusionOk="0" h="196" w="340">
                    <a:moveTo>
                      <a:pt x="298" y="196"/>
                    </a:moveTo>
                    <a:lnTo>
                      <a:pt x="340" y="172"/>
                    </a:lnTo>
                    <a:lnTo>
                      <a:pt x="42" y="0"/>
                    </a:lnTo>
                    <a:lnTo>
                      <a:pt x="0" y="24"/>
                    </a:lnTo>
                    <a:lnTo>
                      <a:pt x="298" y="19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61"/>
              <p:cNvSpPr/>
              <p:nvPr/>
            </p:nvSpPr>
            <p:spPr>
              <a:xfrm>
                <a:off x="9229725" y="2624138"/>
                <a:ext cx="387350" cy="454025"/>
              </a:xfrm>
              <a:custGeom>
                <a:rect b="b" l="l" r="r" t="t"/>
                <a:pathLst>
                  <a:path extrusionOk="0" h="286" w="244">
                    <a:moveTo>
                      <a:pt x="232" y="276"/>
                    </a:moveTo>
                    <a:lnTo>
                      <a:pt x="232" y="276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4" y="272"/>
                    </a:lnTo>
                    <a:lnTo>
                      <a:pt x="222" y="268"/>
                    </a:lnTo>
                    <a:lnTo>
                      <a:pt x="220" y="264"/>
                    </a:lnTo>
                    <a:lnTo>
                      <a:pt x="218" y="260"/>
                    </a:lnTo>
                    <a:lnTo>
                      <a:pt x="218" y="260"/>
                    </a:lnTo>
                    <a:lnTo>
                      <a:pt x="220" y="256"/>
                    </a:lnTo>
                    <a:lnTo>
                      <a:pt x="220" y="256"/>
                    </a:lnTo>
                    <a:lnTo>
                      <a:pt x="222" y="254"/>
                    </a:lnTo>
                    <a:lnTo>
                      <a:pt x="224" y="254"/>
                    </a:lnTo>
                    <a:lnTo>
                      <a:pt x="224" y="254"/>
                    </a:lnTo>
                    <a:lnTo>
                      <a:pt x="224" y="254"/>
                    </a:lnTo>
                    <a:lnTo>
                      <a:pt x="224" y="254"/>
                    </a:lnTo>
                    <a:lnTo>
                      <a:pt x="228" y="254"/>
                    </a:lnTo>
                    <a:lnTo>
                      <a:pt x="228" y="254"/>
                    </a:lnTo>
                    <a:lnTo>
                      <a:pt x="232" y="258"/>
                    </a:lnTo>
                    <a:lnTo>
                      <a:pt x="234" y="262"/>
                    </a:lnTo>
                    <a:lnTo>
                      <a:pt x="236" y="266"/>
                    </a:lnTo>
                    <a:lnTo>
                      <a:pt x="236" y="270"/>
                    </a:lnTo>
                    <a:lnTo>
                      <a:pt x="236" y="270"/>
                    </a:lnTo>
                    <a:lnTo>
                      <a:pt x="236" y="276"/>
                    </a:lnTo>
                    <a:lnTo>
                      <a:pt x="232" y="276"/>
                    </a:lnTo>
                    <a:close/>
                    <a:moveTo>
                      <a:pt x="174" y="172"/>
                    </a:moveTo>
                    <a:lnTo>
                      <a:pt x="174" y="172"/>
                    </a:lnTo>
                    <a:lnTo>
                      <a:pt x="174" y="172"/>
                    </a:lnTo>
                    <a:lnTo>
                      <a:pt x="174" y="172"/>
                    </a:lnTo>
                    <a:lnTo>
                      <a:pt x="170" y="170"/>
                    </a:lnTo>
                    <a:lnTo>
                      <a:pt x="170" y="170"/>
                    </a:lnTo>
                    <a:lnTo>
                      <a:pt x="166" y="168"/>
                    </a:lnTo>
                    <a:lnTo>
                      <a:pt x="164" y="162"/>
                    </a:lnTo>
                    <a:lnTo>
                      <a:pt x="164" y="16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64" y="150"/>
                    </a:lnTo>
                    <a:lnTo>
                      <a:pt x="166" y="148"/>
                    </a:lnTo>
                    <a:lnTo>
                      <a:pt x="166" y="148"/>
                    </a:lnTo>
                    <a:lnTo>
                      <a:pt x="170" y="150"/>
                    </a:lnTo>
                    <a:lnTo>
                      <a:pt x="170" y="150"/>
                    </a:lnTo>
                    <a:lnTo>
                      <a:pt x="174" y="152"/>
                    </a:lnTo>
                    <a:lnTo>
                      <a:pt x="178" y="156"/>
                    </a:lnTo>
                    <a:lnTo>
                      <a:pt x="180" y="160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78" y="170"/>
                    </a:lnTo>
                    <a:lnTo>
                      <a:pt x="178" y="170"/>
                    </a:lnTo>
                    <a:lnTo>
                      <a:pt x="178" y="170"/>
                    </a:lnTo>
                    <a:lnTo>
                      <a:pt x="174" y="172"/>
                    </a:lnTo>
                    <a:close/>
                    <a:moveTo>
                      <a:pt x="98" y="166"/>
                    </a:moveTo>
                    <a:lnTo>
                      <a:pt x="98" y="166"/>
                    </a:lnTo>
                    <a:lnTo>
                      <a:pt x="94" y="166"/>
                    </a:lnTo>
                    <a:lnTo>
                      <a:pt x="94" y="166"/>
                    </a:lnTo>
                    <a:lnTo>
                      <a:pt x="90" y="162"/>
                    </a:lnTo>
                    <a:lnTo>
                      <a:pt x="86" y="158"/>
                    </a:lnTo>
                    <a:lnTo>
                      <a:pt x="86" y="154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86" y="144"/>
                    </a:lnTo>
                    <a:lnTo>
                      <a:pt x="90" y="144"/>
                    </a:lnTo>
                    <a:lnTo>
                      <a:pt x="90" y="144"/>
                    </a:lnTo>
                    <a:lnTo>
                      <a:pt x="90" y="144"/>
                    </a:lnTo>
                    <a:lnTo>
                      <a:pt x="90" y="144"/>
                    </a:lnTo>
                    <a:lnTo>
                      <a:pt x="94" y="144"/>
                    </a:lnTo>
                    <a:lnTo>
                      <a:pt x="94" y="144"/>
                    </a:lnTo>
                    <a:lnTo>
                      <a:pt x="100" y="152"/>
                    </a:lnTo>
                    <a:lnTo>
                      <a:pt x="100" y="152"/>
                    </a:lnTo>
                    <a:lnTo>
                      <a:pt x="102" y="156"/>
                    </a:lnTo>
                    <a:lnTo>
                      <a:pt x="102" y="160"/>
                    </a:lnTo>
                    <a:lnTo>
                      <a:pt x="102" y="160"/>
                    </a:lnTo>
                    <a:lnTo>
                      <a:pt x="102" y="160"/>
                    </a:lnTo>
                    <a:lnTo>
                      <a:pt x="102" y="166"/>
                    </a:lnTo>
                    <a:lnTo>
                      <a:pt x="98" y="166"/>
                    </a:lnTo>
                    <a:close/>
                    <a:moveTo>
                      <a:pt x="20" y="32"/>
                    </a:moveTo>
                    <a:lnTo>
                      <a:pt x="20" y="32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10" y="24"/>
                    </a:lnTo>
                    <a:lnTo>
                      <a:pt x="8" y="20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20" y="14"/>
                    </a:lnTo>
                    <a:lnTo>
                      <a:pt x="22" y="18"/>
                    </a:lnTo>
                    <a:lnTo>
                      <a:pt x="24" y="2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2" y="32"/>
                    </a:lnTo>
                    <a:lnTo>
                      <a:pt x="20" y="32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4" y="28"/>
                    </a:lnTo>
                    <a:lnTo>
                      <a:pt x="10" y="34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80" y="138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78" y="154"/>
                    </a:lnTo>
                    <a:lnTo>
                      <a:pt x="82" y="162"/>
                    </a:lnTo>
                    <a:lnTo>
                      <a:pt x="88" y="168"/>
                    </a:lnTo>
                    <a:lnTo>
                      <a:pt x="94" y="174"/>
                    </a:lnTo>
                    <a:lnTo>
                      <a:pt x="94" y="174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4" y="176"/>
                    </a:lnTo>
                    <a:lnTo>
                      <a:pt x="108" y="172"/>
                    </a:lnTo>
                    <a:lnTo>
                      <a:pt x="108" y="170"/>
                    </a:lnTo>
                    <a:lnTo>
                      <a:pt x="110" y="164"/>
                    </a:lnTo>
                    <a:lnTo>
                      <a:pt x="110" y="164"/>
                    </a:lnTo>
                    <a:lnTo>
                      <a:pt x="110" y="160"/>
                    </a:lnTo>
                    <a:lnTo>
                      <a:pt x="158" y="162"/>
                    </a:lnTo>
                    <a:lnTo>
                      <a:pt x="158" y="162"/>
                    </a:lnTo>
                    <a:lnTo>
                      <a:pt x="162" y="172"/>
                    </a:lnTo>
                    <a:lnTo>
                      <a:pt x="170" y="178"/>
                    </a:lnTo>
                    <a:lnTo>
                      <a:pt x="170" y="178"/>
                    </a:lnTo>
                    <a:lnTo>
                      <a:pt x="178" y="180"/>
                    </a:lnTo>
                    <a:lnTo>
                      <a:pt x="178" y="180"/>
                    </a:lnTo>
                    <a:lnTo>
                      <a:pt x="178" y="180"/>
                    </a:lnTo>
                    <a:lnTo>
                      <a:pt x="214" y="246"/>
                    </a:lnTo>
                    <a:lnTo>
                      <a:pt x="214" y="246"/>
                    </a:lnTo>
                    <a:lnTo>
                      <a:pt x="212" y="250"/>
                    </a:lnTo>
                    <a:lnTo>
                      <a:pt x="212" y="256"/>
                    </a:lnTo>
                    <a:lnTo>
                      <a:pt x="212" y="256"/>
                    </a:lnTo>
                    <a:lnTo>
                      <a:pt x="212" y="264"/>
                    </a:lnTo>
                    <a:lnTo>
                      <a:pt x="216" y="272"/>
                    </a:lnTo>
                    <a:lnTo>
                      <a:pt x="222" y="278"/>
                    </a:lnTo>
                    <a:lnTo>
                      <a:pt x="228" y="284"/>
                    </a:lnTo>
                    <a:lnTo>
                      <a:pt x="228" y="284"/>
                    </a:lnTo>
                    <a:lnTo>
                      <a:pt x="234" y="286"/>
                    </a:lnTo>
                    <a:lnTo>
                      <a:pt x="234" y="286"/>
                    </a:lnTo>
                    <a:lnTo>
                      <a:pt x="238" y="284"/>
                    </a:lnTo>
                    <a:lnTo>
                      <a:pt x="242" y="282"/>
                    </a:lnTo>
                    <a:lnTo>
                      <a:pt x="244" y="280"/>
                    </a:lnTo>
                    <a:lnTo>
                      <a:pt x="244" y="274"/>
                    </a:lnTo>
                    <a:lnTo>
                      <a:pt x="244" y="274"/>
                    </a:lnTo>
                    <a:lnTo>
                      <a:pt x="242" y="266"/>
                    </a:lnTo>
                    <a:lnTo>
                      <a:pt x="240" y="258"/>
                    </a:lnTo>
                    <a:lnTo>
                      <a:pt x="234" y="252"/>
                    </a:lnTo>
                    <a:lnTo>
                      <a:pt x="228" y="246"/>
                    </a:lnTo>
                    <a:lnTo>
                      <a:pt x="228" y="246"/>
                    </a:lnTo>
                    <a:lnTo>
                      <a:pt x="220" y="244"/>
                    </a:lnTo>
                    <a:lnTo>
                      <a:pt x="220" y="244"/>
                    </a:lnTo>
                    <a:lnTo>
                      <a:pt x="220" y="244"/>
                    </a:lnTo>
                    <a:lnTo>
                      <a:pt x="184" y="178"/>
                    </a:lnTo>
                    <a:lnTo>
                      <a:pt x="184" y="178"/>
                    </a:lnTo>
                    <a:lnTo>
                      <a:pt x="186" y="17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62"/>
                    </a:lnTo>
                    <a:lnTo>
                      <a:pt x="182" y="154"/>
                    </a:lnTo>
                    <a:lnTo>
                      <a:pt x="178" y="14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0" y="140"/>
                    </a:lnTo>
                    <a:lnTo>
                      <a:pt x="158" y="142"/>
                    </a:lnTo>
                    <a:lnTo>
                      <a:pt x="156" y="146"/>
                    </a:lnTo>
                    <a:lnTo>
                      <a:pt x="154" y="150"/>
                    </a:lnTo>
                    <a:lnTo>
                      <a:pt x="154" y="150"/>
                    </a:lnTo>
                    <a:lnTo>
                      <a:pt x="154" y="154"/>
                    </a:lnTo>
                    <a:lnTo>
                      <a:pt x="106" y="152"/>
                    </a:lnTo>
                    <a:lnTo>
                      <a:pt x="106" y="152"/>
                    </a:lnTo>
                    <a:lnTo>
                      <a:pt x="100" y="142"/>
                    </a:lnTo>
                    <a:lnTo>
                      <a:pt x="94" y="136"/>
                    </a:lnTo>
                    <a:lnTo>
                      <a:pt x="94" y="136"/>
                    </a:lnTo>
                    <a:lnTo>
                      <a:pt x="86" y="134"/>
                    </a:lnTo>
                    <a:lnTo>
                      <a:pt x="86" y="134"/>
                    </a:lnTo>
                    <a:lnTo>
                      <a:pt x="84" y="134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32" y="36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0" y="22"/>
                    </a:lnTo>
                    <a:lnTo>
                      <a:pt x="28" y="14"/>
                    </a:lnTo>
                    <a:lnTo>
                      <a:pt x="22" y="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DA888C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61"/>
              <p:cNvSpPr/>
              <p:nvPr/>
            </p:nvSpPr>
            <p:spPr>
              <a:xfrm>
                <a:off x="9575800" y="3027363"/>
                <a:ext cx="28575" cy="34925"/>
              </a:xfrm>
              <a:custGeom>
                <a:rect b="b" l="l" r="r" t="t"/>
                <a:pathLst>
                  <a:path extrusionOk="0" h="22" w="18">
                    <a:moveTo>
                      <a:pt x="14" y="22"/>
                    </a:moveTo>
                    <a:lnTo>
                      <a:pt x="14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18"/>
                    </a:lnTo>
                    <a:lnTo>
                      <a:pt x="4" y="14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4"/>
                    </a:lnTo>
                    <a:lnTo>
                      <a:pt x="16" y="8"/>
                    </a:lnTo>
                    <a:lnTo>
                      <a:pt x="18" y="12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22"/>
                    </a:lnTo>
                    <a:lnTo>
                      <a:pt x="14" y="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61"/>
              <p:cNvSpPr/>
              <p:nvPr/>
            </p:nvSpPr>
            <p:spPr>
              <a:xfrm>
                <a:off x="9486900" y="2859088"/>
                <a:ext cx="28575" cy="38100"/>
              </a:xfrm>
              <a:custGeom>
                <a:rect b="b" l="l" r="r" t="t"/>
                <a:pathLst>
                  <a:path extrusionOk="0" h="24" w="18"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2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6" y="8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2" y="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61"/>
              <p:cNvSpPr/>
              <p:nvPr/>
            </p:nvSpPr>
            <p:spPr>
              <a:xfrm>
                <a:off x="9363075" y="2852738"/>
                <a:ext cx="28575" cy="34925"/>
              </a:xfrm>
              <a:custGeom>
                <a:rect b="b" l="l" r="r" t="t"/>
                <a:pathLst>
                  <a:path extrusionOk="0" h="22" w="18">
                    <a:moveTo>
                      <a:pt x="14" y="22"/>
                    </a:moveTo>
                    <a:lnTo>
                      <a:pt x="14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18"/>
                    </a:lnTo>
                    <a:lnTo>
                      <a:pt x="2" y="14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12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22"/>
                    </a:lnTo>
                    <a:lnTo>
                      <a:pt x="14" y="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61"/>
              <p:cNvSpPr/>
              <p:nvPr/>
            </p:nvSpPr>
            <p:spPr>
              <a:xfrm>
                <a:off x="9239250" y="2640013"/>
                <a:ext cx="31750" cy="34925"/>
              </a:xfrm>
              <a:custGeom>
                <a:rect b="b" l="l" r="r" t="t"/>
                <a:pathLst>
                  <a:path extrusionOk="0" h="22" w="20">
                    <a:moveTo>
                      <a:pt x="14" y="22"/>
                    </a:move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18"/>
                    </a:lnTo>
                    <a:lnTo>
                      <a:pt x="4" y="14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4"/>
                    </a:lnTo>
                    <a:lnTo>
                      <a:pt x="16" y="8"/>
                    </a:lnTo>
                    <a:lnTo>
                      <a:pt x="18" y="12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6" y="22"/>
                    </a:lnTo>
                    <a:lnTo>
                      <a:pt x="14" y="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61"/>
              <p:cNvSpPr/>
              <p:nvPr/>
            </p:nvSpPr>
            <p:spPr>
              <a:xfrm>
                <a:off x="9229725" y="2624138"/>
                <a:ext cx="387350" cy="454025"/>
              </a:xfrm>
              <a:custGeom>
                <a:rect b="b" l="l" r="r" t="t"/>
                <a:pathLst>
                  <a:path extrusionOk="0" h="286" w="244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4" y="28"/>
                    </a:lnTo>
                    <a:lnTo>
                      <a:pt x="10" y="34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80" y="138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78" y="154"/>
                    </a:lnTo>
                    <a:lnTo>
                      <a:pt x="82" y="162"/>
                    </a:lnTo>
                    <a:lnTo>
                      <a:pt x="88" y="168"/>
                    </a:lnTo>
                    <a:lnTo>
                      <a:pt x="94" y="174"/>
                    </a:lnTo>
                    <a:lnTo>
                      <a:pt x="94" y="174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4" y="176"/>
                    </a:lnTo>
                    <a:lnTo>
                      <a:pt x="108" y="172"/>
                    </a:lnTo>
                    <a:lnTo>
                      <a:pt x="108" y="170"/>
                    </a:lnTo>
                    <a:lnTo>
                      <a:pt x="110" y="164"/>
                    </a:lnTo>
                    <a:lnTo>
                      <a:pt x="110" y="164"/>
                    </a:lnTo>
                    <a:lnTo>
                      <a:pt x="110" y="160"/>
                    </a:lnTo>
                    <a:lnTo>
                      <a:pt x="158" y="162"/>
                    </a:lnTo>
                    <a:lnTo>
                      <a:pt x="158" y="162"/>
                    </a:lnTo>
                    <a:lnTo>
                      <a:pt x="162" y="172"/>
                    </a:lnTo>
                    <a:lnTo>
                      <a:pt x="170" y="178"/>
                    </a:lnTo>
                    <a:lnTo>
                      <a:pt x="170" y="178"/>
                    </a:lnTo>
                    <a:lnTo>
                      <a:pt x="178" y="180"/>
                    </a:lnTo>
                    <a:lnTo>
                      <a:pt x="178" y="180"/>
                    </a:lnTo>
                    <a:lnTo>
                      <a:pt x="178" y="180"/>
                    </a:lnTo>
                    <a:lnTo>
                      <a:pt x="214" y="246"/>
                    </a:lnTo>
                    <a:lnTo>
                      <a:pt x="214" y="246"/>
                    </a:lnTo>
                    <a:lnTo>
                      <a:pt x="212" y="250"/>
                    </a:lnTo>
                    <a:lnTo>
                      <a:pt x="212" y="256"/>
                    </a:lnTo>
                    <a:lnTo>
                      <a:pt x="212" y="256"/>
                    </a:lnTo>
                    <a:lnTo>
                      <a:pt x="212" y="264"/>
                    </a:lnTo>
                    <a:lnTo>
                      <a:pt x="216" y="272"/>
                    </a:lnTo>
                    <a:lnTo>
                      <a:pt x="222" y="278"/>
                    </a:lnTo>
                    <a:lnTo>
                      <a:pt x="228" y="284"/>
                    </a:lnTo>
                    <a:lnTo>
                      <a:pt x="228" y="284"/>
                    </a:lnTo>
                    <a:lnTo>
                      <a:pt x="234" y="286"/>
                    </a:lnTo>
                    <a:lnTo>
                      <a:pt x="234" y="286"/>
                    </a:lnTo>
                    <a:lnTo>
                      <a:pt x="238" y="284"/>
                    </a:lnTo>
                    <a:lnTo>
                      <a:pt x="242" y="282"/>
                    </a:lnTo>
                    <a:lnTo>
                      <a:pt x="244" y="280"/>
                    </a:lnTo>
                    <a:lnTo>
                      <a:pt x="244" y="274"/>
                    </a:lnTo>
                    <a:lnTo>
                      <a:pt x="244" y="274"/>
                    </a:lnTo>
                    <a:lnTo>
                      <a:pt x="242" y="266"/>
                    </a:lnTo>
                    <a:lnTo>
                      <a:pt x="240" y="258"/>
                    </a:lnTo>
                    <a:lnTo>
                      <a:pt x="234" y="252"/>
                    </a:lnTo>
                    <a:lnTo>
                      <a:pt x="228" y="246"/>
                    </a:lnTo>
                    <a:lnTo>
                      <a:pt x="228" y="246"/>
                    </a:lnTo>
                    <a:lnTo>
                      <a:pt x="220" y="244"/>
                    </a:lnTo>
                    <a:lnTo>
                      <a:pt x="220" y="244"/>
                    </a:lnTo>
                    <a:lnTo>
                      <a:pt x="220" y="244"/>
                    </a:lnTo>
                    <a:lnTo>
                      <a:pt x="184" y="178"/>
                    </a:lnTo>
                    <a:lnTo>
                      <a:pt x="184" y="178"/>
                    </a:lnTo>
                    <a:lnTo>
                      <a:pt x="186" y="17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62"/>
                    </a:lnTo>
                    <a:lnTo>
                      <a:pt x="182" y="154"/>
                    </a:lnTo>
                    <a:lnTo>
                      <a:pt x="178" y="14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0" y="140"/>
                    </a:lnTo>
                    <a:lnTo>
                      <a:pt x="158" y="142"/>
                    </a:lnTo>
                    <a:lnTo>
                      <a:pt x="156" y="146"/>
                    </a:lnTo>
                    <a:lnTo>
                      <a:pt x="154" y="150"/>
                    </a:lnTo>
                    <a:lnTo>
                      <a:pt x="154" y="150"/>
                    </a:lnTo>
                    <a:lnTo>
                      <a:pt x="154" y="154"/>
                    </a:lnTo>
                    <a:lnTo>
                      <a:pt x="106" y="152"/>
                    </a:lnTo>
                    <a:lnTo>
                      <a:pt x="106" y="152"/>
                    </a:lnTo>
                    <a:lnTo>
                      <a:pt x="100" y="142"/>
                    </a:lnTo>
                    <a:lnTo>
                      <a:pt x="94" y="136"/>
                    </a:lnTo>
                    <a:lnTo>
                      <a:pt x="94" y="136"/>
                    </a:lnTo>
                    <a:lnTo>
                      <a:pt x="86" y="134"/>
                    </a:lnTo>
                    <a:lnTo>
                      <a:pt x="86" y="134"/>
                    </a:lnTo>
                    <a:lnTo>
                      <a:pt x="84" y="134"/>
                    </a:lnTo>
                    <a:lnTo>
                      <a:pt x="30" y="40"/>
                    </a:lnTo>
                    <a:lnTo>
                      <a:pt x="30" y="40"/>
                    </a:lnTo>
                    <a:lnTo>
                      <a:pt x="32" y="36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0" y="22"/>
                    </a:lnTo>
                    <a:lnTo>
                      <a:pt x="28" y="14"/>
                    </a:lnTo>
                    <a:lnTo>
                      <a:pt x="22" y="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61"/>
              <p:cNvSpPr/>
              <p:nvPr/>
            </p:nvSpPr>
            <p:spPr>
              <a:xfrm>
                <a:off x="9229725" y="3078163"/>
                <a:ext cx="269875" cy="174625"/>
              </a:xfrm>
              <a:custGeom>
                <a:rect b="b" l="l" r="r" t="t"/>
                <a:pathLst>
                  <a:path extrusionOk="0" h="110" w="170">
                    <a:moveTo>
                      <a:pt x="0" y="12"/>
                    </a:moveTo>
                    <a:lnTo>
                      <a:pt x="170" y="110"/>
                    </a:lnTo>
                    <a:lnTo>
                      <a:pt x="170" y="98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61"/>
              <p:cNvSpPr/>
              <p:nvPr/>
            </p:nvSpPr>
            <p:spPr>
              <a:xfrm>
                <a:off x="9372600" y="3192463"/>
                <a:ext cx="127000" cy="88900"/>
              </a:xfrm>
              <a:custGeom>
                <a:rect b="b" l="l" r="r" t="t"/>
                <a:pathLst>
                  <a:path extrusionOk="0" h="56" w="80">
                    <a:moveTo>
                      <a:pt x="0" y="10"/>
                    </a:moveTo>
                    <a:lnTo>
                      <a:pt x="80" y="56"/>
                    </a:lnTo>
                    <a:lnTo>
                      <a:pt x="80" y="48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61"/>
              <p:cNvSpPr/>
              <p:nvPr/>
            </p:nvSpPr>
            <p:spPr>
              <a:xfrm>
                <a:off x="9372600" y="3192463"/>
                <a:ext cx="127000" cy="88900"/>
              </a:xfrm>
              <a:custGeom>
                <a:rect b="b" l="l" r="r" t="t"/>
                <a:pathLst>
                  <a:path extrusionOk="0" h="56" w="80">
                    <a:moveTo>
                      <a:pt x="0" y="10"/>
                    </a:moveTo>
                    <a:lnTo>
                      <a:pt x="80" y="56"/>
                    </a:lnTo>
                    <a:lnTo>
                      <a:pt x="80" y="48"/>
                    </a:lnTo>
                    <a:lnTo>
                      <a:pt x="0" y="0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61"/>
              <p:cNvSpPr/>
              <p:nvPr/>
            </p:nvSpPr>
            <p:spPr>
              <a:xfrm>
                <a:off x="9394825" y="3230563"/>
                <a:ext cx="104775" cy="73025"/>
              </a:xfrm>
              <a:custGeom>
                <a:rect b="b" l="l" r="r" t="t"/>
                <a:pathLst>
                  <a:path extrusionOk="0" h="46" w="66">
                    <a:moveTo>
                      <a:pt x="0" y="0"/>
                    </a:moveTo>
                    <a:lnTo>
                      <a:pt x="0" y="8"/>
                    </a:lnTo>
                    <a:lnTo>
                      <a:pt x="66" y="46"/>
                    </a:lnTo>
                    <a:lnTo>
                      <a:pt x="66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888C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61"/>
              <p:cNvSpPr/>
              <p:nvPr/>
            </p:nvSpPr>
            <p:spPr>
              <a:xfrm>
                <a:off x="9394825" y="3230563"/>
                <a:ext cx="104775" cy="73025"/>
              </a:xfrm>
              <a:custGeom>
                <a:rect b="b" l="l" r="r" t="t"/>
                <a:pathLst>
                  <a:path extrusionOk="0" h="46" w="66">
                    <a:moveTo>
                      <a:pt x="0" y="0"/>
                    </a:moveTo>
                    <a:lnTo>
                      <a:pt x="0" y="8"/>
                    </a:lnTo>
                    <a:lnTo>
                      <a:pt x="66" y="46"/>
                    </a:lnTo>
                    <a:lnTo>
                      <a:pt x="66" y="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61"/>
              <p:cNvSpPr/>
              <p:nvPr/>
            </p:nvSpPr>
            <p:spPr>
              <a:xfrm>
                <a:off x="9521825" y="3259138"/>
                <a:ext cx="117475" cy="136525"/>
              </a:xfrm>
              <a:custGeom>
                <a:rect b="b" l="l" r="r" t="t"/>
                <a:pathLst>
                  <a:path extrusionOk="0" h="86" w="74">
                    <a:moveTo>
                      <a:pt x="16" y="0"/>
                    </a:moveTo>
                    <a:lnTo>
                      <a:pt x="16" y="0"/>
                    </a:lnTo>
                    <a:lnTo>
                      <a:pt x="8" y="2"/>
                    </a:lnTo>
                    <a:lnTo>
                      <a:pt x="0" y="8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8" y="22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44" y="32"/>
                    </a:lnTo>
                    <a:lnTo>
                      <a:pt x="52" y="42"/>
                    </a:lnTo>
                    <a:lnTo>
                      <a:pt x="56" y="54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70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4" y="76"/>
                    </a:lnTo>
                    <a:lnTo>
                      <a:pt x="74" y="76"/>
                    </a:lnTo>
                    <a:lnTo>
                      <a:pt x="74" y="66"/>
                    </a:lnTo>
                    <a:lnTo>
                      <a:pt x="72" y="56"/>
                    </a:lnTo>
                    <a:lnTo>
                      <a:pt x="68" y="46"/>
                    </a:lnTo>
                    <a:lnTo>
                      <a:pt x="62" y="36"/>
                    </a:lnTo>
                    <a:lnTo>
                      <a:pt x="56" y="28"/>
                    </a:lnTo>
                    <a:lnTo>
                      <a:pt x="50" y="18"/>
                    </a:lnTo>
                    <a:lnTo>
                      <a:pt x="42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4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A888C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61"/>
              <p:cNvSpPr/>
              <p:nvPr/>
            </p:nvSpPr>
            <p:spPr>
              <a:xfrm>
                <a:off x="9521825" y="3259138"/>
                <a:ext cx="117475" cy="136525"/>
              </a:xfrm>
              <a:custGeom>
                <a:rect b="b" l="l" r="r" t="t"/>
                <a:pathLst>
                  <a:path extrusionOk="0" h="86" w="74">
                    <a:moveTo>
                      <a:pt x="16" y="0"/>
                    </a:moveTo>
                    <a:lnTo>
                      <a:pt x="16" y="0"/>
                    </a:lnTo>
                    <a:lnTo>
                      <a:pt x="8" y="2"/>
                    </a:lnTo>
                    <a:lnTo>
                      <a:pt x="0" y="8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8" y="22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44" y="32"/>
                    </a:lnTo>
                    <a:lnTo>
                      <a:pt x="52" y="42"/>
                    </a:lnTo>
                    <a:lnTo>
                      <a:pt x="56" y="54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70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4" y="76"/>
                    </a:lnTo>
                    <a:lnTo>
                      <a:pt x="74" y="76"/>
                    </a:lnTo>
                    <a:lnTo>
                      <a:pt x="74" y="66"/>
                    </a:lnTo>
                    <a:lnTo>
                      <a:pt x="72" y="56"/>
                    </a:lnTo>
                    <a:lnTo>
                      <a:pt x="68" y="46"/>
                    </a:lnTo>
                    <a:lnTo>
                      <a:pt x="62" y="36"/>
                    </a:lnTo>
                    <a:lnTo>
                      <a:pt x="56" y="28"/>
                    </a:lnTo>
                    <a:lnTo>
                      <a:pt x="50" y="18"/>
                    </a:lnTo>
                    <a:lnTo>
                      <a:pt x="42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4" y="2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61"/>
              <p:cNvSpPr/>
              <p:nvPr/>
            </p:nvSpPr>
            <p:spPr>
              <a:xfrm>
                <a:off x="9512300" y="3271838"/>
                <a:ext cx="127000" cy="152400"/>
              </a:xfrm>
              <a:custGeom>
                <a:rect b="b" l="l" r="r" t="t"/>
                <a:pathLst>
                  <a:path extrusionOk="0" h="96" w="80">
                    <a:moveTo>
                      <a:pt x="0" y="22"/>
                    </a:move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52"/>
                    </a:lnTo>
                    <a:lnTo>
                      <a:pt x="12" y="62"/>
                    </a:lnTo>
                    <a:lnTo>
                      <a:pt x="18" y="70"/>
                    </a:lnTo>
                    <a:lnTo>
                      <a:pt x="24" y="78"/>
                    </a:lnTo>
                    <a:lnTo>
                      <a:pt x="32" y="86"/>
                    </a:lnTo>
                    <a:lnTo>
                      <a:pt x="40" y="92"/>
                    </a:lnTo>
                    <a:lnTo>
                      <a:pt x="40" y="92"/>
                    </a:lnTo>
                    <a:lnTo>
                      <a:pt x="48" y="94"/>
                    </a:lnTo>
                    <a:lnTo>
                      <a:pt x="54" y="96"/>
                    </a:lnTo>
                    <a:lnTo>
                      <a:pt x="60" y="96"/>
                    </a:lnTo>
                    <a:lnTo>
                      <a:pt x="66" y="96"/>
                    </a:lnTo>
                    <a:lnTo>
                      <a:pt x="70" y="94"/>
                    </a:lnTo>
                    <a:lnTo>
                      <a:pt x="74" y="90"/>
                    </a:lnTo>
                    <a:lnTo>
                      <a:pt x="78" y="84"/>
                    </a:lnTo>
                    <a:lnTo>
                      <a:pt x="80" y="78"/>
                    </a:lnTo>
                    <a:lnTo>
                      <a:pt x="64" y="62"/>
                    </a:lnTo>
                    <a:lnTo>
                      <a:pt x="64" y="62"/>
                    </a:lnTo>
                    <a:lnTo>
                      <a:pt x="62" y="70"/>
                    </a:lnTo>
                    <a:lnTo>
                      <a:pt x="56" y="74"/>
                    </a:lnTo>
                    <a:lnTo>
                      <a:pt x="48" y="76"/>
                    </a:lnTo>
                    <a:lnTo>
                      <a:pt x="40" y="72"/>
                    </a:lnTo>
                    <a:lnTo>
                      <a:pt x="40" y="72"/>
                    </a:lnTo>
                    <a:lnTo>
                      <a:pt x="30" y="66"/>
                    </a:lnTo>
                    <a:lnTo>
                      <a:pt x="24" y="54"/>
                    </a:lnTo>
                    <a:lnTo>
                      <a:pt x="18" y="42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8" y="22"/>
                    </a:lnTo>
                    <a:lnTo>
                      <a:pt x="22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8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61"/>
              <p:cNvSpPr/>
              <p:nvPr/>
            </p:nvSpPr>
            <p:spPr>
              <a:xfrm>
                <a:off x="8899525" y="2706688"/>
                <a:ext cx="336550" cy="222250"/>
              </a:xfrm>
              <a:custGeom>
                <a:rect b="b" l="l" r="r" t="t"/>
                <a:pathLst>
                  <a:path extrusionOk="0" h="140" w="212">
                    <a:moveTo>
                      <a:pt x="52" y="94"/>
                    </a:moveTo>
                    <a:lnTo>
                      <a:pt x="52" y="94"/>
                    </a:lnTo>
                    <a:lnTo>
                      <a:pt x="66" y="94"/>
                    </a:lnTo>
                    <a:lnTo>
                      <a:pt x="80" y="92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120" y="88"/>
                    </a:lnTo>
                    <a:lnTo>
                      <a:pt x="124" y="84"/>
                    </a:lnTo>
                    <a:lnTo>
                      <a:pt x="134" y="78"/>
                    </a:lnTo>
                    <a:lnTo>
                      <a:pt x="134" y="78"/>
                    </a:lnTo>
                    <a:lnTo>
                      <a:pt x="162" y="62"/>
                    </a:lnTo>
                    <a:lnTo>
                      <a:pt x="176" y="54"/>
                    </a:lnTo>
                    <a:lnTo>
                      <a:pt x="188" y="44"/>
                    </a:lnTo>
                    <a:lnTo>
                      <a:pt x="188" y="44"/>
                    </a:lnTo>
                    <a:lnTo>
                      <a:pt x="192" y="38"/>
                    </a:lnTo>
                    <a:lnTo>
                      <a:pt x="194" y="34"/>
                    </a:lnTo>
                    <a:lnTo>
                      <a:pt x="196" y="28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202" y="12"/>
                    </a:lnTo>
                    <a:lnTo>
                      <a:pt x="206" y="2"/>
                    </a:lnTo>
                    <a:lnTo>
                      <a:pt x="206" y="2"/>
                    </a:lnTo>
                    <a:lnTo>
                      <a:pt x="208" y="0"/>
                    </a:lnTo>
                    <a:lnTo>
                      <a:pt x="210" y="0"/>
                    </a:lnTo>
                    <a:lnTo>
                      <a:pt x="212" y="2"/>
                    </a:lnTo>
                    <a:lnTo>
                      <a:pt x="212" y="4"/>
                    </a:lnTo>
                    <a:lnTo>
                      <a:pt x="212" y="4"/>
                    </a:lnTo>
                    <a:lnTo>
                      <a:pt x="210" y="22"/>
                    </a:lnTo>
                    <a:lnTo>
                      <a:pt x="212" y="34"/>
                    </a:lnTo>
                    <a:lnTo>
                      <a:pt x="212" y="44"/>
                    </a:lnTo>
                    <a:lnTo>
                      <a:pt x="212" y="50"/>
                    </a:lnTo>
                    <a:lnTo>
                      <a:pt x="212" y="50"/>
                    </a:lnTo>
                    <a:lnTo>
                      <a:pt x="208" y="56"/>
                    </a:lnTo>
                    <a:lnTo>
                      <a:pt x="204" y="58"/>
                    </a:lnTo>
                    <a:lnTo>
                      <a:pt x="198" y="62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78" y="78"/>
                    </a:lnTo>
                    <a:lnTo>
                      <a:pt x="164" y="90"/>
                    </a:lnTo>
                    <a:lnTo>
                      <a:pt x="148" y="100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04" y="122"/>
                    </a:lnTo>
                    <a:lnTo>
                      <a:pt x="84" y="128"/>
                    </a:lnTo>
                    <a:lnTo>
                      <a:pt x="64" y="134"/>
                    </a:lnTo>
                    <a:lnTo>
                      <a:pt x="44" y="140"/>
                    </a:lnTo>
                    <a:lnTo>
                      <a:pt x="44" y="140"/>
                    </a:lnTo>
                    <a:lnTo>
                      <a:pt x="38" y="140"/>
                    </a:lnTo>
                    <a:lnTo>
                      <a:pt x="30" y="140"/>
                    </a:lnTo>
                    <a:lnTo>
                      <a:pt x="30" y="140"/>
                    </a:lnTo>
                    <a:lnTo>
                      <a:pt x="24" y="136"/>
                    </a:lnTo>
                    <a:lnTo>
                      <a:pt x="18" y="134"/>
                    </a:lnTo>
                    <a:lnTo>
                      <a:pt x="12" y="124"/>
                    </a:lnTo>
                    <a:lnTo>
                      <a:pt x="12" y="124"/>
                    </a:lnTo>
                    <a:lnTo>
                      <a:pt x="2" y="106"/>
                    </a:lnTo>
                    <a:lnTo>
                      <a:pt x="0" y="98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2" y="88"/>
                    </a:lnTo>
                    <a:lnTo>
                      <a:pt x="6" y="86"/>
                    </a:lnTo>
                    <a:lnTo>
                      <a:pt x="18" y="86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52" y="94"/>
                    </a:lnTo>
                    <a:lnTo>
                      <a:pt x="52" y="94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61"/>
              <p:cNvSpPr/>
              <p:nvPr/>
            </p:nvSpPr>
            <p:spPr>
              <a:xfrm>
                <a:off x="8899525" y="2827338"/>
                <a:ext cx="234950" cy="101600"/>
              </a:xfrm>
              <a:custGeom>
                <a:rect b="b" l="l" r="r" t="t"/>
                <a:pathLst>
                  <a:path extrusionOk="0" h="64" w="148">
                    <a:moveTo>
                      <a:pt x="52" y="18"/>
                    </a:moveTo>
                    <a:lnTo>
                      <a:pt x="52" y="18"/>
                    </a:lnTo>
                    <a:lnTo>
                      <a:pt x="66" y="18"/>
                    </a:lnTo>
                    <a:lnTo>
                      <a:pt x="80" y="16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20" y="12"/>
                    </a:lnTo>
                    <a:lnTo>
                      <a:pt x="124" y="8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40" y="0"/>
                    </a:lnTo>
                    <a:lnTo>
                      <a:pt x="146" y="0"/>
                    </a:lnTo>
                    <a:lnTo>
                      <a:pt x="148" y="4"/>
                    </a:lnTo>
                    <a:lnTo>
                      <a:pt x="148" y="8"/>
                    </a:lnTo>
                    <a:lnTo>
                      <a:pt x="148" y="16"/>
                    </a:lnTo>
                    <a:lnTo>
                      <a:pt x="144" y="22"/>
                    </a:lnTo>
                    <a:lnTo>
                      <a:pt x="140" y="28"/>
                    </a:lnTo>
                    <a:lnTo>
                      <a:pt x="132" y="34"/>
                    </a:lnTo>
                    <a:lnTo>
                      <a:pt x="132" y="34"/>
                    </a:lnTo>
                    <a:lnTo>
                      <a:pt x="124" y="38"/>
                    </a:lnTo>
                    <a:lnTo>
                      <a:pt x="124" y="38"/>
                    </a:lnTo>
                    <a:lnTo>
                      <a:pt x="104" y="46"/>
                    </a:lnTo>
                    <a:lnTo>
                      <a:pt x="84" y="52"/>
                    </a:lnTo>
                    <a:lnTo>
                      <a:pt x="64" y="58"/>
                    </a:lnTo>
                    <a:lnTo>
                      <a:pt x="44" y="64"/>
                    </a:lnTo>
                    <a:lnTo>
                      <a:pt x="44" y="64"/>
                    </a:lnTo>
                    <a:lnTo>
                      <a:pt x="38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4" y="60"/>
                    </a:lnTo>
                    <a:lnTo>
                      <a:pt x="18" y="5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18" y="10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52" y="18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61"/>
              <p:cNvSpPr/>
              <p:nvPr/>
            </p:nvSpPr>
            <p:spPr>
              <a:xfrm>
                <a:off x="8718550" y="3141663"/>
                <a:ext cx="238125" cy="693737"/>
              </a:xfrm>
              <a:custGeom>
                <a:rect b="b" l="l" r="r" t="t"/>
                <a:pathLst>
                  <a:path extrusionOk="0" h="437" w="150">
                    <a:moveTo>
                      <a:pt x="150" y="0"/>
                    </a:moveTo>
                    <a:lnTo>
                      <a:pt x="0" y="0"/>
                    </a:lnTo>
                    <a:lnTo>
                      <a:pt x="30" y="228"/>
                    </a:lnTo>
                    <a:lnTo>
                      <a:pt x="62" y="417"/>
                    </a:lnTo>
                    <a:lnTo>
                      <a:pt x="70" y="437"/>
                    </a:lnTo>
                    <a:lnTo>
                      <a:pt x="78" y="417"/>
                    </a:lnTo>
                    <a:lnTo>
                      <a:pt x="68" y="84"/>
                    </a:lnTo>
                    <a:lnTo>
                      <a:pt x="84" y="86"/>
                    </a:lnTo>
                    <a:lnTo>
                      <a:pt x="74" y="268"/>
                    </a:lnTo>
                    <a:lnTo>
                      <a:pt x="78" y="374"/>
                    </a:lnTo>
                    <a:lnTo>
                      <a:pt x="86" y="374"/>
                    </a:lnTo>
                    <a:lnTo>
                      <a:pt x="98" y="306"/>
                    </a:lnTo>
                    <a:lnTo>
                      <a:pt x="108" y="264"/>
                    </a:lnTo>
                    <a:lnTo>
                      <a:pt x="108" y="264"/>
                    </a:lnTo>
                    <a:lnTo>
                      <a:pt x="114" y="23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61"/>
              <p:cNvSpPr/>
              <p:nvPr/>
            </p:nvSpPr>
            <p:spPr>
              <a:xfrm>
                <a:off x="8718550" y="3141663"/>
                <a:ext cx="238125" cy="693737"/>
              </a:xfrm>
              <a:custGeom>
                <a:rect b="b" l="l" r="r" t="t"/>
                <a:pathLst>
                  <a:path extrusionOk="0" h="437" w="150">
                    <a:moveTo>
                      <a:pt x="150" y="0"/>
                    </a:moveTo>
                    <a:lnTo>
                      <a:pt x="0" y="0"/>
                    </a:lnTo>
                    <a:lnTo>
                      <a:pt x="30" y="228"/>
                    </a:lnTo>
                    <a:lnTo>
                      <a:pt x="62" y="417"/>
                    </a:lnTo>
                    <a:lnTo>
                      <a:pt x="70" y="437"/>
                    </a:lnTo>
                    <a:lnTo>
                      <a:pt x="78" y="417"/>
                    </a:lnTo>
                    <a:lnTo>
                      <a:pt x="68" y="84"/>
                    </a:lnTo>
                    <a:lnTo>
                      <a:pt x="84" y="86"/>
                    </a:lnTo>
                    <a:lnTo>
                      <a:pt x="74" y="268"/>
                    </a:lnTo>
                    <a:lnTo>
                      <a:pt x="78" y="374"/>
                    </a:lnTo>
                    <a:lnTo>
                      <a:pt x="86" y="374"/>
                    </a:lnTo>
                    <a:lnTo>
                      <a:pt x="98" y="306"/>
                    </a:lnTo>
                    <a:lnTo>
                      <a:pt x="108" y="264"/>
                    </a:lnTo>
                    <a:lnTo>
                      <a:pt x="108" y="264"/>
                    </a:lnTo>
                    <a:lnTo>
                      <a:pt x="114" y="238"/>
                    </a:lnTo>
                    <a:lnTo>
                      <a:pt x="15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61"/>
              <p:cNvSpPr/>
              <p:nvPr/>
            </p:nvSpPr>
            <p:spPr>
              <a:xfrm>
                <a:off x="8813800" y="3797300"/>
                <a:ext cx="31750" cy="47625"/>
              </a:xfrm>
              <a:custGeom>
                <a:rect b="b" l="l" r="r" t="t"/>
                <a:pathLst>
                  <a:path extrusionOk="0" h="30" w="20">
                    <a:moveTo>
                      <a:pt x="18" y="4"/>
                    </a:moveTo>
                    <a:lnTo>
                      <a:pt x="18" y="4"/>
                    </a:lnTo>
                    <a:lnTo>
                      <a:pt x="20" y="6"/>
                    </a:lnTo>
                    <a:lnTo>
                      <a:pt x="20" y="1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24"/>
                    </a:lnTo>
                    <a:lnTo>
                      <a:pt x="16" y="26"/>
                    </a:lnTo>
                    <a:lnTo>
                      <a:pt x="1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4" y="28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61"/>
              <p:cNvSpPr/>
              <p:nvPr/>
            </p:nvSpPr>
            <p:spPr>
              <a:xfrm>
                <a:off x="8842375" y="3735388"/>
                <a:ext cx="12700" cy="34925"/>
              </a:xfrm>
              <a:custGeom>
                <a:rect b="b" l="l" r="r" t="t"/>
                <a:pathLst>
                  <a:path extrusionOk="0" h="22" w="8">
                    <a:moveTo>
                      <a:pt x="8" y="0"/>
                    </a:moveTo>
                    <a:lnTo>
                      <a:pt x="8" y="0"/>
                    </a:lnTo>
                    <a:lnTo>
                      <a:pt x="6" y="10"/>
                    </a:lnTo>
                    <a:lnTo>
                      <a:pt x="4" y="1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61"/>
              <p:cNvSpPr/>
              <p:nvPr/>
            </p:nvSpPr>
            <p:spPr>
              <a:xfrm>
                <a:off x="8791575" y="2817813"/>
                <a:ext cx="79375" cy="22225"/>
              </a:xfrm>
              <a:custGeom>
                <a:rect b="b" l="l" r="r" t="t"/>
                <a:pathLst>
                  <a:path extrusionOk="0" h="14" w="50">
                    <a:moveTo>
                      <a:pt x="42" y="0"/>
                    </a:moveTo>
                    <a:lnTo>
                      <a:pt x="50" y="14"/>
                    </a:lnTo>
                    <a:lnTo>
                      <a:pt x="0" y="14"/>
                    </a:lnTo>
                    <a:lnTo>
                      <a:pt x="1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61"/>
              <p:cNvSpPr/>
              <p:nvPr/>
            </p:nvSpPr>
            <p:spPr>
              <a:xfrm>
                <a:off x="8791575" y="2817813"/>
                <a:ext cx="79375" cy="22225"/>
              </a:xfrm>
              <a:custGeom>
                <a:rect b="b" l="l" r="r" t="t"/>
                <a:pathLst>
                  <a:path extrusionOk="0" h="14" w="50">
                    <a:moveTo>
                      <a:pt x="42" y="0"/>
                    </a:moveTo>
                    <a:lnTo>
                      <a:pt x="50" y="14"/>
                    </a:lnTo>
                    <a:lnTo>
                      <a:pt x="0" y="14"/>
                    </a:lnTo>
                    <a:lnTo>
                      <a:pt x="10" y="0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p61"/>
              <p:cNvSpPr/>
              <p:nvPr/>
            </p:nvSpPr>
            <p:spPr>
              <a:xfrm>
                <a:off x="8801100" y="2767013"/>
                <a:ext cx="63500" cy="76200"/>
              </a:xfrm>
              <a:custGeom>
                <a:rect b="b" l="l" r="r" t="t"/>
                <a:pathLst>
                  <a:path extrusionOk="0" h="48" w="40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8"/>
                    </a:lnTo>
                    <a:lnTo>
                      <a:pt x="36" y="14"/>
                    </a:lnTo>
                    <a:lnTo>
                      <a:pt x="38" y="2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28"/>
                    </a:lnTo>
                    <a:lnTo>
                      <a:pt x="4" y="14"/>
                    </a:lnTo>
                    <a:lnTo>
                      <a:pt x="2" y="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61"/>
              <p:cNvSpPr/>
              <p:nvPr/>
            </p:nvSpPr>
            <p:spPr>
              <a:xfrm>
                <a:off x="8801100" y="2767013"/>
                <a:ext cx="63500" cy="76200"/>
              </a:xfrm>
              <a:custGeom>
                <a:rect b="b" l="l" r="r" t="t"/>
                <a:pathLst>
                  <a:path extrusionOk="0" h="48" w="40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8"/>
                    </a:lnTo>
                    <a:lnTo>
                      <a:pt x="36" y="14"/>
                    </a:lnTo>
                    <a:lnTo>
                      <a:pt x="38" y="2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28"/>
                    </a:lnTo>
                    <a:lnTo>
                      <a:pt x="4" y="14"/>
                    </a:lnTo>
                    <a:lnTo>
                      <a:pt x="2" y="8"/>
                    </a:lnTo>
                    <a:lnTo>
                      <a:pt x="2" y="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61"/>
              <p:cNvSpPr/>
              <p:nvPr/>
            </p:nvSpPr>
            <p:spPr>
              <a:xfrm>
                <a:off x="8801100" y="2767013"/>
                <a:ext cx="60325" cy="57150"/>
              </a:xfrm>
              <a:custGeom>
                <a:rect b="b" l="l" r="r" t="t"/>
                <a:pathLst>
                  <a:path extrusionOk="0" h="36" w="38">
                    <a:moveTo>
                      <a:pt x="36" y="20"/>
                    </a:moveTo>
                    <a:lnTo>
                      <a:pt x="36" y="20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close/>
                    <a:moveTo>
                      <a:pt x="4" y="16"/>
                    </a:move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16"/>
                    </a:lnTo>
                    <a:close/>
                    <a:moveTo>
                      <a:pt x="38" y="2"/>
                    </a:moveTo>
                    <a:lnTo>
                      <a:pt x="38" y="2"/>
                    </a:lnTo>
                    <a:lnTo>
                      <a:pt x="38" y="4"/>
                    </a:lnTo>
                    <a:lnTo>
                      <a:pt x="38" y="2"/>
                    </a:lnTo>
                    <a:close/>
                    <a:moveTo>
                      <a:pt x="2" y="2"/>
                    </a:moveTo>
                    <a:lnTo>
                      <a:pt x="4" y="16"/>
                    </a:lnTo>
                    <a:lnTo>
                      <a:pt x="4" y="16"/>
                    </a:lnTo>
                    <a:lnTo>
                      <a:pt x="2" y="8"/>
                    </a:lnTo>
                    <a:lnTo>
                      <a:pt x="2" y="2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B5C5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61"/>
              <p:cNvSpPr/>
              <p:nvPr/>
            </p:nvSpPr>
            <p:spPr>
              <a:xfrm>
                <a:off x="8858250" y="2798763"/>
                <a:ext cx="3175" cy="25400"/>
              </a:xfrm>
              <a:custGeom>
                <a:rect b="b" l="l" r="r" t="t"/>
                <a:pathLst>
                  <a:path extrusionOk="0" h="16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61"/>
              <p:cNvSpPr/>
              <p:nvPr/>
            </p:nvSpPr>
            <p:spPr>
              <a:xfrm>
                <a:off x="8807450" y="2792413"/>
                <a:ext cx="0" cy="6350"/>
              </a:xfrm>
              <a:custGeom>
                <a:rect b="b" l="l" r="r" t="t"/>
                <a:pathLst>
                  <a:path extrusionOk="0" h="4" w="120000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61"/>
              <p:cNvSpPr/>
              <p:nvPr/>
            </p:nvSpPr>
            <p:spPr>
              <a:xfrm>
                <a:off x="8861425" y="2770188"/>
                <a:ext cx="0" cy="3175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61"/>
              <p:cNvSpPr/>
              <p:nvPr/>
            </p:nvSpPr>
            <p:spPr>
              <a:xfrm>
                <a:off x="8804275" y="2770188"/>
                <a:ext cx="3175" cy="22225"/>
              </a:xfrm>
              <a:custGeom>
                <a:rect b="b" l="l" r="r" t="t"/>
                <a:pathLst>
                  <a:path extrusionOk="0" h="14" w="2">
                    <a:moveTo>
                      <a:pt x="0" y="0"/>
                    </a:moveTo>
                    <a:lnTo>
                      <a:pt x="2" y="14"/>
                    </a:lnTo>
                    <a:lnTo>
                      <a:pt x="2" y="14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61"/>
              <p:cNvSpPr/>
              <p:nvPr/>
            </p:nvSpPr>
            <p:spPr>
              <a:xfrm>
                <a:off x="8801100" y="2767013"/>
                <a:ext cx="3175" cy="3175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61"/>
              <p:cNvSpPr/>
              <p:nvPr/>
            </p:nvSpPr>
            <p:spPr>
              <a:xfrm>
                <a:off x="8823325" y="2767013"/>
                <a:ext cx="19050" cy="0"/>
              </a:xfrm>
              <a:custGeom>
                <a:rect b="b" l="l" r="r" t="t"/>
                <a:pathLst>
                  <a:path extrusionOk="0" h="120000" w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61"/>
              <p:cNvSpPr/>
              <p:nvPr/>
            </p:nvSpPr>
            <p:spPr>
              <a:xfrm>
                <a:off x="8861425" y="2824163"/>
                <a:ext cx="1587" cy="1587"/>
              </a:xfrm>
              <a:prstGeom prst="rect">
                <a:avLst/>
              </a:prstGeom>
              <a:solidFill>
                <a:srgbClr val="3B3B3C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61"/>
              <p:cNvSpPr/>
              <p:nvPr/>
            </p:nvSpPr>
            <p:spPr>
              <a:xfrm>
                <a:off x="8861425" y="2824163"/>
                <a:ext cx="1587" cy="1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61"/>
              <p:cNvSpPr/>
              <p:nvPr/>
            </p:nvSpPr>
            <p:spPr>
              <a:xfrm>
                <a:off x="8801100" y="2763838"/>
                <a:ext cx="63500" cy="60325"/>
              </a:xfrm>
              <a:custGeom>
                <a:rect b="b" l="l" r="r" t="t"/>
                <a:pathLst>
                  <a:path extrusionOk="0" h="38" w="40">
                    <a:moveTo>
                      <a:pt x="30" y="0"/>
                    </a:moveTo>
                    <a:lnTo>
                      <a:pt x="30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22" y="30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9C7B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61"/>
              <p:cNvSpPr/>
              <p:nvPr/>
            </p:nvSpPr>
            <p:spPr>
              <a:xfrm>
                <a:off x="8801100" y="2763838"/>
                <a:ext cx="63500" cy="60325"/>
              </a:xfrm>
              <a:custGeom>
                <a:rect b="b" l="l" r="r" t="t"/>
                <a:pathLst>
                  <a:path extrusionOk="0" h="38" w="40">
                    <a:moveTo>
                      <a:pt x="30" y="0"/>
                    </a:moveTo>
                    <a:lnTo>
                      <a:pt x="30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22" y="30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61"/>
              <p:cNvSpPr/>
              <p:nvPr/>
            </p:nvSpPr>
            <p:spPr>
              <a:xfrm>
                <a:off x="8766175" y="2649538"/>
                <a:ext cx="133350" cy="149225"/>
              </a:xfrm>
              <a:custGeom>
                <a:rect b="b" l="l" r="r" t="t"/>
                <a:pathLst>
                  <a:path extrusionOk="0" h="94" w="84">
                    <a:moveTo>
                      <a:pt x="40" y="0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58" y="2"/>
                    </a:lnTo>
                    <a:lnTo>
                      <a:pt x="66" y="8"/>
                    </a:lnTo>
                    <a:lnTo>
                      <a:pt x="72" y="14"/>
                    </a:lnTo>
                    <a:lnTo>
                      <a:pt x="76" y="20"/>
                    </a:lnTo>
                    <a:lnTo>
                      <a:pt x="80" y="28"/>
                    </a:lnTo>
                    <a:lnTo>
                      <a:pt x="82" y="38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2" y="56"/>
                    </a:lnTo>
                    <a:lnTo>
                      <a:pt x="80" y="66"/>
                    </a:lnTo>
                    <a:lnTo>
                      <a:pt x="76" y="74"/>
                    </a:lnTo>
                    <a:lnTo>
                      <a:pt x="72" y="80"/>
                    </a:lnTo>
                    <a:lnTo>
                      <a:pt x="66" y="86"/>
                    </a:lnTo>
                    <a:lnTo>
                      <a:pt x="58" y="90"/>
                    </a:lnTo>
                    <a:lnTo>
                      <a:pt x="52" y="94"/>
                    </a:lnTo>
                    <a:lnTo>
                      <a:pt x="42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32" y="94"/>
                    </a:lnTo>
                    <a:lnTo>
                      <a:pt x="24" y="90"/>
                    </a:lnTo>
                    <a:lnTo>
                      <a:pt x="18" y="86"/>
                    </a:lnTo>
                    <a:lnTo>
                      <a:pt x="12" y="80"/>
                    </a:lnTo>
                    <a:lnTo>
                      <a:pt x="6" y="74"/>
                    </a:lnTo>
                    <a:lnTo>
                      <a:pt x="4" y="66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4" y="28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61"/>
              <p:cNvSpPr/>
              <p:nvPr/>
            </p:nvSpPr>
            <p:spPr>
              <a:xfrm>
                <a:off x="8718550" y="3141663"/>
                <a:ext cx="238125" cy="327025"/>
              </a:xfrm>
              <a:custGeom>
                <a:rect b="b" l="l" r="r" t="t"/>
                <a:pathLst>
                  <a:path extrusionOk="0" h="206" w="150">
                    <a:moveTo>
                      <a:pt x="150" y="0"/>
                    </a:moveTo>
                    <a:lnTo>
                      <a:pt x="122" y="196"/>
                    </a:lnTo>
                    <a:lnTo>
                      <a:pt x="74" y="206"/>
                    </a:lnTo>
                    <a:lnTo>
                      <a:pt x="32" y="206"/>
                    </a:lnTo>
                    <a:lnTo>
                      <a:pt x="26" y="206"/>
                    </a:lnTo>
                    <a:lnTo>
                      <a:pt x="0" y="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61"/>
              <p:cNvSpPr/>
              <p:nvPr/>
            </p:nvSpPr>
            <p:spPr>
              <a:xfrm>
                <a:off x="8718550" y="3141663"/>
                <a:ext cx="238125" cy="327025"/>
              </a:xfrm>
              <a:custGeom>
                <a:rect b="b" l="l" r="r" t="t"/>
                <a:pathLst>
                  <a:path extrusionOk="0" h="206" w="150">
                    <a:moveTo>
                      <a:pt x="150" y="0"/>
                    </a:moveTo>
                    <a:lnTo>
                      <a:pt x="122" y="196"/>
                    </a:lnTo>
                    <a:lnTo>
                      <a:pt x="74" y="206"/>
                    </a:lnTo>
                    <a:lnTo>
                      <a:pt x="32" y="206"/>
                    </a:lnTo>
                    <a:lnTo>
                      <a:pt x="26" y="206"/>
                    </a:lnTo>
                    <a:lnTo>
                      <a:pt x="0" y="0"/>
                    </a:lnTo>
                    <a:lnTo>
                      <a:pt x="15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61"/>
              <p:cNvSpPr/>
              <p:nvPr/>
            </p:nvSpPr>
            <p:spPr>
              <a:xfrm>
                <a:off x="8836025" y="3468688"/>
                <a:ext cx="6350" cy="3175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FAEA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61"/>
              <p:cNvSpPr/>
              <p:nvPr/>
            </p:nvSpPr>
            <p:spPr>
              <a:xfrm>
                <a:off x="8836025" y="3468688"/>
                <a:ext cx="6350" cy="3175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61"/>
              <p:cNvSpPr/>
              <p:nvPr/>
            </p:nvSpPr>
            <p:spPr>
              <a:xfrm>
                <a:off x="8842375" y="3465513"/>
                <a:ext cx="12700" cy="6350"/>
              </a:xfrm>
              <a:custGeom>
                <a:rect b="b" l="l" r="r" t="t"/>
                <a:pathLst>
                  <a:path extrusionOk="0" h="4" w="8">
                    <a:moveTo>
                      <a:pt x="8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D9C7BA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61"/>
              <p:cNvSpPr/>
              <p:nvPr/>
            </p:nvSpPr>
            <p:spPr>
              <a:xfrm>
                <a:off x="8842375" y="3465513"/>
                <a:ext cx="12700" cy="6350"/>
              </a:xfrm>
              <a:custGeom>
                <a:rect b="b" l="l" r="r" t="t"/>
                <a:pathLst>
                  <a:path extrusionOk="0" h="4" w="8">
                    <a:moveTo>
                      <a:pt x="8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8" y="2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61"/>
              <p:cNvSpPr/>
              <p:nvPr/>
            </p:nvSpPr>
            <p:spPr>
              <a:xfrm>
                <a:off x="8839200" y="3249613"/>
                <a:ext cx="15875" cy="219075"/>
              </a:xfrm>
              <a:custGeom>
                <a:rect b="b" l="l" r="r" t="t"/>
                <a:pathLst>
                  <a:path extrusionOk="0" h="138" w="10">
                    <a:moveTo>
                      <a:pt x="2" y="0"/>
                    </a:moveTo>
                    <a:lnTo>
                      <a:pt x="0" y="138"/>
                    </a:lnTo>
                    <a:lnTo>
                      <a:pt x="2" y="138"/>
                    </a:lnTo>
                    <a:lnTo>
                      <a:pt x="10" y="13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682F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61"/>
              <p:cNvSpPr/>
              <p:nvPr/>
            </p:nvSpPr>
            <p:spPr>
              <a:xfrm>
                <a:off x="8839200" y="3249613"/>
                <a:ext cx="15875" cy="219075"/>
              </a:xfrm>
              <a:custGeom>
                <a:rect b="b" l="l" r="r" t="t"/>
                <a:pathLst>
                  <a:path extrusionOk="0" h="138" w="10">
                    <a:moveTo>
                      <a:pt x="2" y="0"/>
                    </a:moveTo>
                    <a:lnTo>
                      <a:pt x="0" y="138"/>
                    </a:lnTo>
                    <a:lnTo>
                      <a:pt x="2" y="138"/>
                    </a:lnTo>
                    <a:lnTo>
                      <a:pt x="10" y="13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933401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61"/>
              <p:cNvSpPr/>
              <p:nvPr/>
            </p:nvSpPr>
            <p:spPr>
              <a:xfrm>
                <a:off x="8734425" y="2833688"/>
                <a:ext cx="196850" cy="346075"/>
              </a:xfrm>
              <a:custGeom>
                <a:rect b="b" l="l" r="r" t="t"/>
                <a:pathLst>
                  <a:path extrusionOk="0" h="218" w="124">
                    <a:moveTo>
                      <a:pt x="88" y="0"/>
                    </a:moveTo>
                    <a:lnTo>
                      <a:pt x="38" y="0"/>
                    </a:lnTo>
                    <a:lnTo>
                      <a:pt x="0" y="218"/>
                    </a:lnTo>
                    <a:lnTo>
                      <a:pt x="124" y="20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4F4F5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61"/>
              <p:cNvSpPr/>
              <p:nvPr/>
            </p:nvSpPr>
            <p:spPr>
              <a:xfrm>
                <a:off x="8616950" y="3024188"/>
                <a:ext cx="92075" cy="225425"/>
              </a:xfrm>
              <a:custGeom>
                <a:rect b="b" l="l" r="r" t="t"/>
                <a:pathLst>
                  <a:path extrusionOk="0" h="142" w="58">
                    <a:moveTo>
                      <a:pt x="0" y="126"/>
                    </a:moveTo>
                    <a:lnTo>
                      <a:pt x="0" y="12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42"/>
                    </a:lnTo>
                    <a:lnTo>
                      <a:pt x="2" y="142"/>
                    </a:lnTo>
                    <a:lnTo>
                      <a:pt x="4" y="142"/>
                    </a:lnTo>
                    <a:lnTo>
                      <a:pt x="4" y="140"/>
                    </a:lnTo>
                    <a:lnTo>
                      <a:pt x="4" y="140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8" y="142"/>
                    </a:lnTo>
                    <a:lnTo>
                      <a:pt x="8" y="142"/>
                    </a:lnTo>
                    <a:lnTo>
                      <a:pt x="10" y="142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40"/>
                    </a:lnTo>
                    <a:lnTo>
                      <a:pt x="14" y="142"/>
                    </a:lnTo>
                    <a:lnTo>
                      <a:pt x="16" y="140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18" y="140"/>
                    </a:lnTo>
                    <a:lnTo>
                      <a:pt x="20" y="140"/>
                    </a:lnTo>
                    <a:lnTo>
                      <a:pt x="24" y="134"/>
                    </a:lnTo>
                    <a:lnTo>
                      <a:pt x="24" y="134"/>
                    </a:lnTo>
                    <a:lnTo>
                      <a:pt x="24" y="122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36" y="78"/>
                    </a:lnTo>
                    <a:lnTo>
                      <a:pt x="50" y="48"/>
                    </a:lnTo>
                    <a:lnTo>
                      <a:pt x="56" y="32"/>
                    </a:lnTo>
                    <a:lnTo>
                      <a:pt x="58" y="18"/>
                    </a:lnTo>
                    <a:lnTo>
                      <a:pt x="58" y="8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8" y="0"/>
                    </a:lnTo>
                    <a:lnTo>
                      <a:pt x="44" y="2"/>
                    </a:lnTo>
                    <a:lnTo>
                      <a:pt x="40" y="2"/>
                    </a:lnTo>
                    <a:lnTo>
                      <a:pt x="38" y="6"/>
                    </a:lnTo>
                    <a:lnTo>
                      <a:pt x="32" y="16"/>
                    </a:lnTo>
                    <a:lnTo>
                      <a:pt x="26" y="28"/>
                    </a:lnTo>
                    <a:lnTo>
                      <a:pt x="18" y="60"/>
                    </a:lnTo>
                    <a:lnTo>
                      <a:pt x="14" y="90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FBE2CE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61"/>
              <p:cNvSpPr/>
              <p:nvPr/>
            </p:nvSpPr>
            <p:spPr>
              <a:xfrm>
                <a:off x="8616950" y="3024188"/>
                <a:ext cx="92075" cy="225425"/>
              </a:xfrm>
              <a:custGeom>
                <a:rect b="b" l="l" r="r" t="t"/>
                <a:pathLst>
                  <a:path extrusionOk="0" h="142" w="58">
                    <a:moveTo>
                      <a:pt x="0" y="126"/>
                    </a:moveTo>
                    <a:lnTo>
                      <a:pt x="0" y="12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42"/>
                    </a:lnTo>
                    <a:lnTo>
                      <a:pt x="2" y="142"/>
                    </a:lnTo>
                    <a:lnTo>
                      <a:pt x="4" y="142"/>
                    </a:lnTo>
                    <a:lnTo>
                      <a:pt x="4" y="140"/>
                    </a:lnTo>
                    <a:lnTo>
                      <a:pt x="4" y="140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8" y="142"/>
                    </a:lnTo>
                    <a:lnTo>
                      <a:pt x="8" y="142"/>
                    </a:lnTo>
                    <a:lnTo>
                      <a:pt x="10" y="142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40"/>
                    </a:lnTo>
                    <a:lnTo>
                      <a:pt x="14" y="142"/>
                    </a:lnTo>
                    <a:lnTo>
                      <a:pt x="16" y="140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18" y="140"/>
                    </a:lnTo>
                    <a:lnTo>
                      <a:pt x="20" y="140"/>
                    </a:lnTo>
                    <a:lnTo>
                      <a:pt x="24" y="134"/>
                    </a:lnTo>
                    <a:lnTo>
                      <a:pt x="24" y="134"/>
                    </a:lnTo>
                    <a:lnTo>
                      <a:pt x="24" y="122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36" y="78"/>
                    </a:lnTo>
                    <a:lnTo>
                      <a:pt x="50" y="48"/>
                    </a:lnTo>
                    <a:lnTo>
                      <a:pt x="56" y="32"/>
                    </a:lnTo>
                    <a:lnTo>
                      <a:pt x="58" y="18"/>
                    </a:lnTo>
                    <a:lnTo>
                      <a:pt x="58" y="8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8" y="0"/>
                    </a:lnTo>
                    <a:lnTo>
                      <a:pt x="44" y="2"/>
                    </a:lnTo>
                    <a:lnTo>
                      <a:pt x="40" y="2"/>
                    </a:lnTo>
                    <a:lnTo>
                      <a:pt x="38" y="6"/>
                    </a:lnTo>
                    <a:lnTo>
                      <a:pt x="32" y="16"/>
                    </a:lnTo>
                    <a:lnTo>
                      <a:pt x="26" y="28"/>
                    </a:lnTo>
                    <a:lnTo>
                      <a:pt x="18" y="60"/>
                    </a:lnTo>
                    <a:lnTo>
                      <a:pt x="14" y="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61"/>
              <p:cNvSpPr/>
              <p:nvPr/>
            </p:nvSpPr>
            <p:spPr>
              <a:xfrm>
                <a:off x="8861425" y="2817813"/>
                <a:ext cx="123825" cy="441325"/>
              </a:xfrm>
              <a:custGeom>
                <a:rect b="b" l="l" r="r" t="t"/>
                <a:pathLst>
                  <a:path extrusionOk="0" h="278" w="78">
                    <a:moveTo>
                      <a:pt x="0" y="0"/>
                    </a:moveTo>
                    <a:lnTo>
                      <a:pt x="48" y="278"/>
                    </a:lnTo>
                    <a:lnTo>
                      <a:pt x="50" y="278"/>
                    </a:lnTo>
                    <a:lnTo>
                      <a:pt x="50" y="278"/>
                    </a:lnTo>
                    <a:lnTo>
                      <a:pt x="58" y="278"/>
                    </a:lnTo>
                    <a:lnTo>
                      <a:pt x="66" y="272"/>
                    </a:lnTo>
                    <a:lnTo>
                      <a:pt x="72" y="264"/>
                    </a:lnTo>
                    <a:lnTo>
                      <a:pt x="74" y="256"/>
                    </a:lnTo>
                    <a:lnTo>
                      <a:pt x="74" y="256"/>
                    </a:lnTo>
                    <a:lnTo>
                      <a:pt x="78" y="206"/>
                    </a:lnTo>
                    <a:lnTo>
                      <a:pt x="76" y="158"/>
                    </a:lnTo>
                    <a:lnTo>
                      <a:pt x="76" y="158"/>
                    </a:lnTo>
                    <a:lnTo>
                      <a:pt x="76" y="140"/>
                    </a:lnTo>
                    <a:lnTo>
                      <a:pt x="74" y="98"/>
                    </a:lnTo>
                    <a:lnTo>
                      <a:pt x="72" y="76"/>
                    </a:lnTo>
                    <a:lnTo>
                      <a:pt x="68" y="52"/>
                    </a:lnTo>
                    <a:lnTo>
                      <a:pt x="64" y="34"/>
                    </a:lnTo>
                    <a:lnTo>
                      <a:pt x="60" y="26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4" y="4"/>
                    </a:lnTo>
                    <a:lnTo>
                      <a:pt x="24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61"/>
              <p:cNvSpPr/>
              <p:nvPr/>
            </p:nvSpPr>
            <p:spPr>
              <a:xfrm>
                <a:off x="8645525" y="2814638"/>
                <a:ext cx="158750" cy="447675"/>
              </a:xfrm>
              <a:custGeom>
                <a:rect b="b" l="l" r="r" t="t"/>
                <a:pathLst>
                  <a:path extrusionOk="0" h="282" w="100">
                    <a:moveTo>
                      <a:pt x="28" y="196"/>
                    </a:moveTo>
                    <a:lnTo>
                      <a:pt x="36" y="180"/>
                    </a:lnTo>
                    <a:lnTo>
                      <a:pt x="36" y="180"/>
                    </a:lnTo>
                    <a:lnTo>
                      <a:pt x="36" y="216"/>
                    </a:lnTo>
                    <a:lnTo>
                      <a:pt x="38" y="260"/>
                    </a:lnTo>
                    <a:lnTo>
                      <a:pt x="38" y="260"/>
                    </a:lnTo>
                    <a:lnTo>
                      <a:pt x="40" y="266"/>
                    </a:lnTo>
                    <a:lnTo>
                      <a:pt x="42" y="272"/>
                    </a:lnTo>
                    <a:lnTo>
                      <a:pt x="48" y="276"/>
                    </a:lnTo>
                    <a:lnTo>
                      <a:pt x="54" y="282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86" y="0"/>
                    </a:lnTo>
                    <a:lnTo>
                      <a:pt x="74" y="2"/>
                    </a:lnTo>
                    <a:lnTo>
                      <a:pt x="68" y="4"/>
                    </a:lnTo>
                    <a:lnTo>
                      <a:pt x="64" y="6"/>
                    </a:lnTo>
                    <a:lnTo>
                      <a:pt x="58" y="10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40" y="46"/>
                    </a:lnTo>
                    <a:lnTo>
                      <a:pt x="28" y="74"/>
                    </a:lnTo>
                    <a:lnTo>
                      <a:pt x="18" y="102"/>
                    </a:lnTo>
                    <a:lnTo>
                      <a:pt x="12" y="128"/>
                    </a:lnTo>
                    <a:lnTo>
                      <a:pt x="4" y="166"/>
                    </a:lnTo>
                    <a:lnTo>
                      <a:pt x="0" y="180"/>
                    </a:lnTo>
                    <a:lnTo>
                      <a:pt x="28" y="1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61"/>
              <p:cNvSpPr/>
              <p:nvPr/>
            </p:nvSpPr>
            <p:spPr>
              <a:xfrm>
                <a:off x="8740775" y="2633663"/>
                <a:ext cx="165100" cy="206375"/>
              </a:xfrm>
              <a:custGeom>
                <a:rect b="b" l="l" r="r" t="t"/>
                <a:pathLst>
                  <a:path extrusionOk="0" h="130" w="104">
                    <a:moveTo>
                      <a:pt x="62" y="30"/>
                    </a:moveTo>
                    <a:lnTo>
                      <a:pt x="62" y="30"/>
                    </a:lnTo>
                    <a:lnTo>
                      <a:pt x="58" y="42"/>
                    </a:lnTo>
                    <a:lnTo>
                      <a:pt x="50" y="52"/>
                    </a:lnTo>
                    <a:lnTo>
                      <a:pt x="34" y="70"/>
                    </a:lnTo>
                    <a:lnTo>
                      <a:pt x="26" y="80"/>
                    </a:lnTo>
                    <a:lnTo>
                      <a:pt x="22" y="94"/>
                    </a:lnTo>
                    <a:lnTo>
                      <a:pt x="20" y="100"/>
                    </a:lnTo>
                    <a:lnTo>
                      <a:pt x="20" y="110"/>
                    </a:lnTo>
                    <a:lnTo>
                      <a:pt x="22" y="118"/>
                    </a:lnTo>
                    <a:lnTo>
                      <a:pt x="24" y="130"/>
                    </a:lnTo>
                    <a:lnTo>
                      <a:pt x="24" y="130"/>
                    </a:lnTo>
                    <a:lnTo>
                      <a:pt x="18" y="124"/>
                    </a:lnTo>
                    <a:lnTo>
                      <a:pt x="8" y="106"/>
                    </a:lnTo>
                    <a:lnTo>
                      <a:pt x="4" y="94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8" y="30"/>
                    </a:lnTo>
                    <a:lnTo>
                      <a:pt x="14" y="18"/>
                    </a:lnTo>
                    <a:lnTo>
                      <a:pt x="22" y="10"/>
                    </a:lnTo>
                    <a:lnTo>
                      <a:pt x="30" y="4"/>
                    </a:lnTo>
                    <a:lnTo>
                      <a:pt x="38" y="2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2" y="2"/>
                    </a:lnTo>
                    <a:lnTo>
                      <a:pt x="80" y="6"/>
                    </a:lnTo>
                    <a:lnTo>
                      <a:pt x="90" y="12"/>
                    </a:lnTo>
                    <a:lnTo>
                      <a:pt x="98" y="20"/>
                    </a:lnTo>
                    <a:lnTo>
                      <a:pt x="102" y="34"/>
                    </a:lnTo>
                    <a:lnTo>
                      <a:pt x="104" y="52"/>
                    </a:lnTo>
                    <a:lnTo>
                      <a:pt x="102" y="74"/>
                    </a:lnTo>
                    <a:lnTo>
                      <a:pt x="102" y="74"/>
                    </a:lnTo>
                    <a:lnTo>
                      <a:pt x="100" y="66"/>
                    </a:lnTo>
                    <a:lnTo>
                      <a:pt x="92" y="50"/>
                    </a:lnTo>
                    <a:lnTo>
                      <a:pt x="86" y="42"/>
                    </a:lnTo>
                    <a:lnTo>
                      <a:pt x="78" y="36"/>
                    </a:lnTo>
                    <a:lnTo>
                      <a:pt x="70" y="32"/>
                    </a:lnTo>
                    <a:lnTo>
                      <a:pt x="62" y="30"/>
                    </a:lnTo>
                    <a:lnTo>
                      <a:pt x="62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57" name="Google Shape;2057;p61"/>
          <p:cNvGrpSpPr/>
          <p:nvPr/>
        </p:nvGrpSpPr>
        <p:grpSpPr>
          <a:xfrm>
            <a:off x="305501" y="2946617"/>
            <a:ext cx="1368000" cy="1368000"/>
            <a:chOff x="4974643" y="3474401"/>
            <a:chExt cx="612000" cy="612000"/>
          </a:xfrm>
        </p:grpSpPr>
        <p:sp>
          <p:nvSpPr>
            <p:cNvPr id="2058" name="Google Shape;2058;p61"/>
            <p:cNvSpPr/>
            <p:nvPr/>
          </p:nvSpPr>
          <p:spPr>
            <a:xfrm>
              <a:off x="4974643" y="3474401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59" name="Google Shape;2059;p61"/>
            <p:cNvSpPr/>
            <p:nvPr/>
          </p:nvSpPr>
          <p:spPr>
            <a:xfrm>
              <a:off x="5056596" y="3626611"/>
              <a:ext cx="448094" cy="385457"/>
            </a:xfrm>
            <a:custGeom>
              <a:rect b="b" l="l" r="r" t="t"/>
              <a:pathLst>
                <a:path extrusionOk="0" h="320" w="372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4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pl-PL"/>
              <a:t>6. Nagrody</a:t>
            </a:r>
            <a:endParaRPr/>
          </a:p>
        </p:txBody>
      </p:sp>
      <p:sp>
        <p:nvSpPr>
          <p:cNvPr id="2065" name="Google Shape;2065;p14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2066" name="Google Shape;2066;p14"/>
          <p:cNvGrpSpPr/>
          <p:nvPr/>
        </p:nvGrpSpPr>
        <p:grpSpPr>
          <a:xfrm>
            <a:off x="8244000" y="0"/>
            <a:ext cx="900000" cy="900000"/>
            <a:chOff x="4974643" y="3474401"/>
            <a:chExt cx="612000" cy="612000"/>
          </a:xfrm>
        </p:grpSpPr>
        <p:sp>
          <p:nvSpPr>
            <p:cNvPr id="2067" name="Google Shape;2067;p14"/>
            <p:cNvSpPr/>
            <p:nvPr/>
          </p:nvSpPr>
          <p:spPr>
            <a:xfrm>
              <a:off x="4974643" y="3474401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5056596" y="3626611"/>
              <a:ext cx="448094" cy="385457"/>
            </a:xfrm>
            <a:custGeom>
              <a:rect b="b" l="l" r="r" t="t"/>
              <a:pathLst>
                <a:path extrusionOk="0" h="320" w="372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9" name="Google Shape;2069;p14"/>
          <p:cNvSpPr/>
          <p:nvPr/>
        </p:nvSpPr>
        <p:spPr>
          <a:xfrm>
            <a:off x="1412895" y="3838533"/>
            <a:ext cx="1080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Praktyki w PwC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14"/>
          <p:cNvSpPr/>
          <p:nvPr/>
        </p:nvSpPr>
        <p:spPr>
          <a:xfrm>
            <a:off x="4038230" y="3844507"/>
            <a:ext cx="108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Oficjalne dyplomy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14"/>
          <p:cNvSpPr/>
          <p:nvPr/>
        </p:nvSpPr>
        <p:spPr>
          <a:xfrm>
            <a:off x="6663565" y="3844507"/>
            <a:ext cx="1080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Gadżety PwC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2" name="Google Shape;2072;p14"/>
          <p:cNvCxnSpPr/>
          <p:nvPr/>
        </p:nvCxnSpPr>
        <p:spPr>
          <a:xfrm rot="10800000">
            <a:off x="1938939" y="3354835"/>
            <a:ext cx="0" cy="494183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3" name="Google Shape;2073;p14"/>
          <p:cNvCxnSpPr/>
          <p:nvPr/>
        </p:nvCxnSpPr>
        <p:spPr>
          <a:xfrm rot="10800000">
            <a:off x="4578230" y="3354835"/>
            <a:ext cx="0" cy="494183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4" name="Google Shape;2074;p14"/>
          <p:cNvCxnSpPr/>
          <p:nvPr/>
        </p:nvCxnSpPr>
        <p:spPr>
          <a:xfrm rot="10800000">
            <a:off x="7217520" y="3354835"/>
            <a:ext cx="0" cy="494183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5" name="Google Shape;2075;p14"/>
          <p:cNvSpPr/>
          <p:nvPr/>
        </p:nvSpPr>
        <p:spPr>
          <a:xfrm>
            <a:off x="314325" y="1235075"/>
            <a:ext cx="8520113" cy="319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Autorzy najlepszych modeli otrzymają: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076" name="Google Shape;2076;p14"/>
          <p:cNvGrpSpPr/>
          <p:nvPr/>
        </p:nvGrpSpPr>
        <p:grpSpPr>
          <a:xfrm>
            <a:off x="1209890" y="1877924"/>
            <a:ext cx="1440000" cy="1440000"/>
            <a:chOff x="9617181" y="4690710"/>
            <a:chExt cx="612000" cy="612000"/>
          </a:xfrm>
        </p:grpSpPr>
        <p:sp>
          <p:nvSpPr>
            <p:cNvPr id="2077" name="Google Shape;2077;p14"/>
            <p:cNvSpPr/>
            <p:nvPr/>
          </p:nvSpPr>
          <p:spPr>
            <a:xfrm>
              <a:off x="9617181" y="4690710"/>
              <a:ext cx="612000" cy="61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04A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9703458" y="4818431"/>
              <a:ext cx="438669" cy="463039"/>
            </a:xfrm>
            <a:custGeom>
              <a:rect b="b" l="l" r="r" t="t"/>
              <a:pathLst>
                <a:path extrusionOk="0" h="380" w="360">
                  <a:moveTo>
                    <a:pt x="240" y="28"/>
                  </a:moveTo>
                  <a:lnTo>
                    <a:pt x="240" y="28"/>
                  </a:lnTo>
                  <a:lnTo>
                    <a:pt x="240" y="22"/>
                  </a:lnTo>
                  <a:lnTo>
                    <a:pt x="242" y="18"/>
                  </a:lnTo>
                  <a:lnTo>
                    <a:pt x="248" y="8"/>
                  </a:lnTo>
                  <a:lnTo>
                    <a:pt x="258" y="2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80" y="2"/>
                  </a:lnTo>
                  <a:lnTo>
                    <a:pt x="290" y="8"/>
                  </a:lnTo>
                  <a:lnTo>
                    <a:pt x="296" y="18"/>
                  </a:lnTo>
                  <a:lnTo>
                    <a:pt x="298" y="22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298" y="34"/>
                  </a:lnTo>
                  <a:lnTo>
                    <a:pt x="296" y="40"/>
                  </a:lnTo>
                  <a:lnTo>
                    <a:pt x="290" y="50"/>
                  </a:lnTo>
                  <a:lnTo>
                    <a:pt x="280" y="56"/>
                  </a:lnTo>
                  <a:lnTo>
                    <a:pt x="274" y="58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2" y="58"/>
                  </a:lnTo>
                  <a:lnTo>
                    <a:pt x="258" y="56"/>
                  </a:lnTo>
                  <a:lnTo>
                    <a:pt x="248" y="50"/>
                  </a:lnTo>
                  <a:lnTo>
                    <a:pt x="242" y="40"/>
                  </a:lnTo>
                  <a:lnTo>
                    <a:pt x="240" y="34"/>
                  </a:lnTo>
                  <a:lnTo>
                    <a:pt x="240" y="28"/>
                  </a:lnTo>
                  <a:lnTo>
                    <a:pt x="240" y="28"/>
                  </a:lnTo>
                  <a:close/>
                  <a:moveTo>
                    <a:pt x="360" y="190"/>
                  </a:moveTo>
                  <a:lnTo>
                    <a:pt x="344" y="90"/>
                  </a:lnTo>
                  <a:lnTo>
                    <a:pt x="344" y="90"/>
                  </a:lnTo>
                  <a:lnTo>
                    <a:pt x="344" y="88"/>
                  </a:lnTo>
                  <a:lnTo>
                    <a:pt x="344" y="88"/>
                  </a:lnTo>
                  <a:lnTo>
                    <a:pt x="340" y="80"/>
                  </a:lnTo>
                  <a:lnTo>
                    <a:pt x="332" y="74"/>
                  </a:lnTo>
                  <a:lnTo>
                    <a:pt x="324" y="70"/>
                  </a:lnTo>
                  <a:lnTo>
                    <a:pt x="314" y="68"/>
                  </a:lnTo>
                  <a:lnTo>
                    <a:pt x="288" y="68"/>
                  </a:lnTo>
                  <a:lnTo>
                    <a:pt x="270" y="102"/>
                  </a:lnTo>
                  <a:lnTo>
                    <a:pt x="250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14" y="70"/>
                  </a:lnTo>
                  <a:lnTo>
                    <a:pt x="206" y="74"/>
                  </a:lnTo>
                  <a:lnTo>
                    <a:pt x="198" y="80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4" y="90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204" y="102"/>
                  </a:lnTo>
                  <a:lnTo>
                    <a:pt x="214" y="106"/>
                  </a:lnTo>
                  <a:lnTo>
                    <a:pt x="224" y="114"/>
                  </a:lnTo>
                  <a:lnTo>
                    <a:pt x="232" y="122"/>
                  </a:lnTo>
                  <a:lnTo>
                    <a:pt x="240" y="132"/>
                  </a:lnTo>
                  <a:lnTo>
                    <a:pt x="244" y="142"/>
                  </a:lnTo>
                  <a:lnTo>
                    <a:pt x="248" y="154"/>
                  </a:lnTo>
                  <a:lnTo>
                    <a:pt x="248" y="166"/>
                  </a:lnTo>
                  <a:lnTo>
                    <a:pt x="248" y="166"/>
                  </a:lnTo>
                  <a:lnTo>
                    <a:pt x="248" y="178"/>
                  </a:lnTo>
                  <a:lnTo>
                    <a:pt x="246" y="188"/>
                  </a:lnTo>
                  <a:lnTo>
                    <a:pt x="240" y="198"/>
                  </a:lnTo>
                  <a:lnTo>
                    <a:pt x="234" y="208"/>
                  </a:lnTo>
                  <a:lnTo>
                    <a:pt x="250" y="208"/>
                  </a:lnTo>
                  <a:lnTo>
                    <a:pt x="250" y="208"/>
                  </a:lnTo>
                  <a:lnTo>
                    <a:pt x="260" y="208"/>
                  </a:lnTo>
                  <a:lnTo>
                    <a:pt x="270" y="210"/>
                  </a:lnTo>
                  <a:lnTo>
                    <a:pt x="278" y="214"/>
                  </a:lnTo>
                  <a:lnTo>
                    <a:pt x="286" y="218"/>
                  </a:lnTo>
                  <a:lnTo>
                    <a:pt x="294" y="222"/>
                  </a:lnTo>
                  <a:lnTo>
                    <a:pt x="300" y="228"/>
                  </a:lnTo>
                  <a:lnTo>
                    <a:pt x="306" y="236"/>
                  </a:lnTo>
                  <a:lnTo>
                    <a:pt x="310" y="244"/>
                  </a:lnTo>
                  <a:lnTo>
                    <a:pt x="308" y="118"/>
                  </a:lnTo>
                  <a:lnTo>
                    <a:pt x="318" y="118"/>
                  </a:lnTo>
                  <a:lnTo>
                    <a:pt x="330" y="196"/>
                  </a:lnTo>
                  <a:lnTo>
                    <a:pt x="330" y="196"/>
                  </a:lnTo>
                  <a:lnTo>
                    <a:pt x="332" y="200"/>
                  </a:lnTo>
                  <a:lnTo>
                    <a:pt x="336" y="204"/>
                  </a:lnTo>
                  <a:lnTo>
                    <a:pt x="340" y="208"/>
                  </a:lnTo>
                  <a:lnTo>
                    <a:pt x="346" y="208"/>
                  </a:lnTo>
                  <a:lnTo>
                    <a:pt x="346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4" y="206"/>
                  </a:lnTo>
                  <a:lnTo>
                    <a:pt x="358" y="202"/>
                  </a:lnTo>
                  <a:lnTo>
                    <a:pt x="360" y="196"/>
                  </a:lnTo>
                  <a:lnTo>
                    <a:pt x="360" y="190"/>
                  </a:lnTo>
                  <a:lnTo>
                    <a:pt x="360" y="190"/>
                  </a:lnTo>
                  <a:close/>
                  <a:moveTo>
                    <a:pt x="92" y="58"/>
                  </a:moveTo>
                  <a:lnTo>
                    <a:pt x="92" y="58"/>
                  </a:lnTo>
                  <a:lnTo>
                    <a:pt x="98" y="58"/>
                  </a:lnTo>
                  <a:lnTo>
                    <a:pt x="102" y="56"/>
                  </a:lnTo>
                  <a:lnTo>
                    <a:pt x="112" y="50"/>
                  </a:lnTo>
                  <a:lnTo>
                    <a:pt x="118" y="40"/>
                  </a:lnTo>
                  <a:lnTo>
                    <a:pt x="120" y="34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8" y="18"/>
                  </a:lnTo>
                  <a:lnTo>
                    <a:pt x="112" y="8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0" y="8"/>
                  </a:lnTo>
                  <a:lnTo>
                    <a:pt x="64" y="18"/>
                  </a:lnTo>
                  <a:lnTo>
                    <a:pt x="62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40"/>
                  </a:lnTo>
                  <a:lnTo>
                    <a:pt x="70" y="50"/>
                  </a:lnTo>
                  <a:lnTo>
                    <a:pt x="80" y="56"/>
                  </a:lnTo>
                  <a:lnTo>
                    <a:pt x="86" y="58"/>
                  </a:lnTo>
                  <a:lnTo>
                    <a:pt x="92" y="58"/>
                  </a:lnTo>
                  <a:lnTo>
                    <a:pt x="92" y="58"/>
                  </a:lnTo>
                  <a:close/>
                  <a:moveTo>
                    <a:pt x="30" y="196"/>
                  </a:moveTo>
                  <a:lnTo>
                    <a:pt x="42" y="118"/>
                  </a:lnTo>
                  <a:lnTo>
                    <a:pt x="52" y="118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4" y="236"/>
                  </a:lnTo>
                  <a:lnTo>
                    <a:pt x="60" y="228"/>
                  </a:lnTo>
                  <a:lnTo>
                    <a:pt x="66" y="222"/>
                  </a:lnTo>
                  <a:lnTo>
                    <a:pt x="74" y="218"/>
                  </a:lnTo>
                  <a:lnTo>
                    <a:pt x="82" y="214"/>
                  </a:lnTo>
                  <a:lnTo>
                    <a:pt x="90" y="210"/>
                  </a:lnTo>
                  <a:lnTo>
                    <a:pt x="100" y="208"/>
                  </a:lnTo>
                  <a:lnTo>
                    <a:pt x="110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0" y="198"/>
                  </a:lnTo>
                  <a:lnTo>
                    <a:pt x="114" y="188"/>
                  </a:lnTo>
                  <a:lnTo>
                    <a:pt x="112" y="17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54"/>
                  </a:lnTo>
                  <a:lnTo>
                    <a:pt x="116" y="142"/>
                  </a:lnTo>
                  <a:lnTo>
                    <a:pt x="120" y="132"/>
                  </a:lnTo>
                  <a:lnTo>
                    <a:pt x="128" y="122"/>
                  </a:lnTo>
                  <a:lnTo>
                    <a:pt x="136" y="114"/>
                  </a:lnTo>
                  <a:lnTo>
                    <a:pt x="146" y="106"/>
                  </a:lnTo>
                  <a:lnTo>
                    <a:pt x="156" y="102"/>
                  </a:lnTo>
                  <a:lnTo>
                    <a:pt x="168" y="98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2" y="80"/>
                  </a:lnTo>
                  <a:lnTo>
                    <a:pt x="154" y="74"/>
                  </a:lnTo>
                  <a:lnTo>
                    <a:pt x="146" y="70"/>
                  </a:lnTo>
                  <a:lnTo>
                    <a:pt x="138" y="68"/>
                  </a:lnTo>
                  <a:lnTo>
                    <a:pt x="110" y="68"/>
                  </a:lnTo>
                  <a:lnTo>
                    <a:pt x="90" y="102"/>
                  </a:lnTo>
                  <a:lnTo>
                    <a:pt x="72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36" y="70"/>
                  </a:lnTo>
                  <a:lnTo>
                    <a:pt x="28" y="74"/>
                  </a:lnTo>
                  <a:lnTo>
                    <a:pt x="20" y="8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2" y="202"/>
                  </a:lnTo>
                  <a:lnTo>
                    <a:pt x="6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4" y="208"/>
                  </a:lnTo>
                  <a:lnTo>
                    <a:pt x="14" y="208"/>
                  </a:lnTo>
                  <a:lnTo>
                    <a:pt x="20" y="208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0" y="196"/>
                  </a:lnTo>
                  <a:lnTo>
                    <a:pt x="30" y="196"/>
                  </a:lnTo>
                  <a:close/>
                  <a:moveTo>
                    <a:pt x="180" y="118"/>
                  </a:moveTo>
                  <a:lnTo>
                    <a:pt x="180" y="118"/>
                  </a:lnTo>
                  <a:lnTo>
                    <a:pt x="170" y="118"/>
                  </a:lnTo>
                  <a:lnTo>
                    <a:pt x="162" y="120"/>
                  </a:lnTo>
                  <a:lnTo>
                    <a:pt x="152" y="126"/>
                  </a:lnTo>
                  <a:lnTo>
                    <a:pt x="146" y="132"/>
                  </a:lnTo>
                  <a:lnTo>
                    <a:pt x="140" y="138"/>
                  </a:lnTo>
                  <a:lnTo>
                    <a:pt x="136" y="146"/>
                  </a:lnTo>
                  <a:lnTo>
                    <a:pt x="132" y="156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6"/>
                  </a:lnTo>
                  <a:lnTo>
                    <a:pt x="136" y="184"/>
                  </a:lnTo>
                  <a:lnTo>
                    <a:pt x="140" y="194"/>
                  </a:lnTo>
                  <a:lnTo>
                    <a:pt x="146" y="200"/>
                  </a:lnTo>
                  <a:lnTo>
                    <a:pt x="152" y="206"/>
                  </a:lnTo>
                  <a:lnTo>
                    <a:pt x="162" y="210"/>
                  </a:lnTo>
                  <a:lnTo>
                    <a:pt x="170" y="214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214"/>
                  </a:lnTo>
                  <a:lnTo>
                    <a:pt x="200" y="210"/>
                  </a:lnTo>
                  <a:lnTo>
                    <a:pt x="208" y="206"/>
                  </a:lnTo>
                  <a:lnTo>
                    <a:pt x="214" y="200"/>
                  </a:lnTo>
                  <a:lnTo>
                    <a:pt x="220" y="194"/>
                  </a:lnTo>
                  <a:lnTo>
                    <a:pt x="224" y="184"/>
                  </a:lnTo>
                  <a:lnTo>
                    <a:pt x="228" y="176"/>
                  </a:lnTo>
                  <a:lnTo>
                    <a:pt x="228" y="166"/>
                  </a:lnTo>
                  <a:lnTo>
                    <a:pt x="228" y="166"/>
                  </a:lnTo>
                  <a:lnTo>
                    <a:pt x="228" y="156"/>
                  </a:lnTo>
                  <a:lnTo>
                    <a:pt x="224" y="146"/>
                  </a:lnTo>
                  <a:lnTo>
                    <a:pt x="220" y="138"/>
                  </a:lnTo>
                  <a:lnTo>
                    <a:pt x="214" y="132"/>
                  </a:lnTo>
                  <a:lnTo>
                    <a:pt x="208" y="126"/>
                  </a:lnTo>
                  <a:lnTo>
                    <a:pt x="200" y="120"/>
                  </a:lnTo>
                  <a:lnTo>
                    <a:pt x="190" y="118"/>
                  </a:lnTo>
                  <a:lnTo>
                    <a:pt x="180" y="118"/>
                  </a:lnTo>
                  <a:close/>
                  <a:moveTo>
                    <a:pt x="296" y="260"/>
                  </a:moveTo>
                  <a:lnTo>
                    <a:pt x="296" y="260"/>
                  </a:lnTo>
                  <a:lnTo>
                    <a:pt x="294" y="25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88" y="246"/>
                  </a:lnTo>
                  <a:lnTo>
                    <a:pt x="278" y="236"/>
                  </a:lnTo>
                  <a:lnTo>
                    <a:pt x="266" y="230"/>
                  </a:lnTo>
                  <a:lnTo>
                    <a:pt x="250" y="228"/>
                  </a:lnTo>
                  <a:lnTo>
                    <a:pt x="210" y="228"/>
                  </a:lnTo>
                  <a:lnTo>
                    <a:pt x="180" y="278"/>
                  </a:lnTo>
                  <a:lnTo>
                    <a:pt x="150" y="228"/>
                  </a:lnTo>
                  <a:lnTo>
                    <a:pt x="110" y="228"/>
                  </a:lnTo>
                  <a:lnTo>
                    <a:pt x="110" y="228"/>
                  </a:lnTo>
                  <a:lnTo>
                    <a:pt x="94" y="230"/>
                  </a:lnTo>
                  <a:lnTo>
                    <a:pt x="82" y="236"/>
                  </a:lnTo>
                  <a:lnTo>
                    <a:pt x="72" y="246"/>
                  </a:lnTo>
                  <a:lnTo>
                    <a:pt x="68" y="252"/>
                  </a:lnTo>
                  <a:lnTo>
                    <a:pt x="66" y="258"/>
                  </a:lnTo>
                  <a:lnTo>
                    <a:pt x="66" y="258"/>
                  </a:lnTo>
                  <a:lnTo>
                    <a:pt x="64" y="26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72" y="352"/>
                  </a:lnTo>
                  <a:lnTo>
                    <a:pt x="96" y="362"/>
                  </a:lnTo>
                  <a:lnTo>
                    <a:pt x="106" y="304"/>
                  </a:lnTo>
                  <a:lnTo>
                    <a:pt x="118" y="304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30" y="374"/>
                  </a:lnTo>
                  <a:lnTo>
                    <a:pt x="146" y="378"/>
                  </a:lnTo>
                  <a:lnTo>
                    <a:pt x="162" y="380"/>
                  </a:lnTo>
                  <a:lnTo>
                    <a:pt x="180" y="380"/>
                  </a:lnTo>
                  <a:lnTo>
                    <a:pt x="180" y="380"/>
                  </a:lnTo>
                  <a:lnTo>
                    <a:pt x="196" y="380"/>
                  </a:lnTo>
                  <a:lnTo>
                    <a:pt x="214" y="378"/>
                  </a:lnTo>
                  <a:lnTo>
                    <a:pt x="230" y="374"/>
                  </a:lnTo>
                  <a:lnTo>
                    <a:pt x="246" y="370"/>
                  </a:lnTo>
                  <a:lnTo>
                    <a:pt x="242" y="304"/>
                  </a:lnTo>
                  <a:lnTo>
                    <a:pt x="254" y="304"/>
                  </a:lnTo>
                  <a:lnTo>
                    <a:pt x="264" y="362"/>
                  </a:lnTo>
                  <a:lnTo>
                    <a:pt x="264" y="362"/>
                  </a:lnTo>
                  <a:lnTo>
                    <a:pt x="288" y="350"/>
                  </a:lnTo>
                  <a:lnTo>
                    <a:pt x="308" y="336"/>
                  </a:lnTo>
                  <a:lnTo>
                    <a:pt x="296" y="2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9" name="Google Shape;2079;p14"/>
          <p:cNvGrpSpPr/>
          <p:nvPr/>
        </p:nvGrpSpPr>
        <p:grpSpPr>
          <a:xfrm>
            <a:off x="3849181" y="1877924"/>
            <a:ext cx="1440000" cy="1440000"/>
            <a:chOff x="8742468" y="3474401"/>
            <a:chExt cx="612000" cy="612000"/>
          </a:xfrm>
        </p:grpSpPr>
        <p:sp>
          <p:nvSpPr>
            <p:cNvPr id="2080" name="Google Shape;2080;p14"/>
            <p:cNvSpPr/>
            <p:nvPr/>
          </p:nvSpPr>
          <p:spPr>
            <a:xfrm>
              <a:off x="8742468" y="3474401"/>
              <a:ext cx="612000" cy="61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D04A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8894545" y="3569952"/>
              <a:ext cx="307068" cy="424047"/>
            </a:xfrm>
            <a:custGeom>
              <a:rect b="b" l="l" r="r" t="t"/>
              <a:pathLst>
                <a:path extrusionOk="0" h="348" w="252">
                  <a:moveTo>
                    <a:pt x="252" y="32"/>
                  </a:moveTo>
                  <a:lnTo>
                    <a:pt x="252" y="332"/>
                  </a:lnTo>
                  <a:lnTo>
                    <a:pt x="252" y="332"/>
                  </a:lnTo>
                  <a:lnTo>
                    <a:pt x="250" y="338"/>
                  </a:lnTo>
                  <a:lnTo>
                    <a:pt x="248" y="344"/>
                  </a:lnTo>
                  <a:lnTo>
                    <a:pt x="242" y="346"/>
                  </a:lnTo>
                  <a:lnTo>
                    <a:pt x="236" y="348"/>
                  </a:lnTo>
                  <a:lnTo>
                    <a:pt x="16" y="348"/>
                  </a:lnTo>
                  <a:lnTo>
                    <a:pt x="16" y="348"/>
                  </a:lnTo>
                  <a:lnTo>
                    <a:pt x="10" y="346"/>
                  </a:lnTo>
                  <a:lnTo>
                    <a:pt x="4" y="344"/>
                  </a:lnTo>
                  <a:lnTo>
                    <a:pt x="2" y="338"/>
                  </a:lnTo>
                  <a:lnTo>
                    <a:pt x="0" y="3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6"/>
                  </a:lnTo>
                  <a:lnTo>
                    <a:pt x="16" y="16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6" y="30"/>
                  </a:lnTo>
                  <a:lnTo>
                    <a:pt x="84" y="34"/>
                  </a:lnTo>
                  <a:lnTo>
                    <a:pt x="16" y="34"/>
                  </a:lnTo>
                  <a:lnTo>
                    <a:pt x="16" y="332"/>
                  </a:lnTo>
                  <a:lnTo>
                    <a:pt x="236" y="332"/>
                  </a:lnTo>
                  <a:lnTo>
                    <a:pt x="236" y="34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66" y="30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2" y="16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42" y="16"/>
                  </a:lnTo>
                  <a:lnTo>
                    <a:pt x="248" y="20"/>
                  </a:lnTo>
                  <a:lnTo>
                    <a:pt x="250" y="26"/>
                  </a:lnTo>
                  <a:lnTo>
                    <a:pt x="252" y="32"/>
                  </a:lnTo>
                  <a:lnTo>
                    <a:pt x="252" y="32"/>
                  </a:lnTo>
                  <a:close/>
                  <a:moveTo>
                    <a:pt x="216" y="94"/>
                  </a:moveTo>
                  <a:lnTo>
                    <a:pt x="216" y="312"/>
                  </a:lnTo>
                  <a:lnTo>
                    <a:pt x="36" y="312"/>
                  </a:lnTo>
                  <a:lnTo>
                    <a:pt x="36" y="94"/>
                  </a:lnTo>
                  <a:lnTo>
                    <a:pt x="36" y="94"/>
                  </a:lnTo>
                  <a:lnTo>
                    <a:pt x="36" y="94"/>
                  </a:lnTo>
                  <a:lnTo>
                    <a:pt x="216" y="94"/>
                  </a:lnTo>
                  <a:lnTo>
                    <a:pt x="216" y="94"/>
                  </a:lnTo>
                  <a:lnTo>
                    <a:pt x="216" y="94"/>
                  </a:lnTo>
                  <a:lnTo>
                    <a:pt x="216" y="94"/>
                  </a:lnTo>
                  <a:close/>
                  <a:moveTo>
                    <a:pt x="132" y="186"/>
                  </a:moveTo>
                  <a:lnTo>
                    <a:pt x="132" y="186"/>
                  </a:lnTo>
                  <a:lnTo>
                    <a:pt x="128" y="184"/>
                  </a:lnTo>
                  <a:lnTo>
                    <a:pt x="124" y="182"/>
                  </a:lnTo>
                  <a:lnTo>
                    <a:pt x="122" y="184"/>
                  </a:lnTo>
                  <a:lnTo>
                    <a:pt x="118" y="186"/>
                  </a:lnTo>
                  <a:lnTo>
                    <a:pt x="86" y="218"/>
                  </a:lnTo>
                  <a:lnTo>
                    <a:pt x="74" y="206"/>
                  </a:lnTo>
                  <a:lnTo>
                    <a:pt x="74" y="206"/>
                  </a:lnTo>
                  <a:lnTo>
                    <a:pt x="70" y="204"/>
                  </a:lnTo>
                  <a:lnTo>
                    <a:pt x="68" y="204"/>
                  </a:lnTo>
                  <a:lnTo>
                    <a:pt x="64" y="204"/>
                  </a:lnTo>
                  <a:lnTo>
                    <a:pt x="60" y="206"/>
                  </a:lnTo>
                  <a:lnTo>
                    <a:pt x="60" y="206"/>
                  </a:lnTo>
                  <a:lnTo>
                    <a:pt x="58" y="210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82" y="242"/>
                  </a:lnTo>
                  <a:lnTo>
                    <a:pt x="86" y="242"/>
                  </a:lnTo>
                  <a:lnTo>
                    <a:pt x="86" y="242"/>
                  </a:lnTo>
                  <a:lnTo>
                    <a:pt x="90" y="242"/>
                  </a:lnTo>
                  <a:lnTo>
                    <a:pt x="92" y="238"/>
                  </a:lnTo>
                  <a:lnTo>
                    <a:pt x="132" y="200"/>
                  </a:lnTo>
                  <a:lnTo>
                    <a:pt x="132" y="200"/>
                  </a:lnTo>
                  <a:lnTo>
                    <a:pt x="134" y="196"/>
                  </a:lnTo>
                  <a:lnTo>
                    <a:pt x="134" y="192"/>
                  </a:lnTo>
                  <a:lnTo>
                    <a:pt x="134" y="188"/>
                  </a:lnTo>
                  <a:lnTo>
                    <a:pt x="132" y="186"/>
                  </a:lnTo>
                  <a:lnTo>
                    <a:pt x="132" y="186"/>
                  </a:lnTo>
                  <a:close/>
                  <a:moveTo>
                    <a:pt x="132" y="124"/>
                  </a:moveTo>
                  <a:lnTo>
                    <a:pt x="132" y="124"/>
                  </a:lnTo>
                  <a:lnTo>
                    <a:pt x="128" y="122"/>
                  </a:lnTo>
                  <a:lnTo>
                    <a:pt x="124" y="120"/>
                  </a:lnTo>
                  <a:lnTo>
                    <a:pt x="122" y="122"/>
                  </a:lnTo>
                  <a:lnTo>
                    <a:pt x="118" y="124"/>
                  </a:lnTo>
                  <a:lnTo>
                    <a:pt x="86" y="156"/>
                  </a:lnTo>
                  <a:lnTo>
                    <a:pt x="74" y="144"/>
                  </a:lnTo>
                  <a:lnTo>
                    <a:pt x="74" y="144"/>
                  </a:lnTo>
                  <a:lnTo>
                    <a:pt x="70" y="142"/>
                  </a:lnTo>
                  <a:lnTo>
                    <a:pt x="68" y="142"/>
                  </a:lnTo>
                  <a:lnTo>
                    <a:pt x="64" y="142"/>
                  </a:lnTo>
                  <a:lnTo>
                    <a:pt x="60" y="144"/>
                  </a:lnTo>
                  <a:lnTo>
                    <a:pt x="60" y="144"/>
                  </a:lnTo>
                  <a:lnTo>
                    <a:pt x="58" y="148"/>
                  </a:lnTo>
                  <a:lnTo>
                    <a:pt x="58" y="152"/>
                  </a:lnTo>
                  <a:lnTo>
                    <a:pt x="58" y="156"/>
                  </a:lnTo>
                  <a:lnTo>
                    <a:pt x="60" y="15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2" y="180"/>
                  </a:lnTo>
                  <a:lnTo>
                    <a:pt x="86" y="180"/>
                  </a:lnTo>
                  <a:lnTo>
                    <a:pt x="86" y="180"/>
                  </a:lnTo>
                  <a:lnTo>
                    <a:pt x="90" y="180"/>
                  </a:lnTo>
                  <a:lnTo>
                    <a:pt x="92" y="178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34" y="134"/>
                  </a:lnTo>
                  <a:lnTo>
                    <a:pt x="134" y="130"/>
                  </a:lnTo>
                  <a:lnTo>
                    <a:pt x="134" y="126"/>
                  </a:lnTo>
                  <a:lnTo>
                    <a:pt x="132" y="124"/>
                  </a:lnTo>
                  <a:lnTo>
                    <a:pt x="132" y="124"/>
                  </a:lnTo>
                  <a:close/>
                  <a:moveTo>
                    <a:pt x="36" y="64"/>
                  </a:moveTo>
                  <a:lnTo>
                    <a:pt x="36" y="64"/>
                  </a:lnTo>
                  <a:lnTo>
                    <a:pt x="36" y="58"/>
                  </a:lnTo>
                  <a:lnTo>
                    <a:pt x="40" y="54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86" y="46"/>
                  </a:lnTo>
                  <a:lnTo>
                    <a:pt x="94" y="42"/>
                  </a:lnTo>
                  <a:lnTo>
                    <a:pt x="98" y="36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2" y="16"/>
                  </a:lnTo>
                  <a:lnTo>
                    <a:pt x="108" y="8"/>
                  </a:lnTo>
                  <a:lnTo>
                    <a:pt x="116" y="2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6" y="2"/>
                  </a:lnTo>
                  <a:lnTo>
                    <a:pt x="144" y="8"/>
                  </a:lnTo>
                  <a:lnTo>
                    <a:pt x="150" y="16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54" y="36"/>
                  </a:lnTo>
                  <a:lnTo>
                    <a:pt x="158" y="42"/>
                  </a:lnTo>
                  <a:lnTo>
                    <a:pt x="166" y="46"/>
                  </a:lnTo>
                  <a:lnTo>
                    <a:pt x="174" y="48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206" y="50"/>
                  </a:lnTo>
                  <a:lnTo>
                    <a:pt x="212" y="54"/>
                  </a:lnTo>
                  <a:lnTo>
                    <a:pt x="216" y="58"/>
                  </a:lnTo>
                  <a:lnTo>
                    <a:pt x="216" y="64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6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36" y="78"/>
                  </a:lnTo>
                  <a:lnTo>
                    <a:pt x="36" y="64"/>
                  </a:lnTo>
                  <a:close/>
                  <a:moveTo>
                    <a:pt x="116" y="26"/>
                  </a:moveTo>
                  <a:lnTo>
                    <a:pt x="116" y="26"/>
                  </a:lnTo>
                  <a:lnTo>
                    <a:pt x="116" y="30"/>
                  </a:lnTo>
                  <a:lnTo>
                    <a:pt x="118" y="34"/>
                  </a:lnTo>
                  <a:lnTo>
                    <a:pt x="122" y="36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30" y="36"/>
                  </a:lnTo>
                  <a:lnTo>
                    <a:pt x="134" y="34"/>
                  </a:lnTo>
                  <a:lnTo>
                    <a:pt x="136" y="30"/>
                  </a:lnTo>
                  <a:lnTo>
                    <a:pt x="136" y="26"/>
                  </a:lnTo>
                  <a:lnTo>
                    <a:pt x="136" y="26"/>
                  </a:lnTo>
                  <a:lnTo>
                    <a:pt x="136" y="22"/>
                  </a:lnTo>
                  <a:lnTo>
                    <a:pt x="134" y="20"/>
                  </a:lnTo>
                  <a:lnTo>
                    <a:pt x="130" y="16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2" y="16"/>
                  </a:lnTo>
                  <a:lnTo>
                    <a:pt x="118" y="20"/>
                  </a:lnTo>
                  <a:lnTo>
                    <a:pt x="116" y="22"/>
                  </a:lnTo>
                  <a:lnTo>
                    <a:pt x="116" y="26"/>
                  </a:lnTo>
                  <a:lnTo>
                    <a:pt x="11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2" name="Google Shape;2082;p14"/>
          <p:cNvGrpSpPr/>
          <p:nvPr/>
        </p:nvGrpSpPr>
        <p:grpSpPr>
          <a:xfrm>
            <a:off x="6488471" y="1877924"/>
            <a:ext cx="1440000" cy="1440000"/>
            <a:chOff x="7796123" y="1103685"/>
            <a:chExt cx="612000" cy="612000"/>
          </a:xfrm>
        </p:grpSpPr>
        <p:sp>
          <p:nvSpPr>
            <p:cNvPr id="2083" name="Google Shape;2083;p14"/>
            <p:cNvSpPr/>
            <p:nvPr/>
          </p:nvSpPr>
          <p:spPr>
            <a:xfrm>
              <a:off x="7796123" y="1103685"/>
              <a:ext cx="612000" cy="612000"/>
            </a:xfrm>
            <a:prstGeom prst="ellipse">
              <a:avLst/>
            </a:prstGeom>
            <a:solidFill>
              <a:srgbClr val="D04A0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descr="\\Lon234\m&amp;c_document production\Shared resources\Branding\Logo types\PwC_white_logos\PwC_fl_160mmh_wt.png" id="2084" name="Google Shape;208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6175" y="1245447"/>
              <a:ext cx="403510" cy="3062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62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2090" name="Google Shape;2090;p62"/>
          <p:cNvGrpSpPr/>
          <p:nvPr/>
        </p:nvGrpSpPr>
        <p:grpSpPr>
          <a:xfrm>
            <a:off x="2313854" y="1914526"/>
            <a:ext cx="6311157" cy="2856530"/>
            <a:chOff x="-406400" y="-312738"/>
            <a:chExt cx="11591925" cy="5246688"/>
          </a:xfrm>
        </p:grpSpPr>
        <p:sp>
          <p:nvSpPr>
            <p:cNvPr id="2091" name="Google Shape;2091;p62"/>
            <p:cNvSpPr/>
            <p:nvPr/>
          </p:nvSpPr>
          <p:spPr>
            <a:xfrm>
              <a:off x="3175" y="3175"/>
              <a:ext cx="10690225" cy="4930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2"/>
            <p:cNvSpPr/>
            <p:nvPr/>
          </p:nvSpPr>
          <p:spPr>
            <a:xfrm>
              <a:off x="-406400" y="-312738"/>
              <a:ext cx="11591925" cy="4987925"/>
            </a:xfrm>
            <a:custGeom>
              <a:rect b="b" l="l" r="r" t="t"/>
              <a:pathLst>
                <a:path extrusionOk="0" h="2410" w="5599">
                  <a:moveTo>
                    <a:pt x="632" y="2410"/>
                  </a:moveTo>
                  <a:cubicBezTo>
                    <a:pt x="632" y="2410"/>
                    <a:pt x="0" y="2129"/>
                    <a:pt x="264" y="1861"/>
                  </a:cubicBezTo>
                  <a:cubicBezTo>
                    <a:pt x="528" y="1592"/>
                    <a:pt x="1426" y="1609"/>
                    <a:pt x="1350" y="1310"/>
                  </a:cubicBezTo>
                  <a:cubicBezTo>
                    <a:pt x="1274" y="1011"/>
                    <a:pt x="1086" y="910"/>
                    <a:pt x="1208" y="683"/>
                  </a:cubicBezTo>
                  <a:cubicBezTo>
                    <a:pt x="1355" y="411"/>
                    <a:pt x="1785" y="632"/>
                    <a:pt x="1993" y="727"/>
                  </a:cubicBezTo>
                  <a:cubicBezTo>
                    <a:pt x="2380" y="905"/>
                    <a:pt x="2809" y="924"/>
                    <a:pt x="2660" y="676"/>
                  </a:cubicBezTo>
                  <a:cubicBezTo>
                    <a:pt x="2512" y="428"/>
                    <a:pt x="2354" y="334"/>
                    <a:pt x="2496" y="192"/>
                  </a:cubicBezTo>
                  <a:cubicBezTo>
                    <a:pt x="2688" y="0"/>
                    <a:pt x="3512" y="564"/>
                    <a:pt x="3964" y="1122"/>
                  </a:cubicBezTo>
                  <a:cubicBezTo>
                    <a:pt x="4234" y="1456"/>
                    <a:pt x="4432" y="1224"/>
                    <a:pt x="4404" y="1009"/>
                  </a:cubicBezTo>
                  <a:cubicBezTo>
                    <a:pt x="4387" y="873"/>
                    <a:pt x="4195" y="592"/>
                    <a:pt x="4396" y="464"/>
                  </a:cubicBezTo>
                  <a:cubicBezTo>
                    <a:pt x="4590" y="342"/>
                    <a:pt x="5042" y="722"/>
                    <a:pt x="5196" y="957"/>
                  </a:cubicBezTo>
                  <a:cubicBezTo>
                    <a:pt x="5599" y="1571"/>
                    <a:pt x="5144" y="2410"/>
                    <a:pt x="5144" y="2410"/>
                  </a:cubicBezTo>
                  <a:cubicBezTo>
                    <a:pt x="632" y="2410"/>
                    <a:pt x="632" y="2410"/>
                    <a:pt x="632" y="2410"/>
                  </a:cubicBezTo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2"/>
            <p:cNvSpPr/>
            <p:nvPr/>
          </p:nvSpPr>
          <p:spPr>
            <a:xfrm>
              <a:off x="6064250" y="2514600"/>
              <a:ext cx="819150" cy="566738"/>
            </a:xfrm>
            <a:custGeom>
              <a:rect b="b" l="l" r="r" t="t"/>
              <a:pathLst>
                <a:path extrusionOk="0" h="357" w="516">
                  <a:moveTo>
                    <a:pt x="516" y="0"/>
                  </a:moveTo>
                  <a:lnTo>
                    <a:pt x="506" y="249"/>
                  </a:lnTo>
                  <a:lnTo>
                    <a:pt x="506" y="249"/>
                  </a:lnTo>
                  <a:lnTo>
                    <a:pt x="500" y="357"/>
                  </a:lnTo>
                  <a:lnTo>
                    <a:pt x="0" y="357"/>
                  </a:lnTo>
                  <a:lnTo>
                    <a:pt x="15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2"/>
            <p:cNvSpPr/>
            <p:nvPr/>
          </p:nvSpPr>
          <p:spPr>
            <a:xfrm>
              <a:off x="6064250" y="2514600"/>
              <a:ext cx="819150" cy="566738"/>
            </a:xfrm>
            <a:custGeom>
              <a:rect b="b" l="l" r="r" t="t"/>
              <a:pathLst>
                <a:path extrusionOk="0" h="357" w="516">
                  <a:moveTo>
                    <a:pt x="516" y="0"/>
                  </a:moveTo>
                  <a:lnTo>
                    <a:pt x="506" y="249"/>
                  </a:lnTo>
                  <a:lnTo>
                    <a:pt x="506" y="249"/>
                  </a:lnTo>
                  <a:lnTo>
                    <a:pt x="500" y="357"/>
                  </a:lnTo>
                  <a:lnTo>
                    <a:pt x="0" y="357"/>
                  </a:lnTo>
                  <a:lnTo>
                    <a:pt x="15" y="0"/>
                  </a:lnTo>
                  <a:lnTo>
                    <a:pt x="5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2"/>
            <p:cNvSpPr/>
            <p:nvPr/>
          </p:nvSpPr>
          <p:spPr>
            <a:xfrm>
              <a:off x="5697538" y="3032125"/>
              <a:ext cx="1163638" cy="49213"/>
            </a:xfrm>
            <a:custGeom>
              <a:rect b="b" l="l" r="r" t="t"/>
              <a:pathLst>
                <a:path extrusionOk="0" h="31" w="733">
                  <a:moveTo>
                    <a:pt x="733" y="0"/>
                  </a:moveTo>
                  <a:lnTo>
                    <a:pt x="731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2"/>
            <p:cNvSpPr/>
            <p:nvPr/>
          </p:nvSpPr>
          <p:spPr>
            <a:xfrm>
              <a:off x="5697538" y="3032125"/>
              <a:ext cx="1163638" cy="49213"/>
            </a:xfrm>
            <a:custGeom>
              <a:rect b="b" l="l" r="r" t="t"/>
              <a:pathLst>
                <a:path extrusionOk="0" h="31" w="733">
                  <a:moveTo>
                    <a:pt x="733" y="0"/>
                  </a:moveTo>
                  <a:lnTo>
                    <a:pt x="731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2"/>
            <p:cNvSpPr/>
            <p:nvPr/>
          </p:nvSpPr>
          <p:spPr>
            <a:xfrm>
              <a:off x="6073775" y="2909887"/>
              <a:ext cx="793750" cy="122238"/>
            </a:xfrm>
            <a:custGeom>
              <a:rect b="b" l="l" r="r" t="t"/>
              <a:pathLst>
                <a:path extrusionOk="0" h="77" w="500">
                  <a:moveTo>
                    <a:pt x="500" y="0"/>
                  </a:moveTo>
                  <a:lnTo>
                    <a:pt x="496" y="77"/>
                  </a:lnTo>
                  <a:lnTo>
                    <a:pt x="0" y="77"/>
                  </a:lnTo>
                  <a:lnTo>
                    <a:pt x="17" y="74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2"/>
            <p:cNvSpPr/>
            <p:nvPr/>
          </p:nvSpPr>
          <p:spPr>
            <a:xfrm>
              <a:off x="6073775" y="2909887"/>
              <a:ext cx="793750" cy="122238"/>
            </a:xfrm>
            <a:custGeom>
              <a:rect b="b" l="l" r="r" t="t"/>
              <a:pathLst>
                <a:path extrusionOk="0" h="77" w="500">
                  <a:moveTo>
                    <a:pt x="500" y="0"/>
                  </a:moveTo>
                  <a:lnTo>
                    <a:pt x="496" y="77"/>
                  </a:lnTo>
                  <a:lnTo>
                    <a:pt x="0" y="77"/>
                  </a:lnTo>
                  <a:lnTo>
                    <a:pt x="17" y="74"/>
                  </a:lnTo>
                  <a:lnTo>
                    <a:pt x="5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2"/>
            <p:cNvSpPr/>
            <p:nvPr/>
          </p:nvSpPr>
          <p:spPr>
            <a:xfrm>
              <a:off x="6022975" y="3397250"/>
              <a:ext cx="493713" cy="228600"/>
            </a:xfrm>
            <a:custGeom>
              <a:rect b="b" l="l" r="r" t="t"/>
              <a:pathLst>
                <a:path extrusionOk="0" h="144" w="311">
                  <a:moveTo>
                    <a:pt x="0" y="143"/>
                  </a:moveTo>
                  <a:lnTo>
                    <a:pt x="306" y="144"/>
                  </a:lnTo>
                  <a:lnTo>
                    <a:pt x="311" y="24"/>
                  </a:lnTo>
                  <a:lnTo>
                    <a:pt x="6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2"/>
            <p:cNvSpPr/>
            <p:nvPr/>
          </p:nvSpPr>
          <p:spPr>
            <a:xfrm>
              <a:off x="6022975" y="3397250"/>
              <a:ext cx="493713" cy="228600"/>
            </a:xfrm>
            <a:custGeom>
              <a:rect b="b" l="l" r="r" t="t"/>
              <a:pathLst>
                <a:path extrusionOk="0" h="144" w="311">
                  <a:moveTo>
                    <a:pt x="0" y="143"/>
                  </a:moveTo>
                  <a:lnTo>
                    <a:pt x="306" y="144"/>
                  </a:lnTo>
                  <a:lnTo>
                    <a:pt x="311" y="24"/>
                  </a:lnTo>
                  <a:lnTo>
                    <a:pt x="6" y="0"/>
                  </a:lnTo>
                  <a:lnTo>
                    <a:pt x="0" y="14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2"/>
            <p:cNvSpPr/>
            <p:nvPr/>
          </p:nvSpPr>
          <p:spPr>
            <a:xfrm>
              <a:off x="5819775" y="2857500"/>
              <a:ext cx="660400" cy="223838"/>
            </a:xfrm>
            <a:custGeom>
              <a:rect b="b" l="l" r="r" t="t"/>
              <a:pathLst>
                <a:path extrusionOk="0" h="141" w="416">
                  <a:moveTo>
                    <a:pt x="403" y="0"/>
                  </a:moveTo>
                  <a:lnTo>
                    <a:pt x="0" y="80"/>
                  </a:lnTo>
                  <a:lnTo>
                    <a:pt x="5" y="141"/>
                  </a:lnTo>
                  <a:lnTo>
                    <a:pt x="26" y="141"/>
                  </a:lnTo>
                  <a:lnTo>
                    <a:pt x="57" y="141"/>
                  </a:lnTo>
                  <a:lnTo>
                    <a:pt x="416" y="14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2"/>
            <p:cNvSpPr/>
            <p:nvPr/>
          </p:nvSpPr>
          <p:spPr>
            <a:xfrm>
              <a:off x="5819775" y="2857500"/>
              <a:ext cx="660400" cy="223838"/>
            </a:xfrm>
            <a:custGeom>
              <a:rect b="b" l="l" r="r" t="t"/>
              <a:pathLst>
                <a:path extrusionOk="0" h="141" w="416">
                  <a:moveTo>
                    <a:pt x="403" y="0"/>
                  </a:moveTo>
                  <a:lnTo>
                    <a:pt x="0" y="80"/>
                  </a:lnTo>
                  <a:lnTo>
                    <a:pt x="5" y="141"/>
                  </a:lnTo>
                  <a:lnTo>
                    <a:pt x="26" y="141"/>
                  </a:lnTo>
                  <a:lnTo>
                    <a:pt x="57" y="141"/>
                  </a:lnTo>
                  <a:lnTo>
                    <a:pt x="416" y="141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2"/>
            <p:cNvSpPr/>
            <p:nvPr/>
          </p:nvSpPr>
          <p:spPr>
            <a:xfrm>
              <a:off x="5819775" y="2974975"/>
              <a:ext cx="41275" cy="106363"/>
            </a:xfrm>
            <a:custGeom>
              <a:rect b="b" l="l" r="r" t="t"/>
              <a:pathLst>
                <a:path extrusionOk="0" h="67" w="26">
                  <a:moveTo>
                    <a:pt x="5" y="67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2"/>
            <p:cNvSpPr/>
            <p:nvPr/>
          </p:nvSpPr>
          <p:spPr>
            <a:xfrm>
              <a:off x="5819775" y="2974975"/>
              <a:ext cx="41275" cy="106363"/>
            </a:xfrm>
            <a:custGeom>
              <a:rect b="b" l="l" r="r" t="t"/>
              <a:pathLst>
                <a:path extrusionOk="0" h="67" w="26">
                  <a:moveTo>
                    <a:pt x="5" y="67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" y="67"/>
                  </a:lnTo>
                  <a:lnTo>
                    <a:pt x="5" y="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2"/>
            <p:cNvSpPr/>
            <p:nvPr/>
          </p:nvSpPr>
          <p:spPr>
            <a:xfrm>
              <a:off x="5724525" y="1849437"/>
              <a:ext cx="350838" cy="468313"/>
            </a:xfrm>
            <a:custGeom>
              <a:rect b="b" l="l" r="r" t="t"/>
              <a:pathLst>
                <a:path extrusionOk="0" h="226" w="170">
                  <a:moveTo>
                    <a:pt x="133" y="226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3" y="0"/>
                    <a:pt x="161" y="34"/>
                    <a:pt x="164" y="76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0" y="208"/>
                    <a:pt x="153" y="226"/>
                    <a:pt x="133" y="226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2"/>
            <p:cNvSpPr/>
            <p:nvPr/>
          </p:nvSpPr>
          <p:spPr>
            <a:xfrm>
              <a:off x="5724525" y="1849437"/>
              <a:ext cx="350838" cy="468313"/>
            </a:xfrm>
            <a:custGeom>
              <a:rect b="b" l="l" r="r" t="t"/>
              <a:pathLst>
                <a:path extrusionOk="0" h="226" w="170">
                  <a:moveTo>
                    <a:pt x="169" y="188"/>
                  </a:moveTo>
                  <a:cubicBezTo>
                    <a:pt x="170" y="208"/>
                    <a:pt x="153" y="226"/>
                    <a:pt x="13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01" y="0"/>
                    <a:pt x="124" y="9"/>
                    <a:pt x="139" y="22"/>
                  </a:cubicBezTo>
                  <a:cubicBezTo>
                    <a:pt x="153" y="36"/>
                    <a:pt x="162" y="55"/>
                    <a:pt x="163" y="76"/>
                  </a:cubicBezTo>
                  <a:cubicBezTo>
                    <a:pt x="169" y="188"/>
                    <a:pt x="169" y="188"/>
                    <a:pt x="169" y="188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2"/>
            <p:cNvSpPr/>
            <p:nvPr/>
          </p:nvSpPr>
          <p:spPr>
            <a:xfrm>
              <a:off x="5937250" y="1781175"/>
              <a:ext cx="169863" cy="201613"/>
            </a:xfrm>
            <a:custGeom>
              <a:rect b="b" l="l" r="r" t="t"/>
              <a:pathLst>
                <a:path extrusionOk="0" h="97" w="82">
                  <a:moveTo>
                    <a:pt x="82" y="44"/>
                  </a:moveTo>
                  <a:cubicBezTo>
                    <a:pt x="82" y="87"/>
                    <a:pt x="82" y="87"/>
                    <a:pt x="82" y="87"/>
                  </a:cubicBezTo>
                  <a:cubicBezTo>
                    <a:pt x="82" y="90"/>
                    <a:pt x="82" y="94"/>
                    <a:pt x="81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3" y="0"/>
                    <a:pt x="82" y="20"/>
                    <a:pt x="82" y="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2"/>
            <p:cNvSpPr/>
            <p:nvPr/>
          </p:nvSpPr>
          <p:spPr>
            <a:xfrm>
              <a:off x="5641975" y="1822450"/>
              <a:ext cx="171450" cy="282575"/>
            </a:xfrm>
            <a:custGeom>
              <a:rect b="b" l="l" r="r" t="t"/>
              <a:pathLst>
                <a:path extrusionOk="0" h="136" w="83">
                  <a:moveTo>
                    <a:pt x="7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3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2"/>
            <p:cNvSpPr/>
            <p:nvPr/>
          </p:nvSpPr>
          <p:spPr>
            <a:xfrm>
              <a:off x="5780088" y="1774825"/>
              <a:ext cx="306388" cy="187325"/>
            </a:xfrm>
            <a:custGeom>
              <a:rect b="b" l="l" r="r" t="t"/>
              <a:pathLst>
                <a:path extrusionOk="0" h="90" w="148">
                  <a:moveTo>
                    <a:pt x="148" y="90"/>
                  </a:moveTo>
                  <a:cubicBezTo>
                    <a:pt x="61" y="90"/>
                    <a:pt x="61" y="90"/>
                    <a:pt x="61" y="90"/>
                  </a:cubicBezTo>
                  <a:cubicBezTo>
                    <a:pt x="28" y="90"/>
                    <a:pt x="0" y="63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31"/>
                    <a:pt x="60" y="32"/>
                    <a:pt x="61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90"/>
                    <a:pt x="148" y="90"/>
                    <a:pt x="148" y="9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2"/>
            <p:cNvSpPr/>
            <p:nvPr/>
          </p:nvSpPr>
          <p:spPr>
            <a:xfrm>
              <a:off x="5868988" y="1781175"/>
              <a:ext cx="212725" cy="120650"/>
            </a:xfrm>
            <a:custGeom>
              <a:rect b="b" l="l" r="r" t="t"/>
              <a:pathLst>
                <a:path extrusionOk="0" h="58" w="103">
                  <a:moveTo>
                    <a:pt x="74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0" y="0"/>
                    <a:pt x="103" y="13"/>
                    <a:pt x="103" y="29"/>
                  </a:cubicBezTo>
                  <a:cubicBezTo>
                    <a:pt x="103" y="45"/>
                    <a:pt x="90" y="58"/>
                    <a:pt x="74" y="58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2"/>
            <p:cNvSpPr/>
            <p:nvPr/>
          </p:nvSpPr>
          <p:spPr>
            <a:xfrm>
              <a:off x="5969000" y="1846262"/>
              <a:ext cx="187325" cy="180975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2"/>
            <p:cNvSpPr/>
            <p:nvPr/>
          </p:nvSpPr>
          <p:spPr>
            <a:xfrm>
              <a:off x="5773738" y="1916112"/>
              <a:ext cx="250825" cy="9366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2"/>
            <p:cNvSpPr/>
            <p:nvPr/>
          </p:nvSpPr>
          <p:spPr>
            <a:xfrm>
              <a:off x="5780088" y="2006600"/>
              <a:ext cx="195263" cy="1206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2"/>
            <p:cNvSpPr/>
            <p:nvPr/>
          </p:nvSpPr>
          <p:spPr>
            <a:xfrm>
              <a:off x="5641975" y="2084387"/>
              <a:ext cx="287338" cy="157163"/>
            </a:xfrm>
            <a:custGeom>
              <a:rect b="b" l="l" r="r" t="t"/>
              <a:pathLst>
                <a:path extrusionOk="0" h="76" w="139">
                  <a:moveTo>
                    <a:pt x="102" y="76"/>
                  </a:moveTo>
                  <a:cubicBezTo>
                    <a:pt x="50" y="76"/>
                    <a:pt x="50" y="76"/>
                    <a:pt x="50" y="76"/>
                  </a:cubicBezTo>
                  <a:cubicBezTo>
                    <a:pt x="22" y="76"/>
                    <a:pt x="0" y="54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9" y="59"/>
                    <a:pt x="122" y="76"/>
                    <a:pt x="102" y="7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2"/>
            <p:cNvSpPr/>
            <p:nvPr/>
          </p:nvSpPr>
          <p:spPr>
            <a:xfrm>
              <a:off x="5724525" y="2241550"/>
              <a:ext cx="206375" cy="314325"/>
            </a:xfrm>
            <a:custGeom>
              <a:rect b="b" l="l" r="r" t="t"/>
              <a:pathLst>
                <a:path extrusionOk="0" h="152" w="100">
                  <a:moveTo>
                    <a:pt x="50" y="152"/>
                  </a:moveTo>
                  <a:cubicBezTo>
                    <a:pt x="50" y="152"/>
                    <a:pt x="50" y="152"/>
                    <a:pt x="50" y="152"/>
                  </a:cubicBezTo>
                  <a:cubicBezTo>
                    <a:pt x="22" y="152"/>
                    <a:pt x="0" y="129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9"/>
                    <a:pt x="77" y="152"/>
                    <a:pt x="50" y="152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2"/>
            <p:cNvSpPr/>
            <p:nvPr/>
          </p:nvSpPr>
          <p:spPr>
            <a:xfrm>
              <a:off x="5929313" y="2084387"/>
              <a:ext cx="90488" cy="88900"/>
            </a:xfrm>
            <a:custGeom>
              <a:rect b="b" l="l" r="r" t="t"/>
              <a:pathLst>
                <a:path extrusionOk="0" h="43" w="44">
                  <a:moveTo>
                    <a:pt x="22" y="43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3"/>
                    <a:pt x="22" y="43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2"/>
            <p:cNvSpPr/>
            <p:nvPr/>
          </p:nvSpPr>
          <p:spPr>
            <a:xfrm>
              <a:off x="5929313" y="1973262"/>
              <a:ext cx="111125" cy="111125"/>
            </a:xfrm>
            <a:custGeom>
              <a:rect b="b" l="l" r="r" t="t"/>
              <a:pathLst>
                <a:path extrusionOk="0" h="53" w="54">
                  <a:moveTo>
                    <a:pt x="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1" y="53"/>
                    <a:pt x="54" y="40"/>
                    <a:pt x="54" y="23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2"/>
            <p:cNvSpPr/>
            <p:nvPr/>
          </p:nvSpPr>
          <p:spPr>
            <a:xfrm>
              <a:off x="5724525" y="2347912"/>
              <a:ext cx="206375" cy="207963"/>
            </a:xfrm>
            <a:prstGeom prst="ellipse">
              <a:avLst/>
            </a:pr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2"/>
            <p:cNvSpPr/>
            <p:nvPr/>
          </p:nvSpPr>
          <p:spPr>
            <a:xfrm>
              <a:off x="6413500" y="3433762"/>
              <a:ext cx="192088" cy="192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6330950" y="3524250"/>
              <a:ext cx="273050" cy="1066800"/>
            </a:xfrm>
            <a:custGeom>
              <a:rect b="b" l="l" r="r" t="t"/>
              <a:pathLst>
                <a:path extrusionOk="0" h="672" w="172">
                  <a:moveTo>
                    <a:pt x="0" y="664"/>
                  </a:moveTo>
                  <a:lnTo>
                    <a:pt x="52" y="0"/>
                  </a:lnTo>
                  <a:lnTo>
                    <a:pt x="172" y="9"/>
                  </a:lnTo>
                  <a:lnTo>
                    <a:pt x="89" y="672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6330950" y="3524250"/>
              <a:ext cx="273050" cy="1066800"/>
            </a:xfrm>
            <a:custGeom>
              <a:rect b="b" l="l" r="r" t="t"/>
              <a:pathLst>
                <a:path extrusionOk="0" h="672" w="172">
                  <a:moveTo>
                    <a:pt x="0" y="664"/>
                  </a:moveTo>
                  <a:lnTo>
                    <a:pt x="52" y="0"/>
                  </a:lnTo>
                  <a:lnTo>
                    <a:pt x="172" y="9"/>
                  </a:lnTo>
                  <a:lnTo>
                    <a:pt x="89" y="672"/>
                  </a:lnTo>
                  <a:lnTo>
                    <a:pt x="0" y="6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6330950" y="4584700"/>
              <a:ext cx="231775" cy="82550"/>
            </a:xfrm>
            <a:custGeom>
              <a:rect b="b" l="l" r="r" t="t"/>
              <a:pathLst>
                <a:path extrusionOk="0" h="40" w="112">
                  <a:moveTo>
                    <a:pt x="102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10" y="23"/>
                    <a:pt x="112" y="26"/>
                    <a:pt x="112" y="30"/>
                  </a:cubicBezTo>
                  <a:cubicBezTo>
                    <a:pt x="112" y="35"/>
                    <a:pt x="107" y="40"/>
                    <a:pt x="102" y="40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5922963" y="3524250"/>
              <a:ext cx="274638" cy="1066800"/>
            </a:xfrm>
            <a:custGeom>
              <a:rect b="b" l="l" r="r" t="t"/>
              <a:pathLst>
                <a:path extrusionOk="0" h="672" w="173">
                  <a:moveTo>
                    <a:pt x="0" y="664"/>
                  </a:moveTo>
                  <a:lnTo>
                    <a:pt x="52" y="0"/>
                  </a:lnTo>
                  <a:lnTo>
                    <a:pt x="173" y="9"/>
                  </a:lnTo>
                  <a:lnTo>
                    <a:pt x="89" y="672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5922963" y="3524250"/>
              <a:ext cx="274638" cy="1066800"/>
            </a:xfrm>
            <a:custGeom>
              <a:rect b="b" l="l" r="r" t="t"/>
              <a:pathLst>
                <a:path extrusionOk="0" h="672" w="173">
                  <a:moveTo>
                    <a:pt x="0" y="664"/>
                  </a:moveTo>
                  <a:lnTo>
                    <a:pt x="52" y="0"/>
                  </a:lnTo>
                  <a:lnTo>
                    <a:pt x="173" y="9"/>
                  </a:lnTo>
                  <a:lnTo>
                    <a:pt x="89" y="672"/>
                  </a:lnTo>
                  <a:lnTo>
                    <a:pt x="0" y="6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5922963" y="4584700"/>
              <a:ext cx="231775" cy="82550"/>
            </a:xfrm>
            <a:custGeom>
              <a:rect b="b" l="l" r="r" t="t"/>
              <a:pathLst>
                <a:path extrusionOk="0" h="40" w="112">
                  <a:moveTo>
                    <a:pt x="102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10" y="23"/>
                    <a:pt x="112" y="26"/>
                    <a:pt x="112" y="30"/>
                  </a:cubicBezTo>
                  <a:cubicBezTo>
                    <a:pt x="112" y="35"/>
                    <a:pt x="107" y="40"/>
                    <a:pt x="102" y="40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8113713" y="3413125"/>
              <a:ext cx="406400" cy="1254125"/>
            </a:xfrm>
            <a:custGeom>
              <a:rect b="b" l="l" r="r" t="t"/>
              <a:pathLst>
                <a:path extrusionOk="0" h="790" w="256">
                  <a:moveTo>
                    <a:pt x="256" y="0"/>
                  </a:moveTo>
                  <a:lnTo>
                    <a:pt x="27" y="790"/>
                  </a:lnTo>
                  <a:lnTo>
                    <a:pt x="0" y="790"/>
                  </a:lnTo>
                  <a:lnTo>
                    <a:pt x="188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8113713" y="3413125"/>
              <a:ext cx="406400" cy="1254125"/>
            </a:xfrm>
            <a:custGeom>
              <a:rect b="b" l="l" r="r" t="t"/>
              <a:pathLst>
                <a:path extrusionOk="0" h="790" w="256">
                  <a:moveTo>
                    <a:pt x="256" y="0"/>
                  </a:moveTo>
                  <a:lnTo>
                    <a:pt x="27" y="790"/>
                  </a:lnTo>
                  <a:lnTo>
                    <a:pt x="0" y="790"/>
                  </a:lnTo>
                  <a:lnTo>
                    <a:pt x="188" y="0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8901113" y="3413125"/>
              <a:ext cx="404813" cy="1254125"/>
            </a:xfrm>
            <a:custGeom>
              <a:rect b="b" l="l" r="r" t="t"/>
              <a:pathLst>
                <a:path extrusionOk="0" h="790" w="255">
                  <a:moveTo>
                    <a:pt x="0" y="0"/>
                  </a:moveTo>
                  <a:lnTo>
                    <a:pt x="229" y="790"/>
                  </a:lnTo>
                  <a:lnTo>
                    <a:pt x="255" y="790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8901113" y="3413125"/>
              <a:ext cx="404813" cy="1254125"/>
            </a:xfrm>
            <a:custGeom>
              <a:rect b="b" l="l" r="r" t="t"/>
              <a:pathLst>
                <a:path extrusionOk="0" h="790" w="255">
                  <a:moveTo>
                    <a:pt x="0" y="0"/>
                  </a:moveTo>
                  <a:lnTo>
                    <a:pt x="229" y="790"/>
                  </a:lnTo>
                  <a:lnTo>
                    <a:pt x="255" y="790"/>
                  </a:lnTo>
                  <a:lnTo>
                    <a:pt x="6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8096250" y="2622550"/>
              <a:ext cx="1227138" cy="1223963"/>
            </a:xfrm>
            <a:prstGeom prst="ellipse">
              <a:avLst/>
            </a:pr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9285288" y="3324225"/>
              <a:ext cx="39688" cy="104775"/>
            </a:xfrm>
            <a:custGeom>
              <a:rect b="b" l="l" r="r" t="t"/>
              <a:pathLst>
                <a:path extrusionOk="0" h="51" w="19">
                  <a:moveTo>
                    <a:pt x="7" y="51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5" y="33"/>
                    <a:pt x="9" y="17"/>
                    <a:pt x="11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8"/>
                    <a:pt x="13" y="35"/>
                    <a:pt x="7" y="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8428038" y="3478212"/>
              <a:ext cx="850900" cy="377825"/>
            </a:xfrm>
            <a:custGeom>
              <a:rect b="b" l="l" r="r" t="t"/>
              <a:pathLst>
                <a:path extrusionOk="0" h="182" w="411">
                  <a:moveTo>
                    <a:pt x="136" y="182"/>
                  </a:moveTo>
                  <a:cubicBezTo>
                    <a:pt x="88" y="182"/>
                    <a:pt x="43" y="171"/>
                    <a:pt x="0" y="149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45" y="163"/>
                    <a:pt x="90" y="174"/>
                    <a:pt x="136" y="174"/>
                  </a:cubicBezTo>
                  <a:cubicBezTo>
                    <a:pt x="252" y="174"/>
                    <a:pt x="357" y="106"/>
                    <a:pt x="404" y="0"/>
                  </a:cubicBezTo>
                  <a:cubicBezTo>
                    <a:pt x="411" y="3"/>
                    <a:pt x="411" y="3"/>
                    <a:pt x="411" y="3"/>
                  </a:cubicBezTo>
                  <a:cubicBezTo>
                    <a:pt x="363" y="112"/>
                    <a:pt x="255" y="182"/>
                    <a:pt x="136" y="1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7527925" y="2944812"/>
              <a:ext cx="92075" cy="93663"/>
            </a:xfrm>
            <a:custGeom>
              <a:rect b="b" l="l" r="r" t="t"/>
              <a:pathLst>
                <a:path extrusionOk="0" h="45" w="45">
                  <a:moveTo>
                    <a:pt x="4" y="30"/>
                  </a:moveTo>
                  <a:cubicBezTo>
                    <a:pt x="0" y="19"/>
                    <a:pt x="5" y="8"/>
                    <a:pt x="15" y="4"/>
                  </a:cubicBezTo>
                  <a:cubicBezTo>
                    <a:pt x="26" y="0"/>
                    <a:pt x="37" y="5"/>
                    <a:pt x="41" y="16"/>
                  </a:cubicBezTo>
                  <a:cubicBezTo>
                    <a:pt x="45" y="26"/>
                    <a:pt x="40" y="38"/>
                    <a:pt x="29" y="41"/>
                  </a:cubicBezTo>
                  <a:cubicBezTo>
                    <a:pt x="19" y="45"/>
                    <a:pt x="7" y="40"/>
                    <a:pt x="4" y="30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7408863" y="2951162"/>
              <a:ext cx="179388" cy="123825"/>
            </a:xfrm>
            <a:custGeom>
              <a:rect b="b" l="l" r="r" t="t"/>
              <a:pathLst>
                <a:path extrusionOk="0" h="60" w="86">
                  <a:moveTo>
                    <a:pt x="31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28" y="1"/>
                    <a:pt x="25" y="1"/>
                    <a:pt x="22" y="3"/>
                  </a:cubicBezTo>
                  <a:cubicBezTo>
                    <a:pt x="7" y="8"/>
                    <a:pt x="0" y="24"/>
                    <a:pt x="5" y="39"/>
                  </a:cubicBezTo>
                  <a:cubicBezTo>
                    <a:pt x="11" y="53"/>
                    <a:pt x="27" y="60"/>
                    <a:pt x="41" y="55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1" y="1"/>
                    <a:pt x="31" y="1"/>
                    <a:pt x="31" y="1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8007350" y="2671762"/>
              <a:ext cx="176213" cy="176213"/>
            </a:xfrm>
            <a:custGeom>
              <a:rect b="b" l="l" r="r" t="t"/>
              <a:pathLst>
                <a:path extrusionOk="0" h="85" w="85">
                  <a:moveTo>
                    <a:pt x="7" y="56"/>
                  </a:moveTo>
                  <a:cubicBezTo>
                    <a:pt x="14" y="75"/>
                    <a:pt x="36" y="85"/>
                    <a:pt x="55" y="78"/>
                  </a:cubicBezTo>
                  <a:cubicBezTo>
                    <a:pt x="75" y="71"/>
                    <a:pt x="85" y="49"/>
                    <a:pt x="78" y="30"/>
                  </a:cubicBezTo>
                  <a:cubicBezTo>
                    <a:pt x="71" y="10"/>
                    <a:pt x="49" y="0"/>
                    <a:pt x="29" y="7"/>
                  </a:cubicBezTo>
                  <a:cubicBezTo>
                    <a:pt x="10" y="15"/>
                    <a:pt x="0" y="36"/>
                    <a:pt x="7" y="56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8059738" y="2479675"/>
              <a:ext cx="488950" cy="354013"/>
            </a:xfrm>
            <a:custGeom>
              <a:rect b="b" l="l" r="r" t="t"/>
              <a:pathLst>
                <a:path extrusionOk="0" h="223" w="308">
                  <a:moveTo>
                    <a:pt x="253" y="0"/>
                  </a:moveTo>
                  <a:lnTo>
                    <a:pt x="0" y="133"/>
                  </a:lnTo>
                  <a:lnTo>
                    <a:pt x="39" y="223"/>
                  </a:lnTo>
                  <a:lnTo>
                    <a:pt x="308" y="12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8059738" y="2479675"/>
              <a:ext cx="488950" cy="354013"/>
            </a:xfrm>
            <a:custGeom>
              <a:rect b="b" l="l" r="r" t="t"/>
              <a:pathLst>
                <a:path extrusionOk="0" h="223" w="308">
                  <a:moveTo>
                    <a:pt x="253" y="0"/>
                  </a:moveTo>
                  <a:lnTo>
                    <a:pt x="0" y="133"/>
                  </a:lnTo>
                  <a:lnTo>
                    <a:pt x="39" y="223"/>
                  </a:lnTo>
                  <a:lnTo>
                    <a:pt x="308" y="123"/>
                  </a:lnTo>
                  <a:lnTo>
                    <a:pt x="25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7554913" y="2690812"/>
              <a:ext cx="566738" cy="338138"/>
            </a:xfrm>
            <a:custGeom>
              <a:rect b="b" l="l" r="r" t="t"/>
              <a:pathLst>
                <a:path extrusionOk="0" h="213" w="357">
                  <a:moveTo>
                    <a:pt x="318" y="0"/>
                  </a:moveTo>
                  <a:lnTo>
                    <a:pt x="0" y="166"/>
                  </a:lnTo>
                  <a:lnTo>
                    <a:pt x="21" y="213"/>
                  </a:lnTo>
                  <a:lnTo>
                    <a:pt x="357" y="9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7554913" y="2690812"/>
              <a:ext cx="566738" cy="338138"/>
            </a:xfrm>
            <a:custGeom>
              <a:rect b="b" l="l" r="r" t="t"/>
              <a:pathLst>
                <a:path extrusionOk="0" h="213" w="357">
                  <a:moveTo>
                    <a:pt x="318" y="0"/>
                  </a:moveTo>
                  <a:lnTo>
                    <a:pt x="0" y="166"/>
                  </a:lnTo>
                  <a:lnTo>
                    <a:pt x="21" y="213"/>
                  </a:lnTo>
                  <a:lnTo>
                    <a:pt x="357" y="90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8269288" y="4538662"/>
              <a:ext cx="107950" cy="10795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8401050" y="2466975"/>
              <a:ext cx="585788" cy="715963"/>
            </a:xfrm>
            <a:custGeom>
              <a:rect b="b" l="l" r="r" t="t"/>
              <a:pathLst>
                <a:path extrusionOk="0" h="346" w="283">
                  <a:moveTo>
                    <a:pt x="2" y="55"/>
                  </a:moveTo>
                  <a:cubicBezTo>
                    <a:pt x="15" y="346"/>
                    <a:pt x="15" y="346"/>
                    <a:pt x="15" y="346"/>
                  </a:cubicBezTo>
                  <a:cubicBezTo>
                    <a:pt x="201" y="346"/>
                    <a:pt x="201" y="346"/>
                    <a:pt x="201" y="346"/>
                  </a:cubicBezTo>
                  <a:cubicBezTo>
                    <a:pt x="278" y="40"/>
                    <a:pt x="278" y="40"/>
                    <a:pt x="278" y="40"/>
                  </a:cubicBezTo>
                  <a:cubicBezTo>
                    <a:pt x="283" y="20"/>
                    <a:pt x="268" y="0"/>
                    <a:pt x="2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5"/>
                    <a:pt x="2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8391525" y="2454275"/>
              <a:ext cx="241300" cy="241300"/>
            </a:xfrm>
            <a:custGeom>
              <a:rect b="b" l="l" r="r" t="t"/>
              <a:pathLst>
                <a:path extrusionOk="0" h="117" w="117">
                  <a:moveTo>
                    <a:pt x="107" y="40"/>
                  </a:moveTo>
                  <a:cubicBezTo>
                    <a:pt x="117" y="67"/>
                    <a:pt x="103" y="97"/>
                    <a:pt x="76" y="107"/>
                  </a:cubicBezTo>
                  <a:cubicBezTo>
                    <a:pt x="49" y="117"/>
                    <a:pt x="20" y="103"/>
                    <a:pt x="10" y="76"/>
                  </a:cubicBezTo>
                  <a:cubicBezTo>
                    <a:pt x="0" y="50"/>
                    <a:pt x="14" y="20"/>
                    <a:pt x="40" y="10"/>
                  </a:cubicBezTo>
                  <a:cubicBezTo>
                    <a:pt x="67" y="0"/>
                    <a:pt x="97" y="14"/>
                    <a:pt x="107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8382000" y="3182937"/>
              <a:ext cx="568325" cy="441325"/>
            </a:xfrm>
            <a:custGeom>
              <a:rect b="b" l="l" r="r" t="t"/>
              <a:pathLst>
                <a:path extrusionOk="0" h="213" w="274">
                  <a:moveTo>
                    <a:pt x="24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54" y="34"/>
                    <a:pt x="274" y="74"/>
                    <a:pt x="274" y="117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4" y="188"/>
                    <a:pt x="248" y="213"/>
                    <a:pt x="218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25" y="213"/>
                    <a:pt x="0" y="188"/>
                    <a:pt x="0" y="15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7"/>
                    <a:pt x="8" y="32"/>
                    <a:pt x="24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8324850" y="2536825"/>
              <a:ext cx="287338" cy="358775"/>
            </a:xfrm>
            <a:custGeom>
              <a:rect b="b" l="l" r="r" t="t"/>
              <a:pathLst>
                <a:path extrusionOk="0" h="173" w="139">
                  <a:moveTo>
                    <a:pt x="139" y="37"/>
                  </a:moveTo>
                  <a:cubicBezTo>
                    <a:pt x="100" y="140"/>
                    <a:pt x="100" y="140"/>
                    <a:pt x="100" y="140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2" y="159"/>
                    <a:pt x="73" y="173"/>
                    <a:pt x="51" y="173"/>
                  </a:cubicBezTo>
                  <a:cubicBezTo>
                    <a:pt x="23" y="173"/>
                    <a:pt x="0" y="150"/>
                    <a:pt x="0" y="122"/>
                  </a:cubicBezTo>
                  <a:cubicBezTo>
                    <a:pt x="0" y="115"/>
                    <a:pt x="1" y="109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39" y="37"/>
                    <a:pt x="139" y="37"/>
                    <a:pt x="139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8786813" y="2452687"/>
              <a:ext cx="244475" cy="246063"/>
            </a:xfrm>
            <a:custGeom>
              <a:rect b="b" l="l" r="r" t="t"/>
              <a:pathLst>
                <a:path extrusionOk="0" h="119" w="118">
                  <a:moveTo>
                    <a:pt x="80" y="107"/>
                  </a:moveTo>
                  <a:cubicBezTo>
                    <a:pt x="54" y="119"/>
                    <a:pt x="23" y="107"/>
                    <a:pt x="12" y="80"/>
                  </a:cubicBezTo>
                  <a:cubicBezTo>
                    <a:pt x="0" y="54"/>
                    <a:pt x="12" y="23"/>
                    <a:pt x="38" y="12"/>
                  </a:cubicBezTo>
                  <a:cubicBezTo>
                    <a:pt x="65" y="0"/>
                    <a:pt x="95" y="12"/>
                    <a:pt x="107" y="39"/>
                  </a:cubicBezTo>
                  <a:cubicBezTo>
                    <a:pt x="118" y="65"/>
                    <a:pt x="106" y="96"/>
                    <a:pt x="80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8980488" y="2919412"/>
              <a:ext cx="166688" cy="168275"/>
            </a:xfrm>
            <a:custGeom>
              <a:rect b="b" l="l" r="r" t="t"/>
              <a:pathLst>
                <a:path extrusionOk="0" h="81" w="80">
                  <a:moveTo>
                    <a:pt x="3" y="45"/>
                  </a:moveTo>
                  <a:cubicBezTo>
                    <a:pt x="0" y="25"/>
                    <a:pt x="14" y="6"/>
                    <a:pt x="35" y="3"/>
                  </a:cubicBezTo>
                  <a:cubicBezTo>
                    <a:pt x="56" y="0"/>
                    <a:pt x="75" y="15"/>
                    <a:pt x="77" y="35"/>
                  </a:cubicBezTo>
                  <a:cubicBezTo>
                    <a:pt x="80" y="56"/>
                    <a:pt x="66" y="75"/>
                    <a:pt x="45" y="78"/>
                  </a:cubicBezTo>
                  <a:cubicBezTo>
                    <a:pt x="24" y="81"/>
                    <a:pt x="5" y="66"/>
                    <a:pt x="3" y="45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8810625" y="2544762"/>
              <a:ext cx="328613" cy="488950"/>
            </a:xfrm>
            <a:custGeom>
              <a:rect b="b" l="l" r="r" t="t"/>
              <a:pathLst>
                <a:path extrusionOk="0" h="308" w="207">
                  <a:moveTo>
                    <a:pt x="127" y="0"/>
                  </a:moveTo>
                  <a:lnTo>
                    <a:pt x="207" y="275"/>
                  </a:lnTo>
                  <a:lnTo>
                    <a:pt x="114" y="308"/>
                  </a:lnTo>
                  <a:lnTo>
                    <a:pt x="0" y="4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D6C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8810625" y="2544762"/>
              <a:ext cx="328613" cy="488950"/>
            </a:xfrm>
            <a:custGeom>
              <a:rect b="b" l="l" r="r" t="t"/>
              <a:pathLst>
                <a:path extrusionOk="0" h="308" w="207">
                  <a:moveTo>
                    <a:pt x="127" y="0"/>
                  </a:moveTo>
                  <a:lnTo>
                    <a:pt x="207" y="275"/>
                  </a:lnTo>
                  <a:lnTo>
                    <a:pt x="114" y="308"/>
                  </a:lnTo>
                  <a:lnTo>
                    <a:pt x="0" y="46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8810625" y="2544762"/>
              <a:ext cx="284163" cy="344488"/>
            </a:xfrm>
            <a:custGeom>
              <a:rect b="b" l="l" r="r" t="t"/>
              <a:pathLst>
                <a:path extrusionOk="0" h="217" w="179">
                  <a:moveTo>
                    <a:pt x="0" y="46"/>
                  </a:moveTo>
                  <a:lnTo>
                    <a:pt x="75" y="217"/>
                  </a:lnTo>
                  <a:lnTo>
                    <a:pt x="179" y="180"/>
                  </a:lnTo>
                  <a:lnTo>
                    <a:pt x="127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8810625" y="2544762"/>
              <a:ext cx="284163" cy="344488"/>
            </a:xfrm>
            <a:custGeom>
              <a:rect b="b" l="l" r="r" t="t"/>
              <a:pathLst>
                <a:path extrusionOk="0" h="217" w="179">
                  <a:moveTo>
                    <a:pt x="0" y="46"/>
                  </a:moveTo>
                  <a:lnTo>
                    <a:pt x="75" y="217"/>
                  </a:lnTo>
                  <a:lnTo>
                    <a:pt x="179" y="180"/>
                  </a:lnTo>
                  <a:lnTo>
                    <a:pt x="127" y="0"/>
                  </a:lnTo>
                  <a:lnTo>
                    <a:pt x="0" y="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8201025" y="2479675"/>
              <a:ext cx="347663" cy="300038"/>
            </a:xfrm>
            <a:custGeom>
              <a:rect b="b" l="l" r="r" t="t"/>
              <a:pathLst>
                <a:path extrusionOk="0" h="189" w="219">
                  <a:moveTo>
                    <a:pt x="219" y="123"/>
                  </a:moveTo>
                  <a:lnTo>
                    <a:pt x="44" y="189"/>
                  </a:lnTo>
                  <a:lnTo>
                    <a:pt x="0" y="87"/>
                  </a:lnTo>
                  <a:lnTo>
                    <a:pt x="164" y="0"/>
                  </a:lnTo>
                  <a:lnTo>
                    <a:pt x="219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8201025" y="2479675"/>
              <a:ext cx="347663" cy="300038"/>
            </a:xfrm>
            <a:custGeom>
              <a:rect b="b" l="l" r="r" t="t"/>
              <a:pathLst>
                <a:path extrusionOk="0" h="189" w="219">
                  <a:moveTo>
                    <a:pt x="219" y="123"/>
                  </a:moveTo>
                  <a:lnTo>
                    <a:pt x="44" y="189"/>
                  </a:lnTo>
                  <a:lnTo>
                    <a:pt x="0" y="87"/>
                  </a:lnTo>
                  <a:lnTo>
                    <a:pt x="164" y="0"/>
                  </a:lnTo>
                  <a:lnTo>
                    <a:pt x="219" y="1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8382000" y="3392487"/>
              <a:ext cx="233363" cy="231775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8718550" y="3392487"/>
              <a:ext cx="231775" cy="231775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8202613" y="4592637"/>
              <a:ext cx="174625" cy="74613"/>
            </a:xfrm>
            <a:custGeom>
              <a:rect b="b" l="l" r="r" t="t"/>
              <a:pathLst>
                <a:path extrusionOk="0" h="36" w="84">
                  <a:moveTo>
                    <a:pt x="3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5" y="36"/>
                    <a:pt x="0" y="31"/>
                    <a:pt x="0" y="25"/>
                  </a:cubicBezTo>
                  <a:cubicBezTo>
                    <a:pt x="0" y="21"/>
                    <a:pt x="2" y="17"/>
                    <a:pt x="6" y="15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8024813" y="3435350"/>
              <a:ext cx="185738" cy="188913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8026400" y="3522662"/>
              <a:ext cx="350838" cy="1077913"/>
            </a:xfrm>
            <a:custGeom>
              <a:rect b="b" l="l" r="r" t="t"/>
              <a:pathLst>
                <a:path extrusionOk="0" h="679" w="221">
                  <a:moveTo>
                    <a:pt x="0" y="18"/>
                  </a:moveTo>
                  <a:lnTo>
                    <a:pt x="154" y="679"/>
                  </a:lnTo>
                  <a:lnTo>
                    <a:pt x="221" y="669"/>
                  </a:lnTo>
                  <a:lnTo>
                    <a:pt x="11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8026400" y="3522662"/>
              <a:ext cx="350838" cy="1077913"/>
            </a:xfrm>
            <a:custGeom>
              <a:rect b="b" l="l" r="r" t="t"/>
              <a:pathLst>
                <a:path extrusionOk="0" h="679" w="221">
                  <a:moveTo>
                    <a:pt x="0" y="18"/>
                  </a:moveTo>
                  <a:lnTo>
                    <a:pt x="154" y="679"/>
                  </a:lnTo>
                  <a:lnTo>
                    <a:pt x="221" y="669"/>
                  </a:lnTo>
                  <a:lnTo>
                    <a:pt x="116" y="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8540750" y="4538662"/>
              <a:ext cx="106363" cy="10795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8474075" y="4592637"/>
              <a:ext cx="173038" cy="74613"/>
            </a:xfrm>
            <a:custGeom>
              <a:rect b="b" l="l" r="r" t="t"/>
              <a:pathLst>
                <a:path extrusionOk="0" h="36" w="84">
                  <a:moveTo>
                    <a:pt x="3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5" y="36"/>
                    <a:pt x="0" y="31"/>
                    <a:pt x="0" y="25"/>
                  </a:cubicBezTo>
                  <a:cubicBezTo>
                    <a:pt x="0" y="21"/>
                    <a:pt x="2" y="17"/>
                    <a:pt x="6" y="15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8296275" y="3435350"/>
              <a:ext cx="185738" cy="188913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8297863" y="3522662"/>
              <a:ext cx="349250" cy="1077913"/>
            </a:xfrm>
            <a:custGeom>
              <a:rect b="b" l="l" r="r" t="t"/>
              <a:pathLst>
                <a:path extrusionOk="0" h="679" w="220">
                  <a:moveTo>
                    <a:pt x="0" y="18"/>
                  </a:moveTo>
                  <a:lnTo>
                    <a:pt x="154" y="679"/>
                  </a:lnTo>
                  <a:lnTo>
                    <a:pt x="220" y="669"/>
                  </a:lnTo>
                  <a:lnTo>
                    <a:pt x="11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8297863" y="3522662"/>
              <a:ext cx="349250" cy="1077913"/>
            </a:xfrm>
            <a:custGeom>
              <a:rect b="b" l="l" r="r" t="t"/>
              <a:pathLst>
                <a:path extrusionOk="0" h="679" w="220">
                  <a:moveTo>
                    <a:pt x="0" y="18"/>
                  </a:moveTo>
                  <a:lnTo>
                    <a:pt x="154" y="679"/>
                  </a:lnTo>
                  <a:lnTo>
                    <a:pt x="220" y="669"/>
                  </a:lnTo>
                  <a:lnTo>
                    <a:pt x="116" y="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8558213" y="2243137"/>
              <a:ext cx="182563" cy="223838"/>
            </a:xfrm>
            <a:prstGeom prst="rect">
              <a:avLst/>
            </a:pr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8558213" y="2374900"/>
              <a:ext cx="182563" cy="182563"/>
            </a:xfrm>
            <a:prstGeom prst="ellipse">
              <a:avLst/>
            </a:pr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8685213" y="2089150"/>
              <a:ext cx="258763" cy="258763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8326438" y="1762125"/>
              <a:ext cx="571500" cy="574675"/>
            </a:xfrm>
            <a:custGeom>
              <a:rect b="b" l="l" r="r" t="t"/>
              <a:pathLst>
                <a:path extrusionOk="0" h="277" w="276">
                  <a:moveTo>
                    <a:pt x="0" y="138"/>
                  </a:moveTo>
                  <a:cubicBezTo>
                    <a:pt x="0" y="62"/>
                    <a:pt x="62" y="0"/>
                    <a:pt x="138" y="0"/>
                  </a:cubicBezTo>
                  <a:cubicBezTo>
                    <a:pt x="214" y="0"/>
                    <a:pt x="276" y="62"/>
                    <a:pt x="276" y="138"/>
                  </a:cubicBezTo>
                  <a:cubicBezTo>
                    <a:pt x="276" y="215"/>
                    <a:pt x="214" y="277"/>
                    <a:pt x="138" y="27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30" y="206"/>
                    <a:pt x="0" y="176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8707438" y="2108200"/>
              <a:ext cx="82550" cy="8255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</a:path>
              </a:pathLst>
            </a:custGeom>
            <a:solidFill>
              <a:srgbClr val="FFD6C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8408988" y="1951037"/>
              <a:ext cx="331788" cy="401638"/>
            </a:xfrm>
            <a:custGeom>
              <a:rect b="b" l="l" r="r" t="t"/>
              <a:pathLst>
                <a:path extrusionOk="0" h="194" w="160">
                  <a:moveTo>
                    <a:pt x="10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160" y="194"/>
                    <a:pt x="160" y="194"/>
                    <a:pt x="160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29" y="194"/>
                    <a:pt x="0" y="162"/>
                    <a:pt x="2" y="125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8385175" y="1868487"/>
              <a:ext cx="363538" cy="239713"/>
            </a:xfrm>
            <a:custGeom>
              <a:rect b="b" l="l" r="r" t="t"/>
              <a:pathLst>
                <a:path extrusionOk="0" h="116" w="176">
                  <a:moveTo>
                    <a:pt x="172" y="116"/>
                  </a:moveTo>
                  <a:cubicBezTo>
                    <a:pt x="176" y="116"/>
                    <a:pt x="176" y="116"/>
                    <a:pt x="176" y="116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38" y="59"/>
                    <a:pt x="71" y="70"/>
                    <a:pt x="99" y="91"/>
                  </a:cubicBezTo>
                  <a:cubicBezTo>
                    <a:pt x="120" y="107"/>
                    <a:pt x="146" y="116"/>
                    <a:pt x="172" y="11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3595688" y="3413125"/>
              <a:ext cx="406400" cy="1254125"/>
            </a:xfrm>
            <a:custGeom>
              <a:rect b="b" l="l" r="r" t="t"/>
              <a:pathLst>
                <a:path extrusionOk="0" h="790" w="256">
                  <a:moveTo>
                    <a:pt x="0" y="0"/>
                  </a:moveTo>
                  <a:lnTo>
                    <a:pt x="229" y="790"/>
                  </a:lnTo>
                  <a:lnTo>
                    <a:pt x="256" y="790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3595688" y="3413125"/>
              <a:ext cx="406400" cy="1254125"/>
            </a:xfrm>
            <a:custGeom>
              <a:rect b="b" l="l" r="r" t="t"/>
              <a:pathLst>
                <a:path extrusionOk="0" h="790" w="256">
                  <a:moveTo>
                    <a:pt x="0" y="0"/>
                  </a:moveTo>
                  <a:lnTo>
                    <a:pt x="229" y="790"/>
                  </a:lnTo>
                  <a:lnTo>
                    <a:pt x="256" y="790"/>
                  </a:ln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2811463" y="3413125"/>
              <a:ext cx="403225" cy="1254125"/>
            </a:xfrm>
            <a:custGeom>
              <a:rect b="b" l="l" r="r" t="t"/>
              <a:pathLst>
                <a:path extrusionOk="0" h="790" w="254">
                  <a:moveTo>
                    <a:pt x="254" y="0"/>
                  </a:moveTo>
                  <a:lnTo>
                    <a:pt x="26" y="790"/>
                  </a:lnTo>
                  <a:lnTo>
                    <a:pt x="0" y="790"/>
                  </a:lnTo>
                  <a:lnTo>
                    <a:pt x="186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2811463" y="3413125"/>
              <a:ext cx="403225" cy="1254125"/>
            </a:xfrm>
            <a:custGeom>
              <a:rect b="b" l="l" r="r" t="t"/>
              <a:pathLst>
                <a:path extrusionOk="0" h="790" w="254">
                  <a:moveTo>
                    <a:pt x="254" y="0"/>
                  </a:moveTo>
                  <a:lnTo>
                    <a:pt x="26" y="790"/>
                  </a:lnTo>
                  <a:lnTo>
                    <a:pt x="0" y="790"/>
                  </a:lnTo>
                  <a:lnTo>
                    <a:pt x="186" y="0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2792413" y="2622550"/>
              <a:ext cx="1225550" cy="1223963"/>
            </a:xfrm>
            <a:prstGeom prst="ellipse">
              <a:avLst/>
            </a:pr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3105150" y="3095625"/>
              <a:ext cx="601663" cy="415925"/>
            </a:xfrm>
            <a:custGeom>
              <a:rect b="b" l="l" r="r" t="t"/>
              <a:pathLst>
                <a:path extrusionOk="0" h="201" w="291">
                  <a:moveTo>
                    <a:pt x="291" y="146"/>
                  </a:moveTo>
                  <a:cubicBezTo>
                    <a:pt x="291" y="165"/>
                    <a:pt x="287" y="184"/>
                    <a:pt x="281" y="201"/>
                  </a:cubicBezTo>
                  <a:cubicBezTo>
                    <a:pt x="10" y="201"/>
                    <a:pt x="10" y="201"/>
                    <a:pt x="10" y="201"/>
                  </a:cubicBezTo>
                  <a:cubicBezTo>
                    <a:pt x="3" y="184"/>
                    <a:pt x="0" y="165"/>
                    <a:pt x="0" y="146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6" y="0"/>
                    <a:pt x="291" y="65"/>
                    <a:pt x="291" y="14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3322638" y="3314700"/>
              <a:ext cx="165100" cy="166688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3552825" y="2487612"/>
              <a:ext cx="603250" cy="530225"/>
            </a:xfrm>
            <a:custGeom>
              <a:rect b="b" l="l" r="r" t="t"/>
              <a:pathLst>
                <a:path extrusionOk="0" h="334" w="380">
                  <a:moveTo>
                    <a:pt x="0" y="173"/>
                  </a:moveTo>
                  <a:lnTo>
                    <a:pt x="302" y="334"/>
                  </a:lnTo>
                  <a:lnTo>
                    <a:pt x="380" y="216"/>
                  </a:lnTo>
                  <a:lnTo>
                    <a:pt x="114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3552825" y="2487612"/>
              <a:ext cx="603250" cy="530225"/>
            </a:xfrm>
            <a:custGeom>
              <a:rect b="b" l="l" r="r" t="t"/>
              <a:pathLst>
                <a:path extrusionOk="0" h="334" w="380">
                  <a:moveTo>
                    <a:pt x="0" y="173"/>
                  </a:moveTo>
                  <a:lnTo>
                    <a:pt x="302" y="334"/>
                  </a:lnTo>
                  <a:lnTo>
                    <a:pt x="380" y="216"/>
                  </a:lnTo>
                  <a:lnTo>
                    <a:pt x="114" y="0"/>
                  </a:lnTo>
                  <a:lnTo>
                    <a:pt x="0" y="1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3440113" y="2427287"/>
              <a:ext cx="379413" cy="379413"/>
            </a:xfrm>
            <a:custGeom>
              <a:rect b="b" l="l" r="r" t="t"/>
              <a:pathLst>
                <a:path extrusionOk="0" h="183" w="183">
                  <a:moveTo>
                    <a:pt x="162" y="129"/>
                  </a:moveTo>
                  <a:cubicBezTo>
                    <a:pt x="141" y="168"/>
                    <a:pt x="93" y="183"/>
                    <a:pt x="54" y="162"/>
                  </a:cubicBezTo>
                  <a:cubicBezTo>
                    <a:pt x="15" y="141"/>
                    <a:pt x="0" y="93"/>
                    <a:pt x="21" y="54"/>
                  </a:cubicBezTo>
                  <a:cubicBezTo>
                    <a:pt x="42" y="15"/>
                    <a:pt x="90" y="0"/>
                    <a:pt x="129" y="21"/>
                  </a:cubicBezTo>
                  <a:cubicBezTo>
                    <a:pt x="168" y="42"/>
                    <a:pt x="183" y="90"/>
                    <a:pt x="162" y="129"/>
                  </a:cubicBezTo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2684463" y="2501900"/>
              <a:ext cx="592138" cy="560388"/>
            </a:xfrm>
            <a:custGeom>
              <a:rect b="b" l="l" r="r" t="t"/>
              <a:pathLst>
                <a:path extrusionOk="0" h="353" w="373">
                  <a:moveTo>
                    <a:pt x="373" y="158"/>
                  </a:moveTo>
                  <a:lnTo>
                    <a:pt x="91" y="353"/>
                  </a:lnTo>
                  <a:lnTo>
                    <a:pt x="0" y="245"/>
                  </a:lnTo>
                  <a:lnTo>
                    <a:pt x="239" y="0"/>
                  </a:lnTo>
                  <a:lnTo>
                    <a:pt x="373" y="158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2684463" y="2501900"/>
              <a:ext cx="592138" cy="560388"/>
            </a:xfrm>
            <a:custGeom>
              <a:rect b="b" l="l" r="r" t="t"/>
              <a:pathLst>
                <a:path extrusionOk="0" h="353" w="373">
                  <a:moveTo>
                    <a:pt x="373" y="158"/>
                  </a:moveTo>
                  <a:lnTo>
                    <a:pt x="91" y="353"/>
                  </a:lnTo>
                  <a:lnTo>
                    <a:pt x="0" y="245"/>
                  </a:lnTo>
                  <a:lnTo>
                    <a:pt x="239" y="0"/>
                  </a:lnTo>
                  <a:lnTo>
                    <a:pt x="373" y="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2992438" y="2428875"/>
              <a:ext cx="377825" cy="374650"/>
            </a:xfrm>
            <a:custGeom>
              <a:rect b="b" l="l" r="r" t="t"/>
              <a:pathLst>
                <a:path extrusionOk="0" h="181" w="182">
                  <a:moveTo>
                    <a:pt x="25" y="136"/>
                  </a:moveTo>
                  <a:cubicBezTo>
                    <a:pt x="50" y="172"/>
                    <a:pt x="100" y="181"/>
                    <a:pt x="137" y="156"/>
                  </a:cubicBezTo>
                  <a:cubicBezTo>
                    <a:pt x="173" y="131"/>
                    <a:pt x="182" y="81"/>
                    <a:pt x="157" y="45"/>
                  </a:cubicBezTo>
                  <a:cubicBezTo>
                    <a:pt x="132" y="9"/>
                    <a:pt x="82" y="0"/>
                    <a:pt x="46" y="25"/>
                  </a:cubicBezTo>
                  <a:cubicBezTo>
                    <a:pt x="9" y="50"/>
                    <a:pt x="0" y="100"/>
                    <a:pt x="25" y="136"/>
                  </a:cubicBezTo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3108325" y="3397250"/>
              <a:ext cx="227013" cy="227013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3475038" y="3397250"/>
              <a:ext cx="225425" cy="227013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3059113" y="2452687"/>
              <a:ext cx="692150" cy="944563"/>
            </a:xfrm>
            <a:custGeom>
              <a:rect b="b" l="l" r="r" t="t"/>
              <a:pathLst>
                <a:path extrusionOk="0" h="457" w="334">
                  <a:moveTo>
                    <a:pt x="333" y="58"/>
                  </a:moveTo>
                  <a:cubicBezTo>
                    <a:pt x="313" y="457"/>
                    <a:pt x="313" y="457"/>
                    <a:pt x="313" y="457"/>
                  </a:cubicBezTo>
                  <a:cubicBezTo>
                    <a:pt x="22" y="457"/>
                    <a:pt x="22" y="457"/>
                    <a:pt x="22" y="4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09" y="0"/>
                    <a:pt x="334" y="26"/>
                    <a:pt x="333" y="58"/>
                  </a:cubicBezTo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3105150" y="3397250"/>
              <a:ext cx="601663" cy="227013"/>
            </a:xfrm>
            <a:custGeom>
              <a:rect b="b" l="l" r="r" t="t"/>
              <a:pathLst>
                <a:path extrusionOk="0" h="109" w="291">
                  <a:moveTo>
                    <a:pt x="291" y="0"/>
                  </a:moveTo>
                  <a:cubicBezTo>
                    <a:pt x="288" y="57"/>
                    <a:pt x="288" y="57"/>
                    <a:pt x="288" y="57"/>
                  </a:cubicBezTo>
                  <a:cubicBezTo>
                    <a:pt x="287" y="86"/>
                    <a:pt x="263" y="109"/>
                    <a:pt x="234" y="109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28" y="109"/>
                    <a:pt x="4" y="86"/>
                    <a:pt x="2" y="57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3562350" y="4513262"/>
              <a:ext cx="141288" cy="141288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3509963" y="3433762"/>
              <a:ext cx="193675" cy="192088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3509963" y="3530600"/>
              <a:ext cx="193675" cy="1054100"/>
            </a:xfrm>
            <a:custGeom>
              <a:rect b="b" l="l" r="r" t="t"/>
              <a:pathLst>
                <a:path extrusionOk="0" h="664" w="122">
                  <a:moveTo>
                    <a:pt x="33" y="664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664"/>
                  </a:lnTo>
                  <a:lnTo>
                    <a:pt x="33" y="664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3509963" y="3530600"/>
              <a:ext cx="193675" cy="1054100"/>
            </a:xfrm>
            <a:custGeom>
              <a:rect b="b" l="l" r="r" t="t"/>
              <a:pathLst>
                <a:path extrusionOk="0" h="664" w="122">
                  <a:moveTo>
                    <a:pt x="33" y="664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664"/>
                  </a:lnTo>
                  <a:lnTo>
                    <a:pt x="33" y="6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3562350" y="4584700"/>
              <a:ext cx="231775" cy="82550"/>
            </a:xfrm>
            <a:custGeom>
              <a:rect b="b" l="l" r="r" t="t"/>
              <a:pathLst>
                <a:path extrusionOk="0" h="40" w="112">
                  <a:moveTo>
                    <a:pt x="102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10" y="23"/>
                    <a:pt x="112" y="26"/>
                    <a:pt x="112" y="30"/>
                  </a:cubicBezTo>
                  <a:cubicBezTo>
                    <a:pt x="112" y="35"/>
                    <a:pt x="107" y="40"/>
                    <a:pt x="102" y="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3992563" y="3600450"/>
              <a:ext cx="157163" cy="157163"/>
            </a:xfrm>
            <a:custGeom>
              <a:rect b="b" l="l" r="r" t="t"/>
              <a:pathLst>
                <a:path extrusionOk="0" h="76" w="76">
                  <a:moveTo>
                    <a:pt x="49" y="6"/>
                  </a:moveTo>
                  <a:cubicBezTo>
                    <a:pt x="67" y="13"/>
                    <a:pt x="76" y="32"/>
                    <a:pt x="70" y="49"/>
                  </a:cubicBezTo>
                  <a:cubicBezTo>
                    <a:pt x="63" y="67"/>
                    <a:pt x="44" y="76"/>
                    <a:pt x="27" y="70"/>
                  </a:cubicBezTo>
                  <a:cubicBezTo>
                    <a:pt x="9" y="64"/>
                    <a:pt x="0" y="44"/>
                    <a:pt x="6" y="27"/>
                  </a:cubicBezTo>
                  <a:cubicBezTo>
                    <a:pt x="12" y="9"/>
                    <a:pt x="32" y="0"/>
                    <a:pt x="49" y="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2962275" y="3243262"/>
              <a:ext cx="214313" cy="214313"/>
            </a:xfrm>
            <a:custGeom>
              <a:rect b="b" l="l" r="r" t="t"/>
              <a:pathLst>
                <a:path extrusionOk="0" h="104" w="104">
                  <a:moveTo>
                    <a:pt x="67" y="8"/>
                  </a:moveTo>
                  <a:cubicBezTo>
                    <a:pt x="91" y="17"/>
                    <a:pt x="104" y="43"/>
                    <a:pt x="95" y="67"/>
                  </a:cubicBezTo>
                  <a:cubicBezTo>
                    <a:pt x="87" y="92"/>
                    <a:pt x="60" y="104"/>
                    <a:pt x="36" y="96"/>
                  </a:cubicBezTo>
                  <a:cubicBezTo>
                    <a:pt x="12" y="87"/>
                    <a:pt x="0" y="61"/>
                    <a:pt x="8" y="36"/>
                  </a:cubicBezTo>
                  <a:cubicBezTo>
                    <a:pt x="17" y="12"/>
                    <a:pt x="43" y="0"/>
                    <a:pt x="67" y="8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3036888" y="3259137"/>
              <a:ext cx="1057275" cy="487363"/>
            </a:xfrm>
            <a:custGeom>
              <a:rect b="b" l="l" r="r" t="t"/>
              <a:pathLst>
                <a:path extrusionOk="0" h="307" w="666">
                  <a:moveTo>
                    <a:pt x="638" y="307"/>
                  </a:moveTo>
                  <a:lnTo>
                    <a:pt x="0" y="115"/>
                  </a:lnTo>
                  <a:lnTo>
                    <a:pt x="40" y="0"/>
                  </a:lnTo>
                  <a:lnTo>
                    <a:pt x="666" y="223"/>
                  </a:lnTo>
                  <a:lnTo>
                    <a:pt x="638" y="307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3036888" y="3259137"/>
              <a:ext cx="1057275" cy="487363"/>
            </a:xfrm>
            <a:custGeom>
              <a:rect b="b" l="l" r="r" t="t"/>
              <a:pathLst>
                <a:path extrusionOk="0" h="307" w="666">
                  <a:moveTo>
                    <a:pt x="638" y="307"/>
                  </a:moveTo>
                  <a:lnTo>
                    <a:pt x="0" y="115"/>
                  </a:lnTo>
                  <a:lnTo>
                    <a:pt x="40" y="0"/>
                  </a:lnTo>
                  <a:lnTo>
                    <a:pt x="666" y="223"/>
                  </a:lnTo>
                  <a:lnTo>
                    <a:pt x="638" y="3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4046538" y="3613150"/>
              <a:ext cx="127000" cy="242888"/>
            </a:xfrm>
            <a:custGeom>
              <a:rect b="b" l="l" r="r" t="t"/>
              <a:pathLst>
                <a:path extrusionOk="0" h="117" w="61">
                  <a:moveTo>
                    <a:pt x="27" y="109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8" y="111"/>
                    <a:pt x="10" y="114"/>
                    <a:pt x="14" y="115"/>
                  </a:cubicBezTo>
                  <a:cubicBezTo>
                    <a:pt x="19" y="117"/>
                    <a:pt x="25" y="115"/>
                    <a:pt x="27" y="1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3314700" y="2220912"/>
              <a:ext cx="220663" cy="234950"/>
            </a:xfrm>
            <a:custGeom>
              <a:rect b="b" l="l" r="r" t="t"/>
              <a:pathLst>
                <a:path extrusionOk="0" h="148" w="139">
                  <a:moveTo>
                    <a:pt x="130" y="148"/>
                  </a:moveTo>
                  <a:lnTo>
                    <a:pt x="0" y="142"/>
                  </a:lnTo>
                  <a:lnTo>
                    <a:pt x="9" y="0"/>
                  </a:lnTo>
                  <a:lnTo>
                    <a:pt x="139" y="7"/>
                  </a:lnTo>
                  <a:lnTo>
                    <a:pt x="130" y="148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3314700" y="2220912"/>
              <a:ext cx="220663" cy="234950"/>
            </a:xfrm>
            <a:custGeom>
              <a:rect b="b" l="l" r="r" t="t"/>
              <a:pathLst>
                <a:path extrusionOk="0" h="148" w="139">
                  <a:moveTo>
                    <a:pt x="130" y="148"/>
                  </a:moveTo>
                  <a:lnTo>
                    <a:pt x="0" y="142"/>
                  </a:lnTo>
                  <a:lnTo>
                    <a:pt x="9" y="0"/>
                  </a:lnTo>
                  <a:lnTo>
                    <a:pt x="139" y="7"/>
                  </a:lnTo>
                  <a:lnTo>
                    <a:pt x="130" y="1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3311525" y="2344737"/>
              <a:ext cx="214313" cy="212725"/>
            </a:xfrm>
            <a:custGeom>
              <a:rect b="b" l="l" r="r" t="t"/>
              <a:pathLst>
                <a:path extrusionOk="0" h="103" w="103">
                  <a:moveTo>
                    <a:pt x="101" y="54"/>
                  </a:moveTo>
                  <a:cubicBezTo>
                    <a:pt x="100" y="82"/>
                    <a:pt x="76" y="103"/>
                    <a:pt x="48" y="101"/>
                  </a:cubicBezTo>
                  <a:cubicBezTo>
                    <a:pt x="21" y="100"/>
                    <a:pt x="0" y="76"/>
                    <a:pt x="1" y="49"/>
                  </a:cubicBezTo>
                  <a:cubicBezTo>
                    <a:pt x="3" y="21"/>
                    <a:pt x="27" y="0"/>
                    <a:pt x="54" y="2"/>
                  </a:cubicBezTo>
                  <a:cubicBezTo>
                    <a:pt x="82" y="3"/>
                    <a:pt x="103" y="27"/>
                    <a:pt x="101" y="54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2995613" y="3279775"/>
              <a:ext cx="301625" cy="303213"/>
            </a:xfrm>
            <a:custGeom>
              <a:rect b="b" l="l" r="r" t="t"/>
              <a:pathLst>
                <a:path extrusionOk="0" h="191" w="190">
                  <a:moveTo>
                    <a:pt x="87" y="191"/>
                  </a:moveTo>
                  <a:lnTo>
                    <a:pt x="0" y="82"/>
                  </a:lnTo>
                  <a:lnTo>
                    <a:pt x="87" y="0"/>
                  </a:lnTo>
                  <a:lnTo>
                    <a:pt x="190" y="93"/>
                  </a:lnTo>
                  <a:lnTo>
                    <a:pt x="87" y="19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2995613" y="3279775"/>
              <a:ext cx="301625" cy="303213"/>
            </a:xfrm>
            <a:custGeom>
              <a:rect b="b" l="l" r="r" t="t"/>
              <a:pathLst>
                <a:path extrusionOk="0" h="191" w="190">
                  <a:moveTo>
                    <a:pt x="87" y="191"/>
                  </a:moveTo>
                  <a:lnTo>
                    <a:pt x="0" y="82"/>
                  </a:lnTo>
                  <a:lnTo>
                    <a:pt x="87" y="0"/>
                  </a:lnTo>
                  <a:lnTo>
                    <a:pt x="190" y="93"/>
                  </a:lnTo>
                  <a:lnTo>
                    <a:pt x="87" y="1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2276475" y="3081337"/>
              <a:ext cx="215900" cy="1585913"/>
            </a:xfrm>
            <a:custGeom>
              <a:rect b="b" l="l" r="r" t="t"/>
              <a:pathLst>
                <a:path extrusionOk="0" h="999" w="136">
                  <a:moveTo>
                    <a:pt x="136" y="0"/>
                  </a:moveTo>
                  <a:lnTo>
                    <a:pt x="131" y="52"/>
                  </a:lnTo>
                  <a:lnTo>
                    <a:pt x="26" y="999"/>
                  </a:lnTo>
                  <a:lnTo>
                    <a:pt x="0" y="999"/>
                  </a:lnTo>
                  <a:lnTo>
                    <a:pt x="7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2276475" y="3081337"/>
              <a:ext cx="215900" cy="1585913"/>
            </a:xfrm>
            <a:custGeom>
              <a:rect b="b" l="l" r="r" t="t"/>
              <a:pathLst>
                <a:path extrusionOk="0" h="999" w="136">
                  <a:moveTo>
                    <a:pt x="136" y="0"/>
                  </a:moveTo>
                  <a:lnTo>
                    <a:pt x="131" y="52"/>
                  </a:lnTo>
                  <a:lnTo>
                    <a:pt x="26" y="999"/>
                  </a:lnTo>
                  <a:lnTo>
                    <a:pt x="0" y="999"/>
                  </a:lnTo>
                  <a:lnTo>
                    <a:pt x="78" y="0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9713913" y="3081337"/>
              <a:ext cx="215900" cy="1585913"/>
            </a:xfrm>
            <a:custGeom>
              <a:rect b="b" l="l" r="r" t="t"/>
              <a:pathLst>
                <a:path extrusionOk="0" h="999" w="136">
                  <a:moveTo>
                    <a:pt x="0" y="0"/>
                  </a:moveTo>
                  <a:lnTo>
                    <a:pt x="5" y="52"/>
                  </a:lnTo>
                  <a:lnTo>
                    <a:pt x="110" y="999"/>
                  </a:lnTo>
                  <a:lnTo>
                    <a:pt x="136" y="999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9713913" y="3081337"/>
              <a:ext cx="215900" cy="1585913"/>
            </a:xfrm>
            <a:custGeom>
              <a:rect b="b" l="l" r="r" t="t"/>
              <a:pathLst>
                <a:path extrusionOk="0" h="999" w="136">
                  <a:moveTo>
                    <a:pt x="0" y="0"/>
                  </a:moveTo>
                  <a:lnTo>
                    <a:pt x="5" y="52"/>
                  </a:lnTo>
                  <a:lnTo>
                    <a:pt x="110" y="999"/>
                  </a:lnTo>
                  <a:lnTo>
                    <a:pt x="136" y="999"/>
                  </a:lnTo>
                  <a:lnTo>
                    <a:pt x="5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2311400" y="3081337"/>
              <a:ext cx="7567613" cy="82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2643188" y="2844800"/>
              <a:ext cx="244475" cy="247650"/>
            </a:xfrm>
            <a:custGeom>
              <a:rect b="b" l="l" r="r" t="t"/>
              <a:pathLst>
                <a:path extrusionOk="0" h="119" w="118">
                  <a:moveTo>
                    <a:pt x="113" y="70"/>
                  </a:moveTo>
                  <a:cubicBezTo>
                    <a:pt x="107" y="100"/>
                    <a:pt x="78" y="119"/>
                    <a:pt x="49" y="113"/>
                  </a:cubicBezTo>
                  <a:cubicBezTo>
                    <a:pt x="19" y="107"/>
                    <a:pt x="0" y="79"/>
                    <a:pt x="5" y="49"/>
                  </a:cubicBezTo>
                  <a:cubicBezTo>
                    <a:pt x="11" y="20"/>
                    <a:pt x="40" y="0"/>
                    <a:pt x="69" y="6"/>
                  </a:cubicBezTo>
                  <a:cubicBezTo>
                    <a:pt x="99" y="12"/>
                    <a:pt x="118" y="41"/>
                    <a:pt x="113" y="70"/>
                  </a:cubicBezTo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3492500" y="3032125"/>
              <a:ext cx="396875" cy="49213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3856038" y="2514600"/>
              <a:ext cx="822325" cy="566738"/>
            </a:xfrm>
            <a:custGeom>
              <a:rect b="b" l="l" r="r" t="t"/>
              <a:pathLst>
                <a:path extrusionOk="0" h="357" w="518">
                  <a:moveTo>
                    <a:pt x="518" y="0"/>
                  </a:moveTo>
                  <a:lnTo>
                    <a:pt x="501" y="357"/>
                  </a:lnTo>
                  <a:lnTo>
                    <a:pt x="0" y="357"/>
                  </a:lnTo>
                  <a:lnTo>
                    <a:pt x="17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3856038" y="2514600"/>
              <a:ext cx="822325" cy="566738"/>
            </a:xfrm>
            <a:custGeom>
              <a:rect b="b" l="l" r="r" t="t"/>
              <a:pathLst>
                <a:path extrusionOk="0" h="357" w="518">
                  <a:moveTo>
                    <a:pt x="518" y="0"/>
                  </a:moveTo>
                  <a:lnTo>
                    <a:pt x="501" y="357"/>
                  </a:lnTo>
                  <a:lnTo>
                    <a:pt x="0" y="357"/>
                  </a:lnTo>
                  <a:lnTo>
                    <a:pt x="17" y="0"/>
                  </a:lnTo>
                  <a:lnTo>
                    <a:pt x="5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4208463" y="2740025"/>
              <a:ext cx="117475" cy="115888"/>
            </a:xfrm>
            <a:custGeom>
              <a:rect b="b" l="l" r="r" t="t"/>
              <a:pathLst>
                <a:path extrusionOk="0" h="56" w="57">
                  <a:moveTo>
                    <a:pt x="56" y="28"/>
                  </a:moveTo>
                  <a:cubicBezTo>
                    <a:pt x="56" y="44"/>
                    <a:pt x="43" y="56"/>
                    <a:pt x="27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1" y="13"/>
                    <a:pt x="14" y="0"/>
                    <a:pt x="30" y="0"/>
                  </a:cubicBezTo>
                  <a:cubicBezTo>
                    <a:pt x="45" y="0"/>
                    <a:pt x="57" y="13"/>
                    <a:pt x="56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3856038" y="2957512"/>
              <a:ext cx="801688" cy="123825"/>
            </a:xfrm>
            <a:custGeom>
              <a:rect b="b" l="l" r="r" t="t"/>
              <a:pathLst>
                <a:path extrusionOk="0" h="78" w="505">
                  <a:moveTo>
                    <a:pt x="505" y="0"/>
                  </a:moveTo>
                  <a:lnTo>
                    <a:pt x="501" y="78"/>
                  </a:lnTo>
                  <a:lnTo>
                    <a:pt x="0" y="7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3856038" y="2957512"/>
              <a:ext cx="801688" cy="123825"/>
            </a:xfrm>
            <a:custGeom>
              <a:rect b="b" l="l" r="r" t="t"/>
              <a:pathLst>
                <a:path extrusionOk="0" h="78" w="505">
                  <a:moveTo>
                    <a:pt x="505" y="0"/>
                  </a:moveTo>
                  <a:lnTo>
                    <a:pt x="501" y="78"/>
                  </a:lnTo>
                  <a:lnTo>
                    <a:pt x="0" y="78"/>
                  </a:lnTo>
                  <a:lnTo>
                    <a:pt x="5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8175625" y="3032125"/>
              <a:ext cx="396875" cy="492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7385050" y="2514600"/>
              <a:ext cx="822325" cy="566738"/>
            </a:xfrm>
            <a:custGeom>
              <a:rect b="b" l="l" r="r" t="t"/>
              <a:pathLst>
                <a:path extrusionOk="0" h="357" w="518">
                  <a:moveTo>
                    <a:pt x="518" y="357"/>
                  </a:moveTo>
                  <a:lnTo>
                    <a:pt x="17" y="357"/>
                  </a:lnTo>
                  <a:lnTo>
                    <a:pt x="17" y="357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18" y="357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7385050" y="2514600"/>
              <a:ext cx="822325" cy="566738"/>
            </a:xfrm>
            <a:custGeom>
              <a:rect b="b" l="l" r="r" t="t"/>
              <a:pathLst>
                <a:path extrusionOk="0" h="357" w="518">
                  <a:moveTo>
                    <a:pt x="518" y="357"/>
                  </a:moveTo>
                  <a:lnTo>
                    <a:pt x="17" y="357"/>
                  </a:lnTo>
                  <a:lnTo>
                    <a:pt x="17" y="357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18" y="3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7737475" y="2740025"/>
              <a:ext cx="119063" cy="115888"/>
            </a:xfrm>
            <a:custGeom>
              <a:rect b="b" l="l" r="r" t="t"/>
              <a:pathLst>
                <a:path extrusionOk="0" h="56" w="58">
                  <a:moveTo>
                    <a:pt x="1" y="28"/>
                  </a:moveTo>
                  <a:cubicBezTo>
                    <a:pt x="2" y="44"/>
                    <a:pt x="15" y="56"/>
                    <a:pt x="30" y="56"/>
                  </a:cubicBezTo>
                  <a:cubicBezTo>
                    <a:pt x="46" y="56"/>
                    <a:pt x="58" y="44"/>
                    <a:pt x="57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2" y="0"/>
                    <a:pt x="0" y="13"/>
                    <a:pt x="1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7405688" y="2959100"/>
              <a:ext cx="801688" cy="122238"/>
            </a:xfrm>
            <a:custGeom>
              <a:rect b="b" l="l" r="r" t="t"/>
              <a:pathLst>
                <a:path extrusionOk="0" h="77" w="505">
                  <a:moveTo>
                    <a:pt x="505" y="77"/>
                  </a:moveTo>
                  <a:lnTo>
                    <a:pt x="0" y="77"/>
                  </a:lnTo>
                  <a:lnTo>
                    <a:pt x="4" y="77"/>
                  </a:lnTo>
                  <a:lnTo>
                    <a:pt x="501" y="0"/>
                  </a:lnTo>
                  <a:lnTo>
                    <a:pt x="505" y="77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7405688" y="2959100"/>
              <a:ext cx="801688" cy="122238"/>
            </a:xfrm>
            <a:custGeom>
              <a:rect b="b" l="l" r="r" t="t"/>
              <a:pathLst>
                <a:path extrusionOk="0" h="77" w="505">
                  <a:moveTo>
                    <a:pt x="505" y="77"/>
                  </a:moveTo>
                  <a:lnTo>
                    <a:pt x="0" y="77"/>
                  </a:lnTo>
                  <a:lnTo>
                    <a:pt x="4" y="77"/>
                  </a:lnTo>
                  <a:lnTo>
                    <a:pt x="501" y="0"/>
                  </a:lnTo>
                  <a:lnTo>
                    <a:pt x="505" y="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3597275" y="1862137"/>
              <a:ext cx="146050" cy="209550"/>
            </a:xfrm>
            <a:custGeom>
              <a:rect b="b" l="l" r="r" t="t"/>
              <a:pathLst>
                <a:path extrusionOk="0" h="101" w="70">
                  <a:moveTo>
                    <a:pt x="23" y="100"/>
                  </a:moveTo>
                  <a:cubicBezTo>
                    <a:pt x="8" y="101"/>
                    <a:pt x="8" y="101"/>
                    <a:pt x="8" y="10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42" y="0"/>
                    <a:pt x="66" y="20"/>
                    <a:pt x="68" y="47"/>
                  </a:cubicBezTo>
                  <a:cubicBezTo>
                    <a:pt x="70" y="74"/>
                    <a:pt x="50" y="97"/>
                    <a:pt x="23" y="100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3251200" y="2122487"/>
              <a:ext cx="161925" cy="166688"/>
            </a:xfrm>
            <a:custGeom>
              <a:rect b="b" l="l" r="r" t="t"/>
              <a:pathLst>
                <a:path extrusionOk="0" h="80" w="78">
                  <a:moveTo>
                    <a:pt x="78" y="76"/>
                  </a:moveTo>
                  <a:cubicBezTo>
                    <a:pt x="42" y="79"/>
                    <a:pt x="42" y="79"/>
                    <a:pt x="42" y="79"/>
                  </a:cubicBezTo>
                  <a:cubicBezTo>
                    <a:pt x="22" y="80"/>
                    <a:pt x="4" y="65"/>
                    <a:pt x="3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8" y="76"/>
                    <a:pt x="78" y="76"/>
                    <a:pt x="78" y="7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2"/>
            <p:cNvSpPr/>
            <p:nvPr/>
          </p:nvSpPr>
          <p:spPr>
            <a:xfrm>
              <a:off x="3521075" y="1800225"/>
              <a:ext cx="182563" cy="271463"/>
            </a:xfrm>
            <a:custGeom>
              <a:rect b="b" l="l" r="r" t="t"/>
              <a:pathLst>
                <a:path extrusionOk="0" h="131" w="88">
                  <a:moveTo>
                    <a:pt x="50" y="128"/>
                  </a:moveTo>
                  <a:cubicBezTo>
                    <a:pt x="10" y="131"/>
                    <a:pt x="10" y="131"/>
                    <a:pt x="10" y="1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60" y="0"/>
                    <a:pt x="81" y="18"/>
                    <a:pt x="82" y="42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8" y="107"/>
                    <a:pt x="72" y="126"/>
                    <a:pt x="50" y="128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2"/>
            <p:cNvSpPr/>
            <p:nvPr/>
          </p:nvSpPr>
          <p:spPr>
            <a:xfrm>
              <a:off x="3319463" y="1876425"/>
              <a:ext cx="373063" cy="484188"/>
            </a:xfrm>
            <a:custGeom>
              <a:rect b="b" l="l" r="r" t="t"/>
              <a:pathLst>
                <a:path extrusionOk="0" h="234" w="180">
                  <a:moveTo>
                    <a:pt x="144" y="224"/>
                  </a:moveTo>
                  <a:cubicBezTo>
                    <a:pt x="15" y="234"/>
                    <a:pt x="15" y="234"/>
                    <a:pt x="15" y="234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0" y="45"/>
                    <a:pt x="33" y="7"/>
                    <a:pt x="77" y="3"/>
                  </a:cubicBezTo>
                  <a:cubicBezTo>
                    <a:pt x="120" y="0"/>
                    <a:pt x="157" y="30"/>
                    <a:pt x="163" y="73"/>
                  </a:cubicBezTo>
                  <a:cubicBezTo>
                    <a:pt x="177" y="183"/>
                    <a:pt x="177" y="183"/>
                    <a:pt x="177" y="183"/>
                  </a:cubicBezTo>
                  <a:cubicBezTo>
                    <a:pt x="180" y="203"/>
                    <a:pt x="165" y="222"/>
                    <a:pt x="144" y="224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3235325" y="1860550"/>
              <a:ext cx="190500" cy="295275"/>
            </a:xfrm>
            <a:custGeom>
              <a:rect b="b" l="l" r="r" t="t"/>
              <a:pathLst>
                <a:path extrusionOk="0" h="143" w="92">
                  <a:moveTo>
                    <a:pt x="70" y="1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0" y="39"/>
                    <a:pt x="30" y="4"/>
                    <a:pt x="70" y="1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3287713" y="2085975"/>
              <a:ext cx="95250" cy="95250"/>
            </a:xfrm>
            <a:custGeom>
              <a:rect b="b" l="l" r="r" t="t"/>
              <a:pathLst>
                <a:path extrusionOk="0" h="46" w="46">
                  <a:moveTo>
                    <a:pt x="24" y="45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9"/>
                    <a:pt x="33" y="0"/>
                    <a:pt x="21" y="1"/>
                  </a:cubicBezTo>
                  <a:cubicBezTo>
                    <a:pt x="9" y="2"/>
                    <a:pt x="0" y="13"/>
                    <a:pt x="1" y="25"/>
                  </a:cubicBezTo>
                  <a:cubicBezTo>
                    <a:pt x="2" y="37"/>
                    <a:pt x="12" y="46"/>
                    <a:pt x="24" y="45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3367088" y="1809750"/>
              <a:ext cx="311150" cy="188913"/>
            </a:xfrm>
            <a:custGeom>
              <a:rect b="b" l="l" r="r" t="t"/>
              <a:pathLst>
                <a:path extrusionOk="0" h="91" w="150">
                  <a:moveTo>
                    <a:pt x="150" y="82"/>
                  </a:moveTo>
                  <a:cubicBezTo>
                    <a:pt x="67" y="88"/>
                    <a:pt x="67" y="88"/>
                    <a:pt x="67" y="88"/>
                  </a:cubicBezTo>
                  <a:cubicBezTo>
                    <a:pt x="33" y="91"/>
                    <a:pt x="4" y="66"/>
                    <a:pt x="1" y="32"/>
                  </a:cubicBezTo>
                  <a:cubicBezTo>
                    <a:pt x="0" y="16"/>
                    <a:pt x="12" y="2"/>
                    <a:pt x="28" y="1"/>
                  </a:cubicBezTo>
                  <a:cubicBezTo>
                    <a:pt x="44" y="0"/>
                    <a:pt x="58" y="11"/>
                    <a:pt x="59" y="28"/>
                  </a:cubicBezTo>
                  <a:cubicBezTo>
                    <a:pt x="59" y="29"/>
                    <a:pt x="61" y="30"/>
                    <a:pt x="62" y="30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50" y="82"/>
                    <a:pt x="150" y="82"/>
                    <a:pt x="150" y="82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3457575" y="1801812"/>
              <a:ext cx="207963" cy="133350"/>
            </a:xfrm>
            <a:custGeom>
              <a:rect b="b" l="l" r="r" t="t"/>
              <a:pathLst>
                <a:path extrusionOk="0" h="64" w="101">
                  <a:moveTo>
                    <a:pt x="73" y="59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16" y="64"/>
                    <a:pt x="2" y="52"/>
                    <a:pt x="1" y="36"/>
                  </a:cubicBezTo>
                  <a:cubicBezTo>
                    <a:pt x="0" y="20"/>
                    <a:pt x="12" y="6"/>
                    <a:pt x="28" y="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85" y="0"/>
                    <a:pt x="99" y="12"/>
                    <a:pt x="100" y="28"/>
                  </a:cubicBezTo>
                  <a:cubicBezTo>
                    <a:pt x="101" y="44"/>
                    <a:pt x="89" y="58"/>
                    <a:pt x="73" y="59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2"/>
            <p:cNvSpPr/>
            <p:nvPr/>
          </p:nvSpPr>
          <p:spPr>
            <a:xfrm>
              <a:off x="3379788" y="2139950"/>
              <a:ext cx="319088" cy="258763"/>
            </a:xfrm>
            <a:custGeom>
              <a:rect b="b" l="l" r="r" t="t"/>
              <a:pathLst>
                <a:path extrusionOk="0" h="125" w="154">
                  <a:moveTo>
                    <a:pt x="152" y="85"/>
                  </a:moveTo>
                  <a:cubicBezTo>
                    <a:pt x="154" y="102"/>
                    <a:pt x="142" y="116"/>
                    <a:pt x="126" y="118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36" y="125"/>
                    <a:pt x="8" y="101"/>
                    <a:pt x="5" y="6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13"/>
                    <a:pt x="34" y="23"/>
                    <a:pt x="48" y="22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2"/>
            <p:cNvSpPr/>
            <p:nvPr/>
          </p:nvSpPr>
          <p:spPr>
            <a:xfrm>
              <a:off x="3459163" y="2943225"/>
              <a:ext cx="146050" cy="146050"/>
            </a:xfrm>
            <a:custGeom>
              <a:rect b="b" l="l" r="r" t="t"/>
              <a:pathLst>
                <a:path extrusionOk="0" h="71" w="71">
                  <a:moveTo>
                    <a:pt x="67" y="26"/>
                  </a:moveTo>
                  <a:cubicBezTo>
                    <a:pt x="62" y="9"/>
                    <a:pt x="44" y="0"/>
                    <a:pt x="27" y="5"/>
                  </a:cubicBezTo>
                  <a:cubicBezTo>
                    <a:pt x="10" y="9"/>
                    <a:pt x="0" y="27"/>
                    <a:pt x="5" y="44"/>
                  </a:cubicBezTo>
                  <a:cubicBezTo>
                    <a:pt x="10" y="61"/>
                    <a:pt x="28" y="71"/>
                    <a:pt x="45" y="66"/>
                  </a:cubicBezTo>
                  <a:cubicBezTo>
                    <a:pt x="62" y="61"/>
                    <a:pt x="71" y="43"/>
                    <a:pt x="67" y="26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2"/>
            <p:cNvSpPr/>
            <p:nvPr/>
          </p:nvSpPr>
          <p:spPr>
            <a:xfrm>
              <a:off x="3362325" y="2978150"/>
              <a:ext cx="111125" cy="109538"/>
            </a:xfrm>
            <a:custGeom>
              <a:rect b="b" l="l" r="r" t="t"/>
              <a:pathLst>
                <a:path extrusionOk="0" h="53" w="54">
                  <a:moveTo>
                    <a:pt x="50" y="20"/>
                  </a:moveTo>
                  <a:cubicBezTo>
                    <a:pt x="54" y="32"/>
                    <a:pt x="46" y="46"/>
                    <a:pt x="34" y="49"/>
                  </a:cubicBezTo>
                  <a:cubicBezTo>
                    <a:pt x="21" y="53"/>
                    <a:pt x="8" y="46"/>
                    <a:pt x="4" y="33"/>
                  </a:cubicBezTo>
                  <a:cubicBezTo>
                    <a:pt x="0" y="20"/>
                    <a:pt x="7" y="7"/>
                    <a:pt x="20" y="3"/>
                  </a:cubicBezTo>
                  <a:cubicBezTo>
                    <a:pt x="33" y="0"/>
                    <a:pt x="46" y="7"/>
                    <a:pt x="50" y="20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2"/>
            <p:cNvSpPr/>
            <p:nvPr/>
          </p:nvSpPr>
          <p:spPr>
            <a:xfrm>
              <a:off x="3403600" y="2952750"/>
              <a:ext cx="130175" cy="128588"/>
            </a:xfrm>
            <a:custGeom>
              <a:rect b="b" l="l" r="r" t="t"/>
              <a:pathLst>
                <a:path extrusionOk="0" h="81" w="82">
                  <a:moveTo>
                    <a:pt x="82" y="81"/>
                  </a:moveTo>
                  <a:lnTo>
                    <a:pt x="9" y="81"/>
                  </a:lnTo>
                  <a:lnTo>
                    <a:pt x="0" y="20"/>
                  </a:lnTo>
                  <a:lnTo>
                    <a:pt x="70" y="0"/>
                  </a:lnTo>
                  <a:lnTo>
                    <a:pt x="82" y="81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2"/>
            <p:cNvSpPr/>
            <p:nvPr/>
          </p:nvSpPr>
          <p:spPr>
            <a:xfrm>
              <a:off x="3403600" y="2952750"/>
              <a:ext cx="130175" cy="128588"/>
            </a:xfrm>
            <a:custGeom>
              <a:rect b="b" l="l" r="r" t="t"/>
              <a:pathLst>
                <a:path extrusionOk="0" h="81" w="82">
                  <a:moveTo>
                    <a:pt x="82" y="81"/>
                  </a:moveTo>
                  <a:lnTo>
                    <a:pt x="9" y="81"/>
                  </a:lnTo>
                  <a:lnTo>
                    <a:pt x="0" y="20"/>
                  </a:lnTo>
                  <a:lnTo>
                    <a:pt x="70" y="0"/>
                  </a:lnTo>
                  <a:lnTo>
                    <a:pt x="82" y="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2"/>
            <p:cNvSpPr/>
            <p:nvPr/>
          </p:nvSpPr>
          <p:spPr>
            <a:xfrm>
              <a:off x="2765425" y="2857500"/>
              <a:ext cx="660400" cy="223838"/>
            </a:xfrm>
            <a:custGeom>
              <a:rect b="b" l="l" r="r" t="t"/>
              <a:pathLst>
                <a:path extrusionOk="0" h="141" w="416">
                  <a:moveTo>
                    <a:pt x="13" y="0"/>
                  </a:moveTo>
                  <a:lnTo>
                    <a:pt x="416" y="80"/>
                  </a:lnTo>
                  <a:lnTo>
                    <a:pt x="411" y="141"/>
                  </a:lnTo>
                  <a:lnTo>
                    <a:pt x="390" y="141"/>
                  </a:lnTo>
                  <a:lnTo>
                    <a:pt x="359" y="141"/>
                  </a:lnTo>
                  <a:lnTo>
                    <a:pt x="0" y="14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2"/>
            <p:cNvSpPr/>
            <p:nvPr/>
          </p:nvSpPr>
          <p:spPr>
            <a:xfrm>
              <a:off x="2765425" y="2857500"/>
              <a:ext cx="660400" cy="223838"/>
            </a:xfrm>
            <a:custGeom>
              <a:rect b="b" l="l" r="r" t="t"/>
              <a:pathLst>
                <a:path extrusionOk="0" h="141" w="416">
                  <a:moveTo>
                    <a:pt x="13" y="0"/>
                  </a:moveTo>
                  <a:lnTo>
                    <a:pt x="416" y="80"/>
                  </a:lnTo>
                  <a:lnTo>
                    <a:pt x="411" y="141"/>
                  </a:lnTo>
                  <a:lnTo>
                    <a:pt x="390" y="141"/>
                  </a:lnTo>
                  <a:lnTo>
                    <a:pt x="359" y="141"/>
                  </a:lnTo>
                  <a:lnTo>
                    <a:pt x="0" y="141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62"/>
            <p:cNvSpPr/>
            <p:nvPr/>
          </p:nvSpPr>
          <p:spPr>
            <a:xfrm>
              <a:off x="3384550" y="2974975"/>
              <a:ext cx="41275" cy="106363"/>
            </a:xfrm>
            <a:custGeom>
              <a:rect b="b" l="l" r="r" t="t"/>
              <a:pathLst>
                <a:path extrusionOk="0" h="67" w="26">
                  <a:moveTo>
                    <a:pt x="21" y="67"/>
                  </a:moveTo>
                  <a:lnTo>
                    <a:pt x="26" y="6"/>
                  </a:lnTo>
                  <a:lnTo>
                    <a:pt x="0" y="0"/>
                  </a:lnTo>
                  <a:lnTo>
                    <a:pt x="0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62"/>
            <p:cNvSpPr/>
            <p:nvPr/>
          </p:nvSpPr>
          <p:spPr>
            <a:xfrm>
              <a:off x="3384550" y="2974975"/>
              <a:ext cx="41275" cy="106363"/>
            </a:xfrm>
            <a:custGeom>
              <a:rect b="b" l="l" r="r" t="t"/>
              <a:pathLst>
                <a:path extrusionOk="0" h="67" w="26">
                  <a:moveTo>
                    <a:pt x="21" y="67"/>
                  </a:moveTo>
                  <a:lnTo>
                    <a:pt x="26" y="6"/>
                  </a:lnTo>
                  <a:lnTo>
                    <a:pt x="0" y="0"/>
                  </a:lnTo>
                  <a:lnTo>
                    <a:pt x="0" y="67"/>
                  </a:lnTo>
                  <a:lnTo>
                    <a:pt x="21" y="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2"/>
            <p:cNvSpPr/>
            <p:nvPr/>
          </p:nvSpPr>
          <p:spPr>
            <a:xfrm>
              <a:off x="3024188" y="2865437"/>
              <a:ext cx="93663" cy="9525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2"/>
            <p:cNvSpPr/>
            <p:nvPr/>
          </p:nvSpPr>
          <p:spPr>
            <a:xfrm>
              <a:off x="8107363" y="3392487"/>
              <a:ext cx="390525" cy="231775"/>
            </a:xfrm>
            <a:custGeom>
              <a:rect b="b" l="l" r="r" t="t"/>
              <a:pathLst>
                <a:path extrusionOk="0" h="146" w="246">
                  <a:moveTo>
                    <a:pt x="237" y="0"/>
                  </a:moveTo>
                  <a:lnTo>
                    <a:pt x="0" y="28"/>
                  </a:lnTo>
                  <a:lnTo>
                    <a:pt x="6" y="146"/>
                  </a:lnTo>
                  <a:lnTo>
                    <a:pt x="246" y="14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2"/>
            <p:cNvSpPr/>
            <p:nvPr/>
          </p:nvSpPr>
          <p:spPr>
            <a:xfrm>
              <a:off x="8107363" y="3392487"/>
              <a:ext cx="390525" cy="231775"/>
            </a:xfrm>
            <a:custGeom>
              <a:rect b="b" l="l" r="r" t="t"/>
              <a:pathLst>
                <a:path extrusionOk="0" h="146" w="246">
                  <a:moveTo>
                    <a:pt x="237" y="0"/>
                  </a:moveTo>
                  <a:lnTo>
                    <a:pt x="0" y="28"/>
                  </a:lnTo>
                  <a:lnTo>
                    <a:pt x="6" y="146"/>
                  </a:lnTo>
                  <a:lnTo>
                    <a:pt x="246" y="146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2"/>
            <p:cNvSpPr/>
            <p:nvPr/>
          </p:nvSpPr>
          <p:spPr>
            <a:xfrm>
              <a:off x="8447088" y="2994025"/>
              <a:ext cx="93663" cy="93663"/>
            </a:xfrm>
            <a:custGeom>
              <a:rect b="b" l="l" r="r" t="t"/>
              <a:pathLst>
                <a:path extrusionOk="0" h="45" w="45">
                  <a:moveTo>
                    <a:pt x="4" y="16"/>
                  </a:moveTo>
                  <a:cubicBezTo>
                    <a:pt x="0" y="26"/>
                    <a:pt x="6" y="38"/>
                    <a:pt x="16" y="41"/>
                  </a:cubicBezTo>
                  <a:cubicBezTo>
                    <a:pt x="27" y="45"/>
                    <a:pt x="38" y="39"/>
                    <a:pt x="42" y="29"/>
                  </a:cubicBezTo>
                  <a:cubicBezTo>
                    <a:pt x="45" y="18"/>
                    <a:pt x="40" y="7"/>
                    <a:pt x="29" y="3"/>
                  </a:cubicBezTo>
                  <a:cubicBezTo>
                    <a:pt x="19" y="0"/>
                    <a:pt x="7" y="5"/>
                    <a:pt x="4" y="16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2"/>
            <p:cNvSpPr/>
            <p:nvPr/>
          </p:nvSpPr>
          <p:spPr>
            <a:xfrm>
              <a:off x="8329613" y="2959100"/>
              <a:ext cx="177800" cy="122238"/>
            </a:xfrm>
            <a:custGeom>
              <a:rect b="b" l="l" r="r" t="t"/>
              <a:pathLst>
                <a:path extrusionOk="0" h="59" w="86">
                  <a:moveTo>
                    <a:pt x="23" y="58"/>
                  </a:moveTo>
                  <a:cubicBezTo>
                    <a:pt x="26" y="59"/>
                    <a:pt x="29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6" y="0"/>
                    <a:pt x="10" y="7"/>
                    <a:pt x="5" y="22"/>
                  </a:cubicBezTo>
                  <a:cubicBezTo>
                    <a:pt x="0" y="37"/>
                    <a:pt x="8" y="52"/>
                    <a:pt x="23" y="58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2"/>
            <p:cNvSpPr/>
            <p:nvPr/>
          </p:nvSpPr>
          <p:spPr>
            <a:xfrm>
              <a:off x="8488363" y="2925762"/>
              <a:ext cx="576263" cy="155575"/>
            </a:xfrm>
            <a:custGeom>
              <a:rect b="b" l="l" r="r" t="t"/>
              <a:pathLst>
                <a:path extrusionOk="0" h="98" w="363">
                  <a:moveTo>
                    <a:pt x="363" y="98"/>
                  </a:moveTo>
                  <a:lnTo>
                    <a:pt x="4" y="98"/>
                  </a:lnTo>
                  <a:lnTo>
                    <a:pt x="0" y="46"/>
                  </a:lnTo>
                  <a:lnTo>
                    <a:pt x="356" y="0"/>
                  </a:lnTo>
                  <a:lnTo>
                    <a:pt x="363" y="98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2"/>
            <p:cNvSpPr/>
            <p:nvPr/>
          </p:nvSpPr>
          <p:spPr>
            <a:xfrm>
              <a:off x="8488363" y="2925762"/>
              <a:ext cx="576263" cy="155575"/>
            </a:xfrm>
            <a:custGeom>
              <a:rect b="b" l="l" r="r" t="t"/>
              <a:pathLst>
                <a:path extrusionOk="0" h="98" w="363">
                  <a:moveTo>
                    <a:pt x="363" y="98"/>
                  </a:moveTo>
                  <a:lnTo>
                    <a:pt x="4" y="98"/>
                  </a:lnTo>
                  <a:lnTo>
                    <a:pt x="0" y="46"/>
                  </a:lnTo>
                  <a:lnTo>
                    <a:pt x="356" y="0"/>
                  </a:lnTo>
                  <a:lnTo>
                    <a:pt x="363" y="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2"/>
            <p:cNvSpPr/>
            <p:nvPr/>
          </p:nvSpPr>
          <p:spPr>
            <a:xfrm>
              <a:off x="5900738" y="3413125"/>
              <a:ext cx="404813" cy="1254125"/>
            </a:xfrm>
            <a:custGeom>
              <a:rect b="b" l="l" r="r" t="t"/>
              <a:pathLst>
                <a:path extrusionOk="0" h="790" w="255">
                  <a:moveTo>
                    <a:pt x="0" y="0"/>
                  </a:moveTo>
                  <a:lnTo>
                    <a:pt x="229" y="790"/>
                  </a:lnTo>
                  <a:lnTo>
                    <a:pt x="255" y="790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2"/>
            <p:cNvSpPr/>
            <p:nvPr/>
          </p:nvSpPr>
          <p:spPr>
            <a:xfrm>
              <a:off x="5900738" y="3413125"/>
              <a:ext cx="404813" cy="1254125"/>
            </a:xfrm>
            <a:custGeom>
              <a:rect b="b" l="l" r="r" t="t"/>
              <a:pathLst>
                <a:path extrusionOk="0" h="790" w="255">
                  <a:moveTo>
                    <a:pt x="0" y="0"/>
                  </a:moveTo>
                  <a:lnTo>
                    <a:pt x="229" y="790"/>
                  </a:lnTo>
                  <a:lnTo>
                    <a:pt x="255" y="790"/>
                  </a:lnTo>
                  <a:lnTo>
                    <a:pt x="6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2"/>
            <p:cNvSpPr/>
            <p:nvPr/>
          </p:nvSpPr>
          <p:spPr>
            <a:xfrm>
              <a:off x="5113338" y="3413125"/>
              <a:ext cx="406400" cy="1254125"/>
            </a:xfrm>
            <a:custGeom>
              <a:rect b="b" l="l" r="r" t="t"/>
              <a:pathLst>
                <a:path extrusionOk="0" h="790" w="256">
                  <a:moveTo>
                    <a:pt x="256" y="0"/>
                  </a:moveTo>
                  <a:lnTo>
                    <a:pt x="27" y="790"/>
                  </a:lnTo>
                  <a:lnTo>
                    <a:pt x="0" y="790"/>
                  </a:lnTo>
                  <a:lnTo>
                    <a:pt x="188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2"/>
            <p:cNvSpPr/>
            <p:nvPr/>
          </p:nvSpPr>
          <p:spPr>
            <a:xfrm>
              <a:off x="5113338" y="3413125"/>
              <a:ext cx="406400" cy="1254125"/>
            </a:xfrm>
            <a:custGeom>
              <a:rect b="b" l="l" r="r" t="t"/>
              <a:pathLst>
                <a:path extrusionOk="0" h="790" w="256">
                  <a:moveTo>
                    <a:pt x="256" y="0"/>
                  </a:moveTo>
                  <a:lnTo>
                    <a:pt x="27" y="790"/>
                  </a:lnTo>
                  <a:lnTo>
                    <a:pt x="0" y="790"/>
                  </a:lnTo>
                  <a:lnTo>
                    <a:pt x="188" y="0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2"/>
            <p:cNvSpPr/>
            <p:nvPr/>
          </p:nvSpPr>
          <p:spPr>
            <a:xfrm>
              <a:off x="5757863" y="3314700"/>
              <a:ext cx="165100" cy="166688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2"/>
            <p:cNvSpPr/>
            <p:nvPr/>
          </p:nvSpPr>
          <p:spPr>
            <a:xfrm>
              <a:off x="5070475" y="2841625"/>
              <a:ext cx="255588" cy="255588"/>
            </a:xfrm>
            <a:custGeom>
              <a:rect b="b" l="l" r="r" t="t"/>
              <a:pathLst>
                <a:path extrusionOk="0" h="124" w="124">
                  <a:moveTo>
                    <a:pt x="18" y="93"/>
                  </a:moveTo>
                  <a:cubicBezTo>
                    <a:pt x="0" y="68"/>
                    <a:pt x="7" y="34"/>
                    <a:pt x="31" y="17"/>
                  </a:cubicBezTo>
                  <a:cubicBezTo>
                    <a:pt x="56" y="0"/>
                    <a:pt x="90" y="6"/>
                    <a:pt x="107" y="31"/>
                  </a:cubicBezTo>
                  <a:cubicBezTo>
                    <a:pt x="124" y="55"/>
                    <a:pt x="118" y="89"/>
                    <a:pt x="94" y="107"/>
                  </a:cubicBezTo>
                  <a:cubicBezTo>
                    <a:pt x="69" y="124"/>
                    <a:pt x="35" y="117"/>
                    <a:pt x="18" y="93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5118100" y="2501900"/>
              <a:ext cx="592138" cy="560388"/>
            </a:xfrm>
            <a:custGeom>
              <a:rect b="b" l="l" r="r" t="t"/>
              <a:pathLst>
                <a:path extrusionOk="0" h="353" w="373">
                  <a:moveTo>
                    <a:pt x="373" y="158"/>
                  </a:moveTo>
                  <a:lnTo>
                    <a:pt x="92" y="353"/>
                  </a:lnTo>
                  <a:lnTo>
                    <a:pt x="0" y="245"/>
                  </a:lnTo>
                  <a:lnTo>
                    <a:pt x="238" y="0"/>
                  </a:lnTo>
                  <a:lnTo>
                    <a:pt x="373" y="158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2"/>
            <p:cNvSpPr/>
            <p:nvPr/>
          </p:nvSpPr>
          <p:spPr>
            <a:xfrm>
              <a:off x="5118100" y="2501900"/>
              <a:ext cx="592138" cy="560388"/>
            </a:xfrm>
            <a:custGeom>
              <a:rect b="b" l="l" r="r" t="t"/>
              <a:pathLst>
                <a:path extrusionOk="0" h="353" w="373">
                  <a:moveTo>
                    <a:pt x="373" y="158"/>
                  </a:moveTo>
                  <a:lnTo>
                    <a:pt x="92" y="353"/>
                  </a:lnTo>
                  <a:lnTo>
                    <a:pt x="0" y="245"/>
                  </a:lnTo>
                  <a:lnTo>
                    <a:pt x="238" y="0"/>
                  </a:lnTo>
                  <a:lnTo>
                    <a:pt x="373" y="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2"/>
            <p:cNvSpPr/>
            <p:nvPr/>
          </p:nvSpPr>
          <p:spPr>
            <a:xfrm>
              <a:off x="5427663" y="2428875"/>
              <a:ext cx="377825" cy="374650"/>
            </a:xfrm>
            <a:custGeom>
              <a:rect b="b" l="l" r="r" t="t"/>
              <a:pathLst>
                <a:path extrusionOk="0" h="181" w="182">
                  <a:moveTo>
                    <a:pt x="25" y="136"/>
                  </a:moveTo>
                  <a:cubicBezTo>
                    <a:pt x="50" y="172"/>
                    <a:pt x="100" y="181"/>
                    <a:pt x="136" y="156"/>
                  </a:cubicBezTo>
                  <a:cubicBezTo>
                    <a:pt x="172" y="131"/>
                    <a:pt x="182" y="81"/>
                    <a:pt x="156" y="45"/>
                  </a:cubicBezTo>
                  <a:cubicBezTo>
                    <a:pt x="131" y="9"/>
                    <a:pt x="81" y="0"/>
                    <a:pt x="45" y="25"/>
                  </a:cubicBezTo>
                  <a:cubicBezTo>
                    <a:pt x="9" y="50"/>
                    <a:pt x="0" y="100"/>
                    <a:pt x="25" y="136"/>
                  </a:cubicBezTo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2"/>
            <p:cNvSpPr/>
            <p:nvPr/>
          </p:nvSpPr>
          <p:spPr>
            <a:xfrm>
              <a:off x="5645150" y="2998787"/>
              <a:ext cx="144463" cy="144463"/>
            </a:xfrm>
            <a:custGeom>
              <a:rect b="b" l="l" r="r" t="t"/>
              <a:pathLst>
                <a:path extrusionOk="0" h="70" w="70">
                  <a:moveTo>
                    <a:pt x="3" y="41"/>
                  </a:moveTo>
                  <a:cubicBezTo>
                    <a:pt x="0" y="24"/>
                    <a:pt x="11" y="7"/>
                    <a:pt x="29" y="4"/>
                  </a:cubicBezTo>
                  <a:cubicBezTo>
                    <a:pt x="46" y="0"/>
                    <a:pt x="63" y="11"/>
                    <a:pt x="66" y="29"/>
                  </a:cubicBezTo>
                  <a:cubicBezTo>
                    <a:pt x="70" y="46"/>
                    <a:pt x="58" y="63"/>
                    <a:pt x="41" y="66"/>
                  </a:cubicBezTo>
                  <a:cubicBezTo>
                    <a:pt x="24" y="70"/>
                    <a:pt x="7" y="58"/>
                    <a:pt x="3" y="41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2"/>
            <p:cNvSpPr/>
            <p:nvPr/>
          </p:nvSpPr>
          <p:spPr>
            <a:xfrm>
              <a:off x="5773738" y="2978150"/>
              <a:ext cx="107950" cy="107950"/>
            </a:xfrm>
            <a:custGeom>
              <a:rect b="b" l="l" r="r" t="t"/>
              <a:pathLst>
                <a:path extrusionOk="0" h="52" w="52">
                  <a:moveTo>
                    <a:pt x="3" y="31"/>
                  </a:moveTo>
                  <a:cubicBezTo>
                    <a:pt x="5" y="44"/>
                    <a:pt x="18" y="52"/>
                    <a:pt x="31" y="50"/>
                  </a:cubicBezTo>
                  <a:cubicBezTo>
                    <a:pt x="44" y="47"/>
                    <a:pt x="52" y="35"/>
                    <a:pt x="50" y="22"/>
                  </a:cubicBezTo>
                  <a:cubicBezTo>
                    <a:pt x="47" y="9"/>
                    <a:pt x="35" y="0"/>
                    <a:pt x="22" y="3"/>
                  </a:cubicBezTo>
                  <a:cubicBezTo>
                    <a:pt x="9" y="5"/>
                    <a:pt x="0" y="18"/>
                    <a:pt x="3" y="31"/>
                  </a:cubicBezTo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2"/>
            <p:cNvSpPr/>
            <p:nvPr/>
          </p:nvSpPr>
          <p:spPr>
            <a:xfrm>
              <a:off x="5705475" y="2984500"/>
              <a:ext cx="144463" cy="144463"/>
            </a:xfrm>
            <a:custGeom>
              <a:rect b="b" l="l" r="r" t="t"/>
              <a:pathLst>
                <a:path extrusionOk="0" h="91" w="91">
                  <a:moveTo>
                    <a:pt x="27" y="91"/>
                  </a:moveTo>
                  <a:lnTo>
                    <a:pt x="91" y="58"/>
                  </a:lnTo>
                  <a:lnTo>
                    <a:pt x="72" y="0"/>
                  </a:lnTo>
                  <a:lnTo>
                    <a:pt x="0" y="14"/>
                  </a:lnTo>
                  <a:lnTo>
                    <a:pt x="27" y="9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2"/>
            <p:cNvSpPr/>
            <p:nvPr/>
          </p:nvSpPr>
          <p:spPr>
            <a:xfrm>
              <a:off x="5705475" y="2984500"/>
              <a:ext cx="144463" cy="144463"/>
            </a:xfrm>
            <a:custGeom>
              <a:rect b="b" l="l" r="r" t="t"/>
              <a:pathLst>
                <a:path extrusionOk="0" h="91" w="91">
                  <a:moveTo>
                    <a:pt x="27" y="91"/>
                  </a:moveTo>
                  <a:lnTo>
                    <a:pt x="91" y="58"/>
                  </a:lnTo>
                  <a:lnTo>
                    <a:pt x="72" y="0"/>
                  </a:lnTo>
                  <a:lnTo>
                    <a:pt x="0" y="14"/>
                  </a:lnTo>
                  <a:lnTo>
                    <a:pt x="27" y="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2"/>
            <p:cNvSpPr/>
            <p:nvPr/>
          </p:nvSpPr>
          <p:spPr>
            <a:xfrm>
              <a:off x="6357938" y="2847975"/>
              <a:ext cx="244475" cy="244475"/>
            </a:xfrm>
            <a:custGeom>
              <a:rect b="b" l="l" r="r" t="t"/>
              <a:pathLst>
                <a:path extrusionOk="0" h="118" w="118">
                  <a:moveTo>
                    <a:pt x="6" y="69"/>
                  </a:moveTo>
                  <a:cubicBezTo>
                    <a:pt x="11" y="99"/>
                    <a:pt x="40" y="118"/>
                    <a:pt x="70" y="112"/>
                  </a:cubicBezTo>
                  <a:cubicBezTo>
                    <a:pt x="99" y="107"/>
                    <a:pt x="118" y="78"/>
                    <a:pt x="113" y="48"/>
                  </a:cubicBezTo>
                  <a:cubicBezTo>
                    <a:pt x="107" y="19"/>
                    <a:pt x="78" y="0"/>
                    <a:pt x="49" y="5"/>
                  </a:cubicBezTo>
                  <a:cubicBezTo>
                    <a:pt x="19" y="11"/>
                    <a:pt x="0" y="40"/>
                    <a:pt x="6" y="69"/>
                  </a:cubicBezTo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2"/>
            <p:cNvSpPr/>
            <p:nvPr/>
          </p:nvSpPr>
          <p:spPr>
            <a:xfrm>
              <a:off x="5970588" y="2501900"/>
              <a:ext cx="590550" cy="560388"/>
            </a:xfrm>
            <a:custGeom>
              <a:rect b="b" l="l" r="r" t="t"/>
              <a:pathLst>
                <a:path extrusionOk="0" h="353" w="372">
                  <a:moveTo>
                    <a:pt x="0" y="158"/>
                  </a:moveTo>
                  <a:lnTo>
                    <a:pt x="280" y="353"/>
                  </a:lnTo>
                  <a:lnTo>
                    <a:pt x="372" y="245"/>
                  </a:lnTo>
                  <a:lnTo>
                    <a:pt x="134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6CCB3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2"/>
            <p:cNvSpPr/>
            <p:nvPr/>
          </p:nvSpPr>
          <p:spPr>
            <a:xfrm>
              <a:off x="5970588" y="2501900"/>
              <a:ext cx="590550" cy="560388"/>
            </a:xfrm>
            <a:custGeom>
              <a:rect b="b" l="l" r="r" t="t"/>
              <a:pathLst>
                <a:path extrusionOk="0" h="353" w="372">
                  <a:moveTo>
                    <a:pt x="0" y="158"/>
                  </a:moveTo>
                  <a:lnTo>
                    <a:pt x="280" y="353"/>
                  </a:lnTo>
                  <a:lnTo>
                    <a:pt x="372" y="245"/>
                  </a:lnTo>
                  <a:lnTo>
                    <a:pt x="134" y="0"/>
                  </a:lnTo>
                  <a:lnTo>
                    <a:pt x="0" y="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2"/>
            <p:cNvSpPr/>
            <p:nvPr/>
          </p:nvSpPr>
          <p:spPr>
            <a:xfrm>
              <a:off x="5970588" y="2501900"/>
              <a:ext cx="525463" cy="506413"/>
            </a:xfrm>
            <a:custGeom>
              <a:rect b="b" l="l" r="r" t="t"/>
              <a:pathLst>
                <a:path extrusionOk="0" h="319" w="331">
                  <a:moveTo>
                    <a:pt x="0" y="158"/>
                  </a:moveTo>
                  <a:lnTo>
                    <a:pt x="232" y="319"/>
                  </a:lnTo>
                  <a:lnTo>
                    <a:pt x="331" y="203"/>
                  </a:lnTo>
                  <a:lnTo>
                    <a:pt x="134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2"/>
            <p:cNvSpPr/>
            <p:nvPr/>
          </p:nvSpPr>
          <p:spPr>
            <a:xfrm>
              <a:off x="5970588" y="2501900"/>
              <a:ext cx="525463" cy="506413"/>
            </a:xfrm>
            <a:custGeom>
              <a:rect b="b" l="l" r="r" t="t"/>
              <a:pathLst>
                <a:path extrusionOk="0" h="319" w="331">
                  <a:moveTo>
                    <a:pt x="0" y="158"/>
                  </a:moveTo>
                  <a:lnTo>
                    <a:pt x="232" y="319"/>
                  </a:lnTo>
                  <a:lnTo>
                    <a:pt x="331" y="203"/>
                  </a:lnTo>
                  <a:lnTo>
                    <a:pt x="134" y="0"/>
                  </a:lnTo>
                  <a:lnTo>
                    <a:pt x="0" y="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2"/>
            <p:cNvSpPr/>
            <p:nvPr/>
          </p:nvSpPr>
          <p:spPr>
            <a:xfrm>
              <a:off x="5181600" y="2501900"/>
              <a:ext cx="528638" cy="506413"/>
            </a:xfrm>
            <a:custGeom>
              <a:rect b="b" l="l" r="r" t="t"/>
              <a:pathLst>
                <a:path extrusionOk="0" h="319" w="333">
                  <a:moveTo>
                    <a:pt x="333" y="158"/>
                  </a:moveTo>
                  <a:lnTo>
                    <a:pt x="99" y="319"/>
                  </a:lnTo>
                  <a:lnTo>
                    <a:pt x="0" y="203"/>
                  </a:lnTo>
                  <a:lnTo>
                    <a:pt x="198" y="0"/>
                  </a:lnTo>
                  <a:lnTo>
                    <a:pt x="333" y="158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2"/>
            <p:cNvSpPr/>
            <p:nvPr/>
          </p:nvSpPr>
          <p:spPr>
            <a:xfrm>
              <a:off x="5181600" y="2501900"/>
              <a:ext cx="528638" cy="506413"/>
            </a:xfrm>
            <a:custGeom>
              <a:rect b="b" l="l" r="r" t="t"/>
              <a:pathLst>
                <a:path extrusionOk="0" h="319" w="333">
                  <a:moveTo>
                    <a:pt x="333" y="158"/>
                  </a:moveTo>
                  <a:lnTo>
                    <a:pt x="99" y="319"/>
                  </a:lnTo>
                  <a:lnTo>
                    <a:pt x="0" y="203"/>
                  </a:lnTo>
                  <a:lnTo>
                    <a:pt x="198" y="0"/>
                  </a:lnTo>
                  <a:lnTo>
                    <a:pt x="333" y="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2"/>
            <p:cNvSpPr/>
            <p:nvPr/>
          </p:nvSpPr>
          <p:spPr>
            <a:xfrm>
              <a:off x="5875338" y="2428875"/>
              <a:ext cx="376238" cy="374650"/>
            </a:xfrm>
            <a:custGeom>
              <a:rect b="b" l="l" r="r" t="t"/>
              <a:pathLst>
                <a:path extrusionOk="0" h="181" w="182">
                  <a:moveTo>
                    <a:pt x="157" y="136"/>
                  </a:moveTo>
                  <a:cubicBezTo>
                    <a:pt x="132" y="172"/>
                    <a:pt x="82" y="181"/>
                    <a:pt x="46" y="156"/>
                  </a:cubicBezTo>
                  <a:cubicBezTo>
                    <a:pt x="9" y="131"/>
                    <a:pt x="0" y="81"/>
                    <a:pt x="25" y="45"/>
                  </a:cubicBezTo>
                  <a:cubicBezTo>
                    <a:pt x="51" y="9"/>
                    <a:pt x="100" y="0"/>
                    <a:pt x="137" y="25"/>
                  </a:cubicBezTo>
                  <a:cubicBezTo>
                    <a:pt x="173" y="50"/>
                    <a:pt x="182" y="100"/>
                    <a:pt x="157" y="136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2"/>
            <p:cNvSpPr/>
            <p:nvPr/>
          </p:nvSpPr>
          <p:spPr>
            <a:xfrm>
              <a:off x="5494338" y="2452687"/>
              <a:ext cx="692150" cy="944563"/>
            </a:xfrm>
            <a:custGeom>
              <a:rect b="b" l="l" r="r" t="t"/>
              <a:pathLst>
                <a:path extrusionOk="0" h="457" w="334">
                  <a:moveTo>
                    <a:pt x="1" y="58"/>
                  </a:moveTo>
                  <a:cubicBezTo>
                    <a:pt x="21" y="457"/>
                    <a:pt x="21" y="457"/>
                    <a:pt x="21" y="457"/>
                  </a:cubicBezTo>
                  <a:cubicBezTo>
                    <a:pt x="313" y="457"/>
                    <a:pt x="313" y="457"/>
                    <a:pt x="313" y="457"/>
                  </a:cubicBezTo>
                  <a:cubicBezTo>
                    <a:pt x="332" y="58"/>
                    <a:pt x="332" y="58"/>
                    <a:pt x="332" y="58"/>
                  </a:cubicBezTo>
                  <a:cubicBezTo>
                    <a:pt x="334" y="26"/>
                    <a:pt x="308" y="0"/>
                    <a:pt x="27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1" y="58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2"/>
            <p:cNvSpPr/>
            <p:nvPr/>
          </p:nvSpPr>
          <p:spPr>
            <a:xfrm>
              <a:off x="5097463" y="2622550"/>
              <a:ext cx="1225550" cy="1223963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2"/>
            <p:cNvSpPr/>
            <p:nvPr/>
          </p:nvSpPr>
          <p:spPr>
            <a:xfrm>
              <a:off x="5530850" y="2613025"/>
              <a:ext cx="800100" cy="915988"/>
            </a:xfrm>
            <a:custGeom>
              <a:rect b="b" l="l" r="r" t="t"/>
              <a:pathLst>
                <a:path extrusionOk="0" h="442" w="386">
                  <a:moveTo>
                    <a:pt x="351" y="442"/>
                  </a:moveTo>
                  <a:cubicBezTo>
                    <a:pt x="344" y="438"/>
                    <a:pt x="344" y="438"/>
                    <a:pt x="344" y="438"/>
                  </a:cubicBezTo>
                  <a:cubicBezTo>
                    <a:pt x="366" y="396"/>
                    <a:pt x="378" y="348"/>
                    <a:pt x="378" y="300"/>
                  </a:cubicBezTo>
                  <a:cubicBezTo>
                    <a:pt x="378" y="139"/>
                    <a:pt x="247" y="8"/>
                    <a:pt x="86" y="8"/>
                  </a:cubicBezTo>
                  <a:cubicBezTo>
                    <a:pt x="58" y="8"/>
                    <a:pt x="30" y="12"/>
                    <a:pt x="3" y="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8" y="4"/>
                    <a:pt x="57" y="0"/>
                    <a:pt x="86" y="0"/>
                  </a:cubicBezTo>
                  <a:cubicBezTo>
                    <a:pt x="252" y="0"/>
                    <a:pt x="386" y="135"/>
                    <a:pt x="386" y="300"/>
                  </a:cubicBezTo>
                  <a:cubicBezTo>
                    <a:pt x="386" y="349"/>
                    <a:pt x="374" y="399"/>
                    <a:pt x="351" y="442"/>
                  </a:cubicBezTo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2"/>
            <p:cNvSpPr/>
            <p:nvPr/>
          </p:nvSpPr>
          <p:spPr>
            <a:xfrm>
              <a:off x="5568950" y="2767012"/>
              <a:ext cx="280988" cy="82550"/>
            </a:xfrm>
            <a:custGeom>
              <a:rect b="b" l="l" r="r" t="t"/>
              <a:pathLst>
                <a:path extrusionOk="0" h="40" w="136">
                  <a:moveTo>
                    <a:pt x="11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7" y="0"/>
                    <a:pt x="136" y="9"/>
                    <a:pt x="136" y="20"/>
                  </a:cubicBezTo>
                  <a:cubicBezTo>
                    <a:pt x="136" y="31"/>
                    <a:pt x="127" y="40"/>
                    <a:pt x="116" y="40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2"/>
            <p:cNvSpPr/>
            <p:nvPr/>
          </p:nvSpPr>
          <p:spPr>
            <a:xfrm>
              <a:off x="6975475" y="4000500"/>
              <a:ext cx="241300" cy="239713"/>
            </a:xfrm>
            <a:custGeom>
              <a:rect b="b" l="l" r="r" t="t"/>
              <a:pathLst>
                <a:path extrusionOk="0" h="116" w="117">
                  <a:moveTo>
                    <a:pt x="59" y="116"/>
                  </a:moveTo>
                  <a:cubicBezTo>
                    <a:pt x="27" y="116"/>
                    <a:pt x="0" y="90"/>
                    <a:pt x="0" y="58"/>
                  </a:cubicBezTo>
                  <a:cubicBezTo>
                    <a:pt x="0" y="26"/>
                    <a:pt x="27" y="0"/>
                    <a:pt x="59" y="0"/>
                  </a:cubicBezTo>
                  <a:cubicBezTo>
                    <a:pt x="91" y="0"/>
                    <a:pt x="117" y="26"/>
                    <a:pt x="117" y="58"/>
                  </a:cubicBezTo>
                  <a:cubicBezTo>
                    <a:pt x="117" y="90"/>
                    <a:pt x="91" y="116"/>
                    <a:pt x="59" y="116"/>
                  </a:cubicBezTo>
                  <a:moveTo>
                    <a:pt x="59" y="8"/>
                  </a:moveTo>
                  <a:cubicBezTo>
                    <a:pt x="31" y="8"/>
                    <a:pt x="8" y="30"/>
                    <a:pt x="8" y="58"/>
                  </a:cubicBezTo>
                  <a:cubicBezTo>
                    <a:pt x="8" y="86"/>
                    <a:pt x="31" y="108"/>
                    <a:pt x="59" y="108"/>
                  </a:cubicBezTo>
                  <a:cubicBezTo>
                    <a:pt x="87" y="108"/>
                    <a:pt x="109" y="86"/>
                    <a:pt x="109" y="58"/>
                  </a:cubicBezTo>
                  <a:cubicBezTo>
                    <a:pt x="109" y="30"/>
                    <a:pt x="87" y="8"/>
                    <a:pt x="59" y="8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2"/>
            <p:cNvSpPr/>
            <p:nvPr/>
          </p:nvSpPr>
          <p:spPr>
            <a:xfrm>
              <a:off x="6699250" y="4121150"/>
              <a:ext cx="795338" cy="546100"/>
            </a:xfrm>
            <a:prstGeom prst="rect">
              <a:avLst/>
            </a:pr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2"/>
            <p:cNvSpPr/>
            <p:nvPr/>
          </p:nvSpPr>
          <p:spPr>
            <a:xfrm>
              <a:off x="7412038" y="4121150"/>
              <a:ext cx="82550" cy="5461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2"/>
            <p:cNvSpPr/>
            <p:nvPr/>
          </p:nvSpPr>
          <p:spPr>
            <a:xfrm>
              <a:off x="6699250" y="4384675"/>
              <a:ext cx="712788" cy="1746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2"/>
            <p:cNvSpPr/>
            <p:nvPr/>
          </p:nvSpPr>
          <p:spPr>
            <a:xfrm>
              <a:off x="6997700" y="4384675"/>
              <a:ext cx="115888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2"/>
            <p:cNvSpPr/>
            <p:nvPr/>
          </p:nvSpPr>
          <p:spPr>
            <a:xfrm>
              <a:off x="8837613" y="2698750"/>
              <a:ext cx="98425" cy="193675"/>
            </a:xfrm>
            <a:custGeom>
              <a:rect b="b" l="l" r="r" t="t"/>
              <a:pathLst>
                <a:path extrusionOk="0" h="122" w="62">
                  <a:moveTo>
                    <a:pt x="53" y="122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62" y="118"/>
                  </a:lnTo>
                  <a:lnTo>
                    <a:pt x="5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2"/>
            <p:cNvSpPr/>
            <p:nvPr/>
          </p:nvSpPr>
          <p:spPr>
            <a:xfrm>
              <a:off x="8837613" y="2698750"/>
              <a:ext cx="98425" cy="193675"/>
            </a:xfrm>
            <a:custGeom>
              <a:rect b="b" l="l" r="r" t="t"/>
              <a:pathLst>
                <a:path extrusionOk="0" h="122" w="62">
                  <a:moveTo>
                    <a:pt x="53" y="122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62" y="118"/>
                  </a:lnTo>
                  <a:lnTo>
                    <a:pt x="53" y="1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2"/>
            <p:cNvSpPr/>
            <p:nvPr/>
          </p:nvSpPr>
          <p:spPr>
            <a:xfrm>
              <a:off x="2960688" y="2884487"/>
              <a:ext cx="423863" cy="100013"/>
            </a:xfrm>
            <a:custGeom>
              <a:rect b="b" l="l" r="r" t="t"/>
              <a:pathLst>
                <a:path extrusionOk="0" h="63" w="267">
                  <a:moveTo>
                    <a:pt x="266" y="63"/>
                  </a:moveTo>
                  <a:lnTo>
                    <a:pt x="0" y="11"/>
                  </a:lnTo>
                  <a:lnTo>
                    <a:pt x="2" y="0"/>
                  </a:lnTo>
                  <a:lnTo>
                    <a:pt x="267" y="52"/>
                  </a:lnTo>
                  <a:lnTo>
                    <a:pt x="266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2"/>
            <p:cNvSpPr/>
            <p:nvPr/>
          </p:nvSpPr>
          <p:spPr>
            <a:xfrm>
              <a:off x="2960688" y="2884487"/>
              <a:ext cx="423863" cy="100013"/>
            </a:xfrm>
            <a:custGeom>
              <a:rect b="b" l="l" r="r" t="t"/>
              <a:pathLst>
                <a:path extrusionOk="0" h="63" w="267">
                  <a:moveTo>
                    <a:pt x="266" y="63"/>
                  </a:moveTo>
                  <a:lnTo>
                    <a:pt x="0" y="11"/>
                  </a:lnTo>
                  <a:lnTo>
                    <a:pt x="2" y="0"/>
                  </a:lnTo>
                  <a:lnTo>
                    <a:pt x="267" y="52"/>
                  </a:lnTo>
                  <a:lnTo>
                    <a:pt x="266" y="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2"/>
            <p:cNvSpPr/>
            <p:nvPr/>
          </p:nvSpPr>
          <p:spPr>
            <a:xfrm>
              <a:off x="3213100" y="3487737"/>
              <a:ext cx="295275" cy="103188"/>
            </a:xfrm>
            <a:custGeom>
              <a:rect b="b" l="l" r="r" t="t"/>
              <a:pathLst>
                <a:path extrusionOk="0" h="65" w="186">
                  <a:moveTo>
                    <a:pt x="184" y="6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86" y="54"/>
                  </a:lnTo>
                  <a:lnTo>
                    <a:pt x="184" y="65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2"/>
            <p:cNvSpPr/>
            <p:nvPr/>
          </p:nvSpPr>
          <p:spPr>
            <a:xfrm>
              <a:off x="3213100" y="3487737"/>
              <a:ext cx="295275" cy="103188"/>
            </a:xfrm>
            <a:custGeom>
              <a:rect b="b" l="l" r="r" t="t"/>
              <a:pathLst>
                <a:path extrusionOk="0" h="65" w="186">
                  <a:moveTo>
                    <a:pt x="184" y="6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86" y="54"/>
                  </a:lnTo>
                  <a:lnTo>
                    <a:pt x="184" y="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2"/>
            <p:cNvSpPr/>
            <p:nvPr/>
          </p:nvSpPr>
          <p:spPr>
            <a:xfrm>
              <a:off x="936625" y="1481137"/>
              <a:ext cx="1176338" cy="2643188"/>
            </a:xfrm>
            <a:custGeom>
              <a:rect b="b" l="l" r="r" t="t"/>
              <a:pathLst>
                <a:path extrusionOk="0" h="1277" w="568">
                  <a:moveTo>
                    <a:pt x="103" y="230"/>
                  </a:moveTo>
                  <a:cubicBezTo>
                    <a:pt x="91" y="284"/>
                    <a:pt x="71" y="337"/>
                    <a:pt x="55" y="390"/>
                  </a:cubicBezTo>
                  <a:cubicBezTo>
                    <a:pt x="39" y="445"/>
                    <a:pt x="23" y="501"/>
                    <a:pt x="23" y="559"/>
                  </a:cubicBezTo>
                  <a:cubicBezTo>
                    <a:pt x="23" y="633"/>
                    <a:pt x="53" y="708"/>
                    <a:pt x="104" y="762"/>
                  </a:cubicBezTo>
                  <a:cubicBezTo>
                    <a:pt x="124" y="783"/>
                    <a:pt x="148" y="802"/>
                    <a:pt x="163" y="827"/>
                  </a:cubicBezTo>
                  <a:cubicBezTo>
                    <a:pt x="179" y="851"/>
                    <a:pt x="184" y="886"/>
                    <a:pt x="167" y="909"/>
                  </a:cubicBezTo>
                  <a:cubicBezTo>
                    <a:pt x="142" y="943"/>
                    <a:pt x="89" y="936"/>
                    <a:pt x="52" y="957"/>
                  </a:cubicBezTo>
                  <a:cubicBezTo>
                    <a:pt x="6" y="984"/>
                    <a:pt x="0" y="1052"/>
                    <a:pt x="26" y="1098"/>
                  </a:cubicBezTo>
                  <a:cubicBezTo>
                    <a:pt x="52" y="1145"/>
                    <a:pt x="172" y="1277"/>
                    <a:pt x="342" y="1244"/>
                  </a:cubicBezTo>
                  <a:cubicBezTo>
                    <a:pt x="418" y="1230"/>
                    <a:pt x="521" y="1157"/>
                    <a:pt x="518" y="1080"/>
                  </a:cubicBezTo>
                  <a:cubicBezTo>
                    <a:pt x="515" y="999"/>
                    <a:pt x="438" y="934"/>
                    <a:pt x="440" y="853"/>
                  </a:cubicBezTo>
                  <a:cubicBezTo>
                    <a:pt x="442" y="800"/>
                    <a:pt x="478" y="756"/>
                    <a:pt x="508" y="713"/>
                  </a:cubicBezTo>
                  <a:cubicBezTo>
                    <a:pt x="539" y="670"/>
                    <a:pt x="568" y="617"/>
                    <a:pt x="554" y="566"/>
                  </a:cubicBezTo>
                  <a:cubicBezTo>
                    <a:pt x="533" y="491"/>
                    <a:pt x="436" y="468"/>
                    <a:pt x="389" y="406"/>
                  </a:cubicBezTo>
                  <a:cubicBezTo>
                    <a:pt x="359" y="366"/>
                    <a:pt x="353" y="313"/>
                    <a:pt x="351" y="263"/>
                  </a:cubicBezTo>
                  <a:cubicBezTo>
                    <a:pt x="349" y="213"/>
                    <a:pt x="350" y="162"/>
                    <a:pt x="334" y="115"/>
                  </a:cubicBezTo>
                  <a:cubicBezTo>
                    <a:pt x="293" y="0"/>
                    <a:pt x="149" y="14"/>
                    <a:pt x="103" y="230"/>
                  </a:cubicBezTo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2"/>
            <p:cNvSpPr/>
            <p:nvPr/>
          </p:nvSpPr>
          <p:spPr>
            <a:xfrm>
              <a:off x="1511300" y="2552700"/>
              <a:ext cx="15875" cy="1800225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2"/>
            <p:cNvSpPr/>
            <p:nvPr/>
          </p:nvSpPr>
          <p:spPr>
            <a:xfrm>
              <a:off x="1511300" y="2801937"/>
              <a:ext cx="227013" cy="271463"/>
            </a:xfrm>
            <a:custGeom>
              <a:rect b="b" l="l" r="r" t="t"/>
              <a:pathLst>
                <a:path extrusionOk="0" h="131" w="110">
                  <a:moveTo>
                    <a:pt x="8" y="131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13" y="51"/>
                    <a:pt x="103" y="2"/>
                    <a:pt x="106" y="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8"/>
                    <a:pt x="20" y="56"/>
                    <a:pt x="8" y="131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2"/>
            <p:cNvSpPr/>
            <p:nvPr/>
          </p:nvSpPr>
          <p:spPr>
            <a:xfrm>
              <a:off x="1362075" y="3584575"/>
              <a:ext cx="165100" cy="196850"/>
            </a:xfrm>
            <a:custGeom>
              <a:rect b="b" l="l" r="r" t="t"/>
              <a:pathLst>
                <a:path extrusionOk="0" h="95" w="80">
                  <a:moveTo>
                    <a:pt x="72" y="95"/>
                  </a:moveTo>
                  <a:cubicBezTo>
                    <a:pt x="64" y="42"/>
                    <a:pt x="0" y="8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2"/>
                    <a:pt x="71" y="37"/>
                    <a:pt x="80" y="94"/>
                  </a:cubicBezTo>
                  <a:cubicBezTo>
                    <a:pt x="72" y="95"/>
                    <a:pt x="72" y="95"/>
                    <a:pt x="72" y="95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2"/>
            <p:cNvSpPr/>
            <p:nvPr/>
          </p:nvSpPr>
          <p:spPr>
            <a:xfrm>
              <a:off x="1220788" y="4289425"/>
              <a:ext cx="596900" cy="377825"/>
            </a:xfrm>
            <a:custGeom>
              <a:rect b="b" l="l" r="r" t="t"/>
              <a:pathLst>
                <a:path extrusionOk="0" h="182" w="288">
                  <a:moveTo>
                    <a:pt x="189" y="182"/>
                  </a:moveTo>
                  <a:cubicBezTo>
                    <a:pt x="99" y="182"/>
                    <a:pt x="99" y="182"/>
                    <a:pt x="99" y="182"/>
                  </a:cubicBezTo>
                  <a:cubicBezTo>
                    <a:pt x="44" y="182"/>
                    <a:pt x="0" y="138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8" y="138"/>
                    <a:pt x="243" y="182"/>
                    <a:pt x="189" y="18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2"/>
            <p:cNvSpPr/>
            <p:nvPr/>
          </p:nvSpPr>
          <p:spPr>
            <a:xfrm>
              <a:off x="1212850" y="4397375"/>
              <a:ext cx="119063" cy="252413"/>
            </a:xfrm>
            <a:custGeom>
              <a:rect b="b" l="l" r="r" t="t"/>
              <a:pathLst>
                <a:path extrusionOk="0" h="122" w="58">
                  <a:moveTo>
                    <a:pt x="55" y="122"/>
                  </a:moveTo>
                  <a:cubicBezTo>
                    <a:pt x="21" y="104"/>
                    <a:pt x="0" y="69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66"/>
                    <a:pt x="27" y="99"/>
                    <a:pt x="58" y="115"/>
                  </a:cubicBezTo>
                  <a:cubicBezTo>
                    <a:pt x="55" y="122"/>
                    <a:pt x="55" y="122"/>
                    <a:pt x="55" y="122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2"/>
            <p:cNvSpPr/>
            <p:nvPr/>
          </p:nvSpPr>
          <p:spPr>
            <a:xfrm>
              <a:off x="1220788" y="4343400"/>
              <a:ext cx="596900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2"/>
            <p:cNvSpPr/>
            <p:nvPr/>
          </p:nvSpPr>
          <p:spPr>
            <a:xfrm>
              <a:off x="239713" y="4667250"/>
              <a:ext cx="10301288" cy="15875"/>
            </a:xfrm>
            <a:prstGeom prst="rect">
              <a:avLst/>
            </a:prstGeom>
            <a:solidFill>
              <a:srgbClr val="EB8C00"/>
            </a:solidFill>
            <a:ln cap="flat" cmpd="sng" w="9525">
              <a:solidFill>
                <a:srgbClr val="EB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2"/>
            <p:cNvSpPr/>
            <p:nvPr/>
          </p:nvSpPr>
          <p:spPr>
            <a:xfrm>
              <a:off x="8316913" y="2619375"/>
              <a:ext cx="138113" cy="284163"/>
            </a:xfrm>
            <a:custGeom>
              <a:rect b="b" l="l" r="r" t="t"/>
              <a:pathLst>
                <a:path extrusionOk="0" h="137" w="67">
                  <a:moveTo>
                    <a:pt x="55" y="137"/>
                  </a:moveTo>
                  <a:cubicBezTo>
                    <a:pt x="24" y="137"/>
                    <a:pt x="0" y="112"/>
                    <a:pt x="0" y="82"/>
                  </a:cubicBezTo>
                  <a:cubicBezTo>
                    <a:pt x="0" y="76"/>
                    <a:pt x="0" y="71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70"/>
                    <a:pt x="8" y="76"/>
                    <a:pt x="8" y="82"/>
                  </a:cubicBezTo>
                  <a:cubicBezTo>
                    <a:pt x="8" y="108"/>
                    <a:pt x="29" y="129"/>
                    <a:pt x="55" y="129"/>
                  </a:cubicBezTo>
                  <a:cubicBezTo>
                    <a:pt x="59" y="129"/>
                    <a:pt x="62" y="129"/>
                    <a:pt x="66" y="128"/>
                  </a:cubicBezTo>
                  <a:cubicBezTo>
                    <a:pt x="67" y="136"/>
                    <a:pt x="67" y="136"/>
                    <a:pt x="67" y="136"/>
                  </a:cubicBezTo>
                  <a:cubicBezTo>
                    <a:pt x="63" y="137"/>
                    <a:pt x="59" y="137"/>
                    <a:pt x="55" y="1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2"/>
            <p:cNvSpPr/>
            <p:nvPr/>
          </p:nvSpPr>
          <p:spPr>
            <a:xfrm>
              <a:off x="1436688" y="4281488"/>
              <a:ext cx="381000" cy="1746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2"/>
            <p:cNvSpPr/>
            <p:nvPr/>
          </p:nvSpPr>
          <p:spPr>
            <a:xfrm>
              <a:off x="7135813" y="334963"/>
              <a:ext cx="1130300" cy="1144588"/>
            </a:xfrm>
            <a:custGeom>
              <a:rect b="b" l="l" r="r" t="t"/>
              <a:pathLst>
                <a:path extrusionOk="0" h="553" w="546">
                  <a:moveTo>
                    <a:pt x="22" y="175"/>
                  </a:moveTo>
                  <a:cubicBezTo>
                    <a:pt x="6" y="137"/>
                    <a:pt x="0" y="107"/>
                    <a:pt x="12" y="83"/>
                  </a:cubicBezTo>
                  <a:cubicBezTo>
                    <a:pt x="47" y="11"/>
                    <a:pt x="227" y="0"/>
                    <a:pt x="343" y="70"/>
                  </a:cubicBezTo>
                  <a:cubicBezTo>
                    <a:pt x="503" y="167"/>
                    <a:pt x="546" y="428"/>
                    <a:pt x="472" y="486"/>
                  </a:cubicBezTo>
                  <a:cubicBezTo>
                    <a:pt x="387" y="553"/>
                    <a:pt x="109" y="373"/>
                    <a:pt x="22" y="175"/>
                  </a:cubicBezTo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62"/>
            <p:cNvSpPr/>
            <p:nvPr/>
          </p:nvSpPr>
          <p:spPr>
            <a:xfrm>
              <a:off x="3563938" y="2211388"/>
              <a:ext cx="93663" cy="52388"/>
            </a:xfrm>
            <a:custGeom>
              <a:rect b="b" l="l" r="r" t="t"/>
              <a:pathLst>
                <a:path extrusionOk="0" h="25" w="45">
                  <a:moveTo>
                    <a:pt x="44" y="0"/>
                  </a:moveTo>
                  <a:cubicBezTo>
                    <a:pt x="45" y="12"/>
                    <a:pt x="36" y="22"/>
                    <a:pt x="24" y="23"/>
                  </a:cubicBezTo>
                  <a:cubicBezTo>
                    <a:pt x="12" y="25"/>
                    <a:pt x="1" y="16"/>
                    <a:pt x="0" y="4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62"/>
            <p:cNvSpPr/>
            <p:nvPr/>
          </p:nvSpPr>
          <p:spPr>
            <a:xfrm>
              <a:off x="8461375" y="2224088"/>
              <a:ext cx="90488" cy="46038"/>
            </a:xfrm>
            <a:custGeom>
              <a:rect b="b" l="l" r="r" t="t"/>
              <a:pathLst>
                <a:path extrusionOk="0" h="22" w="44">
                  <a:moveTo>
                    <a:pt x="44" y="0"/>
                  </a:moveTo>
                  <a:cubicBezTo>
                    <a:pt x="44" y="12"/>
                    <a:pt x="35" y="22"/>
                    <a:pt x="22" y="22"/>
                  </a:cubicBezTo>
                  <a:cubicBezTo>
                    <a:pt x="10" y="22"/>
                    <a:pt x="0" y="12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62"/>
            <p:cNvSpPr/>
            <p:nvPr/>
          </p:nvSpPr>
          <p:spPr>
            <a:xfrm>
              <a:off x="3860800" y="2514600"/>
              <a:ext cx="30163" cy="293688"/>
            </a:xfrm>
            <a:custGeom>
              <a:rect b="b" l="l" r="r" t="t"/>
              <a:pathLst>
                <a:path extrusionOk="0" h="185" w="19">
                  <a:moveTo>
                    <a:pt x="10" y="185"/>
                  </a:moveTo>
                  <a:lnTo>
                    <a:pt x="0" y="184"/>
                  </a:lnTo>
                  <a:lnTo>
                    <a:pt x="9" y="0"/>
                  </a:lnTo>
                  <a:lnTo>
                    <a:pt x="19" y="1"/>
                  </a:lnTo>
                  <a:lnTo>
                    <a:pt x="1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62"/>
            <p:cNvSpPr/>
            <p:nvPr/>
          </p:nvSpPr>
          <p:spPr>
            <a:xfrm>
              <a:off x="3860800" y="2514600"/>
              <a:ext cx="30163" cy="293688"/>
            </a:xfrm>
            <a:custGeom>
              <a:rect b="b" l="l" r="r" t="t"/>
              <a:pathLst>
                <a:path extrusionOk="0" h="185" w="19">
                  <a:moveTo>
                    <a:pt x="10" y="185"/>
                  </a:moveTo>
                  <a:lnTo>
                    <a:pt x="0" y="184"/>
                  </a:lnTo>
                  <a:lnTo>
                    <a:pt x="9" y="0"/>
                  </a:lnTo>
                  <a:lnTo>
                    <a:pt x="19" y="1"/>
                  </a:lnTo>
                  <a:lnTo>
                    <a:pt x="10" y="1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62"/>
            <p:cNvSpPr/>
            <p:nvPr/>
          </p:nvSpPr>
          <p:spPr>
            <a:xfrm>
              <a:off x="6384925" y="2597150"/>
              <a:ext cx="234950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62"/>
            <p:cNvSpPr/>
            <p:nvPr/>
          </p:nvSpPr>
          <p:spPr>
            <a:xfrm>
              <a:off x="6442075" y="2646363"/>
              <a:ext cx="258763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62"/>
            <p:cNvSpPr/>
            <p:nvPr/>
          </p:nvSpPr>
          <p:spPr>
            <a:xfrm>
              <a:off x="6516688" y="2698750"/>
              <a:ext cx="23177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62"/>
            <p:cNvSpPr/>
            <p:nvPr/>
          </p:nvSpPr>
          <p:spPr>
            <a:xfrm>
              <a:off x="6554788" y="2749550"/>
              <a:ext cx="65088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62"/>
            <p:cNvSpPr/>
            <p:nvPr/>
          </p:nvSpPr>
          <p:spPr>
            <a:xfrm>
              <a:off x="6659563" y="2749550"/>
              <a:ext cx="88900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62"/>
            <p:cNvSpPr/>
            <p:nvPr/>
          </p:nvSpPr>
          <p:spPr>
            <a:xfrm>
              <a:off x="6665913" y="2597150"/>
              <a:ext cx="82550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2" name="Google Shape;2302;p62"/>
          <p:cNvSpPr/>
          <p:nvPr/>
        </p:nvSpPr>
        <p:spPr>
          <a:xfrm>
            <a:off x="332185" y="321469"/>
            <a:ext cx="8479631" cy="4307681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62"/>
          <p:cNvSpPr/>
          <p:nvPr/>
        </p:nvSpPr>
        <p:spPr>
          <a:xfrm>
            <a:off x="694766" y="635192"/>
            <a:ext cx="2149353" cy="6168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54000" lIns="135000" spcFirstLastPara="1" rIns="135000" wrap="square" tIns="54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Questions</a:t>
            </a:r>
            <a:endParaRPr b="0" i="0" sz="3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4" name="Google Shape;2304;p62"/>
          <p:cNvSpPr/>
          <p:nvPr/>
        </p:nvSpPr>
        <p:spPr>
          <a:xfrm>
            <a:off x="1420191" y="1252078"/>
            <a:ext cx="2193836" cy="616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4000" lIns="135000" spcFirstLastPara="1" rIns="135000" wrap="square" tIns="54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3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&amp; answers</a:t>
            </a:r>
            <a:endParaRPr b="0" i="0" sz="3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63"/>
          <p:cNvSpPr txBox="1"/>
          <p:nvPr>
            <p:ph type="ctrTitle"/>
          </p:nvPr>
        </p:nvSpPr>
        <p:spPr>
          <a:xfrm>
            <a:off x="332186" y="321469"/>
            <a:ext cx="4105274" cy="1821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</a:pPr>
            <a:r>
              <a:rPr lang="pl-PL"/>
              <a:t>Dziękujemy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840" name="Google Shape;840;p2"/>
          <p:cNvSpPr/>
          <p:nvPr/>
        </p:nvSpPr>
        <p:spPr>
          <a:xfrm>
            <a:off x="685950" y="1726910"/>
            <a:ext cx="8145084" cy="3238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Zasady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"/>
          <p:cNvSpPr/>
          <p:nvPr/>
        </p:nvSpPr>
        <p:spPr>
          <a:xfrm>
            <a:off x="317427" y="1726885"/>
            <a:ext cx="322140" cy="3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"/>
          <p:cNvSpPr/>
          <p:nvPr/>
        </p:nvSpPr>
        <p:spPr>
          <a:xfrm>
            <a:off x="685950" y="1239840"/>
            <a:ext cx="8145084" cy="3238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Wprowadzenie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"/>
          <p:cNvSpPr/>
          <p:nvPr/>
        </p:nvSpPr>
        <p:spPr>
          <a:xfrm>
            <a:off x="317427" y="1239840"/>
            <a:ext cx="322140" cy="3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"/>
          <p:cNvSpPr/>
          <p:nvPr/>
        </p:nvSpPr>
        <p:spPr>
          <a:xfrm>
            <a:off x="685950" y="3675190"/>
            <a:ext cx="8145084" cy="3238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Nagrody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"/>
          <p:cNvSpPr/>
          <p:nvPr/>
        </p:nvSpPr>
        <p:spPr>
          <a:xfrm>
            <a:off x="317427" y="3675065"/>
            <a:ext cx="322140" cy="3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"/>
          <p:cNvSpPr/>
          <p:nvPr/>
        </p:nvSpPr>
        <p:spPr>
          <a:xfrm>
            <a:off x="685950" y="4162259"/>
            <a:ext cx="8145084" cy="3238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"/>
          <p:cNvSpPr/>
          <p:nvPr/>
        </p:nvSpPr>
        <p:spPr>
          <a:xfrm>
            <a:off x="317427" y="4162109"/>
            <a:ext cx="322140" cy="3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"/>
          <p:cNvSpPr/>
          <p:nvPr/>
        </p:nvSpPr>
        <p:spPr>
          <a:xfrm>
            <a:off x="685950" y="2701050"/>
            <a:ext cx="8145084" cy="3238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Harmonogram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"/>
          <p:cNvSpPr/>
          <p:nvPr/>
        </p:nvSpPr>
        <p:spPr>
          <a:xfrm>
            <a:off x="317427" y="2700975"/>
            <a:ext cx="322140" cy="3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"/>
          <p:cNvSpPr/>
          <p:nvPr/>
        </p:nvSpPr>
        <p:spPr>
          <a:xfrm>
            <a:off x="685950" y="2213980"/>
            <a:ext cx="8145084" cy="3238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Dane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"/>
          <p:cNvSpPr/>
          <p:nvPr/>
        </p:nvSpPr>
        <p:spPr>
          <a:xfrm>
            <a:off x="317427" y="2213930"/>
            <a:ext cx="322140" cy="3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853" name="Google Shape;853;p2"/>
          <p:cNvGrpSpPr/>
          <p:nvPr/>
        </p:nvGrpSpPr>
        <p:grpSpPr>
          <a:xfrm>
            <a:off x="8391728" y="1221428"/>
            <a:ext cx="396225" cy="432800"/>
            <a:chOff x="3216946" y="2258092"/>
            <a:chExt cx="612000" cy="612000"/>
          </a:xfrm>
        </p:grpSpPr>
        <p:sp>
          <p:nvSpPr>
            <p:cNvPr id="854" name="Google Shape;854;p2"/>
            <p:cNvSpPr/>
            <p:nvPr/>
          </p:nvSpPr>
          <p:spPr>
            <a:xfrm>
              <a:off x="3216946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3299862" y="2321752"/>
              <a:ext cx="446169" cy="392236"/>
            </a:xfrm>
            <a:custGeom>
              <a:rect b="b" l="l" r="r" t="t"/>
              <a:pathLst>
                <a:path extrusionOk="0" h="320" w="364">
                  <a:moveTo>
                    <a:pt x="304" y="100"/>
                  </a:moveTo>
                  <a:lnTo>
                    <a:pt x="304" y="100"/>
                  </a:lnTo>
                  <a:lnTo>
                    <a:pt x="308" y="102"/>
                  </a:lnTo>
                  <a:lnTo>
                    <a:pt x="310" y="104"/>
                  </a:lnTo>
                  <a:lnTo>
                    <a:pt x="312" y="106"/>
                  </a:lnTo>
                  <a:lnTo>
                    <a:pt x="314" y="110"/>
                  </a:lnTo>
                  <a:lnTo>
                    <a:pt x="314" y="242"/>
                  </a:lnTo>
                  <a:lnTo>
                    <a:pt x="314" y="242"/>
                  </a:lnTo>
                  <a:lnTo>
                    <a:pt x="312" y="246"/>
                  </a:lnTo>
                  <a:lnTo>
                    <a:pt x="310" y="248"/>
                  </a:lnTo>
                  <a:lnTo>
                    <a:pt x="308" y="250"/>
                  </a:lnTo>
                  <a:lnTo>
                    <a:pt x="304" y="252"/>
                  </a:lnTo>
                  <a:lnTo>
                    <a:pt x="284" y="252"/>
                  </a:lnTo>
                  <a:lnTo>
                    <a:pt x="284" y="252"/>
                  </a:lnTo>
                  <a:lnTo>
                    <a:pt x="280" y="250"/>
                  </a:lnTo>
                  <a:lnTo>
                    <a:pt x="276" y="248"/>
                  </a:lnTo>
                  <a:lnTo>
                    <a:pt x="274" y="246"/>
                  </a:lnTo>
                  <a:lnTo>
                    <a:pt x="274" y="24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4" y="106"/>
                  </a:lnTo>
                  <a:lnTo>
                    <a:pt x="276" y="104"/>
                  </a:lnTo>
                  <a:lnTo>
                    <a:pt x="280" y="102"/>
                  </a:lnTo>
                  <a:lnTo>
                    <a:pt x="284" y="100"/>
                  </a:lnTo>
                  <a:lnTo>
                    <a:pt x="304" y="100"/>
                  </a:lnTo>
                  <a:close/>
                  <a:moveTo>
                    <a:pt x="26" y="72"/>
                  </a:moveTo>
                  <a:lnTo>
                    <a:pt x="26" y="72"/>
                  </a:lnTo>
                  <a:lnTo>
                    <a:pt x="26" y="66"/>
                  </a:lnTo>
                  <a:lnTo>
                    <a:pt x="32" y="62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332" y="62"/>
                  </a:lnTo>
                  <a:lnTo>
                    <a:pt x="332" y="62"/>
                  </a:lnTo>
                  <a:lnTo>
                    <a:pt x="336" y="64"/>
                  </a:lnTo>
                  <a:lnTo>
                    <a:pt x="338" y="72"/>
                  </a:lnTo>
                  <a:lnTo>
                    <a:pt x="338" y="72"/>
                  </a:lnTo>
                  <a:lnTo>
                    <a:pt x="338" y="74"/>
                  </a:lnTo>
                  <a:lnTo>
                    <a:pt x="336" y="78"/>
                  </a:lnTo>
                  <a:lnTo>
                    <a:pt x="332" y="80"/>
                  </a:lnTo>
                  <a:lnTo>
                    <a:pt x="328" y="82"/>
                  </a:lnTo>
                  <a:lnTo>
                    <a:pt x="328" y="82"/>
                  </a:lnTo>
                  <a:lnTo>
                    <a:pt x="328" y="82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30" y="78"/>
                  </a:lnTo>
                  <a:lnTo>
                    <a:pt x="26" y="72"/>
                  </a:lnTo>
                  <a:lnTo>
                    <a:pt x="26" y="72"/>
                  </a:lnTo>
                  <a:close/>
                  <a:moveTo>
                    <a:pt x="164" y="42"/>
                  </a:moveTo>
                  <a:lnTo>
                    <a:pt x="164" y="42"/>
                  </a:lnTo>
                  <a:lnTo>
                    <a:pt x="164" y="50"/>
                  </a:lnTo>
                  <a:lnTo>
                    <a:pt x="168" y="56"/>
                  </a:lnTo>
                  <a:lnTo>
                    <a:pt x="174" y="60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0" y="60"/>
                  </a:lnTo>
                  <a:lnTo>
                    <a:pt x="196" y="56"/>
                  </a:lnTo>
                  <a:lnTo>
                    <a:pt x="200" y="50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200" y="36"/>
                  </a:lnTo>
                  <a:lnTo>
                    <a:pt x="196" y="30"/>
                  </a:lnTo>
                  <a:lnTo>
                    <a:pt x="190" y="26"/>
                  </a:lnTo>
                  <a:lnTo>
                    <a:pt x="182" y="24"/>
                  </a:lnTo>
                  <a:lnTo>
                    <a:pt x="182" y="24"/>
                  </a:lnTo>
                  <a:lnTo>
                    <a:pt x="174" y="26"/>
                  </a:lnTo>
                  <a:lnTo>
                    <a:pt x="168" y="30"/>
                  </a:lnTo>
                  <a:lnTo>
                    <a:pt x="164" y="36"/>
                  </a:lnTo>
                  <a:lnTo>
                    <a:pt x="164" y="42"/>
                  </a:lnTo>
                  <a:lnTo>
                    <a:pt x="164" y="42"/>
                  </a:lnTo>
                  <a:close/>
                  <a:moveTo>
                    <a:pt x="230" y="252"/>
                  </a:moveTo>
                  <a:lnTo>
                    <a:pt x="230" y="252"/>
                  </a:lnTo>
                  <a:lnTo>
                    <a:pt x="234" y="250"/>
                  </a:lnTo>
                  <a:lnTo>
                    <a:pt x="236" y="248"/>
                  </a:lnTo>
                  <a:lnTo>
                    <a:pt x="238" y="246"/>
                  </a:lnTo>
                  <a:lnTo>
                    <a:pt x="240" y="242"/>
                  </a:lnTo>
                  <a:lnTo>
                    <a:pt x="240" y="110"/>
                  </a:lnTo>
                  <a:lnTo>
                    <a:pt x="240" y="110"/>
                  </a:lnTo>
                  <a:lnTo>
                    <a:pt x="238" y="106"/>
                  </a:lnTo>
                  <a:lnTo>
                    <a:pt x="236" y="104"/>
                  </a:lnTo>
                  <a:lnTo>
                    <a:pt x="234" y="102"/>
                  </a:lnTo>
                  <a:lnTo>
                    <a:pt x="230" y="10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30" y="102"/>
                  </a:lnTo>
                  <a:lnTo>
                    <a:pt x="128" y="104"/>
                  </a:lnTo>
                  <a:lnTo>
                    <a:pt x="126" y="106"/>
                  </a:lnTo>
                  <a:lnTo>
                    <a:pt x="124" y="11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26" y="246"/>
                  </a:lnTo>
                  <a:lnTo>
                    <a:pt x="128" y="248"/>
                  </a:lnTo>
                  <a:lnTo>
                    <a:pt x="130" y="250"/>
                  </a:lnTo>
                  <a:lnTo>
                    <a:pt x="134" y="252"/>
                  </a:lnTo>
                  <a:lnTo>
                    <a:pt x="162" y="252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64" y="162"/>
                  </a:lnTo>
                  <a:lnTo>
                    <a:pt x="168" y="156"/>
                  </a:lnTo>
                  <a:lnTo>
                    <a:pt x="174" y="15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90" y="152"/>
                  </a:lnTo>
                  <a:lnTo>
                    <a:pt x="196" y="156"/>
                  </a:lnTo>
                  <a:lnTo>
                    <a:pt x="200" y="162"/>
                  </a:lnTo>
                  <a:lnTo>
                    <a:pt x="202" y="170"/>
                  </a:lnTo>
                  <a:lnTo>
                    <a:pt x="202" y="252"/>
                  </a:lnTo>
                  <a:lnTo>
                    <a:pt x="230" y="252"/>
                  </a:lnTo>
                  <a:close/>
                  <a:moveTo>
                    <a:pt x="36" y="288"/>
                  </a:moveTo>
                  <a:lnTo>
                    <a:pt x="328" y="288"/>
                  </a:lnTo>
                  <a:lnTo>
                    <a:pt x="328" y="288"/>
                  </a:lnTo>
                  <a:lnTo>
                    <a:pt x="332" y="286"/>
                  </a:lnTo>
                  <a:lnTo>
                    <a:pt x="336" y="284"/>
                  </a:lnTo>
                  <a:lnTo>
                    <a:pt x="338" y="28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38" y="274"/>
                  </a:lnTo>
                  <a:lnTo>
                    <a:pt x="336" y="270"/>
                  </a:lnTo>
                  <a:lnTo>
                    <a:pt x="332" y="268"/>
                  </a:lnTo>
                  <a:lnTo>
                    <a:pt x="328" y="268"/>
                  </a:lnTo>
                  <a:lnTo>
                    <a:pt x="36" y="268"/>
                  </a:lnTo>
                  <a:lnTo>
                    <a:pt x="36" y="268"/>
                  </a:lnTo>
                  <a:lnTo>
                    <a:pt x="32" y="268"/>
                  </a:lnTo>
                  <a:lnTo>
                    <a:pt x="28" y="270"/>
                  </a:lnTo>
                  <a:lnTo>
                    <a:pt x="26" y="274"/>
                  </a:lnTo>
                  <a:lnTo>
                    <a:pt x="26" y="278"/>
                  </a:lnTo>
                  <a:lnTo>
                    <a:pt x="26" y="278"/>
                  </a:lnTo>
                  <a:lnTo>
                    <a:pt x="26" y="282"/>
                  </a:lnTo>
                  <a:lnTo>
                    <a:pt x="28" y="284"/>
                  </a:lnTo>
                  <a:lnTo>
                    <a:pt x="32" y="286"/>
                  </a:lnTo>
                  <a:lnTo>
                    <a:pt x="36" y="288"/>
                  </a:lnTo>
                  <a:lnTo>
                    <a:pt x="36" y="288"/>
                  </a:lnTo>
                  <a:close/>
                  <a:moveTo>
                    <a:pt x="354" y="300"/>
                  </a:moveTo>
                  <a:lnTo>
                    <a:pt x="10" y="300"/>
                  </a:lnTo>
                  <a:lnTo>
                    <a:pt x="10" y="300"/>
                  </a:lnTo>
                  <a:lnTo>
                    <a:pt x="6" y="302"/>
                  </a:lnTo>
                  <a:lnTo>
                    <a:pt x="2" y="304"/>
                  </a:lnTo>
                  <a:lnTo>
                    <a:pt x="0" y="306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6" y="320"/>
                  </a:lnTo>
                  <a:lnTo>
                    <a:pt x="10" y="320"/>
                  </a:lnTo>
                  <a:lnTo>
                    <a:pt x="354" y="320"/>
                  </a:lnTo>
                  <a:lnTo>
                    <a:pt x="354" y="320"/>
                  </a:lnTo>
                  <a:lnTo>
                    <a:pt x="358" y="320"/>
                  </a:lnTo>
                  <a:lnTo>
                    <a:pt x="362" y="318"/>
                  </a:lnTo>
                  <a:lnTo>
                    <a:pt x="364" y="314"/>
                  </a:lnTo>
                  <a:lnTo>
                    <a:pt x="364" y="310"/>
                  </a:lnTo>
                  <a:lnTo>
                    <a:pt x="364" y="310"/>
                  </a:lnTo>
                  <a:lnTo>
                    <a:pt x="364" y="306"/>
                  </a:lnTo>
                  <a:lnTo>
                    <a:pt x="362" y="304"/>
                  </a:lnTo>
                  <a:lnTo>
                    <a:pt x="358" y="302"/>
                  </a:lnTo>
                  <a:lnTo>
                    <a:pt x="354" y="300"/>
                  </a:lnTo>
                  <a:lnTo>
                    <a:pt x="354" y="300"/>
                  </a:lnTo>
                  <a:close/>
                  <a:moveTo>
                    <a:pt x="60" y="100"/>
                  </a:moveTo>
                  <a:lnTo>
                    <a:pt x="60" y="100"/>
                  </a:lnTo>
                  <a:lnTo>
                    <a:pt x="56" y="102"/>
                  </a:lnTo>
                  <a:lnTo>
                    <a:pt x="54" y="104"/>
                  </a:lnTo>
                  <a:lnTo>
                    <a:pt x="52" y="106"/>
                  </a:lnTo>
                  <a:lnTo>
                    <a:pt x="50" y="110"/>
                  </a:lnTo>
                  <a:lnTo>
                    <a:pt x="50" y="242"/>
                  </a:lnTo>
                  <a:lnTo>
                    <a:pt x="50" y="242"/>
                  </a:lnTo>
                  <a:lnTo>
                    <a:pt x="52" y="246"/>
                  </a:lnTo>
                  <a:lnTo>
                    <a:pt x="54" y="248"/>
                  </a:lnTo>
                  <a:lnTo>
                    <a:pt x="56" y="250"/>
                  </a:lnTo>
                  <a:lnTo>
                    <a:pt x="6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0"/>
                  </a:lnTo>
                  <a:lnTo>
                    <a:pt x="88" y="248"/>
                  </a:lnTo>
                  <a:lnTo>
                    <a:pt x="90" y="246"/>
                  </a:lnTo>
                  <a:lnTo>
                    <a:pt x="90" y="24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0" y="106"/>
                  </a:lnTo>
                  <a:lnTo>
                    <a:pt x="88" y="104"/>
                  </a:lnTo>
                  <a:lnTo>
                    <a:pt x="84" y="102"/>
                  </a:lnTo>
                  <a:lnTo>
                    <a:pt x="80" y="100"/>
                  </a:lnTo>
                  <a:lnTo>
                    <a:pt x="60" y="1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2"/>
          <p:cNvGrpSpPr/>
          <p:nvPr/>
        </p:nvGrpSpPr>
        <p:grpSpPr>
          <a:xfrm>
            <a:off x="8391728" y="2138281"/>
            <a:ext cx="432000" cy="432000"/>
            <a:chOff x="9322641" y="2258092"/>
            <a:chExt cx="612000" cy="612000"/>
          </a:xfrm>
        </p:grpSpPr>
        <p:sp>
          <p:nvSpPr>
            <p:cNvPr id="857" name="Google Shape;857;p2"/>
            <p:cNvSpPr/>
            <p:nvPr/>
          </p:nvSpPr>
          <p:spPr>
            <a:xfrm>
              <a:off x="9322641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9411821" y="2426874"/>
              <a:ext cx="433640" cy="337276"/>
            </a:xfrm>
            <a:custGeom>
              <a:rect b="b" l="l" r="r" t="t"/>
              <a:pathLst>
                <a:path extrusionOk="0" h="280" w="360">
                  <a:moveTo>
                    <a:pt x="356" y="2"/>
                  </a:moveTo>
                  <a:lnTo>
                    <a:pt x="356" y="2"/>
                  </a:lnTo>
                  <a:lnTo>
                    <a:pt x="352" y="0"/>
                  </a:lnTo>
                  <a:lnTo>
                    <a:pt x="348" y="0"/>
                  </a:lnTo>
                  <a:lnTo>
                    <a:pt x="180" y="3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8" y="242"/>
                  </a:lnTo>
                  <a:lnTo>
                    <a:pt x="178" y="280"/>
                  </a:lnTo>
                  <a:lnTo>
                    <a:pt x="178" y="280"/>
                  </a:lnTo>
                  <a:lnTo>
                    <a:pt x="180" y="280"/>
                  </a:lnTo>
                  <a:lnTo>
                    <a:pt x="180" y="280"/>
                  </a:lnTo>
                  <a:lnTo>
                    <a:pt x="182" y="280"/>
                  </a:lnTo>
                  <a:lnTo>
                    <a:pt x="352" y="242"/>
                  </a:lnTo>
                  <a:lnTo>
                    <a:pt x="352" y="242"/>
                  </a:lnTo>
                  <a:lnTo>
                    <a:pt x="358" y="238"/>
                  </a:lnTo>
                  <a:lnTo>
                    <a:pt x="360" y="232"/>
                  </a:lnTo>
                  <a:lnTo>
                    <a:pt x="360" y="8"/>
                  </a:lnTo>
                  <a:lnTo>
                    <a:pt x="360" y="8"/>
                  </a:lnTo>
                  <a:lnTo>
                    <a:pt x="360" y="4"/>
                  </a:lnTo>
                  <a:lnTo>
                    <a:pt x="356" y="2"/>
                  </a:lnTo>
                  <a:lnTo>
                    <a:pt x="356" y="2"/>
                  </a:lnTo>
                  <a:close/>
                  <a:moveTo>
                    <a:pt x="170" y="258"/>
                  </a:moveTo>
                  <a:lnTo>
                    <a:pt x="20" y="224"/>
                  </a:lnTo>
                  <a:lnTo>
                    <a:pt x="20" y="22"/>
                  </a:lnTo>
                  <a:lnTo>
                    <a:pt x="170" y="56"/>
                  </a:lnTo>
                  <a:lnTo>
                    <a:pt x="170" y="258"/>
                  </a:lnTo>
                  <a:close/>
                  <a:moveTo>
                    <a:pt x="200" y="54"/>
                  </a:moveTo>
                  <a:lnTo>
                    <a:pt x="326" y="24"/>
                  </a:lnTo>
                  <a:lnTo>
                    <a:pt x="326" y="24"/>
                  </a:lnTo>
                  <a:lnTo>
                    <a:pt x="330" y="24"/>
                  </a:lnTo>
                  <a:lnTo>
                    <a:pt x="334" y="26"/>
                  </a:lnTo>
                  <a:lnTo>
                    <a:pt x="336" y="28"/>
                  </a:lnTo>
                  <a:lnTo>
                    <a:pt x="338" y="32"/>
                  </a:lnTo>
                  <a:lnTo>
                    <a:pt x="338" y="32"/>
                  </a:lnTo>
                  <a:lnTo>
                    <a:pt x="338" y="36"/>
                  </a:lnTo>
                  <a:lnTo>
                    <a:pt x="336" y="40"/>
                  </a:lnTo>
                  <a:lnTo>
                    <a:pt x="334" y="42"/>
                  </a:lnTo>
                  <a:lnTo>
                    <a:pt x="330" y="44"/>
                  </a:lnTo>
                  <a:lnTo>
                    <a:pt x="204" y="72"/>
                  </a:lnTo>
                  <a:lnTo>
                    <a:pt x="204" y="72"/>
                  </a:lnTo>
                  <a:lnTo>
                    <a:pt x="202" y="74"/>
                  </a:lnTo>
                  <a:lnTo>
                    <a:pt x="202" y="74"/>
                  </a:lnTo>
                  <a:lnTo>
                    <a:pt x="196" y="72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62"/>
                  </a:lnTo>
                  <a:lnTo>
                    <a:pt x="194" y="58"/>
                  </a:lnTo>
                  <a:lnTo>
                    <a:pt x="196" y="56"/>
                  </a:lnTo>
                  <a:lnTo>
                    <a:pt x="200" y="54"/>
                  </a:lnTo>
                  <a:lnTo>
                    <a:pt x="200" y="54"/>
                  </a:lnTo>
                  <a:close/>
                  <a:moveTo>
                    <a:pt x="200" y="90"/>
                  </a:moveTo>
                  <a:lnTo>
                    <a:pt x="262" y="74"/>
                  </a:lnTo>
                  <a:lnTo>
                    <a:pt x="262" y="74"/>
                  </a:lnTo>
                  <a:lnTo>
                    <a:pt x="266" y="74"/>
                  </a:lnTo>
                  <a:lnTo>
                    <a:pt x="270" y="76"/>
                  </a:lnTo>
                  <a:lnTo>
                    <a:pt x="274" y="78"/>
                  </a:lnTo>
                  <a:lnTo>
                    <a:pt x="274" y="82"/>
                  </a:lnTo>
                  <a:lnTo>
                    <a:pt x="274" y="82"/>
                  </a:lnTo>
                  <a:lnTo>
                    <a:pt x="274" y="86"/>
                  </a:lnTo>
                  <a:lnTo>
                    <a:pt x="274" y="90"/>
                  </a:lnTo>
                  <a:lnTo>
                    <a:pt x="270" y="92"/>
                  </a:lnTo>
                  <a:lnTo>
                    <a:pt x="268" y="94"/>
                  </a:lnTo>
                  <a:lnTo>
                    <a:pt x="204" y="108"/>
                  </a:lnTo>
                  <a:lnTo>
                    <a:pt x="204" y="108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6" y="106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200" y="90"/>
                  </a:lnTo>
                  <a:lnTo>
                    <a:pt x="200" y="90"/>
                  </a:lnTo>
                  <a:close/>
                  <a:moveTo>
                    <a:pt x="340" y="168"/>
                  </a:moveTo>
                  <a:lnTo>
                    <a:pt x="340" y="168"/>
                  </a:lnTo>
                  <a:lnTo>
                    <a:pt x="340" y="172"/>
                  </a:lnTo>
                  <a:lnTo>
                    <a:pt x="336" y="174"/>
                  </a:lnTo>
                  <a:lnTo>
                    <a:pt x="336" y="174"/>
                  </a:lnTo>
                  <a:lnTo>
                    <a:pt x="332" y="176"/>
                  </a:lnTo>
                  <a:lnTo>
                    <a:pt x="332" y="176"/>
                  </a:lnTo>
                  <a:lnTo>
                    <a:pt x="330" y="174"/>
                  </a:lnTo>
                  <a:lnTo>
                    <a:pt x="326" y="172"/>
                  </a:lnTo>
                  <a:lnTo>
                    <a:pt x="316" y="162"/>
                  </a:lnTo>
                  <a:lnTo>
                    <a:pt x="288" y="190"/>
                  </a:lnTo>
                  <a:lnTo>
                    <a:pt x="288" y="190"/>
                  </a:lnTo>
                  <a:lnTo>
                    <a:pt x="284" y="192"/>
                  </a:lnTo>
                  <a:lnTo>
                    <a:pt x="278" y="192"/>
                  </a:lnTo>
                  <a:lnTo>
                    <a:pt x="246" y="178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06" y="246"/>
                  </a:lnTo>
                  <a:lnTo>
                    <a:pt x="200" y="248"/>
                  </a:lnTo>
                  <a:lnTo>
                    <a:pt x="200" y="248"/>
                  </a:lnTo>
                  <a:lnTo>
                    <a:pt x="196" y="246"/>
                  </a:lnTo>
                  <a:lnTo>
                    <a:pt x="196" y="246"/>
                  </a:lnTo>
                  <a:lnTo>
                    <a:pt x="194" y="244"/>
                  </a:lnTo>
                  <a:lnTo>
                    <a:pt x="192" y="240"/>
                  </a:lnTo>
                  <a:lnTo>
                    <a:pt x="192" y="236"/>
                  </a:lnTo>
                  <a:lnTo>
                    <a:pt x="192" y="234"/>
                  </a:lnTo>
                  <a:lnTo>
                    <a:pt x="232" y="160"/>
                  </a:lnTo>
                  <a:lnTo>
                    <a:pt x="232" y="160"/>
                  </a:lnTo>
                  <a:lnTo>
                    <a:pt x="234" y="156"/>
                  </a:lnTo>
                  <a:lnTo>
                    <a:pt x="238" y="154"/>
                  </a:lnTo>
                  <a:lnTo>
                    <a:pt x="242" y="154"/>
                  </a:lnTo>
                  <a:lnTo>
                    <a:pt x="246" y="154"/>
                  </a:lnTo>
                  <a:lnTo>
                    <a:pt x="280" y="170"/>
                  </a:lnTo>
                  <a:lnTo>
                    <a:pt x="302" y="148"/>
                  </a:lnTo>
                  <a:lnTo>
                    <a:pt x="292" y="138"/>
                  </a:lnTo>
                  <a:lnTo>
                    <a:pt x="292" y="138"/>
                  </a:lnTo>
                  <a:lnTo>
                    <a:pt x="290" y="134"/>
                  </a:lnTo>
                  <a:lnTo>
                    <a:pt x="290" y="128"/>
                  </a:lnTo>
                  <a:lnTo>
                    <a:pt x="290" y="128"/>
                  </a:lnTo>
                  <a:lnTo>
                    <a:pt x="292" y="126"/>
                  </a:lnTo>
                  <a:lnTo>
                    <a:pt x="298" y="124"/>
                  </a:lnTo>
                  <a:lnTo>
                    <a:pt x="298" y="124"/>
                  </a:lnTo>
                  <a:lnTo>
                    <a:pt x="332" y="124"/>
                  </a:lnTo>
                  <a:lnTo>
                    <a:pt x="332" y="124"/>
                  </a:lnTo>
                  <a:lnTo>
                    <a:pt x="336" y="124"/>
                  </a:lnTo>
                  <a:lnTo>
                    <a:pt x="338" y="126"/>
                  </a:lnTo>
                  <a:lnTo>
                    <a:pt x="340" y="128"/>
                  </a:lnTo>
                  <a:lnTo>
                    <a:pt x="340" y="132"/>
                  </a:lnTo>
                  <a:lnTo>
                    <a:pt x="340" y="168"/>
                  </a:lnTo>
                  <a:close/>
                  <a:moveTo>
                    <a:pt x="138" y="88"/>
                  </a:moveTo>
                  <a:lnTo>
                    <a:pt x="138" y="88"/>
                  </a:lnTo>
                  <a:lnTo>
                    <a:pt x="136" y="8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0" y="62"/>
                  </a:lnTo>
                  <a:lnTo>
                    <a:pt x="38" y="60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0" y="52"/>
                  </a:lnTo>
                  <a:lnTo>
                    <a:pt x="42" y="50"/>
                  </a:lnTo>
                  <a:lnTo>
                    <a:pt x="46" y="48"/>
                  </a:lnTo>
                  <a:lnTo>
                    <a:pt x="50" y="48"/>
                  </a:lnTo>
                  <a:lnTo>
                    <a:pt x="140" y="68"/>
                  </a:lnTo>
                  <a:lnTo>
                    <a:pt x="140" y="68"/>
                  </a:lnTo>
                  <a:lnTo>
                    <a:pt x="144" y="70"/>
                  </a:lnTo>
                  <a:lnTo>
                    <a:pt x="146" y="72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44" y="86"/>
                  </a:lnTo>
                  <a:lnTo>
                    <a:pt x="138" y="88"/>
                  </a:lnTo>
                  <a:lnTo>
                    <a:pt x="138" y="88"/>
                  </a:lnTo>
                  <a:close/>
                  <a:moveTo>
                    <a:pt x="78" y="172"/>
                  </a:moveTo>
                  <a:lnTo>
                    <a:pt x="78" y="126"/>
                  </a:lnTo>
                  <a:lnTo>
                    <a:pt x="78" y="126"/>
                  </a:lnTo>
                  <a:lnTo>
                    <a:pt x="70" y="126"/>
                  </a:lnTo>
                  <a:lnTo>
                    <a:pt x="62" y="128"/>
                  </a:lnTo>
                  <a:lnTo>
                    <a:pt x="56" y="132"/>
                  </a:lnTo>
                  <a:lnTo>
                    <a:pt x="50" y="136"/>
                  </a:lnTo>
                  <a:lnTo>
                    <a:pt x="44" y="142"/>
                  </a:lnTo>
                  <a:lnTo>
                    <a:pt x="42" y="150"/>
                  </a:lnTo>
                  <a:lnTo>
                    <a:pt x="40" y="15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40" y="176"/>
                  </a:lnTo>
                  <a:lnTo>
                    <a:pt x="42" y="186"/>
                  </a:lnTo>
                  <a:lnTo>
                    <a:pt x="44" y="194"/>
                  </a:lnTo>
                  <a:lnTo>
                    <a:pt x="50" y="202"/>
                  </a:lnTo>
                  <a:lnTo>
                    <a:pt x="56" y="208"/>
                  </a:lnTo>
                  <a:lnTo>
                    <a:pt x="62" y="212"/>
                  </a:lnTo>
                  <a:lnTo>
                    <a:pt x="70" y="216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84" y="218"/>
                  </a:lnTo>
                  <a:lnTo>
                    <a:pt x="92" y="216"/>
                  </a:lnTo>
                  <a:lnTo>
                    <a:pt x="98" y="212"/>
                  </a:lnTo>
                  <a:lnTo>
                    <a:pt x="104" y="208"/>
                  </a:lnTo>
                  <a:lnTo>
                    <a:pt x="110" y="202"/>
                  </a:lnTo>
                  <a:lnTo>
                    <a:pt x="114" y="194"/>
                  </a:lnTo>
                  <a:lnTo>
                    <a:pt x="116" y="186"/>
                  </a:lnTo>
                  <a:lnTo>
                    <a:pt x="116" y="176"/>
                  </a:lnTo>
                  <a:lnTo>
                    <a:pt x="78" y="172"/>
                  </a:lnTo>
                  <a:close/>
                  <a:moveTo>
                    <a:pt x="128" y="166"/>
                  </a:moveTo>
                  <a:lnTo>
                    <a:pt x="128" y="166"/>
                  </a:lnTo>
                  <a:lnTo>
                    <a:pt x="126" y="156"/>
                  </a:lnTo>
                  <a:lnTo>
                    <a:pt x="124" y="146"/>
                  </a:lnTo>
                  <a:lnTo>
                    <a:pt x="122" y="138"/>
                  </a:lnTo>
                  <a:lnTo>
                    <a:pt x="116" y="132"/>
                  </a:lnTo>
                  <a:lnTo>
                    <a:pt x="110" y="126"/>
                  </a:lnTo>
                  <a:lnTo>
                    <a:pt x="104" y="120"/>
                  </a:lnTo>
                  <a:lnTo>
                    <a:pt x="96" y="116"/>
                  </a:lnTo>
                  <a:lnTo>
                    <a:pt x="88" y="114"/>
                  </a:lnTo>
                  <a:lnTo>
                    <a:pt x="88" y="160"/>
                  </a:lnTo>
                  <a:lnTo>
                    <a:pt x="128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2"/>
          <p:cNvGrpSpPr/>
          <p:nvPr/>
        </p:nvGrpSpPr>
        <p:grpSpPr>
          <a:xfrm>
            <a:off x="8383638" y="1695082"/>
            <a:ext cx="432000" cy="396000"/>
            <a:chOff x="4236732" y="3032119"/>
            <a:chExt cx="612775" cy="612775"/>
          </a:xfrm>
        </p:grpSpPr>
        <p:sp>
          <p:nvSpPr>
            <p:cNvPr id="860" name="Google Shape;860;p2"/>
            <p:cNvSpPr/>
            <p:nvPr/>
          </p:nvSpPr>
          <p:spPr>
            <a:xfrm>
              <a:off x="4236732" y="3032119"/>
              <a:ext cx="612775" cy="61277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861" name="Google Shape;861;p2"/>
            <p:cNvGrpSpPr/>
            <p:nvPr/>
          </p:nvGrpSpPr>
          <p:grpSpPr>
            <a:xfrm>
              <a:off x="4392357" y="3094267"/>
              <a:ext cx="297449" cy="445672"/>
              <a:chOff x="6162039" y="3335569"/>
              <a:chExt cx="297449" cy="445672"/>
            </a:xfrm>
          </p:grpSpPr>
          <p:sp>
            <p:nvSpPr>
              <p:cNvPr id="862" name="Google Shape;862;p2"/>
              <p:cNvSpPr/>
              <p:nvPr/>
            </p:nvSpPr>
            <p:spPr>
              <a:xfrm>
                <a:off x="6187577" y="3415689"/>
                <a:ext cx="247874" cy="326994"/>
              </a:xfrm>
              <a:custGeom>
                <a:rect b="b" l="l" r="r" t="t"/>
                <a:pathLst>
                  <a:path extrusionOk="0" h="1304" w="990">
                    <a:moveTo>
                      <a:pt x="0" y="0"/>
                    </a:moveTo>
                    <a:lnTo>
                      <a:pt x="0" y="892"/>
                    </a:lnTo>
                    <a:lnTo>
                      <a:pt x="0" y="1304"/>
                    </a:lnTo>
                    <a:lnTo>
                      <a:pt x="182" y="1304"/>
                    </a:lnTo>
                    <a:lnTo>
                      <a:pt x="609" y="1304"/>
                    </a:lnTo>
                    <a:lnTo>
                      <a:pt x="990" y="1304"/>
                    </a:lnTo>
                    <a:lnTo>
                      <a:pt x="990" y="662"/>
                    </a:lnTo>
                    <a:lnTo>
                      <a:pt x="99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"/>
              <p:cNvSpPr/>
              <p:nvPr/>
            </p:nvSpPr>
            <p:spPr>
              <a:xfrm>
                <a:off x="6162039" y="3383140"/>
                <a:ext cx="297449" cy="398101"/>
              </a:xfrm>
              <a:custGeom>
                <a:rect b="b" l="l" r="r" t="t"/>
                <a:pathLst>
                  <a:path extrusionOk="0" h="1589" w="1190">
                    <a:moveTo>
                      <a:pt x="1130" y="0"/>
                    </a:moveTo>
                    <a:lnTo>
                      <a:pt x="1037" y="0"/>
                    </a:lnTo>
                    <a:lnTo>
                      <a:pt x="915" y="0"/>
                    </a:lnTo>
                    <a:lnTo>
                      <a:pt x="742" y="0"/>
                    </a:lnTo>
                    <a:lnTo>
                      <a:pt x="742" y="15"/>
                    </a:lnTo>
                    <a:lnTo>
                      <a:pt x="742" y="31"/>
                    </a:lnTo>
                    <a:lnTo>
                      <a:pt x="742" y="46"/>
                    </a:lnTo>
                    <a:lnTo>
                      <a:pt x="742" y="61"/>
                    </a:lnTo>
                    <a:lnTo>
                      <a:pt x="767" y="61"/>
                    </a:lnTo>
                    <a:lnTo>
                      <a:pt x="858" y="61"/>
                    </a:lnTo>
                    <a:lnTo>
                      <a:pt x="864" y="64"/>
                    </a:lnTo>
                    <a:lnTo>
                      <a:pt x="870" y="67"/>
                    </a:lnTo>
                    <a:lnTo>
                      <a:pt x="877" y="71"/>
                    </a:lnTo>
                    <a:lnTo>
                      <a:pt x="882" y="73"/>
                    </a:lnTo>
                    <a:lnTo>
                      <a:pt x="887" y="78"/>
                    </a:lnTo>
                    <a:lnTo>
                      <a:pt x="893" y="81"/>
                    </a:lnTo>
                    <a:lnTo>
                      <a:pt x="897" y="85"/>
                    </a:lnTo>
                    <a:lnTo>
                      <a:pt x="902" y="89"/>
                    </a:lnTo>
                    <a:lnTo>
                      <a:pt x="909" y="96"/>
                    </a:lnTo>
                    <a:lnTo>
                      <a:pt x="915" y="103"/>
                    </a:lnTo>
                    <a:lnTo>
                      <a:pt x="919" y="110"/>
                    </a:lnTo>
                    <a:lnTo>
                      <a:pt x="923" y="117"/>
                    </a:lnTo>
                    <a:lnTo>
                      <a:pt x="923" y="131"/>
                    </a:lnTo>
                    <a:lnTo>
                      <a:pt x="1093" y="131"/>
                    </a:lnTo>
                    <a:lnTo>
                      <a:pt x="1093" y="793"/>
                    </a:lnTo>
                    <a:lnTo>
                      <a:pt x="1093" y="1435"/>
                    </a:lnTo>
                    <a:lnTo>
                      <a:pt x="712" y="1435"/>
                    </a:lnTo>
                    <a:lnTo>
                      <a:pt x="285" y="1435"/>
                    </a:lnTo>
                    <a:lnTo>
                      <a:pt x="103" y="1435"/>
                    </a:lnTo>
                    <a:lnTo>
                      <a:pt x="103" y="1023"/>
                    </a:lnTo>
                    <a:lnTo>
                      <a:pt x="103" y="131"/>
                    </a:lnTo>
                    <a:lnTo>
                      <a:pt x="160" y="131"/>
                    </a:lnTo>
                    <a:lnTo>
                      <a:pt x="287" y="131"/>
                    </a:lnTo>
                    <a:lnTo>
                      <a:pt x="287" y="121"/>
                    </a:lnTo>
                    <a:lnTo>
                      <a:pt x="292" y="112"/>
                    </a:lnTo>
                    <a:lnTo>
                      <a:pt x="297" y="103"/>
                    </a:lnTo>
                    <a:lnTo>
                      <a:pt x="304" y="95"/>
                    </a:lnTo>
                    <a:lnTo>
                      <a:pt x="311" y="87"/>
                    </a:lnTo>
                    <a:lnTo>
                      <a:pt x="319" y="79"/>
                    </a:lnTo>
                    <a:lnTo>
                      <a:pt x="327" y="73"/>
                    </a:lnTo>
                    <a:lnTo>
                      <a:pt x="336" y="66"/>
                    </a:lnTo>
                    <a:lnTo>
                      <a:pt x="347" y="61"/>
                    </a:lnTo>
                    <a:lnTo>
                      <a:pt x="425" y="61"/>
                    </a:lnTo>
                    <a:lnTo>
                      <a:pt x="469" y="61"/>
                    </a:lnTo>
                    <a:lnTo>
                      <a:pt x="469" y="46"/>
                    </a:lnTo>
                    <a:lnTo>
                      <a:pt x="469" y="31"/>
                    </a:lnTo>
                    <a:lnTo>
                      <a:pt x="469" y="15"/>
                    </a:lnTo>
                    <a:lnTo>
                      <a:pt x="469" y="0"/>
                    </a:lnTo>
                    <a:lnTo>
                      <a:pt x="149" y="0"/>
                    </a:lnTo>
                    <a:lnTo>
                      <a:pt x="146" y="0"/>
                    </a:lnTo>
                    <a:lnTo>
                      <a:pt x="54" y="0"/>
                    </a:lnTo>
                    <a:lnTo>
                      <a:pt x="46" y="4"/>
                    </a:lnTo>
                    <a:lnTo>
                      <a:pt x="38" y="7"/>
                    </a:lnTo>
                    <a:lnTo>
                      <a:pt x="31" y="12"/>
                    </a:lnTo>
                    <a:lnTo>
                      <a:pt x="24" y="17"/>
                    </a:lnTo>
                    <a:lnTo>
                      <a:pt x="18" y="22"/>
                    </a:lnTo>
                    <a:lnTo>
                      <a:pt x="11" y="28"/>
                    </a:lnTo>
                    <a:lnTo>
                      <a:pt x="5" y="34"/>
                    </a:lnTo>
                    <a:lnTo>
                      <a:pt x="0" y="41"/>
                    </a:lnTo>
                    <a:lnTo>
                      <a:pt x="0" y="163"/>
                    </a:lnTo>
                    <a:lnTo>
                      <a:pt x="0" y="1047"/>
                    </a:lnTo>
                    <a:lnTo>
                      <a:pt x="0" y="1459"/>
                    </a:lnTo>
                    <a:lnTo>
                      <a:pt x="0" y="1541"/>
                    </a:lnTo>
                    <a:lnTo>
                      <a:pt x="4" y="1548"/>
                    </a:lnTo>
                    <a:lnTo>
                      <a:pt x="7" y="1555"/>
                    </a:lnTo>
                    <a:lnTo>
                      <a:pt x="12" y="1562"/>
                    </a:lnTo>
                    <a:lnTo>
                      <a:pt x="18" y="1569"/>
                    </a:lnTo>
                    <a:lnTo>
                      <a:pt x="23" y="1575"/>
                    </a:lnTo>
                    <a:lnTo>
                      <a:pt x="29" y="1580"/>
                    </a:lnTo>
                    <a:lnTo>
                      <a:pt x="36" y="1585"/>
                    </a:lnTo>
                    <a:lnTo>
                      <a:pt x="43" y="1589"/>
                    </a:lnTo>
                    <a:lnTo>
                      <a:pt x="181" y="1589"/>
                    </a:lnTo>
                    <a:lnTo>
                      <a:pt x="300" y="1589"/>
                    </a:lnTo>
                    <a:lnTo>
                      <a:pt x="690" y="1589"/>
                    </a:lnTo>
                    <a:lnTo>
                      <a:pt x="1035" y="1589"/>
                    </a:lnTo>
                    <a:lnTo>
                      <a:pt x="1155" y="1589"/>
                    </a:lnTo>
                    <a:lnTo>
                      <a:pt x="1160" y="1587"/>
                    </a:lnTo>
                    <a:lnTo>
                      <a:pt x="1164" y="1584"/>
                    </a:lnTo>
                    <a:lnTo>
                      <a:pt x="1169" y="1580"/>
                    </a:lnTo>
                    <a:lnTo>
                      <a:pt x="1174" y="1578"/>
                    </a:lnTo>
                    <a:lnTo>
                      <a:pt x="1178" y="1575"/>
                    </a:lnTo>
                    <a:lnTo>
                      <a:pt x="1182" y="1571"/>
                    </a:lnTo>
                    <a:lnTo>
                      <a:pt x="1186" y="1566"/>
                    </a:lnTo>
                    <a:lnTo>
                      <a:pt x="1190" y="1563"/>
                    </a:lnTo>
                    <a:lnTo>
                      <a:pt x="1190" y="1427"/>
                    </a:lnTo>
                    <a:lnTo>
                      <a:pt x="1190" y="770"/>
                    </a:lnTo>
                    <a:lnTo>
                      <a:pt x="1190" y="154"/>
                    </a:lnTo>
                    <a:lnTo>
                      <a:pt x="1190" y="49"/>
                    </a:lnTo>
                    <a:lnTo>
                      <a:pt x="1184" y="41"/>
                    </a:lnTo>
                    <a:lnTo>
                      <a:pt x="1178" y="34"/>
                    </a:lnTo>
                    <a:lnTo>
                      <a:pt x="1171" y="26"/>
                    </a:lnTo>
                    <a:lnTo>
                      <a:pt x="1164" y="20"/>
                    </a:lnTo>
                    <a:lnTo>
                      <a:pt x="1156" y="14"/>
                    </a:lnTo>
                    <a:lnTo>
                      <a:pt x="1148" y="8"/>
                    </a:lnTo>
                    <a:lnTo>
                      <a:pt x="1139" y="4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"/>
              <p:cNvSpPr/>
              <p:nvPr/>
            </p:nvSpPr>
            <p:spPr>
              <a:xfrm>
                <a:off x="6241659" y="3335569"/>
                <a:ext cx="143216" cy="108664"/>
              </a:xfrm>
              <a:custGeom>
                <a:rect b="b" l="l" r="r" t="t"/>
                <a:pathLst>
                  <a:path extrusionOk="0" h="434" w="574">
                    <a:moveTo>
                      <a:pt x="552" y="311"/>
                    </a:moveTo>
                    <a:lnTo>
                      <a:pt x="547" y="307"/>
                    </a:lnTo>
                    <a:lnTo>
                      <a:pt x="542" y="303"/>
                    </a:lnTo>
                    <a:lnTo>
                      <a:pt x="538" y="299"/>
                    </a:lnTo>
                    <a:lnTo>
                      <a:pt x="532" y="295"/>
                    </a:lnTo>
                    <a:lnTo>
                      <a:pt x="526" y="292"/>
                    </a:lnTo>
                    <a:lnTo>
                      <a:pt x="521" y="288"/>
                    </a:lnTo>
                    <a:lnTo>
                      <a:pt x="515" y="286"/>
                    </a:lnTo>
                    <a:lnTo>
                      <a:pt x="508" y="284"/>
                    </a:lnTo>
                    <a:lnTo>
                      <a:pt x="449" y="284"/>
                    </a:lnTo>
                    <a:lnTo>
                      <a:pt x="392" y="284"/>
                    </a:lnTo>
                    <a:lnTo>
                      <a:pt x="392" y="264"/>
                    </a:lnTo>
                    <a:lnTo>
                      <a:pt x="392" y="238"/>
                    </a:lnTo>
                    <a:lnTo>
                      <a:pt x="392" y="211"/>
                    </a:lnTo>
                    <a:lnTo>
                      <a:pt x="392" y="190"/>
                    </a:lnTo>
                    <a:lnTo>
                      <a:pt x="392" y="160"/>
                    </a:lnTo>
                    <a:lnTo>
                      <a:pt x="392" y="134"/>
                    </a:lnTo>
                    <a:lnTo>
                      <a:pt x="392" y="112"/>
                    </a:lnTo>
                    <a:lnTo>
                      <a:pt x="392" y="98"/>
                    </a:lnTo>
                    <a:lnTo>
                      <a:pt x="392" y="97"/>
                    </a:lnTo>
                    <a:lnTo>
                      <a:pt x="392" y="96"/>
                    </a:lnTo>
                    <a:lnTo>
                      <a:pt x="392" y="95"/>
                    </a:lnTo>
                    <a:lnTo>
                      <a:pt x="392" y="95"/>
                    </a:lnTo>
                    <a:lnTo>
                      <a:pt x="389" y="76"/>
                    </a:lnTo>
                    <a:lnTo>
                      <a:pt x="384" y="58"/>
                    </a:lnTo>
                    <a:lnTo>
                      <a:pt x="373" y="42"/>
                    </a:lnTo>
                    <a:lnTo>
                      <a:pt x="360" y="28"/>
                    </a:lnTo>
                    <a:lnTo>
                      <a:pt x="346" y="16"/>
                    </a:lnTo>
                    <a:lnTo>
                      <a:pt x="327" y="7"/>
                    </a:lnTo>
                    <a:lnTo>
                      <a:pt x="308" y="3"/>
                    </a:lnTo>
                    <a:lnTo>
                      <a:pt x="287" y="0"/>
                    </a:lnTo>
                    <a:lnTo>
                      <a:pt x="270" y="1"/>
                    </a:lnTo>
                    <a:lnTo>
                      <a:pt x="253" y="5"/>
                    </a:lnTo>
                    <a:lnTo>
                      <a:pt x="238" y="11"/>
                    </a:lnTo>
                    <a:lnTo>
                      <a:pt x="225" y="19"/>
                    </a:lnTo>
                    <a:lnTo>
                      <a:pt x="212" y="29"/>
                    </a:lnTo>
                    <a:lnTo>
                      <a:pt x="202" y="41"/>
                    </a:lnTo>
                    <a:lnTo>
                      <a:pt x="194" y="53"/>
                    </a:lnTo>
                    <a:lnTo>
                      <a:pt x="188" y="67"/>
                    </a:lnTo>
                    <a:lnTo>
                      <a:pt x="185" y="74"/>
                    </a:lnTo>
                    <a:lnTo>
                      <a:pt x="184" y="81"/>
                    </a:lnTo>
                    <a:lnTo>
                      <a:pt x="183" y="88"/>
                    </a:lnTo>
                    <a:lnTo>
                      <a:pt x="183" y="95"/>
                    </a:lnTo>
                    <a:lnTo>
                      <a:pt x="183" y="103"/>
                    </a:lnTo>
                    <a:lnTo>
                      <a:pt x="183" y="124"/>
                    </a:lnTo>
                    <a:lnTo>
                      <a:pt x="183" y="154"/>
                    </a:lnTo>
                    <a:lnTo>
                      <a:pt x="183" y="190"/>
                    </a:lnTo>
                    <a:lnTo>
                      <a:pt x="183" y="211"/>
                    </a:lnTo>
                    <a:lnTo>
                      <a:pt x="183" y="238"/>
                    </a:lnTo>
                    <a:lnTo>
                      <a:pt x="183" y="264"/>
                    </a:lnTo>
                    <a:lnTo>
                      <a:pt x="183" y="284"/>
                    </a:lnTo>
                    <a:lnTo>
                      <a:pt x="138" y="284"/>
                    </a:lnTo>
                    <a:lnTo>
                      <a:pt x="61" y="284"/>
                    </a:lnTo>
                    <a:lnTo>
                      <a:pt x="51" y="288"/>
                    </a:lnTo>
                    <a:lnTo>
                      <a:pt x="42" y="295"/>
                    </a:lnTo>
                    <a:lnTo>
                      <a:pt x="33" y="301"/>
                    </a:lnTo>
                    <a:lnTo>
                      <a:pt x="25" y="308"/>
                    </a:lnTo>
                    <a:lnTo>
                      <a:pt x="18" y="316"/>
                    </a:lnTo>
                    <a:lnTo>
                      <a:pt x="12" y="325"/>
                    </a:lnTo>
                    <a:lnTo>
                      <a:pt x="6" y="334"/>
                    </a:lnTo>
                    <a:lnTo>
                      <a:pt x="1" y="344"/>
                    </a:lnTo>
                    <a:lnTo>
                      <a:pt x="1" y="353"/>
                    </a:lnTo>
                    <a:lnTo>
                      <a:pt x="1" y="392"/>
                    </a:lnTo>
                    <a:lnTo>
                      <a:pt x="1" y="434"/>
                    </a:lnTo>
                    <a:lnTo>
                      <a:pt x="0" y="434"/>
                    </a:lnTo>
                    <a:lnTo>
                      <a:pt x="167" y="434"/>
                    </a:lnTo>
                    <a:lnTo>
                      <a:pt x="407" y="434"/>
                    </a:lnTo>
                    <a:lnTo>
                      <a:pt x="562" y="434"/>
                    </a:lnTo>
                    <a:lnTo>
                      <a:pt x="550" y="434"/>
                    </a:lnTo>
                    <a:lnTo>
                      <a:pt x="574" y="434"/>
                    </a:lnTo>
                    <a:lnTo>
                      <a:pt x="574" y="405"/>
                    </a:lnTo>
                    <a:lnTo>
                      <a:pt x="574" y="353"/>
                    </a:lnTo>
                    <a:lnTo>
                      <a:pt x="574" y="339"/>
                    </a:lnTo>
                    <a:lnTo>
                      <a:pt x="569" y="331"/>
                    </a:lnTo>
                    <a:lnTo>
                      <a:pt x="564" y="324"/>
                    </a:lnTo>
                    <a:lnTo>
                      <a:pt x="559" y="317"/>
                    </a:lnTo>
                    <a:lnTo>
                      <a:pt x="552" y="3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"/>
              <p:cNvSpPr/>
              <p:nvPr/>
            </p:nvSpPr>
            <p:spPr>
              <a:xfrm>
                <a:off x="6296742" y="3347087"/>
                <a:ext cx="33551" cy="31047"/>
              </a:xfrm>
              <a:custGeom>
                <a:rect b="b" l="l" r="r" t="t"/>
                <a:pathLst>
                  <a:path extrusionOk="0" h="124" w="135">
                    <a:moveTo>
                      <a:pt x="132" y="46"/>
                    </a:moveTo>
                    <a:lnTo>
                      <a:pt x="129" y="37"/>
                    </a:lnTo>
                    <a:lnTo>
                      <a:pt x="123" y="28"/>
                    </a:lnTo>
                    <a:lnTo>
                      <a:pt x="116" y="20"/>
                    </a:lnTo>
                    <a:lnTo>
                      <a:pt x="108" y="13"/>
                    </a:lnTo>
                    <a:lnTo>
                      <a:pt x="99" y="8"/>
                    </a:lnTo>
                    <a:lnTo>
                      <a:pt x="90" y="4"/>
                    </a:lnTo>
                    <a:lnTo>
                      <a:pt x="78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0" y="3"/>
                    </a:lnTo>
                    <a:lnTo>
                      <a:pt x="43" y="5"/>
                    </a:lnTo>
                    <a:lnTo>
                      <a:pt x="35" y="7"/>
                    </a:lnTo>
                    <a:lnTo>
                      <a:pt x="28" y="12"/>
                    </a:lnTo>
                    <a:lnTo>
                      <a:pt x="22" y="16"/>
                    </a:lnTo>
                    <a:lnTo>
                      <a:pt x="16" y="22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3" y="43"/>
                    </a:lnTo>
                    <a:lnTo>
                      <a:pt x="1" y="52"/>
                    </a:lnTo>
                    <a:lnTo>
                      <a:pt x="0" y="61"/>
                    </a:lnTo>
                    <a:lnTo>
                      <a:pt x="1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5"/>
                    </a:lnTo>
                    <a:lnTo>
                      <a:pt x="30" y="113"/>
                    </a:lnTo>
                    <a:lnTo>
                      <a:pt x="40" y="119"/>
                    </a:lnTo>
                    <a:lnTo>
                      <a:pt x="53" y="122"/>
                    </a:lnTo>
                    <a:lnTo>
                      <a:pt x="67" y="124"/>
                    </a:lnTo>
                    <a:lnTo>
                      <a:pt x="81" y="122"/>
                    </a:lnTo>
                    <a:lnTo>
                      <a:pt x="93" y="119"/>
                    </a:lnTo>
                    <a:lnTo>
                      <a:pt x="105" y="113"/>
                    </a:lnTo>
                    <a:lnTo>
                      <a:pt x="115" y="105"/>
                    </a:lnTo>
                    <a:lnTo>
                      <a:pt x="123" y="96"/>
                    </a:lnTo>
                    <a:lnTo>
                      <a:pt x="129" y="86"/>
                    </a:lnTo>
                    <a:lnTo>
                      <a:pt x="134" y="74"/>
                    </a:lnTo>
                    <a:lnTo>
                      <a:pt x="135" y="61"/>
                    </a:lnTo>
                    <a:lnTo>
                      <a:pt x="135" y="58"/>
                    </a:lnTo>
                    <a:lnTo>
                      <a:pt x="134" y="53"/>
                    </a:lnTo>
                    <a:lnTo>
                      <a:pt x="134" y="5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"/>
              <p:cNvSpPr/>
              <p:nvPr/>
            </p:nvSpPr>
            <p:spPr>
              <a:xfrm>
                <a:off x="6214118" y="3488801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"/>
              <p:cNvSpPr/>
              <p:nvPr/>
            </p:nvSpPr>
            <p:spPr>
              <a:xfrm>
                <a:off x="6214118" y="3640030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"/>
              <p:cNvSpPr/>
              <p:nvPr/>
            </p:nvSpPr>
            <p:spPr>
              <a:xfrm>
                <a:off x="6214118" y="3601472"/>
                <a:ext cx="191289" cy="150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"/>
              <p:cNvSpPr/>
              <p:nvPr/>
            </p:nvSpPr>
            <p:spPr>
              <a:xfrm>
                <a:off x="6214118" y="3563915"/>
                <a:ext cx="191289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"/>
              <p:cNvSpPr/>
              <p:nvPr/>
            </p:nvSpPr>
            <p:spPr>
              <a:xfrm>
                <a:off x="6214119" y="3526358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"/>
              <p:cNvSpPr/>
              <p:nvPr/>
            </p:nvSpPr>
            <p:spPr>
              <a:xfrm>
                <a:off x="6214117" y="3677587"/>
                <a:ext cx="190788" cy="150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2" name="Google Shape;872;p2"/>
          <p:cNvGrpSpPr/>
          <p:nvPr/>
        </p:nvGrpSpPr>
        <p:grpSpPr>
          <a:xfrm>
            <a:off x="8379984" y="2626241"/>
            <a:ext cx="432000" cy="432000"/>
            <a:chOff x="4091659" y="2258092"/>
            <a:chExt cx="612000" cy="612000"/>
          </a:xfrm>
        </p:grpSpPr>
        <p:sp>
          <p:nvSpPr>
            <p:cNvPr id="873" name="Google Shape;873;p2"/>
            <p:cNvSpPr/>
            <p:nvPr/>
          </p:nvSpPr>
          <p:spPr>
            <a:xfrm>
              <a:off x="4091659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4177482" y="2419619"/>
              <a:ext cx="469479" cy="355739"/>
            </a:xfrm>
            <a:custGeom>
              <a:rect b="b" l="l" r="r" t="t"/>
              <a:pathLst>
                <a:path extrusionOk="0" h="294" w="388">
                  <a:moveTo>
                    <a:pt x="264" y="246"/>
                  </a:moveTo>
                  <a:lnTo>
                    <a:pt x="144" y="246"/>
                  </a:lnTo>
                  <a:lnTo>
                    <a:pt x="144" y="246"/>
                  </a:lnTo>
                  <a:lnTo>
                    <a:pt x="140" y="240"/>
                  </a:lnTo>
                  <a:lnTo>
                    <a:pt x="136" y="236"/>
                  </a:lnTo>
                  <a:lnTo>
                    <a:pt x="128" y="232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10" y="232"/>
                  </a:lnTo>
                  <a:lnTo>
                    <a:pt x="102" y="238"/>
                  </a:lnTo>
                  <a:lnTo>
                    <a:pt x="96" y="246"/>
                  </a:lnTo>
                  <a:lnTo>
                    <a:pt x="94" y="256"/>
                  </a:lnTo>
                  <a:lnTo>
                    <a:pt x="94" y="256"/>
                  </a:lnTo>
                  <a:lnTo>
                    <a:pt x="96" y="266"/>
                  </a:lnTo>
                  <a:lnTo>
                    <a:pt x="102" y="276"/>
                  </a:lnTo>
                  <a:lnTo>
                    <a:pt x="110" y="280"/>
                  </a:lnTo>
                  <a:lnTo>
                    <a:pt x="120" y="282"/>
                  </a:lnTo>
                  <a:lnTo>
                    <a:pt x="120" y="282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4" y="266"/>
                  </a:lnTo>
                  <a:lnTo>
                    <a:pt x="264" y="266"/>
                  </a:lnTo>
                  <a:lnTo>
                    <a:pt x="264" y="294"/>
                  </a:lnTo>
                  <a:lnTo>
                    <a:pt x="304" y="256"/>
                  </a:lnTo>
                  <a:lnTo>
                    <a:pt x="264" y="220"/>
                  </a:lnTo>
                  <a:lnTo>
                    <a:pt x="264" y="246"/>
                  </a:lnTo>
                  <a:close/>
                  <a:moveTo>
                    <a:pt x="120" y="266"/>
                  </a:moveTo>
                  <a:lnTo>
                    <a:pt x="120" y="266"/>
                  </a:lnTo>
                  <a:lnTo>
                    <a:pt x="116" y="266"/>
                  </a:lnTo>
                  <a:lnTo>
                    <a:pt x="114" y="264"/>
                  </a:lnTo>
                  <a:lnTo>
                    <a:pt x="112" y="260"/>
                  </a:lnTo>
                  <a:lnTo>
                    <a:pt x="110" y="256"/>
                  </a:lnTo>
                  <a:lnTo>
                    <a:pt x="110" y="256"/>
                  </a:lnTo>
                  <a:lnTo>
                    <a:pt x="112" y="252"/>
                  </a:lnTo>
                  <a:lnTo>
                    <a:pt x="114" y="250"/>
                  </a:lnTo>
                  <a:lnTo>
                    <a:pt x="116" y="248"/>
                  </a:lnTo>
                  <a:lnTo>
                    <a:pt x="120" y="246"/>
                  </a:lnTo>
                  <a:lnTo>
                    <a:pt x="120" y="246"/>
                  </a:lnTo>
                  <a:lnTo>
                    <a:pt x="124" y="248"/>
                  </a:lnTo>
                  <a:lnTo>
                    <a:pt x="128" y="250"/>
                  </a:lnTo>
                  <a:lnTo>
                    <a:pt x="130" y="252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30" y="260"/>
                  </a:lnTo>
                  <a:lnTo>
                    <a:pt x="128" y="264"/>
                  </a:lnTo>
                  <a:lnTo>
                    <a:pt x="124" y="266"/>
                  </a:lnTo>
                  <a:lnTo>
                    <a:pt x="120" y="266"/>
                  </a:lnTo>
                  <a:lnTo>
                    <a:pt x="120" y="266"/>
                  </a:lnTo>
                  <a:close/>
                  <a:moveTo>
                    <a:pt x="216" y="210"/>
                  </a:moveTo>
                  <a:lnTo>
                    <a:pt x="216" y="210"/>
                  </a:lnTo>
                  <a:lnTo>
                    <a:pt x="226" y="208"/>
                  </a:lnTo>
                  <a:lnTo>
                    <a:pt x="234" y="204"/>
                  </a:lnTo>
                  <a:lnTo>
                    <a:pt x="240" y="194"/>
                  </a:lnTo>
                  <a:lnTo>
                    <a:pt x="242" y="184"/>
                  </a:lnTo>
                  <a:lnTo>
                    <a:pt x="242" y="184"/>
                  </a:lnTo>
                  <a:lnTo>
                    <a:pt x="240" y="174"/>
                  </a:lnTo>
                  <a:lnTo>
                    <a:pt x="234" y="166"/>
                  </a:lnTo>
                  <a:lnTo>
                    <a:pt x="226" y="160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08" y="160"/>
                  </a:lnTo>
                  <a:lnTo>
                    <a:pt x="200" y="164"/>
                  </a:lnTo>
                  <a:lnTo>
                    <a:pt x="196" y="168"/>
                  </a:lnTo>
                  <a:lnTo>
                    <a:pt x="192" y="174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6" y="168"/>
                  </a:lnTo>
                  <a:lnTo>
                    <a:pt x="42" y="164"/>
                  </a:lnTo>
                  <a:lnTo>
                    <a:pt x="34" y="160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16" y="160"/>
                  </a:lnTo>
                  <a:lnTo>
                    <a:pt x="8" y="166"/>
                  </a:lnTo>
                  <a:lnTo>
                    <a:pt x="2" y="174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94"/>
                  </a:lnTo>
                  <a:lnTo>
                    <a:pt x="8" y="204"/>
                  </a:lnTo>
                  <a:lnTo>
                    <a:pt x="16" y="208"/>
                  </a:lnTo>
                  <a:lnTo>
                    <a:pt x="26" y="210"/>
                  </a:lnTo>
                  <a:lnTo>
                    <a:pt x="26" y="210"/>
                  </a:lnTo>
                  <a:lnTo>
                    <a:pt x="34" y="210"/>
                  </a:lnTo>
                  <a:lnTo>
                    <a:pt x="42" y="206"/>
                  </a:lnTo>
                  <a:lnTo>
                    <a:pt x="46" y="202"/>
                  </a:lnTo>
                  <a:lnTo>
                    <a:pt x="50" y="194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196" y="202"/>
                  </a:lnTo>
                  <a:lnTo>
                    <a:pt x="200" y="206"/>
                  </a:lnTo>
                  <a:lnTo>
                    <a:pt x="208" y="210"/>
                  </a:lnTo>
                  <a:lnTo>
                    <a:pt x="216" y="210"/>
                  </a:lnTo>
                  <a:lnTo>
                    <a:pt x="216" y="210"/>
                  </a:lnTo>
                  <a:close/>
                  <a:moveTo>
                    <a:pt x="26" y="194"/>
                  </a:moveTo>
                  <a:lnTo>
                    <a:pt x="26" y="194"/>
                  </a:lnTo>
                  <a:lnTo>
                    <a:pt x="22" y="194"/>
                  </a:lnTo>
                  <a:lnTo>
                    <a:pt x="20" y="192"/>
                  </a:lnTo>
                  <a:lnTo>
                    <a:pt x="18" y="188"/>
                  </a:lnTo>
                  <a:lnTo>
                    <a:pt x="16" y="184"/>
                  </a:lnTo>
                  <a:lnTo>
                    <a:pt x="16" y="184"/>
                  </a:lnTo>
                  <a:lnTo>
                    <a:pt x="18" y="180"/>
                  </a:lnTo>
                  <a:lnTo>
                    <a:pt x="20" y="178"/>
                  </a:lnTo>
                  <a:lnTo>
                    <a:pt x="22" y="176"/>
                  </a:lnTo>
                  <a:lnTo>
                    <a:pt x="26" y="174"/>
                  </a:lnTo>
                  <a:lnTo>
                    <a:pt x="26" y="174"/>
                  </a:lnTo>
                  <a:lnTo>
                    <a:pt x="30" y="176"/>
                  </a:lnTo>
                  <a:lnTo>
                    <a:pt x="34" y="178"/>
                  </a:lnTo>
                  <a:lnTo>
                    <a:pt x="36" y="180"/>
                  </a:lnTo>
                  <a:lnTo>
                    <a:pt x="36" y="184"/>
                  </a:lnTo>
                  <a:lnTo>
                    <a:pt x="36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6" y="194"/>
                  </a:lnTo>
                  <a:lnTo>
                    <a:pt x="26" y="194"/>
                  </a:lnTo>
                  <a:close/>
                  <a:moveTo>
                    <a:pt x="26" y="62"/>
                  </a:moveTo>
                  <a:lnTo>
                    <a:pt x="26" y="62"/>
                  </a:lnTo>
                  <a:lnTo>
                    <a:pt x="34" y="60"/>
                  </a:lnTo>
                  <a:lnTo>
                    <a:pt x="42" y="58"/>
                  </a:lnTo>
                  <a:lnTo>
                    <a:pt x="46" y="52"/>
                  </a:lnTo>
                  <a:lnTo>
                    <a:pt x="50" y="46"/>
                  </a:lnTo>
                  <a:lnTo>
                    <a:pt x="152" y="46"/>
                  </a:lnTo>
                  <a:lnTo>
                    <a:pt x="152" y="72"/>
                  </a:lnTo>
                  <a:lnTo>
                    <a:pt x="194" y="36"/>
                  </a:lnTo>
                  <a:lnTo>
                    <a:pt x="152" y="0"/>
                  </a:lnTo>
                  <a:lnTo>
                    <a:pt x="152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6" y="20"/>
                  </a:lnTo>
                  <a:lnTo>
                    <a:pt x="42" y="14"/>
                  </a:lnTo>
                  <a:lnTo>
                    <a:pt x="34" y="12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16" y="12"/>
                  </a:lnTo>
                  <a:lnTo>
                    <a:pt x="8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8" y="54"/>
                  </a:lnTo>
                  <a:lnTo>
                    <a:pt x="16" y="60"/>
                  </a:lnTo>
                  <a:lnTo>
                    <a:pt x="26" y="62"/>
                  </a:lnTo>
                  <a:lnTo>
                    <a:pt x="26" y="62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30" y="26"/>
                  </a:lnTo>
                  <a:lnTo>
                    <a:pt x="34" y="30"/>
                  </a:lnTo>
                  <a:lnTo>
                    <a:pt x="36" y="32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40"/>
                  </a:lnTo>
                  <a:lnTo>
                    <a:pt x="34" y="44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8" y="40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308" y="74"/>
                  </a:moveTo>
                  <a:lnTo>
                    <a:pt x="348" y="110"/>
                  </a:lnTo>
                  <a:lnTo>
                    <a:pt x="308" y="146"/>
                  </a:lnTo>
                  <a:lnTo>
                    <a:pt x="308" y="120"/>
                  </a:lnTo>
                  <a:lnTo>
                    <a:pt x="102" y="120"/>
                  </a:lnTo>
                  <a:lnTo>
                    <a:pt x="102" y="120"/>
                  </a:lnTo>
                  <a:lnTo>
                    <a:pt x="98" y="126"/>
                  </a:lnTo>
                  <a:lnTo>
                    <a:pt x="94" y="132"/>
                  </a:lnTo>
                  <a:lnTo>
                    <a:pt x="86" y="134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68" y="134"/>
                  </a:lnTo>
                  <a:lnTo>
                    <a:pt x="60" y="128"/>
                  </a:lnTo>
                  <a:lnTo>
                    <a:pt x="54" y="120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100"/>
                  </a:lnTo>
                  <a:lnTo>
                    <a:pt x="60" y="92"/>
                  </a:lnTo>
                  <a:lnTo>
                    <a:pt x="68" y="86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86" y="86"/>
                  </a:lnTo>
                  <a:lnTo>
                    <a:pt x="94" y="88"/>
                  </a:lnTo>
                  <a:lnTo>
                    <a:pt x="98" y="94"/>
                  </a:lnTo>
                  <a:lnTo>
                    <a:pt x="102" y="100"/>
                  </a:lnTo>
                  <a:lnTo>
                    <a:pt x="308" y="100"/>
                  </a:lnTo>
                  <a:lnTo>
                    <a:pt x="308" y="74"/>
                  </a:lnTo>
                  <a:close/>
                  <a:moveTo>
                    <a:pt x="362" y="10"/>
                  </a:moveTo>
                  <a:lnTo>
                    <a:pt x="362" y="10"/>
                  </a:lnTo>
                  <a:lnTo>
                    <a:pt x="354" y="12"/>
                  </a:lnTo>
                  <a:lnTo>
                    <a:pt x="348" y="14"/>
                  </a:lnTo>
                  <a:lnTo>
                    <a:pt x="342" y="20"/>
                  </a:lnTo>
                  <a:lnTo>
                    <a:pt x="338" y="26"/>
                  </a:lnTo>
                  <a:lnTo>
                    <a:pt x="276" y="26"/>
                  </a:lnTo>
                  <a:lnTo>
                    <a:pt x="276" y="26"/>
                  </a:lnTo>
                  <a:lnTo>
                    <a:pt x="272" y="20"/>
                  </a:lnTo>
                  <a:lnTo>
                    <a:pt x="266" y="14"/>
                  </a:lnTo>
                  <a:lnTo>
                    <a:pt x="260" y="12"/>
                  </a:lnTo>
                  <a:lnTo>
                    <a:pt x="252" y="10"/>
                  </a:lnTo>
                  <a:lnTo>
                    <a:pt x="252" y="10"/>
                  </a:lnTo>
                  <a:lnTo>
                    <a:pt x="242" y="12"/>
                  </a:lnTo>
                  <a:lnTo>
                    <a:pt x="234" y="18"/>
                  </a:lnTo>
                  <a:lnTo>
                    <a:pt x="228" y="26"/>
                  </a:lnTo>
                  <a:lnTo>
                    <a:pt x="226" y="36"/>
                  </a:lnTo>
                  <a:lnTo>
                    <a:pt x="226" y="36"/>
                  </a:lnTo>
                  <a:lnTo>
                    <a:pt x="228" y="46"/>
                  </a:lnTo>
                  <a:lnTo>
                    <a:pt x="234" y="54"/>
                  </a:lnTo>
                  <a:lnTo>
                    <a:pt x="242" y="60"/>
                  </a:lnTo>
                  <a:lnTo>
                    <a:pt x="252" y="62"/>
                  </a:lnTo>
                  <a:lnTo>
                    <a:pt x="252" y="62"/>
                  </a:lnTo>
                  <a:lnTo>
                    <a:pt x="260" y="60"/>
                  </a:lnTo>
                  <a:lnTo>
                    <a:pt x="266" y="58"/>
                  </a:lnTo>
                  <a:lnTo>
                    <a:pt x="272" y="52"/>
                  </a:lnTo>
                  <a:lnTo>
                    <a:pt x="276" y="46"/>
                  </a:lnTo>
                  <a:lnTo>
                    <a:pt x="338" y="46"/>
                  </a:lnTo>
                  <a:lnTo>
                    <a:pt x="338" y="46"/>
                  </a:lnTo>
                  <a:lnTo>
                    <a:pt x="342" y="52"/>
                  </a:lnTo>
                  <a:lnTo>
                    <a:pt x="348" y="58"/>
                  </a:lnTo>
                  <a:lnTo>
                    <a:pt x="354" y="60"/>
                  </a:lnTo>
                  <a:lnTo>
                    <a:pt x="362" y="62"/>
                  </a:lnTo>
                  <a:lnTo>
                    <a:pt x="362" y="62"/>
                  </a:lnTo>
                  <a:lnTo>
                    <a:pt x="372" y="60"/>
                  </a:lnTo>
                  <a:lnTo>
                    <a:pt x="380" y="54"/>
                  </a:lnTo>
                  <a:lnTo>
                    <a:pt x="386" y="46"/>
                  </a:lnTo>
                  <a:lnTo>
                    <a:pt x="388" y="36"/>
                  </a:lnTo>
                  <a:lnTo>
                    <a:pt x="388" y="36"/>
                  </a:lnTo>
                  <a:lnTo>
                    <a:pt x="386" y="26"/>
                  </a:lnTo>
                  <a:lnTo>
                    <a:pt x="380" y="18"/>
                  </a:lnTo>
                  <a:lnTo>
                    <a:pt x="372" y="12"/>
                  </a:lnTo>
                  <a:lnTo>
                    <a:pt x="362" y="10"/>
                  </a:lnTo>
                  <a:lnTo>
                    <a:pt x="362" y="10"/>
                  </a:lnTo>
                  <a:close/>
                  <a:moveTo>
                    <a:pt x="362" y="46"/>
                  </a:moveTo>
                  <a:lnTo>
                    <a:pt x="362" y="46"/>
                  </a:lnTo>
                  <a:lnTo>
                    <a:pt x="358" y="46"/>
                  </a:lnTo>
                  <a:lnTo>
                    <a:pt x="356" y="44"/>
                  </a:lnTo>
                  <a:lnTo>
                    <a:pt x="352" y="40"/>
                  </a:lnTo>
                  <a:lnTo>
                    <a:pt x="352" y="36"/>
                  </a:lnTo>
                  <a:lnTo>
                    <a:pt x="352" y="36"/>
                  </a:lnTo>
                  <a:lnTo>
                    <a:pt x="352" y="32"/>
                  </a:lnTo>
                  <a:lnTo>
                    <a:pt x="356" y="30"/>
                  </a:lnTo>
                  <a:lnTo>
                    <a:pt x="358" y="26"/>
                  </a:lnTo>
                  <a:lnTo>
                    <a:pt x="362" y="26"/>
                  </a:lnTo>
                  <a:lnTo>
                    <a:pt x="362" y="26"/>
                  </a:lnTo>
                  <a:lnTo>
                    <a:pt x="366" y="26"/>
                  </a:lnTo>
                  <a:lnTo>
                    <a:pt x="370" y="30"/>
                  </a:lnTo>
                  <a:lnTo>
                    <a:pt x="372" y="32"/>
                  </a:lnTo>
                  <a:lnTo>
                    <a:pt x="372" y="36"/>
                  </a:lnTo>
                  <a:lnTo>
                    <a:pt x="372" y="36"/>
                  </a:lnTo>
                  <a:lnTo>
                    <a:pt x="372" y="40"/>
                  </a:lnTo>
                  <a:lnTo>
                    <a:pt x="370" y="44"/>
                  </a:lnTo>
                  <a:lnTo>
                    <a:pt x="366" y="46"/>
                  </a:lnTo>
                  <a:lnTo>
                    <a:pt x="362" y="46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2"/>
          <p:cNvGrpSpPr/>
          <p:nvPr/>
        </p:nvGrpSpPr>
        <p:grpSpPr>
          <a:xfrm>
            <a:off x="8392343" y="3594783"/>
            <a:ext cx="432000" cy="432000"/>
            <a:chOff x="4974643" y="3474401"/>
            <a:chExt cx="612000" cy="612000"/>
          </a:xfrm>
        </p:grpSpPr>
        <p:sp>
          <p:nvSpPr>
            <p:cNvPr id="876" name="Google Shape;876;p2"/>
            <p:cNvSpPr/>
            <p:nvPr/>
          </p:nvSpPr>
          <p:spPr>
            <a:xfrm>
              <a:off x="4974643" y="3474401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5056596" y="3626611"/>
              <a:ext cx="448094" cy="385457"/>
            </a:xfrm>
            <a:custGeom>
              <a:rect b="b" l="l" r="r" t="t"/>
              <a:pathLst>
                <a:path extrusionOk="0" h="320" w="372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Google Shape;878;p2"/>
          <p:cNvGrpSpPr/>
          <p:nvPr/>
        </p:nvGrpSpPr>
        <p:grpSpPr>
          <a:xfrm>
            <a:off x="8492236" y="4175408"/>
            <a:ext cx="288000" cy="288000"/>
            <a:chOff x="4234277" y="5357300"/>
            <a:chExt cx="612775" cy="612775"/>
          </a:xfrm>
        </p:grpSpPr>
        <p:sp>
          <p:nvSpPr>
            <p:cNvPr id="879" name="Google Shape;879;p2"/>
            <p:cNvSpPr/>
            <p:nvPr/>
          </p:nvSpPr>
          <p:spPr>
            <a:xfrm>
              <a:off x="4234277" y="5357300"/>
              <a:ext cx="612775" cy="61277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4355158" y="5487633"/>
              <a:ext cx="400050" cy="382588"/>
            </a:xfrm>
            <a:custGeom>
              <a:rect b="b" l="l" r="r" t="t"/>
              <a:pathLst>
                <a:path extrusionOk="0" h="724" w="757">
                  <a:moveTo>
                    <a:pt x="516" y="488"/>
                  </a:moveTo>
                  <a:lnTo>
                    <a:pt x="573" y="488"/>
                  </a:lnTo>
                  <a:lnTo>
                    <a:pt x="544" y="404"/>
                  </a:lnTo>
                  <a:lnTo>
                    <a:pt x="516" y="488"/>
                  </a:lnTo>
                  <a:close/>
                  <a:moveTo>
                    <a:pt x="694" y="284"/>
                  </a:moveTo>
                  <a:lnTo>
                    <a:pt x="457" y="284"/>
                  </a:lnTo>
                  <a:lnTo>
                    <a:pt x="457" y="287"/>
                  </a:lnTo>
                  <a:lnTo>
                    <a:pt x="457" y="287"/>
                  </a:lnTo>
                  <a:lnTo>
                    <a:pt x="457" y="297"/>
                  </a:lnTo>
                  <a:lnTo>
                    <a:pt x="456" y="307"/>
                  </a:lnTo>
                  <a:lnTo>
                    <a:pt x="453" y="315"/>
                  </a:lnTo>
                  <a:lnTo>
                    <a:pt x="451" y="323"/>
                  </a:lnTo>
                  <a:lnTo>
                    <a:pt x="447" y="331"/>
                  </a:lnTo>
                  <a:lnTo>
                    <a:pt x="442" y="339"/>
                  </a:lnTo>
                  <a:lnTo>
                    <a:pt x="438" y="345"/>
                  </a:lnTo>
                  <a:lnTo>
                    <a:pt x="432" y="352"/>
                  </a:lnTo>
                  <a:lnTo>
                    <a:pt x="426" y="357"/>
                  </a:lnTo>
                  <a:lnTo>
                    <a:pt x="418" y="363"/>
                  </a:lnTo>
                  <a:lnTo>
                    <a:pt x="411" y="367"/>
                  </a:lnTo>
                  <a:lnTo>
                    <a:pt x="403" y="370"/>
                  </a:lnTo>
                  <a:lnTo>
                    <a:pt x="394" y="374"/>
                  </a:lnTo>
                  <a:lnTo>
                    <a:pt x="386" y="376"/>
                  </a:lnTo>
                  <a:lnTo>
                    <a:pt x="376" y="378"/>
                  </a:lnTo>
                  <a:lnTo>
                    <a:pt x="367" y="378"/>
                  </a:lnTo>
                  <a:lnTo>
                    <a:pt x="332" y="378"/>
                  </a:lnTo>
                  <a:lnTo>
                    <a:pt x="332" y="566"/>
                  </a:lnTo>
                  <a:lnTo>
                    <a:pt x="332" y="566"/>
                  </a:lnTo>
                  <a:lnTo>
                    <a:pt x="333" y="579"/>
                  </a:lnTo>
                  <a:lnTo>
                    <a:pt x="336" y="590"/>
                  </a:lnTo>
                  <a:lnTo>
                    <a:pt x="342" y="601"/>
                  </a:lnTo>
                  <a:lnTo>
                    <a:pt x="350" y="611"/>
                  </a:lnTo>
                  <a:lnTo>
                    <a:pt x="359" y="618"/>
                  </a:lnTo>
                  <a:lnTo>
                    <a:pt x="370" y="624"/>
                  </a:lnTo>
                  <a:lnTo>
                    <a:pt x="382" y="628"/>
                  </a:lnTo>
                  <a:lnTo>
                    <a:pt x="394" y="629"/>
                  </a:lnTo>
                  <a:lnTo>
                    <a:pt x="559" y="629"/>
                  </a:lnTo>
                  <a:lnTo>
                    <a:pt x="663" y="724"/>
                  </a:lnTo>
                  <a:lnTo>
                    <a:pt x="663" y="629"/>
                  </a:lnTo>
                  <a:lnTo>
                    <a:pt x="694" y="629"/>
                  </a:lnTo>
                  <a:lnTo>
                    <a:pt x="694" y="629"/>
                  </a:lnTo>
                  <a:lnTo>
                    <a:pt x="706" y="628"/>
                  </a:lnTo>
                  <a:lnTo>
                    <a:pt x="718" y="624"/>
                  </a:lnTo>
                  <a:lnTo>
                    <a:pt x="729" y="618"/>
                  </a:lnTo>
                  <a:lnTo>
                    <a:pt x="739" y="611"/>
                  </a:lnTo>
                  <a:lnTo>
                    <a:pt x="746" y="601"/>
                  </a:lnTo>
                  <a:lnTo>
                    <a:pt x="752" y="590"/>
                  </a:lnTo>
                  <a:lnTo>
                    <a:pt x="756" y="579"/>
                  </a:lnTo>
                  <a:lnTo>
                    <a:pt x="757" y="566"/>
                  </a:lnTo>
                  <a:lnTo>
                    <a:pt x="757" y="346"/>
                  </a:lnTo>
                  <a:lnTo>
                    <a:pt x="757" y="346"/>
                  </a:lnTo>
                  <a:lnTo>
                    <a:pt x="756" y="333"/>
                  </a:lnTo>
                  <a:lnTo>
                    <a:pt x="752" y="322"/>
                  </a:lnTo>
                  <a:lnTo>
                    <a:pt x="746" y="311"/>
                  </a:lnTo>
                  <a:lnTo>
                    <a:pt x="739" y="302"/>
                  </a:lnTo>
                  <a:lnTo>
                    <a:pt x="729" y="295"/>
                  </a:lnTo>
                  <a:lnTo>
                    <a:pt x="718" y="289"/>
                  </a:lnTo>
                  <a:lnTo>
                    <a:pt x="706" y="285"/>
                  </a:lnTo>
                  <a:lnTo>
                    <a:pt x="694" y="284"/>
                  </a:lnTo>
                  <a:lnTo>
                    <a:pt x="694" y="284"/>
                  </a:lnTo>
                  <a:close/>
                  <a:moveTo>
                    <a:pt x="599" y="566"/>
                  </a:moveTo>
                  <a:lnTo>
                    <a:pt x="583" y="519"/>
                  </a:lnTo>
                  <a:lnTo>
                    <a:pt x="505" y="519"/>
                  </a:lnTo>
                  <a:lnTo>
                    <a:pt x="489" y="566"/>
                  </a:lnTo>
                  <a:lnTo>
                    <a:pt x="438" y="566"/>
                  </a:lnTo>
                  <a:lnTo>
                    <a:pt x="521" y="346"/>
                  </a:lnTo>
                  <a:lnTo>
                    <a:pt x="568" y="346"/>
                  </a:lnTo>
                  <a:lnTo>
                    <a:pt x="651" y="566"/>
                  </a:lnTo>
                  <a:lnTo>
                    <a:pt x="599" y="566"/>
                  </a:lnTo>
                  <a:close/>
                  <a:moveTo>
                    <a:pt x="426" y="284"/>
                  </a:moveTo>
                  <a:lnTo>
                    <a:pt x="426" y="63"/>
                  </a:lnTo>
                  <a:lnTo>
                    <a:pt x="426" y="63"/>
                  </a:lnTo>
                  <a:lnTo>
                    <a:pt x="424" y="51"/>
                  </a:lnTo>
                  <a:lnTo>
                    <a:pt x="421" y="39"/>
                  </a:lnTo>
                  <a:lnTo>
                    <a:pt x="415" y="28"/>
                  </a:lnTo>
                  <a:lnTo>
                    <a:pt x="407" y="18"/>
                  </a:lnTo>
                  <a:lnTo>
                    <a:pt x="398" y="11"/>
                  </a:lnTo>
                  <a:lnTo>
                    <a:pt x="387" y="5"/>
                  </a:lnTo>
                  <a:lnTo>
                    <a:pt x="375" y="1"/>
                  </a:lnTo>
                  <a:lnTo>
                    <a:pt x="3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1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8" y="18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1" y="51"/>
                  </a:lnTo>
                  <a:lnTo>
                    <a:pt x="0" y="63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1" y="296"/>
                  </a:lnTo>
                  <a:lnTo>
                    <a:pt x="5" y="308"/>
                  </a:lnTo>
                  <a:lnTo>
                    <a:pt x="11" y="319"/>
                  </a:lnTo>
                  <a:lnTo>
                    <a:pt x="18" y="328"/>
                  </a:lnTo>
                  <a:lnTo>
                    <a:pt x="28" y="335"/>
                  </a:lnTo>
                  <a:lnTo>
                    <a:pt x="39" y="342"/>
                  </a:lnTo>
                  <a:lnTo>
                    <a:pt x="51" y="345"/>
                  </a:lnTo>
                  <a:lnTo>
                    <a:pt x="63" y="346"/>
                  </a:lnTo>
                  <a:lnTo>
                    <a:pt x="95" y="346"/>
                  </a:lnTo>
                  <a:lnTo>
                    <a:pt x="95" y="440"/>
                  </a:lnTo>
                  <a:lnTo>
                    <a:pt x="198" y="346"/>
                  </a:lnTo>
                  <a:lnTo>
                    <a:pt x="363" y="346"/>
                  </a:lnTo>
                  <a:lnTo>
                    <a:pt x="363" y="346"/>
                  </a:lnTo>
                  <a:lnTo>
                    <a:pt x="375" y="345"/>
                  </a:lnTo>
                  <a:lnTo>
                    <a:pt x="387" y="342"/>
                  </a:lnTo>
                  <a:lnTo>
                    <a:pt x="398" y="335"/>
                  </a:lnTo>
                  <a:lnTo>
                    <a:pt x="407" y="328"/>
                  </a:lnTo>
                  <a:lnTo>
                    <a:pt x="415" y="319"/>
                  </a:lnTo>
                  <a:lnTo>
                    <a:pt x="421" y="308"/>
                  </a:lnTo>
                  <a:lnTo>
                    <a:pt x="424" y="296"/>
                  </a:lnTo>
                  <a:lnTo>
                    <a:pt x="426" y="284"/>
                  </a:lnTo>
                  <a:lnTo>
                    <a:pt x="426" y="284"/>
                  </a:lnTo>
                  <a:close/>
                  <a:moveTo>
                    <a:pt x="316" y="284"/>
                  </a:moveTo>
                  <a:lnTo>
                    <a:pt x="268" y="284"/>
                  </a:lnTo>
                  <a:lnTo>
                    <a:pt x="260" y="275"/>
                  </a:lnTo>
                  <a:lnTo>
                    <a:pt x="260" y="275"/>
                  </a:lnTo>
                  <a:lnTo>
                    <a:pt x="250" y="280"/>
                  </a:lnTo>
                  <a:lnTo>
                    <a:pt x="238" y="284"/>
                  </a:lnTo>
                  <a:lnTo>
                    <a:pt x="226" y="286"/>
                  </a:lnTo>
                  <a:lnTo>
                    <a:pt x="213" y="287"/>
                  </a:lnTo>
                  <a:lnTo>
                    <a:pt x="213" y="287"/>
                  </a:lnTo>
                  <a:lnTo>
                    <a:pt x="203" y="286"/>
                  </a:lnTo>
                  <a:lnTo>
                    <a:pt x="192" y="285"/>
                  </a:lnTo>
                  <a:lnTo>
                    <a:pt x="181" y="283"/>
                  </a:lnTo>
                  <a:lnTo>
                    <a:pt x="171" y="278"/>
                  </a:lnTo>
                  <a:lnTo>
                    <a:pt x="163" y="273"/>
                  </a:lnTo>
                  <a:lnTo>
                    <a:pt x="153" y="268"/>
                  </a:lnTo>
                  <a:lnTo>
                    <a:pt x="145" y="261"/>
                  </a:lnTo>
                  <a:lnTo>
                    <a:pt x="138" y="254"/>
                  </a:lnTo>
                  <a:lnTo>
                    <a:pt x="132" y="245"/>
                  </a:lnTo>
                  <a:lnTo>
                    <a:pt x="124" y="237"/>
                  </a:lnTo>
                  <a:lnTo>
                    <a:pt x="119" y="227"/>
                  </a:lnTo>
                  <a:lnTo>
                    <a:pt x="115" y="218"/>
                  </a:lnTo>
                  <a:lnTo>
                    <a:pt x="111" y="207"/>
                  </a:lnTo>
                  <a:lnTo>
                    <a:pt x="109" y="196"/>
                  </a:lnTo>
                  <a:lnTo>
                    <a:pt x="107" y="185"/>
                  </a:lnTo>
                  <a:lnTo>
                    <a:pt x="106" y="173"/>
                  </a:lnTo>
                  <a:lnTo>
                    <a:pt x="106" y="173"/>
                  </a:lnTo>
                  <a:lnTo>
                    <a:pt x="107" y="161"/>
                  </a:lnTo>
                  <a:lnTo>
                    <a:pt x="109" y="150"/>
                  </a:lnTo>
                  <a:lnTo>
                    <a:pt x="111" y="140"/>
                  </a:lnTo>
                  <a:lnTo>
                    <a:pt x="115" y="129"/>
                  </a:lnTo>
                  <a:lnTo>
                    <a:pt x="119" y="119"/>
                  </a:lnTo>
                  <a:lnTo>
                    <a:pt x="124" y="110"/>
                  </a:lnTo>
                  <a:lnTo>
                    <a:pt x="132" y="101"/>
                  </a:lnTo>
                  <a:lnTo>
                    <a:pt x="138" y="93"/>
                  </a:lnTo>
                  <a:lnTo>
                    <a:pt x="145" y="86"/>
                  </a:lnTo>
                  <a:lnTo>
                    <a:pt x="153" y="78"/>
                  </a:lnTo>
                  <a:lnTo>
                    <a:pt x="163" y="73"/>
                  </a:lnTo>
                  <a:lnTo>
                    <a:pt x="171" y="69"/>
                  </a:lnTo>
                  <a:lnTo>
                    <a:pt x="181" y="64"/>
                  </a:lnTo>
                  <a:lnTo>
                    <a:pt x="192" y="61"/>
                  </a:lnTo>
                  <a:lnTo>
                    <a:pt x="203" y="60"/>
                  </a:lnTo>
                  <a:lnTo>
                    <a:pt x="213" y="59"/>
                  </a:lnTo>
                  <a:lnTo>
                    <a:pt x="213" y="59"/>
                  </a:lnTo>
                  <a:lnTo>
                    <a:pt x="224" y="60"/>
                  </a:lnTo>
                  <a:lnTo>
                    <a:pt x="234" y="61"/>
                  </a:lnTo>
                  <a:lnTo>
                    <a:pt x="245" y="64"/>
                  </a:lnTo>
                  <a:lnTo>
                    <a:pt x="254" y="69"/>
                  </a:lnTo>
                  <a:lnTo>
                    <a:pt x="264" y="73"/>
                  </a:lnTo>
                  <a:lnTo>
                    <a:pt x="273" y="78"/>
                  </a:lnTo>
                  <a:lnTo>
                    <a:pt x="281" y="86"/>
                  </a:lnTo>
                  <a:lnTo>
                    <a:pt x="288" y="93"/>
                  </a:lnTo>
                  <a:lnTo>
                    <a:pt x="295" y="101"/>
                  </a:lnTo>
                  <a:lnTo>
                    <a:pt x="301" y="110"/>
                  </a:lnTo>
                  <a:lnTo>
                    <a:pt x="306" y="119"/>
                  </a:lnTo>
                  <a:lnTo>
                    <a:pt x="311" y="129"/>
                  </a:lnTo>
                  <a:lnTo>
                    <a:pt x="315" y="140"/>
                  </a:lnTo>
                  <a:lnTo>
                    <a:pt x="317" y="150"/>
                  </a:lnTo>
                  <a:lnTo>
                    <a:pt x="320" y="161"/>
                  </a:lnTo>
                  <a:lnTo>
                    <a:pt x="320" y="173"/>
                  </a:lnTo>
                  <a:lnTo>
                    <a:pt x="320" y="173"/>
                  </a:lnTo>
                  <a:lnTo>
                    <a:pt x="318" y="185"/>
                  </a:lnTo>
                  <a:lnTo>
                    <a:pt x="317" y="196"/>
                  </a:lnTo>
                  <a:lnTo>
                    <a:pt x="315" y="208"/>
                  </a:lnTo>
                  <a:lnTo>
                    <a:pt x="311" y="219"/>
                  </a:lnTo>
                  <a:lnTo>
                    <a:pt x="306" y="229"/>
                  </a:lnTo>
                  <a:lnTo>
                    <a:pt x="300" y="238"/>
                  </a:lnTo>
                  <a:lnTo>
                    <a:pt x="294" y="247"/>
                  </a:lnTo>
                  <a:lnTo>
                    <a:pt x="287" y="255"/>
                  </a:lnTo>
                  <a:lnTo>
                    <a:pt x="316" y="284"/>
                  </a:lnTo>
                  <a:close/>
                  <a:moveTo>
                    <a:pt x="213" y="95"/>
                  </a:moveTo>
                  <a:lnTo>
                    <a:pt x="213" y="95"/>
                  </a:lnTo>
                  <a:lnTo>
                    <a:pt x="207" y="95"/>
                  </a:lnTo>
                  <a:lnTo>
                    <a:pt x="201" y="96"/>
                  </a:lnTo>
                  <a:lnTo>
                    <a:pt x="197" y="99"/>
                  </a:lnTo>
                  <a:lnTo>
                    <a:pt x="192" y="101"/>
                  </a:lnTo>
                  <a:lnTo>
                    <a:pt x="182" y="108"/>
                  </a:lnTo>
                  <a:lnTo>
                    <a:pt x="174" y="118"/>
                  </a:lnTo>
                  <a:lnTo>
                    <a:pt x="168" y="129"/>
                  </a:lnTo>
                  <a:lnTo>
                    <a:pt x="162" y="143"/>
                  </a:lnTo>
                  <a:lnTo>
                    <a:pt x="159" y="158"/>
                  </a:lnTo>
                  <a:lnTo>
                    <a:pt x="158" y="173"/>
                  </a:lnTo>
                  <a:lnTo>
                    <a:pt x="158" y="173"/>
                  </a:lnTo>
                  <a:lnTo>
                    <a:pt x="159" y="189"/>
                  </a:lnTo>
                  <a:lnTo>
                    <a:pt x="162" y="203"/>
                  </a:lnTo>
                  <a:lnTo>
                    <a:pt x="168" y="218"/>
                  </a:lnTo>
                  <a:lnTo>
                    <a:pt x="174" y="229"/>
                  </a:lnTo>
                  <a:lnTo>
                    <a:pt x="182" y="238"/>
                  </a:lnTo>
                  <a:lnTo>
                    <a:pt x="192" y="245"/>
                  </a:lnTo>
                  <a:lnTo>
                    <a:pt x="197" y="248"/>
                  </a:lnTo>
                  <a:lnTo>
                    <a:pt x="201" y="250"/>
                  </a:lnTo>
                  <a:lnTo>
                    <a:pt x="207" y="251"/>
                  </a:lnTo>
                  <a:lnTo>
                    <a:pt x="213" y="251"/>
                  </a:lnTo>
                  <a:lnTo>
                    <a:pt x="213" y="251"/>
                  </a:lnTo>
                  <a:lnTo>
                    <a:pt x="223" y="250"/>
                  </a:lnTo>
                  <a:lnTo>
                    <a:pt x="232" y="247"/>
                  </a:lnTo>
                  <a:lnTo>
                    <a:pt x="205" y="220"/>
                  </a:lnTo>
                  <a:lnTo>
                    <a:pt x="252" y="220"/>
                  </a:lnTo>
                  <a:lnTo>
                    <a:pt x="256" y="224"/>
                  </a:lnTo>
                  <a:lnTo>
                    <a:pt x="256" y="224"/>
                  </a:lnTo>
                  <a:lnTo>
                    <a:pt x="260" y="213"/>
                  </a:lnTo>
                  <a:lnTo>
                    <a:pt x="265" y="201"/>
                  </a:lnTo>
                  <a:lnTo>
                    <a:pt x="268" y="188"/>
                  </a:lnTo>
                  <a:lnTo>
                    <a:pt x="268" y="173"/>
                  </a:lnTo>
                  <a:lnTo>
                    <a:pt x="268" y="173"/>
                  </a:lnTo>
                  <a:lnTo>
                    <a:pt x="268" y="158"/>
                  </a:lnTo>
                  <a:lnTo>
                    <a:pt x="264" y="143"/>
                  </a:lnTo>
                  <a:lnTo>
                    <a:pt x="259" y="129"/>
                  </a:lnTo>
                  <a:lnTo>
                    <a:pt x="252" y="118"/>
                  </a:lnTo>
                  <a:lnTo>
                    <a:pt x="244" y="108"/>
                  </a:lnTo>
                  <a:lnTo>
                    <a:pt x="234" y="101"/>
                  </a:lnTo>
                  <a:lnTo>
                    <a:pt x="229" y="99"/>
                  </a:lnTo>
                  <a:lnTo>
                    <a:pt x="224" y="96"/>
                  </a:lnTo>
                  <a:lnTo>
                    <a:pt x="218" y="95"/>
                  </a:lnTo>
                  <a:lnTo>
                    <a:pt x="213" y="95"/>
                  </a:lnTo>
                  <a:lnTo>
                    <a:pt x="213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2"/>
          <p:cNvSpPr/>
          <p:nvPr/>
        </p:nvSpPr>
        <p:spPr>
          <a:xfrm>
            <a:off x="685950" y="3188120"/>
            <a:ext cx="8145084" cy="3238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Format pliku wynikowego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"/>
          <p:cNvSpPr/>
          <p:nvPr/>
        </p:nvSpPr>
        <p:spPr>
          <a:xfrm>
            <a:off x="317427" y="3188020"/>
            <a:ext cx="322140" cy="3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3" name="Google Shape;883;p2"/>
          <p:cNvGrpSpPr/>
          <p:nvPr/>
        </p:nvGrpSpPr>
        <p:grpSpPr>
          <a:xfrm>
            <a:off x="8379984" y="3122713"/>
            <a:ext cx="432000" cy="432000"/>
            <a:chOff x="4974643" y="2258092"/>
            <a:chExt cx="612000" cy="612000"/>
          </a:xfrm>
        </p:grpSpPr>
        <p:sp>
          <p:nvSpPr>
            <p:cNvPr id="884" name="Google Shape;884;p2"/>
            <p:cNvSpPr/>
            <p:nvPr/>
          </p:nvSpPr>
          <p:spPr>
            <a:xfrm>
              <a:off x="4974643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5044550" y="2383510"/>
              <a:ext cx="472186" cy="399912"/>
            </a:xfrm>
            <a:custGeom>
              <a:rect b="b" l="l" r="r" t="t"/>
              <a:pathLst>
                <a:path extrusionOk="0" h="332" w="392">
                  <a:moveTo>
                    <a:pt x="386" y="126"/>
                  </a:moveTo>
                  <a:lnTo>
                    <a:pt x="314" y="116"/>
                  </a:lnTo>
                  <a:lnTo>
                    <a:pt x="342" y="64"/>
                  </a:lnTo>
                  <a:lnTo>
                    <a:pt x="342" y="64"/>
                  </a:lnTo>
                  <a:lnTo>
                    <a:pt x="342" y="62"/>
                  </a:lnTo>
                  <a:lnTo>
                    <a:pt x="342" y="58"/>
                  </a:lnTo>
                  <a:lnTo>
                    <a:pt x="342" y="58"/>
                  </a:lnTo>
                  <a:lnTo>
                    <a:pt x="340" y="56"/>
                  </a:lnTo>
                  <a:lnTo>
                    <a:pt x="338" y="54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214" y="4"/>
                  </a:lnTo>
                  <a:lnTo>
                    <a:pt x="188" y="52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4" y="56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2" y="62"/>
                  </a:lnTo>
                  <a:lnTo>
                    <a:pt x="34" y="64"/>
                  </a:lnTo>
                  <a:lnTo>
                    <a:pt x="62" y="116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2" y="12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4"/>
                  </a:lnTo>
                  <a:lnTo>
                    <a:pt x="4" y="136"/>
                  </a:lnTo>
                  <a:lnTo>
                    <a:pt x="66" y="166"/>
                  </a:lnTo>
                  <a:lnTo>
                    <a:pt x="66" y="270"/>
                  </a:lnTo>
                  <a:lnTo>
                    <a:pt x="66" y="270"/>
                  </a:lnTo>
                  <a:lnTo>
                    <a:pt x="68" y="274"/>
                  </a:lnTo>
                  <a:lnTo>
                    <a:pt x="72" y="276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4" y="330"/>
                  </a:lnTo>
                  <a:lnTo>
                    <a:pt x="188" y="332"/>
                  </a:lnTo>
                  <a:lnTo>
                    <a:pt x="188" y="332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304" y="276"/>
                  </a:lnTo>
                  <a:lnTo>
                    <a:pt x="304" y="276"/>
                  </a:lnTo>
                  <a:lnTo>
                    <a:pt x="308" y="274"/>
                  </a:lnTo>
                  <a:lnTo>
                    <a:pt x="308" y="270"/>
                  </a:lnTo>
                  <a:lnTo>
                    <a:pt x="308" y="17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2" y="138"/>
                  </a:lnTo>
                  <a:lnTo>
                    <a:pt x="392" y="132"/>
                  </a:lnTo>
                  <a:lnTo>
                    <a:pt x="392" y="132"/>
                  </a:lnTo>
                  <a:lnTo>
                    <a:pt x="390" y="128"/>
                  </a:lnTo>
                  <a:lnTo>
                    <a:pt x="386" y="126"/>
                  </a:lnTo>
                  <a:lnTo>
                    <a:pt x="386" y="126"/>
                  </a:lnTo>
                  <a:close/>
                  <a:moveTo>
                    <a:pt x="224" y="18"/>
                  </a:moveTo>
                  <a:lnTo>
                    <a:pt x="324" y="64"/>
                  </a:lnTo>
                  <a:lnTo>
                    <a:pt x="298" y="112"/>
                  </a:lnTo>
                  <a:lnTo>
                    <a:pt x="198" y="66"/>
                  </a:lnTo>
                  <a:lnTo>
                    <a:pt x="224" y="18"/>
                  </a:lnTo>
                  <a:close/>
                  <a:moveTo>
                    <a:pt x="180" y="310"/>
                  </a:moveTo>
                  <a:lnTo>
                    <a:pt x="82" y="264"/>
                  </a:lnTo>
                  <a:lnTo>
                    <a:pt x="82" y="174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2" y="190"/>
                  </a:lnTo>
                  <a:lnTo>
                    <a:pt x="180" y="184"/>
                  </a:lnTo>
                  <a:lnTo>
                    <a:pt x="180" y="310"/>
                  </a:lnTo>
                  <a:close/>
                  <a:moveTo>
                    <a:pt x="188" y="166"/>
                  </a:moveTo>
                  <a:lnTo>
                    <a:pt x="94" y="122"/>
                  </a:lnTo>
                  <a:lnTo>
                    <a:pt x="188" y="78"/>
                  </a:lnTo>
                  <a:lnTo>
                    <a:pt x="282" y="122"/>
                  </a:lnTo>
                  <a:lnTo>
                    <a:pt x="188" y="166"/>
                  </a:lnTo>
                  <a:close/>
                  <a:moveTo>
                    <a:pt x="272" y="232"/>
                  </a:moveTo>
                  <a:lnTo>
                    <a:pt x="262" y="236"/>
                  </a:lnTo>
                  <a:lnTo>
                    <a:pt x="262" y="278"/>
                  </a:lnTo>
                  <a:lnTo>
                    <a:pt x="262" y="278"/>
                  </a:lnTo>
                  <a:lnTo>
                    <a:pt x="260" y="282"/>
                  </a:lnTo>
                  <a:lnTo>
                    <a:pt x="260" y="284"/>
                  </a:lnTo>
                  <a:lnTo>
                    <a:pt x="256" y="286"/>
                  </a:lnTo>
                  <a:lnTo>
                    <a:pt x="254" y="286"/>
                  </a:lnTo>
                  <a:lnTo>
                    <a:pt x="254" y="286"/>
                  </a:lnTo>
                  <a:lnTo>
                    <a:pt x="250" y="286"/>
                  </a:lnTo>
                  <a:lnTo>
                    <a:pt x="248" y="284"/>
                  </a:lnTo>
                  <a:lnTo>
                    <a:pt x="246" y="282"/>
                  </a:lnTo>
                  <a:lnTo>
                    <a:pt x="246" y="278"/>
                  </a:lnTo>
                  <a:lnTo>
                    <a:pt x="246" y="24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36" y="244"/>
                  </a:lnTo>
                  <a:lnTo>
                    <a:pt x="236" y="244"/>
                  </a:lnTo>
                  <a:lnTo>
                    <a:pt x="232" y="242"/>
                  </a:lnTo>
                  <a:lnTo>
                    <a:pt x="228" y="240"/>
                  </a:lnTo>
                  <a:lnTo>
                    <a:pt x="228" y="240"/>
                  </a:lnTo>
                  <a:lnTo>
                    <a:pt x="228" y="236"/>
                  </a:lnTo>
                  <a:lnTo>
                    <a:pt x="230" y="230"/>
                  </a:lnTo>
                  <a:lnTo>
                    <a:pt x="248" y="210"/>
                  </a:lnTo>
                  <a:lnTo>
                    <a:pt x="248" y="210"/>
                  </a:lnTo>
                  <a:lnTo>
                    <a:pt x="252" y="206"/>
                  </a:lnTo>
                  <a:lnTo>
                    <a:pt x="258" y="208"/>
                  </a:lnTo>
                  <a:lnTo>
                    <a:pt x="274" y="216"/>
                  </a:lnTo>
                  <a:lnTo>
                    <a:pt x="274" y="216"/>
                  </a:lnTo>
                  <a:lnTo>
                    <a:pt x="278" y="220"/>
                  </a:lnTo>
                  <a:lnTo>
                    <a:pt x="278" y="224"/>
                  </a:lnTo>
                  <a:lnTo>
                    <a:pt x="278" y="224"/>
                  </a:lnTo>
                  <a:lnTo>
                    <a:pt x="276" y="228"/>
                  </a:lnTo>
                  <a:lnTo>
                    <a:pt x="272" y="232"/>
                  </a:lnTo>
                  <a:lnTo>
                    <a:pt x="272" y="232"/>
                  </a:lnTo>
                  <a:close/>
                  <a:moveTo>
                    <a:pt x="308" y="160"/>
                  </a:moveTo>
                  <a:lnTo>
                    <a:pt x="308" y="160"/>
                  </a:lnTo>
                  <a:lnTo>
                    <a:pt x="270" y="178"/>
                  </a:lnTo>
                  <a:lnTo>
                    <a:pt x="216" y="172"/>
                  </a:lnTo>
                  <a:lnTo>
                    <a:pt x="302" y="130"/>
                  </a:lnTo>
                  <a:lnTo>
                    <a:pt x="308" y="132"/>
                  </a:lnTo>
                  <a:lnTo>
                    <a:pt x="308" y="132"/>
                  </a:lnTo>
                  <a:lnTo>
                    <a:pt x="356" y="138"/>
                  </a:lnTo>
                  <a:lnTo>
                    <a:pt x="308" y="1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6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pl-PL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91" name="Google Shape;891;p56"/>
          <p:cNvSpPr txBox="1"/>
          <p:nvPr>
            <p:ph type="title"/>
          </p:nvPr>
        </p:nvSpPr>
        <p:spPr>
          <a:xfrm>
            <a:off x="332185" y="2483364"/>
            <a:ext cx="4374356" cy="214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pl-PL"/>
              <a:t>Wprowadzenie</a:t>
            </a:r>
            <a:endParaRPr/>
          </a:p>
        </p:txBody>
      </p:sp>
      <p:sp>
        <p:nvSpPr>
          <p:cNvPr id="892" name="Google Shape;892;p56"/>
          <p:cNvSpPr txBox="1"/>
          <p:nvPr>
            <p:ph idx="1" type="body"/>
          </p:nvPr>
        </p:nvSpPr>
        <p:spPr>
          <a:xfrm>
            <a:off x="332957" y="1213512"/>
            <a:ext cx="230981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</a:pPr>
            <a:r>
              <a:rPr lang="pl-PL"/>
              <a:t>1</a:t>
            </a: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>
            <a:off x="4637501" y="1554063"/>
            <a:ext cx="3241809" cy="3109981"/>
            <a:chOff x="6183335" y="2072084"/>
            <a:chExt cx="4322412" cy="4146641"/>
          </a:xfrm>
        </p:grpSpPr>
        <p:grpSp>
          <p:nvGrpSpPr>
            <p:cNvPr id="894" name="Google Shape;894;p56"/>
            <p:cNvGrpSpPr/>
            <p:nvPr/>
          </p:nvGrpSpPr>
          <p:grpSpPr>
            <a:xfrm>
              <a:off x="7753484" y="5272328"/>
              <a:ext cx="1776205" cy="946397"/>
              <a:chOff x="5365047" y="4978204"/>
              <a:chExt cx="2200907" cy="1172686"/>
            </a:xfrm>
          </p:grpSpPr>
          <p:sp>
            <p:nvSpPr>
              <p:cNvPr id="895" name="Google Shape;895;p56"/>
              <p:cNvSpPr/>
              <p:nvPr/>
            </p:nvSpPr>
            <p:spPr>
              <a:xfrm>
                <a:off x="5366177" y="5033562"/>
                <a:ext cx="2199777" cy="1117328"/>
              </a:xfrm>
              <a:custGeom>
                <a:rect b="b" l="l" r="r" t="t"/>
                <a:pathLst>
                  <a:path extrusionOk="0" h="1117328" w="2199777">
                    <a:moveTo>
                      <a:pt x="2145407" y="745639"/>
                    </a:moveTo>
                    <a:lnTo>
                      <a:pt x="1451737" y="1090215"/>
                    </a:lnTo>
                    <a:cubicBezTo>
                      <a:pt x="1379432" y="1126367"/>
                      <a:pt x="1261938" y="1126367"/>
                      <a:pt x="1188504" y="1090215"/>
                    </a:cubicBezTo>
                    <a:lnTo>
                      <a:pt x="54228" y="529855"/>
                    </a:lnTo>
                    <a:cubicBezTo>
                      <a:pt x="-18076" y="493703"/>
                      <a:pt x="-18076" y="434956"/>
                      <a:pt x="54228" y="398804"/>
                    </a:cubicBezTo>
                    <a:lnTo>
                      <a:pt x="701579" y="27114"/>
                    </a:lnTo>
                    <a:cubicBezTo>
                      <a:pt x="773883" y="-9038"/>
                      <a:pt x="891378" y="-9038"/>
                      <a:pt x="964812" y="27114"/>
                    </a:cubicBezTo>
                    <a:lnTo>
                      <a:pt x="2146537" y="613458"/>
                    </a:lnTo>
                    <a:cubicBezTo>
                      <a:pt x="2217712" y="650739"/>
                      <a:pt x="2217712" y="709487"/>
                      <a:pt x="2145407" y="745639"/>
                    </a:cubicBez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56"/>
              <p:cNvSpPr/>
              <p:nvPr/>
            </p:nvSpPr>
            <p:spPr>
              <a:xfrm>
                <a:off x="7496897" y="5628944"/>
                <a:ext cx="68915" cy="84731"/>
              </a:xfrm>
              <a:custGeom>
                <a:rect b="b" l="l" r="r" t="t"/>
                <a:pathLst>
                  <a:path extrusionOk="0" h="84731" w="68915">
                    <a:moveTo>
                      <a:pt x="0" y="75693"/>
                    </a:moveTo>
                    <a:lnTo>
                      <a:pt x="68915" y="84732"/>
                    </a:lnTo>
                    <a:lnTo>
                      <a:pt x="689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4647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56"/>
              <p:cNvSpPr/>
              <p:nvPr/>
            </p:nvSpPr>
            <p:spPr>
              <a:xfrm>
                <a:off x="5365047" y="5407512"/>
                <a:ext cx="70044" cy="84731"/>
              </a:xfrm>
              <a:custGeom>
                <a:rect b="b" l="l" r="r" t="t"/>
                <a:pathLst>
                  <a:path extrusionOk="0" h="84731" w="70044">
                    <a:moveTo>
                      <a:pt x="0" y="84732"/>
                    </a:moveTo>
                    <a:lnTo>
                      <a:pt x="70045" y="75694"/>
                    </a:lnTo>
                    <a:lnTo>
                      <a:pt x="70045" y="0"/>
                    </a:lnTo>
                    <a:lnTo>
                      <a:pt x="0" y="1130"/>
                    </a:lnTo>
                    <a:close/>
                  </a:path>
                </a:pathLst>
              </a:custGeom>
              <a:solidFill>
                <a:srgbClr val="464647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56"/>
              <p:cNvSpPr/>
              <p:nvPr/>
            </p:nvSpPr>
            <p:spPr>
              <a:xfrm>
                <a:off x="5365047" y="4978204"/>
                <a:ext cx="2200624" cy="1089084"/>
              </a:xfrm>
              <a:custGeom>
                <a:rect b="b" l="l" r="r" t="t"/>
                <a:pathLst>
                  <a:path extrusionOk="0" h="1089084" w="2200624">
                    <a:moveTo>
                      <a:pt x="2146537" y="716265"/>
                    </a:moveTo>
                    <a:lnTo>
                      <a:pt x="1451737" y="1061971"/>
                    </a:lnTo>
                    <a:cubicBezTo>
                      <a:pt x="1379432" y="1098123"/>
                      <a:pt x="1261938" y="1098123"/>
                      <a:pt x="1188504" y="1061971"/>
                    </a:cubicBezTo>
                    <a:lnTo>
                      <a:pt x="54228" y="502741"/>
                    </a:lnTo>
                    <a:cubicBezTo>
                      <a:pt x="-18076" y="466589"/>
                      <a:pt x="-18076" y="407842"/>
                      <a:pt x="54228" y="371690"/>
                    </a:cubicBezTo>
                    <a:lnTo>
                      <a:pt x="747899" y="27114"/>
                    </a:lnTo>
                    <a:cubicBezTo>
                      <a:pt x="820203" y="-9038"/>
                      <a:pt x="937698" y="-9038"/>
                      <a:pt x="1011132" y="27114"/>
                    </a:cubicBezTo>
                    <a:lnTo>
                      <a:pt x="2145407" y="586343"/>
                    </a:lnTo>
                    <a:cubicBezTo>
                      <a:pt x="2218841" y="622496"/>
                      <a:pt x="2218841" y="681243"/>
                      <a:pt x="2146537" y="71626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9" name="Google Shape;899;p56"/>
              <p:cNvGrpSpPr/>
              <p:nvPr/>
            </p:nvGrpSpPr>
            <p:grpSpPr>
              <a:xfrm>
                <a:off x="5851972" y="5240308"/>
                <a:ext cx="1540986" cy="735471"/>
                <a:chOff x="5851972" y="5240308"/>
                <a:chExt cx="1540986" cy="735471"/>
              </a:xfrm>
            </p:grpSpPr>
            <p:sp>
              <p:nvSpPr>
                <p:cNvPr id="900" name="Google Shape;900;p56"/>
                <p:cNvSpPr/>
                <p:nvPr/>
              </p:nvSpPr>
              <p:spPr>
                <a:xfrm>
                  <a:off x="5851972" y="5539693"/>
                  <a:ext cx="234989" cy="98288"/>
                </a:xfrm>
                <a:custGeom>
                  <a:rect b="b" l="l" r="r" t="t"/>
                  <a:pathLst>
                    <a:path extrusionOk="0" h="98288" w="234989">
                      <a:moveTo>
                        <a:pt x="234989" y="0"/>
                      </a:moveTo>
                      <a:lnTo>
                        <a:pt x="0" y="53098"/>
                      </a:lnTo>
                      <a:lnTo>
                        <a:pt x="0" y="66656"/>
                      </a:lnTo>
                      <a:lnTo>
                        <a:pt x="64396" y="98289"/>
                      </a:lnTo>
                      <a:lnTo>
                        <a:pt x="234989" y="13557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56"/>
                <p:cNvSpPr/>
                <p:nvPr/>
              </p:nvSpPr>
              <p:spPr>
                <a:xfrm>
                  <a:off x="6046290" y="5441404"/>
                  <a:ext cx="234989" cy="98288"/>
                </a:xfrm>
                <a:custGeom>
                  <a:rect b="b" l="l" r="r" t="t"/>
                  <a:pathLst>
                    <a:path extrusionOk="0" h="98288" w="234989">
                      <a:moveTo>
                        <a:pt x="234989" y="0"/>
                      </a:moveTo>
                      <a:lnTo>
                        <a:pt x="0" y="54228"/>
                      </a:lnTo>
                      <a:lnTo>
                        <a:pt x="0" y="67785"/>
                      </a:lnTo>
                      <a:lnTo>
                        <a:pt x="65526" y="98289"/>
                      </a:lnTo>
                      <a:lnTo>
                        <a:pt x="234989" y="12427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56"/>
                <p:cNvSpPr/>
                <p:nvPr/>
              </p:nvSpPr>
              <p:spPr>
                <a:xfrm>
                  <a:off x="6247387" y="5320520"/>
                  <a:ext cx="239508" cy="116365"/>
                </a:xfrm>
                <a:custGeom>
                  <a:rect b="b" l="l" r="r" t="t"/>
                  <a:pathLst>
                    <a:path extrusionOk="0" h="116365" w="239508">
                      <a:moveTo>
                        <a:pt x="175112" y="0"/>
                      </a:moveTo>
                      <a:lnTo>
                        <a:pt x="0" y="74564"/>
                      </a:lnTo>
                      <a:lnTo>
                        <a:pt x="0" y="86991"/>
                      </a:lnTo>
                      <a:lnTo>
                        <a:pt x="70045" y="116365"/>
                      </a:lnTo>
                      <a:lnTo>
                        <a:pt x="239508" y="31633"/>
                      </a:lnTo>
                      <a:lnTo>
                        <a:pt x="239508" y="18076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56"/>
                <p:cNvSpPr/>
                <p:nvPr/>
              </p:nvSpPr>
              <p:spPr>
                <a:xfrm>
                  <a:off x="6446224" y="5240308"/>
                  <a:ext cx="234989" cy="98288"/>
                </a:xfrm>
                <a:custGeom>
                  <a:rect b="b" l="l" r="r" t="t"/>
                  <a:pathLst>
                    <a:path extrusionOk="0" h="98288" w="234989">
                      <a:moveTo>
                        <a:pt x="234989" y="0"/>
                      </a:moveTo>
                      <a:lnTo>
                        <a:pt x="0" y="54228"/>
                      </a:lnTo>
                      <a:lnTo>
                        <a:pt x="0" y="67785"/>
                      </a:lnTo>
                      <a:lnTo>
                        <a:pt x="66656" y="98289"/>
                      </a:lnTo>
                      <a:lnTo>
                        <a:pt x="234989" y="13557"/>
                      </a:lnTo>
                      <a:close/>
                    </a:path>
                  </a:pathLst>
                </a:custGeom>
                <a:solidFill>
                  <a:srgbClr val="DF3326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56"/>
                <p:cNvSpPr/>
                <p:nvPr/>
              </p:nvSpPr>
              <p:spPr>
                <a:xfrm>
                  <a:off x="5950261" y="5571326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71174"/>
                      </a:ln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6656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56"/>
                <p:cNvSpPr/>
                <p:nvPr/>
              </p:nvSpPr>
              <p:spPr>
                <a:xfrm>
                  <a:off x="6143449" y="5471908"/>
                  <a:ext cx="315202" cy="152517"/>
                </a:xfrm>
                <a:custGeom>
                  <a:rect b="b" l="l" r="r" t="t"/>
                  <a:pathLst>
                    <a:path extrusionOk="0" h="152517" w="315202">
                      <a:moveTo>
                        <a:pt x="167204" y="0"/>
                      </a:moveTo>
                      <a:lnTo>
                        <a:pt x="0" y="73434"/>
                      </a:lnTo>
                      <a:lnTo>
                        <a:pt x="0" y="85861"/>
                      </a:lnTo>
                      <a:lnTo>
                        <a:pt x="147998" y="152517"/>
                      </a:lnTo>
                      <a:lnTo>
                        <a:pt x="315202" y="66656"/>
                      </a:lnTo>
                      <a:lnTo>
                        <a:pt x="31520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56"/>
                <p:cNvSpPr/>
                <p:nvPr/>
              </p:nvSpPr>
              <p:spPr>
                <a:xfrm>
                  <a:off x="6349065" y="5369100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9463" y="0"/>
                      </a:moveTo>
                      <a:lnTo>
                        <a:pt x="0" y="71174"/>
                      </a:lnTo>
                      <a:lnTo>
                        <a:pt x="0" y="84732"/>
                      </a:lnTo>
                      <a:lnTo>
                        <a:pt x="145738" y="152517"/>
                      </a:lnTo>
                      <a:lnTo>
                        <a:pt x="316332" y="67785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56"/>
                <p:cNvSpPr/>
                <p:nvPr/>
              </p:nvSpPr>
              <p:spPr>
                <a:xfrm>
                  <a:off x="6541123" y="5323910"/>
                  <a:ext cx="316331" cy="98288"/>
                </a:xfrm>
                <a:custGeom>
                  <a:rect b="b" l="l" r="r" t="t"/>
                  <a:pathLst>
                    <a:path extrusionOk="0" h="98288" w="316331">
                      <a:moveTo>
                        <a:pt x="316332" y="0"/>
                      </a:moveTo>
                      <a:lnTo>
                        <a:pt x="0" y="19206"/>
                      </a:lnTo>
                      <a:lnTo>
                        <a:pt x="0" y="31633"/>
                      </a:lnTo>
                      <a:lnTo>
                        <a:pt x="147998" y="98289"/>
                      </a:lnTo>
                      <a:lnTo>
                        <a:pt x="316332" y="12427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56"/>
                <p:cNvSpPr/>
                <p:nvPr/>
              </p:nvSpPr>
              <p:spPr>
                <a:xfrm>
                  <a:off x="6125373" y="5709157"/>
                  <a:ext cx="316331" cy="97158"/>
                </a:xfrm>
                <a:custGeom>
                  <a:rect b="b" l="l" r="r" t="t"/>
                  <a:pathLst>
                    <a:path extrusionOk="0" h="97158" w="316331">
                      <a:moveTo>
                        <a:pt x="316332" y="0"/>
                      </a:moveTo>
                      <a:lnTo>
                        <a:pt x="0" y="16946"/>
                      </a:lnTo>
                      <a:lnTo>
                        <a:pt x="0" y="30503"/>
                      </a:lnTo>
                      <a:lnTo>
                        <a:pt x="146868" y="97159"/>
                      </a:lnTo>
                      <a:lnTo>
                        <a:pt x="316332" y="12427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56"/>
                <p:cNvSpPr/>
                <p:nvPr/>
              </p:nvSpPr>
              <p:spPr>
                <a:xfrm>
                  <a:off x="6317432" y="5555510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8334" y="0"/>
                      </a:moveTo>
                      <a:lnTo>
                        <a:pt x="0" y="72304"/>
                      </a:lnTo>
                      <a:lnTo>
                        <a:pt x="0" y="85862"/>
                      </a:lnTo>
                      <a:lnTo>
                        <a:pt x="147998" y="152517"/>
                      </a:lnTo>
                      <a:lnTo>
                        <a:pt x="316332" y="66656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56"/>
                <p:cNvSpPr/>
                <p:nvPr/>
              </p:nvSpPr>
              <p:spPr>
                <a:xfrm>
                  <a:off x="6523047" y="5452702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71174"/>
                      </a:ln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6656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56"/>
                <p:cNvSpPr/>
                <p:nvPr/>
              </p:nvSpPr>
              <p:spPr>
                <a:xfrm>
                  <a:off x="6715106" y="5407512"/>
                  <a:ext cx="316331" cy="98288"/>
                </a:xfrm>
                <a:custGeom>
                  <a:rect b="b" l="l" r="r" t="t"/>
                  <a:pathLst>
                    <a:path extrusionOk="0" h="98288" w="316331">
                      <a:moveTo>
                        <a:pt x="316332" y="0"/>
                      </a:moveTo>
                      <a:lnTo>
                        <a:pt x="0" y="19206"/>
                      </a:lnTo>
                      <a:lnTo>
                        <a:pt x="0" y="31633"/>
                      </a:lnTo>
                      <a:lnTo>
                        <a:pt x="149128" y="98289"/>
                      </a:lnTo>
                      <a:lnTo>
                        <a:pt x="316332" y="12427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56"/>
                <p:cNvSpPr/>
                <p:nvPr/>
              </p:nvSpPr>
              <p:spPr>
                <a:xfrm>
                  <a:off x="6311783" y="5737400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9463" y="0"/>
                      </a:moveTo>
                      <a:lnTo>
                        <a:pt x="0" y="71174"/>
                      </a:lnTo>
                      <a:lnTo>
                        <a:pt x="0" y="84732"/>
                      </a:lnTo>
                      <a:lnTo>
                        <a:pt x="145738" y="152517"/>
                      </a:lnTo>
                      <a:lnTo>
                        <a:pt x="316332" y="67785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56"/>
                <p:cNvSpPr/>
                <p:nvPr/>
              </p:nvSpPr>
              <p:spPr>
                <a:xfrm>
                  <a:off x="6503842" y="5637982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7204" y="0"/>
                      </a:moveTo>
                      <a:lnTo>
                        <a:pt x="0" y="73434"/>
                      </a:lnTo>
                      <a:lnTo>
                        <a:pt x="0" y="85862"/>
                      </a:lnTo>
                      <a:lnTo>
                        <a:pt x="147998" y="152517"/>
                      </a:lnTo>
                      <a:lnTo>
                        <a:pt x="316332" y="66656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56"/>
                <p:cNvSpPr/>
                <p:nvPr/>
              </p:nvSpPr>
              <p:spPr>
                <a:xfrm>
                  <a:off x="6709457" y="5535174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71175"/>
                      </a:ln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7785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56"/>
                <p:cNvSpPr/>
                <p:nvPr/>
              </p:nvSpPr>
              <p:spPr>
                <a:xfrm>
                  <a:off x="6901515" y="5509190"/>
                  <a:ext cx="491443" cy="168333"/>
                </a:xfrm>
                <a:custGeom>
                  <a:rect b="b" l="l" r="r" t="t"/>
                  <a:pathLst>
                    <a:path extrusionOk="0" h="168333" w="491443">
                      <a:moveTo>
                        <a:pt x="491444" y="67785"/>
                      </a:moveTo>
                      <a:lnTo>
                        <a:pt x="0" y="0"/>
                      </a:lnTo>
                      <a:lnTo>
                        <a:pt x="0" y="13557"/>
                      </a:lnTo>
                      <a:lnTo>
                        <a:pt x="329889" y="168334"/>
                      </a:lnTo>
                      <a:lnTo>
                        <a:pt x="491444" y="81343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56"/>
                <p:cNvSpPr/>
                <p:nvPr/>
              </p:nvSpPr>
              <p:spPr>
                <a:xfrm>
                  <a:off x="6492544" y="5823262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72305"/>
                      </a:lnTo>
                      <a:lnTo>
                        <a:pt x="0" y="85862"/>
                      </a:lnTo>
                      <a:lnTo>
                        <a:pt x="146868" y="152517"/>
                      </a:lnTo>
                      <a:lnTo>
                        <a:pt x="316332" y="67785"/>
                      </a:lnTo>
                      <a:lnTo>
                        <a:pt x="316332" y="5535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56"/>
                <p:cNvSpPr/>
                <p:nvPr/>
              </p:nvSpPr>
              <p:spPr>
                <a:xfrm>
                  <a:off x="6684603" y="5724973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8334" y="0"/>
                      </a:moveTo>
                      <a:lnTo>
                        <a:pt x="0" y="72304"/>
                      </a:lnTo>
                      <a:lnTo>
                        <a:pt x="0" y="85862"/>
                      </a:lnTo>
                      <a:lnTo>
                        <a:pt x="149128" y="152517"/>
                      </a:lnTo>
                      <a:lnTo>
                        <a:pt x="316332" y="66656"/>
                      </a:lnTo>
                      <a:lnTo>
                        <a:pt x="316332" y="54228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56"/>
                <p:cNvSpPr/>
                <p:nvPr/>
              </p:nvSpPr>
              <p:spPr>
                <a:xfrm>
                  <a:off x="6891348" y="5676393"/>
                  <a:ext cx="316331" cy="98288"/>
                </a:xfrm>
                <a:custGeom>
                  <a:rect b="b" l="l" r="r" t="t"/>
                  <a:pathLst>
                    <a:path extrusionOk="0" h="98288" w="316331">
                      <a:moveTo>
                        <a:pt x="316332" y="0"/>
                      </a:moveTo>
                      <a:lnTo>
                        <a:pt x="0" y="16946"/>
                      </a:lnTo>
                      <a:lnTo>
                        <a:pt x="0" y="30504"/>
                      </a:lnTo>
                      <a:lnTo>
                        <a:pt x="145738" y="98289"/>
                      </a:lnTo>
                      <a:lnTo>
                        <a:pt x="316332" y="12427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9" name="Google Shape;919;p56"/>
              <p:cNvGrpSpPr/>
              <p:nvPr/>
            </p:nvGrpSpPr>
            <p:grpSpPr>
              <a:xfrm>
                <a:off x="5851972" y="5209804"/>
                <a:ext cx="1540986" cy="753548"/>
                <a:chOff x="5851972" y="5209804"/>
                <a:chExt cx="1540986" cy="753548"/>
              </a:xfrm>
            </p:grpSpPr>
            <p:sp>
              <p:nvSpPr>
                <p:cNvPr id="920" name="Google Shape;920;p56"/>
                <p:cNvSpPr/>
                <p:nvPr/>
              </p:nvSpPr>
              <p:spPr>
                <a:xfrm>
                  <a:off x="5851972" y="5508060"/>
                  <a:ext cx="234989" cy="116365"/>
                </a:xfrm>
                <a:custGeom>
                  <a:rect b="b" l="l" r="r" t="t"/>
                  <a:pathLst>
                    <a:path extrusionOk="0" h="116365" w="234989">
                      <a:moveTo>
                        <a:pt x="170593" y="0"/>
                      </a:moveTo>
                      <a:lnTo>
                        <a:pt x="0" y="84732"/>
                      </a:lnTo>
                      <a:lnTo>
                        <a:pt x="64396" y="116365"/>
                      </a:lnTo>
                      <a:lnTo>
                        <a:pt x="234989" y="31633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56"/>
                <p:cNvSpPr/>
                <p:nvPr/>
              </p:nvSpPr>
              <p:spPr>
                <a:xfrm>
                  <a:off x="6046290" y="5410901"/>
                  <a:ext cx="234989" cy="115235"/>
                </a:xfrm>
                <a:custGeom>
                  <a:rect b="b" l="l" r="r" t="t"/>
                  <a:pathLst>
                    <a:path extrusionOk="0" h="115235" w="234989">
                      <a:moveTo>
                        <a:pt x="168334" y="0"/>
                      </a:moveTo>
                      <a:lnTo>
                        <a:pt x="0" y="84732"/>
                      </a:lnTo>
                      <a:lnTo>
                        <a:pt x="65526" y="115235"/>
                      </a:lnTo>
                      <a:lnTo>
                        <a:pt x="234989" y="30504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56"/>
                <p:cNvSpPr/>
                <p:nvPr/>
              </p:nvSpPr>
              <p:spPr>
                <a:xfrm>
                  <a:off x="6247387" y="5306963"/>
                  <a:ext cx="239508" cy="116364"/>
                </a:xfrm>
                <a:custGeom>
                  <a:rect b="b" l="l" r="r" t="t"/>
                  <a:pathLst>
                    <a:path extrusionOk="0" h="116364" w="239508">
                      <a:moveTo>
                        <a:pt x="175112" y="0"/>
                      </a:moveTo>
                      <a:lnTo>
                        <a:pt x="0" y="88121"/>
                      </a:lnTo>
                      <a:lnTo>
                        <a:pt x="70045" y="116365"/>
                      </a:lnTo>
                      <a:lnTo>
                        <a:pt x="239508" y="31633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56"/>
                <p:cNvSpPr/>
                <p:nvPr/>
              </p:nvSpPr>
              <p:spPr>
                <a:xfrm>
                  <a:off x="6446224" y="5209804"/>
                  <a:ext cx="234989" cy="115235"/>
                </a:xfrm>
                <a:custGeom>
                  <a:rect b="b" l="l" r="r" t="t"/>
                  <a:pathLst>
                    <a:path extrusionOk="0" h="115235" w="234989">
                      <a:moveTo>
                        <a:pt x="169463" y="0"/>
                      </a:moveTo>
                      <a:lnTo>
                        <a:pt x="0" y="84732"/>
                      </a:lnTo>
                      <a:lnTo>
                        <a:pt x="66656" y="115235"/>
                      </a:lnTo>
                      <a:lnTo>
                        <a:pt x="234989" y="305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56"/>
                <p:cNvSpPr/>
                <p:nvPr/>
              </p:nvSpPr>
              <p:spPr>
                <a:xfrm>
                  <a:off x="5950261" y="5557769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56"/>
                <p:cNvSpPr/>
                <p:nvPr/>
              </p:nvSpPr>
              <p:spPr>
                <a:xfrm>
                  <a:off x="6143449" y="5459480"/>
                  <a:ext cx="315202" cy="152517"/>
                </a:xfrm>
                <a:custGeom>
                  <a:rect b="b" l="l" r="r" t="t"/>
                  <a:pathLst>
                    <a:path extrusionOk="0" h="152517" w="315202">
                      <a:moveTo>
                        <a:pt x="167204" y="0"/>
                      </a:moveTo>
                      <a:lnTo>
                        <a:pt x="0" y="85862"/>
                      </a:lnTo>
                      <a:lnTo>
                        <a:pt x="147998" y="152517"/>
                      </a:lnTo>
                      <a:lnTo>
                        <a:pt x="315202" y="66656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56"/>
                <p:cNvSpPr/>
                <p:nvPr/>
              </p:nvSpPr>
              <p:spPr>
                <a:xfrm>
                  <a:off x="6349065" y="5355543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9463" y="0"/>
                      </a:moveTo>
                      <a:lnTo>
                        <a:pt x="0" y="84732"/>
                      </a:lnTo>
                      <a:lnTo>
                        <a:pt x="14573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56"/>
                <p:cNvSpPr/>
                <p:nvPr/>
              </p:nvSpPr>
              <p:spPr>
                <a:xfrm>
                  <a:off x="6541123" y="5257254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7204" y="0"/>
                      </a:moveTo>
                      <a:lnTo>
                        <a:pt x="0" y="85861"/>
                      </a:lnTo>
                      <a:lnTo>
                        <a:pt x="147998" y="152517"/>
                      </a:lnTo>
                      <a:lnTo>
                        <a:pt x="316332" y="66656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56"/>
                <p:cNvSpPr/>
                <p:nvPr/>
              </p:nvSpPr>
              <p:spPr>
                <a:xfrm>
                  <a:off x="6125373" y="5641371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9463" y="0"/>
                      </a:move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56"/>
                <p:cNvSpPr/>
                <p:nvPr/>
              </p:nvSpPr>
              <p:spPr>
                <a:xfrm>
                  <a:off x="6317432" y="5543082"/>
                  <a:ext cx="316331" cy="151387"/>
                </a:xfrm>
                <a:custGeom>
                  <a:rect b="b" l="l" r="r" t="t"/>
                  <a:pathLst>
                    <a:path extrusionOk="0" h="151387" w="316331">
                      <a:moveTo>
                        <a:pt x="168334" y="0"/>
                      </a:moveTo>
                      <a:lnTo>
                        <a:pt x="0" y="84732"/>
                      </a:lnTo>
                      <a:lnTo>
                        <a:pt x="147998" y="151387"/>
                      </a:lnTo>
                      <a:lnTo>
                        <a:pt x="316332" y="66656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56"/>
                <p:cNvSpPr/>
                <p:nvPr/>
              </p:nvSpPr>
              <p:spPr>
                <a:xfrm>
                  <a:off x="6523047" y="5439145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56"/>
                <p:cNvSpPr/>
                <p:nvPr/>
              </p:nvSpPr>
              <p:spPr>
                <a:xfrm>
                  <a:off x="6715106" y="5340856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8334" y="0"/>
                      </a:moveTo>
                      <a:lnTo>
                        <a:pt x="0" y="85862"/>
                      </a:lnTo>
                      <a:lnTo>
                        <a:pt x="149128" y="152517"/>
                      </a:lnTo>
                      <a:lnTo>
                        <a:pt x="316332" y="66656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56"/>
                <p:cNvSpPr/>
                <p:nvPr/>
              </p:nvSpPr>
              <p:spPr>
                <a:xfrm>
                  <a:off x="6311783" y="5723843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9463" y="0"/>
                      </a:moveTo>
                      <a:lnTo>
                        <a:pt x="0" y="84732"/>
                      </a:lnTo>
                      <a:lnTo>
                        <a:pt x="14573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56"/>
                <p:cNvSpPr/>
                <p:nvPr/>
              </p:nvSpPr>
              <p:spPr>
                <a:xfrm>
                  <a:off x="6503842" y="5625554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7204" y="0"/>
                      </a:moveTo>
                      <a:lnTo>
                        <a:pt x="0" y="85862"/>
                      </a:lnTo>
                      <a:lnTo>
                        <a:pt x="147998" y="152517"/>
                      </a:lnTo>
                      <a:lnTo>
                        <a:pt x="316332" y="66656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56"/>
                <p:cNvSpPr/>
                <p:nvPr/>
              </p:nvSpPr>
              <p:spPr>
                <a:xfrm>
                  <a:off x="6709457" y="5521617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56"/>
                <p:cNvSpPr/>
                <p:nvPr/>
              </p:nvSpPr>
              <p:spPr>
                <a:xfrm>
                  <a:off x="6901515" y="5423328"/>
                  <a:ext cx="491443" cy="241767"/>
                </a:xfrm>
                <a:custGeom>
                  <a:rect b="b" l="l" r="r" t="t"/>
                  <a:pathLst>
                    <a:path extrusionOk="0" h="241767" w="491443">
                      <a:moveTo>
                        <a:pt x="168334" y="0"/>
                      </a:moveTo>
                      <a:lnTo>
                        <a:pt x="0" y="85862"/>
                      </a:lnTo>
                      <a:lnTo>
                        <a:pt x="329889" y="241768"/>
                      </a:lnTo>
                      <a:lnTo>
                        <a:pt x="491444" y="153647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56"/>
                <p:cNvSpPr/>
                <p:nvPr/>
              </p:nvSpPr>
              <p:spPr>
                <a:xfrm>
                  <a:off x="6492544" y="5810835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70593" y="0"/>
                      </a:moveTo>
                      <a:lnTo>
                        <a:pt x="0" y="84732"/>
                      </a:lnTo>
                      <a:lnTo>
                        <a:pt x="14686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56"/>
                <p:cNvSpPr/>
                <p:nvPr/>
              </p:nvSpPr>
              <p:spPr>
                <a:xfrm>
                  <a:off x="6684603" y="5711416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8334" y="0"/>
                      </a:moveTo>
                      <a:lnTo>
                        <a:pt x="0" y="85862"/>
                      </a:lnTo>
                      <a:lnTo>
                        <a:pt x="14912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56"/>
                <p:cNvSpPr/>
                <p:nvPr/>
              </p:nvSpPr>
              <p:spPr>
                <a:xfrm>
                  <a:off x="6891348" y="5608608"/>
                  <a:ext cx="316331" cy="152517"/>
                </a:xfrm>
                <a:custGeom>
                  <a:rect b="b" l="l" r="r" t="t"/>
                  <a:pathLst>
                    <a:path extrusionOk="0" h="152517" w="316331">
                      <a:moveTo>
                        <a:pt x="169463" y="0"/>
                      </a:moveTo>
                      <a:lnTo>
                        <a:pt x="0" y="84732"/>
                      </a:lnTo>
                      <a:lnTo>
                        <a:pt x="145738" y="152517"/>
                      </a:lnTo>
                      <a:lnTo>
                        <a:pt x="316332" y="67785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9" name="Google Shape;939;p56"/>
              <p:cNvSpPr/>
              <p:nvPr/>
            </p:nvSpPr>
            <p:spPr>
              <a:xfrm>
                <a:off x="5514175" y="5055592"/>
                <a:ext cx="966788" cy="481276"/>
              </a:xfrm>
              <a:custGeom>
                <a:rect b="b" l="l" r="r" t="t"/>
                <a:pathLst>
                  <a:path extrusionOk="0" h="481276" w="966788">
                    <a:moveTo>
                      <a:pt x="935438" y="138395"/>
                    </a:moveTo>
                    <a:lnTo>
                      <a:pt x="276790" y="466024"/>
                    </a:lnTo>
                    <a:cubicBezTo>
                      <a:pt x="236119" y="486360"/>
                      <a:pt x="168334" y="486360"/>
                      <a:pt x="127662" y="466024"/>
                    </a:cubicBezTo>
                    <a:lnTo>
                      <a:pt x="30503" y="417445"/>
                    </a:lnTo>
                    <a:cubicBezTo>
                      <a:pt x="-10168" y="397109"/>
                      <a:pt x="-10168" y="363217"/>
                      <a:pt x="30503" y="342881"/>
                    </a:cubicBezTo>
                    <a:lnTo>
                      <a:pt x="689151" y="15252"/>
                    </a:lnTo>
                    <a:cubicBezTo>
                      <a:pt x="729823" y="-5084"/>
                      <a:pt x="797608" y="-5084"/>
                      <a:pt x="838279" y="15252"/>
                    </a:cubicBezTo>
                    <a:lnTo>
                      <a:pt x="935438" y="63831"/>
                    </a:lnTo>
                    <a:cubicBezTo>
                      <a:pt x="977239" y="84167"/>
                      <a:pt x="977239" y="118059"/>
                      <a:pt x="935438" y="138395"/>
                    </a:cubicBezTo>
                    <a:close/>
                  </a:path>
                </a:pathLst>
              </a:custGeom>
              <a:solidFill>
                <a:srgbClr val="DFDEDE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0" name="Google Shape;940;p56"/>
              <p:cNvGrpSpPr/>
              <p:nvPr/>
            </p:nvGrpSpPr>
            <p:grpSpPr>
              <a:xfrm>
                <a:off x="6020857" y="5110521"/>
                <a:ext cx="349121" cy="171587"/>
                <a:chOff x="6020857" y="5110521"/>
                <a:chExt cx="349121" cy="171587"/>
              </a:xfrm>
            </p:grpSpPr>
            <p:sp>
              <p:nvSpPr>
                <p:cNvPr id="941" name="Google Shape;941;p56"/>
                <p:cNvSpPr/>
                <p:nvPr/>
              </p:nvSpPr>
              <p:spPr>
                <a:xfrm>
                  <a:off x="6020857" y="5209804"/>
                  <a:ext cx="145481" cy="72304"/>
                </a:xfrm>
                <a:custGeom>
                  <a:rect b="b" l="l" r="r" t="t"/>
                  <a:pathLst>
                    <a:path extrusionOk="0" h="72304" w="145481">
                      <a:moveTo>
                        <a:pt x="131630" y="65526"/>
                      </a:moveTo>
                      <a:cubicBezTo>
                        <a:pt x="113554" y="74564"/>
                        <a:pt x="92088" y="74564"/>
                        <a:pt x="74012" y="65526"/>
                      </a:cubicBezTo>
                      <a:lnTo>
                        <a:pt x="64974" y="61007"/>
                      </a:lnTo>
                      <a:cubicBezTo>
                        <a:pt x="53677" y="55358"/>
                        <a:pt x="49158" y="49709"/>
                        <a:pt x="52547" y="42931"/>
                      </a:cubicBezTo>
                      <a:cubicBezTo>
                        <a:pt x="41249" y="45190"/>
                        <a:pt x="28822" y="42931"/>
                        <a:pt x="17524" y="37282"/>
                      </a:cubicBezTo>
                      <a:lnTo>
                        <a:pt x="14135" y="35023"/>
                      </a:lnTo>
                      <a:cubicBezTo>
                        <a:pt x="-3941" y="25984"/>
                        <a:pt x="-5071" y="15817"/>
                        <a:pt x="13005" y="6779"/>
                      </a:cubicBezTo>
                      <a:cubicBezTo>
                        <a:pt x="31082" y="-2260"/>
                        <a:pt x="52547" y="-2260"/>
                        <a:pt x="70623" y="6779"/>
                      </a:cubicBezTo>
                      <a:lnTo>
                        <a:pt x="74012" y="9038"/>
                      </a:lnTo>
                      <a:cubicBezTo>
                        <a:pt x="85310" y="14687"/>
                        <a:pt x="89829" y="20336"/>
                        <a:pt x="86440" y="25984"/>
                      </a:cubicBezTo>
                      <a:cubicBezTo>
                        <a:pt x="98867" y="23725"/>
                        <a:pt x="111294" y="27114"/>
                        <a:pt x="121462" y="32763"/>
                      </a:cubicBezTo>
                      <a:lnTo>
                        <a:pt x="130500" y="37282"/>
                      </a:lnTo>
                      <a:cubicBezTo>
                        <a:pt x="149706" y="45190"/>
                        <a:pt x="150836" y="56488"/>
                        <a:pt x="131630" y="65526"/>
                      </a:cubicBezTo>
                      <a:close/>
                      <a:moveTo>
                        <a:pt x="38990" y="29374"/>
                      </a:moveTo>
                      <a:cubicBezTo>
                        <a:pt x="48028" y="33893"/>
                        <a:pt x="55936" y="33893"/>
                        <a:pt x="61585" y="30504"/>
                      </a:cubicBezTo>
                      <a:cubicBezTo>
                        <a:pt x="67234" y="27114"/>
                        <a:pt x="68363" y="23725"/>
                        <a:pt x="59326" y="19206"/>
                      </a:cubicBezTo>
                      <a:lnTo>
                        <a:pt x="52547" y="15817"/>
                      </a:lnTo>
                      <a:cubicBezTo>
                        <a:pt x="42379" y="10168"/>
                        <a:pt x="34471" y="11298"/>
                        <a:pt x="28822" y="14687"/>
                      </a:cubicBezTo>
                      <a:cubicBezTo>
                        <a:pt x="23173" y="18076"/>
                        <a:pt x="20914" y="21465"/>
                        <a:pt x="32211" y="25984"/>
                      </a:cubicBezTo>
                      <a:lnTo>
                        <a:pt x="38990" y="29374"/>
                      </a:lnTo>
                      <a:close/>
                      <a:moveTo>
                        <a:pt x="115813" y="56488"/>
                      </a:moveTo>
                      <a:cubicBezTo>
                        <a:pt x="121462" y="53099"/>
                        <a:pt x="122592" y="49709"/>
                        <a:pt x="112424" y="45190"/>
                      </a:cubicBezTo>
                      <a:lnTo>
                        <a:pt x="101126" y="39542"/>
                      </a:lnTo>
                      <a:cubicBezTo>
                        <a:pt x="92088" y="35023"/>
                        <a:pt x="84180" y="35023"/>
                        <a:pt x="77402" y="38412"/>
                      </a:cubicBezTo>
                      <a:cubicBezTo>
                        <a:pt x="70623" y="41801"/>
                        <a:pt x="70623" y="45190"/>
                        <a:pt x="79661" y="49709"/>
                      </a:cubicBezTo>
                      <a:lnTo>
                        <a:pt x="90959" y="55358"/>
                      </a:lnTo>
                      <a:cubicBezTo>
                        <a:pt x="102256" y="61007"/>
                        <a:pt x="110165" y="59877"/>
                        <a:pt x="115813" y="56488"/>
                      </a:cubicBezTo>
                      <a:close/>
                    </a:path>
                  </a:pathLst>
                </a:custGeom>
                <a:solidFill>
                  <a:srgbClr val="464647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56"/>
                <p:cNvSpPr/>
                <p:nvPr/>
              </p:nvSpPr>
              <p:spPr>
                <a:xfrm>
                  <a:off x="6087513" y="5177176"/>
                  <a:ext cx="143505" cy="73164"/>
                </a:xfrm>
                <a:custGeom>
                  <a:rect b="b" l="l" r="r" t="t"/>
                  <a:pathLst>
                    <a:path extrusionOk="0" h="73164" w="143505">
                      <a:moveTo>
                        <a:pt x="14135" y="34888"/>
                      </a:moveTo>
                      <a:cubicBezTo>
                        <a:pt x="-3941" y="25849"/>
                        <a:pt x="-5071" y="15682"/>
                        <a:pt x="13005" y="6644"/>
                      </a:cubicBezTo>
                      <a:cubicBezTo>
                        <a:pt x="31082" y="-2395"/>
                        <a:pt x="51417" y="-2395"/>
                        <a:pt x="69493" y="7773"/>
                      </a:cubicBezTo>
                      <a:lnTo>
                        <a:pt x="129370" y="38277"/>
                      </a:lnTo>
                      <a:cubicBezTo>
                        <a:pt x="147446" y="47315"/>
                        <a:pt x="148576" y="57483"/>
                        <a:pt x="130500" y="66521"/>
                      </a:cubicBezTo>
                      <a:cubicBezTo>
                        <a:pt x="112424" y="75559"/>
                        <a:pt x="92088" y="75559"/>
                        <a:pt x="74012" y="65391"/>
                      </a:cubicBezTo>
                      <a:lnTo>
                        <a:pt x="14135" y="34888"/>
                      </a:lnTo>
                      <a:close/>
                      <a:moveTo>
                        <a:pt x="93218" y="56353"/>
                      </a:moveTo>
                      <a:cubicBezTo>
                        <a:pt x="101126" y="60872"/>
                        <a:pt x="107905" y="59742"/>
                        <a:pt x="114683" y="57483"/>
                      </a:cubicBezTo>
                      <a:cubicBezTo>
                        <a:pt x="120332" y="54093"/>
                        <a:pt x="121462" y="50704"/>
                        <a:pt x="112424" y="47315"/>
                      </a:cubicBezTo>
                      <a:lnTo>
                        <a:pt x="49158" y="15682"/>
                      </a:lnTo>
                      <a:cubicBezTo>
                        <a:pt x="41249" y="11163"/>
                        <a:pt x="34471" y="12293"/>
                        <a:pt x="28822" y="14552"/>
                      </a:cubicBezTo>
                      <a:cubicBezTo>
                        <a:pt x="23173" y="17941"/>
                        <a:pt x="22043" y="21330"/>
                        <a:pt x="31082" y="24720"/>
                      </a:cubicBezTo>
                      <a:lnTo>
                        <a:pt x="93218" y="56353"/>
                      </a:lnTo>
                      <a:close/>
                    </a:path>
                  </a:pathLst>
                </a:custGeom>
                <a:solidFill>
                  <a:srgbClr val="464647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56"/>
                <p:cNvSpPr/>
                <p:nvPr/>
              </p:nvSpPr>
              <p:spPr>
                <a:xfrm>
                  <a:off x="6159817" y="5143284"/>
                  <a:ext cx="143505" cy="73164"/>
                </a:xfrm>
                <a:custGeom>
                  <a:rect b="b" l="l" r="r" t="t"/>
                  <a:pathLst>
                    <a:path extrusionOk="0" h="73164" w="143505">
                      <a:moveTo>
                        <a:pt x="14135" y="34888"/>
                      </a:moveTo>
                      <a:cubicBezTo>
                        <a:pt x="-3941" y="25849"/>
                        <a:pt x="-5071" y="15682"/>
                        <a:pt x="13005" y="6644"/>
                      </a:cubicBezTo>
                      <a:cubicBezTo>
                        <a:pt x="31081" y="-2395"/>
                        <a:pt x="51417" y="-2395"/>
                        <a:pt x="69493" y="7773"/>
                      </a:cubicBezTo>
                      <a:lnTo>
                        <a:pt x="129370" y="38277"/>
                      </a:lnTo>
                      <a:cubicBezTo>
                        <a:pt x="147446" y="47315"/>
                        <a:pt x="148576" y="57483"/>
                        <a:pt x="130500" y="66521"/>
                      </a:cubicBezTo>
                      <a:cubicBezTo>
                        <a:pt x="112424" y="75559"/>
                        <a:pt x="92088" y="75559"/>
                        <a:pt x="74012" y="65391"/>
                      </a:cubicBezTo>
                      <a:lnTo>
                        <a:pt x="14135" y="34888"/>
                      </a:lnTo>
                      <a:close/>
                      <a:moveTo>
                        <a:pt x="93218" y="56353"/>
                      </a:moveTo>
                      <a:cubicBezTo>
                        <a:pt x="101126" y="60872"/>
                        <a:pt x="107905" y="59742"/>
                        <a:pt x="114684" y="57483"/>
                      </a:cubicBezTo>
                      <a:cubicBezTo>
                        <a:pt x="120332" y="54093"/>
                        <a:pt x="121462" y="50704"/>
                        <a:pt x="112424" y="47315"/>
                      </a:cubicBezTo>
                      <a:lnTo>
                        <a:pt x="49158" y="15682"/>
                      </a:lnTo>
                      <a:cubicBezTo>
                        <a:pt x="41249" y="11163"/>
                        <a:pt x="34471" y="12293"/>
                        <a:pt x="28822" y="14552"/>
                      </a:cubicBezTo>
                      <a:cubicBezTo>
                        <a:pt x="23173" y="17941"/>
                        <a:pt x="22044" y="21330"/>
                        <a:pt x="31081" y="24720"/>
                      </a:cubicBezTo>
                      <a:lnTo>
                        <a:pt x="93218" y="56353"/>
                      </a:lnTo>
                      <a:close/>
                    </a:path>
                  </a:pathLst>
                </a:custGeom>
                <a:solidFill>
                  <a:srgbClr val="464647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56"/>
                <p:cNvSpPr/>
                <p:nvPr/>
              </p:nvSpPr>
              <p:spPr>
                <a:xfrm>
                  <a:off x="6226473" y="5110521"/>
                  <a:ext cx="143505" cy="73164"/>
                </a:xfrm>
                <a:custGeom>
                  <a:rect b="b" l="l" r="r" t="t"/>
                  <a:pathLst>
                    <a:path extrusionOk="0" h="73164" w="143505">
                      <a:moveTo>
                        <a:pt x="14135" y="34887"/>
                      </a:moveTo>
                      <a:cubicBezTo>
                        <a:pt x="-3941" y="25849"/>
                        <a:pt x="-5071" y="15682"/>
                        <a:pt x="13005" y="6643"/>
                      </a:cubicBezTo>
                      <a:cubicBezTo>
                        <a:pt x="31082" y="-2394"/>
                        <a:pt x="51417" y="-2394"/>
                        <a:pt x="69493" y="7773"/>
                      </a:cubicBezTo>
                      <a:lnTo>
                        <a:pt x="129370" y="38277"/>
                      </a:lnTo>
                      <a:cubicBezTo>
                        <a:pt x="147446" y="47315"/>
                        <a:pt x="148576" y="57482"/>
                        <a:pt x="130500" y="66521"/>
                      </a:cubicBezTo>
                      <a:cubicBezTo>
                        <a:pt x="112424" y="75559"/>
                        <a:pt x="92088" y="75559"/>
                        <a:pt x="74012" y="65391"/>
                      </a:cubicBezTo>
                      <a:lnTo>
                        <a:pt x="14135" y="34887"/>
                      </a:lnTo>
                      <a:close/>
                      <a:moveTo>
                        <a:pt x="94348" y="56353"/>
                      </a:moveTo>
                      <a:cubicBezTo>
                        <a:pt x="102256" y="60872"/>
                        <a:pt x="109035" y="59742"/>
                        <a:pt x="115813" y="57482"/>
                      </a:cubicBezTo>
                      <a:cubicBezTo>
                        <a:pt x="121462" y="54093"/>
                        <a:pt x="122592" y="50704"/>
                        <a:pt x="113554" y="47315"/>
                      </a:cubicBezTo>
                      <a:lnTo>
                        <a:pt x="50287" y="15682"/>
                      </a:lnTo>
                      <a:cubicBezTo>
                        <a:pt x="42379" y="11163"/>
                        <a:pt x="35601" y="12292"/>
                        <a:pt x="29952" y="14552"/>
                      </a:cubicBezTo>
                      <a:cubicBezTo>
                        <a:pt x="24303" y="17941"/>
                        <a:pt x="23173" y="21330"/>
                        <a:pt x="32211" y="24720"/>
                      </a:cubicBezTo>
                      <a:lnTo>
                        <a:pt x="94348" y="56353"/>
                      </a:lnTo>
                      <a:close/>
                    </a:path>
                  </a:pathLst>
                </a:custGeom>
                <a:solidFill>
                  <a:srgbClr val="464647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5" name="Google Shape;945;p56"/>
            <p:cNvGrpSpPr/>
            <p:nvPr/>
          </p:nvGrpSpPr>
          <p:grpSpPr>
            <a:xfrm>
              <a:off x="6183335" y="3068627"/>
              <a:ext cx="4085783" cy="2109791"/>
              <a:chOff x="3419466" y="2247584"/>
              <a:chExt cx="5062720" cy="2614255"/>
            </a:xfrm>
          </p:grpSpPr>
          <p:sp>
            <p:nvSpPr>
              <p:cNvPr id="946" name="Google Shape;946;p56"/>
              <p:cNvSpPr/>
              <p:nvPr/>
            </p:nvSpPr>
            <p:spPr>
              <a:xfrm>
                <a:off x="3419607" y="3350226"/>
                <a:ext cx="5062437" cy="1511613"/>
              </a:xfrm>
              <a:custGeom>
                <a:rect b="b" l="l" r="r" t="t"/>
                <a:pathLst>
                  <a:path extrusionOk="0" h="1511613" w="5062437">
                    <a:moveTo>
                      <a:pt x="4975446" y="105067"/>
                    </a:moveTo>
                    <a:lnTo>
                      <a:pt x="2428976" y="1378302"/>
                    </a:lnTo>
                    <a:cubicBezTo>
                      <a:pt x="2312611" y="1437050"/>
                      <a:pt x="2120552" y="1437050"/>
                      <a:pt x="2004187" y="1378302"/>
                    </a:cubicBezTo>
                    <a:lnTo>
                      <a:pt x="88121" y="427048"/>
                    </a:lnTo>
                    <a:cubicBezTo>
                      <a:pt x="29374" y="397674"/>
                      <a:pt x="0" y="359262"/>
                      <a:pt x="0" y="320851"/>
                    </a:cubicBezTo>
                    <a:lnTo>
                      <a:pt x="0" y="408972"/>
                    </a:lnTo>
                    <a:cubicBezTo>
                      <a:pt x="0" y="447383"/>
                      <a:pt x="29374" y="485795"/>
                      <a:pt x="88121" y="515169"/>
                    </a:cubicBezTo>
                    <a:lnTo>
                      <a:pt x="2004187" y="1467553"/>
                    </a:lnTo>
                    <a:cubicBezTo>
                      <a:pt x="2121682" y="1526301"/>
                      <a:pt x="2312611" y="1526301"/>
                      <a:pt x="2428976" y="1467553"/>
                    </a:cubicBezTo>
                    <a:lnTo>
                      <a:pt x="4975446" y="193188"/>
                    </a:lnTo>
                    <a:cubicBezTo>
                      <a:pt x="5033064" y="163815"/>
                      <a:pt x="5062438" y="126533"/>
                      <a:pt x="5062438" y="88121"/>
                    </a:cubicBezTo>
                    <a:lnTo>
                      <a:pt x="5062438" y="0"/>
                    </a:lnTo>
                    <a:cubicBezTo>
                      <a:pt x="5062438" y="38412"/>
                      <a:pt x="5033064" y="76823"/>
                      <a:pt x="4975446" y="1050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3419466" y="2247584"/>
                <a:ext cx="5062720" cy="2525003"/>
              </a:xfrm>
              <a:custGeom>
                <a:rect b="b" l="l" r="r" t="t"/>
                <a:pathLst>
                  <a:path extrusionOk="0" h="2525004" w="5062720">
                    <a:moveTo>
                      <a:pt x="4974458" y="996445"/>
                    </a:moveTo>
                    <a:cubicBezTo>
                      <a:pt x="5091953" y="1055192"/>
                      <a:pt x="5091953" y="1150092"/>
                      <a:pt x="4975588" y="1207709"/>
                    </a:cubicBezTo>
                    <a:lnTo>
                      <a:pt x="2429118" y="2480944"/>
                    </a:lnTo>
                    <a:cubicBezTo>
                      <a:pt x="2312753" y="2539692"/>
                      <a:pt x="2120694" y="2539692"/>
                      <a:pt x="2004329" y="2480944"/>
                    </a:cubicBezTo>
                    <a:lnTo>
                      <a:pt x="88263" y="1529690"/>
                    </a:lnTo>
                    <a:cubicBezTo>
                      <a:pt x="-29232" y="1470942"/>
                      <a:pt x="-29232" y="1376043"/>
                      <a:pt x="87133" y="1317296"/>
                    </a:cubicBezTo>
                    <a:lnTo>
                      <a:pt x="2633603" y="44060"/>
                    </a:lnTo>
                    <a:cubicBezTo>
                      <a:pt x="2749968" y="-14687"/>
                      <a:pt x="2942027" y="-14687"/>
                      <a:pt x="3058392" y="44060"/>
                    </a:cubicBezTo>
                    <a:lnTo>
                      <a:pt x="4974458" y="99644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8" name="Google Shape;948;p56"/>
            <p:cNvGrpSpPr/>
            <p:nvPr/>
          </p:nvGrpSpPr>
          <p:grpSpPr>
            <a:xfrm>
              <a:off x="7415948" y="3571122"/>
              <a:ext cx="1823200" cy="967785"/>
              <a:chOff x="4946804" y="2870228"/>
              <a:chExt cx="2259138" cy="1199189"/>
            </a:xfrm>
          </p:grpSpPr>
          <p:grpSp>
            <p:nvGrpSpPr>
              <p:cNvPr id="949" name="Google Shape;949;p56"/>
              <p:cNvGrpSpPr/>
              <p:nvPr/>
            </p:nvGrpSpPr>
            <p:grpSpPr>
              <a:xfrm>
                <a:off x="6032733" y="3074792"/>
                <a:ext cx="758169" cy="534814"/>
                <a:chOff x="6032733" y="3074792"/>
                <a:chExt cx="758169" cy="534814"/>
              </a:xfrm>
            </p:grpSpPr>
            <p:sp>
              <p:nvSpPr>
                <p:cNvPr id="950" name="Google Shape;950;p56"/>
                <p:cNvSpPr/>
                <p:nvPr/>
              </p:nvSpPr>
              <p:spPr>
                <a:xfrm>
                  <a:off x="6032733" y="3291478"/>
                  <a:ext cx="758169" cy="318128"/>
                </a:xfrm>
                <a:custGeom>
                  <a:rect b="b" l="l" r="r" t="t"/>
                  <a:pathLst>
                    <a:path extrusionOk="0" h="318128" w="758169">
                      <a:moveTo>
                        <a:pt x="120884" y="244027"/>
                      </a:moveTo>
                      <a:lnTo>
                        <a:pt x="118624" y="242898"/>
                      </a:lnTo>
                      <a:cubicBezTo>
                        <a:pt x="44061" y="196578"/>
                        <a:pt x="5649" y="137830"/>
                        <a:pt x="3389" y="80213"/>
                      </a:cubicBezTo>
                      <a:cubicBezTo>
                        <a:pt x="2260" y="53099"/>
                        <a:pt x="1130" y="27114"/>
                        <a:pt x="0" y="0"/>
                      </a:cubicBezTo>
                      <a:cubicBezTo>
                        <a:pt x="2260" y="57618"/>
                        <a:pt x="40671" y="116365"/>
                        <a:pt x="115235" y="162685"/>
                      </a:cubicBezTo>
                      <a:lnTo>
                        <a:pt x="117495" y="163815"/>
                      </a:lnTo>
                      <a:cubicBezTo>
                        <a:pt x="268882" y="256455"/>
                        <a:pt x="507260" y="263233"/>
                        <a:pt x="650740" y="178501"/>
                      </a:cubicBezTo>
                      <a:cubicBezTo>
                        <a:pt x="721914" y="136701"/>
                        <a:pt x="755807" y="80213"/>
                        <a:pt x="754677" y="22595"/>
                      </a:cubicBezTo>
                      <a:cubicBezTo>
                        <a:pt x="755807" y="49709"/>
                        <a:pt x="756937" y="75694"/>
                        <a:pt x="758066" y="102808"/>
                      </a:cubicBezTo>
                      <a:cubicBezTo>
                        <a:pt x="760326" y="160425"/>
                        <a:pt x="725304" y="216913"/>
                        <a:pt x="654129" y="258714"/>
                      </a:cubicBezTo>
                      <a:cubicBezTo>
                        <a:pt x="511780" y="343446"/>
                        <a:pt x="272271" y="336667"/>
                        <a:pt x="120884" y="2440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56"/>
                <p:cNvSpPr/>
                <p:nvPr/>
              </p:nvSpPr>
              <p:spPr>
                <a:xfrm>
                  <a:off x="6033630" y="3074792"/>
                  <a:ext cx="754886" cy="453472"/>
                </a:xfrm>
                <a:custGeom>
                  <a:rect b="b" l="l" r="r" t="t"/>
                  <a:pathLst>
                    <a:path extrusionOk="0" h="453472" w="754886">
                      <a:moveTo>
                        <a:pt x="115468" y="379372"/>
                      </a:moveTo>
                      <a:cubicBezTo>
                        <a:pt x="-33659" y="286732"/>
                        <a:pt x="-39308" y="144382"/>
                        <a:pt x="104171" y="59651"/>
                      </a:cubicBezTo>
                      <a:cubicBezTo>
                        <a:pt x="246520" y="-25081"/>
                        <a:pt x="483769" y="-18302"/>
                        <a:pt x="635156" y="72078"/>
                      </a:cubicBezTo>
                      <a:lnTo>
                        <a:pt x="637416" y="73208"/>
                      </a:lnTo>
                      <a:cubicBezTo>
                        <a:pt x="788803" y="165848"/>
                        <a:pt x="794452" y="309327"/>
                        <a:pt x="650973" y="394058"/>
                      </a:cubicBezTo>
                      <a:cubicBezTo>
                        <a:pt x="507494" y="478790"/>
                        <a:pt x="267985" y="472012"/>
                        <a:pt x="117728" y="379372"/>
                      </a:cubicBezTo>
                      <a:lnTo>
                        <a:pt x="115468" y="379372"/>
                      </a:lnTo>
                      <a:close/>
                    </a:path>
                  </a:pathLst>
                </a:custGeom>
                <a:solidFill>
                  <a:srgbClr val="FDCC5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2" name="Google Shape;952;p56"/>
              <p:cNvGrpSpPr/>
              <p:nvPr/>
            </p:nvGrpSpPr>
            <p:grpSpPr>
              <a:xfrm>
                <a:off x="5969234" y="2964076"/>
                <a:ext cx="758402" cy="534814"/>
                <a:chOff x="5969234" y="2964076"/>
                <a:chExt cx="758402" cy="534814"/>
              </a:xfrm>
            </p:grpSpPr>
            <p:sp>
              <p:nvSpPr>
                <p:cNvPr id="953" name="Google Shape;953;p56"/>
                <p:cNvSpPr/>
                <p:nvPr/>
              </p:nvSpPr>
              <p:spPr>
                <a:xfrm>
                  <a:off x="5969467" y="3180762"/>
                  <a:ext cx="758169" cy="318128"/>
                </a:xfrm>
                <a:custGeom>
                  <a:rect b="b" l="l" r="r" t="t"/>
                  <a:pathLst>
                    <a:path extrusionOk="0" h="318128" w="758169">
                      <a:moveTo>
                        <a:pt x="120884" y="244027"/>
                      </a:moveTo>
                      <a:lnTo>
                        <a:pt x="118624" y="242898"/>
                      </a:lnTo>
                      <a:cubicBezTo>
                        <a:pt x="44060" y="196578"/>
                        <a:pt x="5649" y="137830"/>
                        <a:pt x="3389" y="80213"/>
                      </a:cubicBezTo>
                      <a:cubicBezTo>
                        <a:pt x="2259" y="53099"/>
                        <a:pt x="1130" y="27114"/>
                        <a:pt x="0" y="0"/>
                      </a:cubicBezTo>
                      <a:cubicBezTo>
                        <a:pt x="2259" y="57618"/>
                        <a:pt x="40671" y="116365"/>
                        <a:pt x="115235" y="162685"/>
                      </a:cubicBezTo>
                      <a:lnTo>
                        <a:pt x="117495" y="163815"/>
                      </a:lnTo>
                      <a:cubicBezTo>
                        <a:pt x="268882" y="256455"/>
                        <a:pt x="507261" y="263233"/>
                        <a:pt x="650739" y="178501"/>
                      </a:cubicBezTo>
                      <a:cubicBezTo>
                        <a:pt x="721914" y="136701"/>
                        <a:pt x="755807" y="80213"/>
                        <a:pt x="754677" y="22595"/>
                      </a:cubicBezTo>
                      <a:cubicBezTo>
                        <a:pt x="755807" y="49709"/>
                        <a:pt x="756936" y="75694"/>
                        <a:pt x="758066" y="102808"/>
                      </a:cubicBezTo>
                      <a:cubicBezTo>
                        <a:pt x="760326" y="160426"/>
                        <a:pt x="725303" y="216913"/>
                        <a:pt x="654129" y="258714"/>
                      </a:cubicBezTo>
                      <a:cubicBezTo>
                        <a:pt x="510650" y="343446"/>
                        <a:pt x="272271" y="336667"/>
                        <a:pt x="120884" y="2440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56"/>
                <p:cNvSpPr/>
                <p:nvPr/>
              </p:nvSpPr>
              <p:spPr>
                <a:xfrm>
                  <a:off x="5969234" y="2964076"/>
                  <a:ext cx="754886" cy="453472"/>
                </a:xfrm>
                <a:custGeom>
                  <a:rect b="b" l="l" r="r" t="t"/>
                  <a:pathLst>
                    <a:path extrusionOk="0" h="453472" w="754886">
                      <a:moveTo>
                        <a:pt x="115468" y="379372"/>
                      </a:moveTo>
                      <a:cubicBezTo>
                        <a:pt x="-33659" y="286732"/>
                        <a:pt x="-39308" y="144382"/>
                        <a:pt x="104171" y="59651"/>
                      </a:cubicBezTo>
                      <a:cubicBezTo>
                        <a:pt x="246520" y="-25081"/>
                        <a:pt x="483769" y="-18302"/>
                        <a:pt x="635156" y="72078"/>
                      </a:cubicBezTo>
                      <a:lnTo>
                        <a:pt x="637416" y="73208"/>
                      </a:lnTo>
                      <a:cubicBezTo>
                        <a:pt x="788803" y="165848"/>
                        <a:pt x="794452" y="309327"/>
                        <a:pt x="650973" y="394059"/>
                      </a:cubicBezTo>
                      <a:cubicBezTo>
                        <a:pt x="507494" y="478790"/>
                        <a:pt x="267985" y="472012"/>
                        <a:pt x="117728" y="379372"/>
                      </a:cubicBezTo>
                      <a:lnTo>
                        <a:pt x="115468" y="379372"/>
                      </a:lnTo>
                      <a:close/>
                    </a:path>
                  </a:pathLst>
                </a:custGeom>
                <a:solidFill>
                  <a:srgbClr val="FDCC5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5" name="Google Shape;955;p56"/>
              <p:cNvGrpSpPr/>
              <p:nvPr/>
            </p:nvGrpSpPr>
            <p:grpSpPr>
              <a:xfrm>
                <a:off x="6090351" y="2870306"/>
                <a:ext cx="758169" cy="533685"/>
                <a:chOff x="6090351" y="2870306"/>
                <a:chExt cx="758169" cy="533685"/>
              </a:xfrm>
            </p:grpSpPr>
            <p:grpSp>
              <p:nvGrpSpPr>
                <p:cNvPr id="956" name="Google Shape;956;p56"/>
                <p:cNvGrpSpPr/>
                <p:nvPr/>
              </p:nvGrpSpPr>
              <p:grpSpPr>
                <a:xfrm>
                  <a:off x="6090351" y="2870306"/>
                  <a:ext cx="758169" cy="533685"/>
                  <a:chOff x="6090351" y="2870306"/>
                  <a:chExt cx="758169" cy="533685"/>
                </a:xfrm>
              </p:grpSpPr>
              <p:sp>
                <p:nvSpPr>
                  <p:cNvPr id="957" name="Google Shape;957;p56"/>
                  <p:cNvSpPr/>
                  <p:nvPr/>
                </p:nvSpPr>
                <p:spPr>
                  <a:xfrm>
                    <a:off x="6090351" y="3085863"/>
                    <a:ext cx="758169" cy="318128"/>
                  </a:xfrm>
                  <a:custGeom>
                    <a:rect b="b" l="l" r="r" t="t"/>
                    <a:pathLst>
                      <a:path extrusionOk="0" h="318128" w="758169">
                        <a:moveTo>
                          <a:pt x="122014" y="244027"/>
                        </a:moveTo>
                        <a:lnTo>
                          <a:pt x="118624" y="242898"/>
                        </a:lnTo>
                        <a:cubicBezTo>
                          <a:pt x="44060" y="196577"/>
                          <a:pt x="5649" y="137830"/>
                          <a:pt x="3389" y="80213"/>
                        </a:cubicBezTo>
                        <a:cubicBezTo>
                          <a:pt x="2259" y="53099"/>
                          <a:pt x="1130" y="27114"/>
                          <a:pt x="0" y="0"/>
                        </a:cubicBezTo>
                        <a:cubicBezTo>
                          <a:pt x="2259" y="57618"/>
                          <a:pt x="40671" y="116365"/>
                          <a:pt x="115235" y="162685"/>
                        </a:cubicBezTo>
                        <a:lnTo>
                          <a:pt x="117495" y="163815"/>
                        </a:lnTo>
                        <a:cubicBezTo>
                          <a:pt x="268882" y="256455"/>
                          <a:pt x="507260" y="263233"/>
                          <a:pt x="650740" y="178501"/>
                        </a:cubicBezTo>
                        <a:cubicBezTo>
                          <a:pt x="721914" y="136701"/>
                          <a:pt x="755807" y="80213"/>
                          <a:pt x="754677" y="22595"/>
                        </a:cubicBezTo>
                        <a:cubicBezTo>
                          <a:pt x="755807" y="49709"/>
                          <a:pt x="756937" y="75694"/>
                          <a:pt x="758066" y="102808"/>
                        </a:cubicBezTo>
                        <a:cubicBezTo>
                          <a:pt x="760326" y="160425"/>
                          <a:pt x="725304" y="216913"/>
                          <a:pt x="654129" y="258714"/>
                        </a:cubicBezTo>
                        <a:cubicBezTo>
                          <a:pt x="511779" y="343446"/>
                          <a:pt x="272271" y="336667"/>
                          <a:pt x="122014" y="24402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8" name="Google Shape;958;p56"/>
                  <p:cNvSpPr/>
                  <p:nvPr/>
                </p:nvSpPr>
                <p:spPr>
                  <a:xfrm>
                    <a:off x="6091247" y="2870306"/>
                    <a:ext cx="754886" cy="453472"/>
                  </a:xfrm>
                  <a:custGeom>
                    <a:rect b="b" l="l" r="r" t="t"/>
                    <a:pathLst>
                      <a:path extrusionOk="0" h="453472" w="754886">
                        <a:moveTo>
                          <a:pt x="115468" y="379372"/>
                        </a:moveTo>
                        <a:cubicBezTo>
                          <a:pt x="-33659" y="286732"/>
                          <a:pt x="-39308" y="144382"/>
                          <a:pt x="104171" y="59651"/>
                        </a:cubicBezTo>
                        <a:cubicBezTo>
                          <a:pt x="246520" y="-25081"/>
                          <a:pt x="483769" y="-18302"/>
                          <a:pt x="635156" y="72078"/>
                        </a:cubicBezTo>
                        <a:lnTo>
                          <a:pt x="637416" y="73208"/>
                        </a:lnTo>
                        <a:cubicBezTo>
                          <a:pt x="788803" y="165848"/>
                          <a:pt x="794452" y="309327"/>
                          <a:pt x="650973" y="394059"/>
                        </a:cubicBezTo>
                        <a:cubicBezTo>
                          <a:pt x="507494" y="478790"/>
                          <a:pt x="267985" y="472012"/>
                          <a:pt x="117728" y="379372"/>
                        </a:cubicBezTo>
                        <a:lnTo>
                          <a:pt x="115468" y="379372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59" name="Google Shape;959;p56"/>
                <p:cNvSpPr/>
                <p:nvPr/>
              </p:nvSpPr>
              <p:spPr>
                <a:xfrm>
                  <a:off x="6292577" y="3002119"/>
                  <a:ext cx="350812" cy="200277"/>
                </a:xfrm>
                <a:custGeom>
                  <a:rect b="b" l="l" r="r" t="t"/>
                  <a:pathLst>
                    <a:path extrusionOk="0" h="200277" w="350812">
                      <a:moveTo>
                        <a:pt x="0" y="183162"/>
                      </a:moveTo>
                      <a:lnTo>
                        <a:pt x="36152" y="162827"/>
                      </a:lnTo>
                      <a:cubicBezTo>
                        <a:pt x="16946" y="148140"/>
                        <a:pt x="6779" y="133453"/>
                        <a:pt x="6779" y="118766"/>
                      </a:cubicBezTo>
                      <a:cubicBezTo>
                        <a:pt x="6779" y="104079"/>
                        <a:pt x="16946" y="90522"/>
                        <a:pt x="38412" y="79225"/>
                      </a:cubicBezTo>
                      <a:lnTo>
                        <a:pt x="39541" y="79225"/>
                      </a:lnTo>
                      <a:lnTo>
                        <a:pt x="98289" y="113118"/>
                      </a:lnTo>
                      <a:cubicBezTo>
                        <a:pt x="86991" y="119896"/>
                        <a:pt x="81343" y="125545"/>
                        <a:pt x="81343" y="132323"/>
                      </a:cubicBezTo>
                      <a:cubicBezTo>
                        <a:pt x="81343" y="137972"/>
                        <a:pt x="85862" y="144751"/>
                        <a:pt x="94899" y="149270"/>
                      </a:cubicBezTo>
                      <a:cubicBezTo>
                        <a:pt x="105068" y="154918"/>
                        <a:pt x="114105" y="157178"/>
                        <a:pt x="122014" y="157178"/>
                      </a:cubicBezTo>
                      <a:cubicBezTo>
                        <a:pt x="131052" y="157178"/>
                        <a:pt x="138960" y="153789"/>
                        <a:pt x="146868" y="149270"/>
                      </a:cubicBezTo>
                      <a:cubicBezTo>
                        <a:pt x="154777" y="144751"/>
                        <a:pt x="158166" y="140232"/>
                        <a:pt x="158166" y="134583"/>
                      </a:cubicBezTo>
                      <a:cubicBezTo>
                        <a:pt x="158166" y="130064"/>
                        <a:pt x="154777" y="121026"/>
                        <a:pt x="146868" y="110858"/>
                      </a:cubicBezTo>
                      <a:cubicBezTo>
                        <a:pt x="127663" y="90522"/>
                        <a:pt x="117495" y="72446"/>
                        <a:pt x="115235" y="56630"/>
                      </a:cubicBezTo>
                      <a:cubicBezTo>
                        <a:pt x="112976" y="41943"/>
                        <a:pt x="123143" y="28386"/>
                        <a:pt x="143479" y="15958"/>
                      </a:cubicBezTo>
                      <a:cubicBezTo>
                        <a:pt x="162685" y="4661"/>
                        <a:pt x="185280" y="-988"/>
                        <a:pt x="210135" y="142"/>
                      </a:cubicBezTo>
                      <a:cubicBezTo>
                        <a:pt x="234989" y="1272"/>
                        <a:pt x="259844" y="8050"/>
                        <a:pt x="284699" y="19348"/>
                      </a:cubicBezTo>
                      <a:lnTo>
                        <a:pt x="318591" y="142"/>
                      </a:lnTo>
                      <a:lnTo>
                        <a:pt x="346835" y="17088"/>
                      </a:lnTo>
                      <a:lnTo>
                        <a:pt x="312943" y="36294"/>
                      </a:lnTo>
                      <a:cubicBezTo>
                        <a:pt x="335538" y="50981"/>
                        <a:pt x="347965" y="66797"/>
                        <a:pt x="350224" y="83744"/>
                      </a:cubicBezTo>
                      <a:cubicBezTo>
                        <a:pt x="353614" y="99560"/>
                        <a:pt x="342316" y="115377"/>
                        <a:pt x="317462" y="128934"/>
                      </a:cubicBezTo>
                      <a:lnTo>
                        <a:pt x="316332" y="128934"/>
                      </a:lnTo>
                      <a:lnTo>
                        <a:pt x="257585" y="95041"/>
                      </a:lnTo>
                      <a:cubicBezTo>
                        <a:pt x="270012" y="87133"/>
                        <a:pt x="275660" y="80354"/>
                        <a:pt x="274531" y="73576"/>
                      </a:cubicBezTo>
                      <a:cubicBezTo>
                        <a:pt x="273401" y="66797"/>
                        <a:pt x="267752" y="60019"/>
                        <a:pt x="256455" y="53240"/>
                      </a:cubicBezTo>
                      <a:cubicBezTo>
                        <a:pt x="246287" y="47592"/>
                        <a:pt x="237249" y="44202"/>
                        <a:pt x="228211" y="45332"/>
                      </a:cubicBezTo>
                      <a:cubicBezTo>
                        <a:pt x="219173" y="45332"/>
                        <a:pt x="211265" y="47592"/>
                        <a:pt x="203356" y="52111"/>
                      </a:cubicBezTo>
                      <a:cubicBezTo>
                        <a:pt x="194318" y="57759"/>
                        <a:pt x="189799" y="62278"/>
                        <a:pt x="189799" y="67927"/>
                      </a:cubicBezTo>
                      <a:cubicBezTo>
                        <a:pt x="189799" y="73576"/>
                        <a:pt x="193188" y="81484"/>
                        <a:pt x="201097" y="91652"/>
                      </a:cubicBezTo>
                      <a:cubicBezTo>
                        <a:pt x="220302" y="114247"/>
                        <a:pt x="230470" y="132323"/>
                        <a:pt x="232730" y="145880"/>
                      </a:cubicBezTo>
                      <a:cubicBezTo>
                        <a:pt x="234989" y="160567"/>
                        <a:pt x="225951" y="172994"/>
                        <a:pt x="204486" y="185422"/>
                      </a:cubicBezTo>
                      <a:cubicBezTo>
                        <a:pt x="185280" y="196719"/>
                        <a:pt x="162685" y="201238"/>
                        <a:pt x="137830" y="200109"/>
                      </a:cubicBezTo>
                      <a:cubicBezTo>
                        <a:pt x="111846" y="198979"/>
                        <a:pt x="85862" y="192200"/>
                        <a:pt x="61007" y="179773"/>
                      </a:cubicBezTo>
                      <a:lnTo>
                        <a:pt x="25985" y="200109"/>
                      </a:lnTo>
                      <a:lnTo>
                        <a:pt x="0" y="18316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0" name="Google Shape;960;p56"/>
              <p:cNvGrpSpPr/>
              <p:nvPr/>
            </p:nvGrpSpPr>
            <p:grpSpPr>
              <a:xfrm>
                <a:off x="5556873" y="3534602"/>
                <a:ext cx="758402" cy="534815"/>
                <a:chOff x="5556873" y="3534602"/>
                <a:chExt cx="758402" cy="534815"/>
              </a:xfrm>
            </p:grpSpPr>
            <p:sp>
              <p:nvSpPr>
                <p:cNvPr id="961" name="Google Shape;961;p56"/>
                <p:cNvSpPr/>
                <p:nvPr/>
              </p:nvSpPr>
              <p:spPr>
                <a:xfrm>
                  <a:off x="5557106" y="3751289"/>
                  <a:ext cx="758169" cy="318128"/>
                </a:xfrm>
                <a:custGeom>
                  <a:rect b="b" l="l" r="r" t="t"/>
                  <a:pathLst>
                    <a:path extrusionOk="0" h="318128" w="758169">
                      <a:moveTo>
                        <a:pt x="120884" y="244027"/>
                      </a:moveTo>
                      <a:lnTo>
                        <a:pt x="118624" y="242898"/>
                      </a:lnTo>
                      <a:cubicBezTo>
                        <a:pt x="44060" y="196577"/>
                        <a:pt x="5649" y="137830"/>
                        <a:pt x="3389" y="80213"/>
                      </a:cubicBezTo>
                      <a:cubicBezTo>
                        <a:pt x="2259" y="53099"/>
                        <a:pt x="1130" y="27114"/>
                        <a:pt x="0" y="0"/>
                      </a:cubicBezTo>
                      <a:cubicBezTo>
                        <a:pt x="2259" y="57618"/>
                        <a:pt x="40671" y="116365"/>
                        <a:pt x="115235" y="162685"/>
                      </a:cubicBezTo>
                      <a:lnTo>
                        <a:pt x="117495" y="163815"/>
                      </a:lnTo>
                      <a:cubicBezTo>
                        <a:pt x="268882" y="256455"/>
                        <a:pt x="507260" y="263233"/>
                        <a:pt x="650739" y="178502"/>
                      </a:cubicBezTo>
                      <a:cubicBezTo>
                        <a:pt x="721914" y="136701"/>
                        <a:pt x="755807" y="80213"/>
                        <a:pt x="754677" y="22595"/>
                      </a:cubicBezTo>
                      <a:cubicBezTo>
                        <a:pt x="755807" y="49709"/>
                        <a:pt x="756936" y="75694"/>
                        <a:pt x="758066" y="102808"/>
                      </a:cubicBezTo>
                      <a:cubicBezTo>
                        <a:pt x="760326" y="160426"/>
                        <a:pt x="725303" y="216913"/>
                        <a:pt x="654129" y="258714"/>
                      </a:cubicBezTo>
                      <a:cubicBezTo>
                        <a:pt x="510650" y="343446"/>
                        <a:pt x="271141" y="336668"/>
                        <a:pt x="120884" y="2440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56"/>
                <p:cNvSpPr/>
                <p:nvPr/>
              </p:nvSpPr>
              <p:spPr>
                <a:xfrm>
                  <a:off x="5556873" y="3534602"/>
                  <a:ext cx="754886" cy="453472"/>
                </a:xfrm>
                <a:custGeom>
                  <a:rect b="b" l="l" r="r" t="t"/>
                  <a:pathLst>
                    <a:path extrusionOk="0" h="453472" w="754886">
                      <a:moveTo>
                        <a:pt x="115468" y="379372"/>
                      </a:moveTo>
                      <a:cubicBezTo>
                        <a:pt x="-33659" y="286732"/>
                        <a:pt x="-39308" y="144382"/>
                        <a:pt x="104171" y="59651"/>
                      </a:cubicBezTo>
                      <a:cubicBezTo>
                        <a:pt x="246520" y="-25081"/>
                        <a:pt x="483769" y="-18302"/>
                        <a:pt x="635156" y="72078"/>
                      </a:cubicBezTo>
                      <a:lnTo>
                        <a:pt x="637416" y="73208"/>
                      </a:lnTo>
                      <a:cubicBezTo>
                        <a:pt x="788803" y="165848"/>
                        <a:pt x="794452" y="309327"/>
                        <a:pt x="650973" y="394059"/>
                      </a:cubicBezTo>
                      <a:cubicBezTo>
                        <a:pt x="507494" y="478790"/>
                        <a:pt x="267985" y="472012"/>
                        <a:pt x="117728" y="379372"/>
                      </a:cubicBezTo>
                      <a:lnTo>
                        <a:pt x="115468" y="379372"/>
                      </a:lnTo>
                      <a:close/>
                    </a:path>
                  </a:pathLst>
                </a:custGeom>
                <a:solidFill>
                  <a:srgbClr val="FDCC5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3" name="Google Shape;963;p56"/>
              <p:cNvGrpSpPr/>
              <p:nvPr/>
            </p:nvGrpSpPr>
            <p:grpSpPr>
              <a:xfrm>
                <a:off x="5534278" y="3373047"/>
                <a:ext cx="758402" cy="534815"/>
                <a:chOff x="5534278" y="3373047"/>
                <a:chExt cx="758402" cy="534815"/>
              </a:xfrm>
            </p:grpSpPr>
            <p:grpSp>
              <p:nvGrpSpPr>
                <p:cNvPr id="964" name="Google Shape;964;p56"/>
                <p:cNvGrpSpPr/>
                <p:nvPr/>
              </p:nvGrpSpPr>
              <p:grpSpPr>
                <a:xfrm>
                  <a:off x="5534278" y="3373047"/>
                  <a:ext cx="758402" cy="534815"/>
                  <a:chOff x="5534278" y="3373047"/>
                  <a:chExt cx="758402" cy="534815"/>
                </a:xfrm>
              </p:grpSpPr>
              <p:sp>
                <p:nvSpPr>
                  <p:cNvPr id="965" name="Google Shape;965;p56"/>
                  <p:cNvSpPr/>
                  <p:nvPr/>
                </p:nvSpPr>
                <p:spPr>
                  <a:xfrm>
                    <a:off x="5534511" y="3589734"/>
                    <a:ext cx="758169" cy="318128"/>
                  </a:xfrm>
                  <a:custGeom>
                    <a:rect b="b" l="l" r="r" t="t"/>
                    <a:pathLst>
                      <a:path extrusionOk="0" h="318128" w="758169">
                        <a:moveTo>
                          <a:pt x="120884" y="244027"/>
                        </a:moveTo>
                        <a:lnTo>
                          <a:pt x="118624" y="242898"/>
                        </a:lnTo>
                        <a:cubicBezTo>
                          <a:pt x="44060" y="196577"/>
                          <a:pt x="5649" y="137830"/>
                          <a:pt x="3389" y="80213"/>
                        </a:cubicBezTo>
                        <a:cubicBezTo>
                          <a:pt x="2259" y="53099"/>
                          <a:pt x="1130" y="27114"/>
                          <a:pt x="0" y="0"/>
                        </a:cubicBezTo>
                        <a:cubicBezTo>
                          <a:pt x="2259" y="57617"/>
                          <a:pt x="40671" y="116365"/>
                          <a:pt x="115235" y="162685"/>
                        </a:cubicBezTo>
                        <a:lnTo>
                          <a:pt x="117495" y="163815"/>
                        </a:lnTo>
                        <a:cubicBezTo>
                          <a:pt x="268882" y="256455"/>
                          <a:pt x="507260" y="263233"/>
                          <a:pt x="650739" y="178501"/>
                        </a:cubicBezTo>
                        <a:cubicBezTo>
                          <a:pt x="721914" y="136700"/>
                          <a:pt x="755807" y="80213"/>
                          <a:pt x="754677" y="22595"/>
                        </a:cubicBezTo>
                        <a:cubicBezTo>
                          <a:pt x="755807" y="49709"/>
                          <a:pt x="756937" y="75694"/>
                          <a:pt x="758066" y="102808"/>
                        </a:cubicBezTo>
                        <a:cubicBezTo>
                          <a:pt x="760326" y="160425"/>
                          <a:pt x="725303" y="216913"/>
                          <a:pt x="654129" y="258714"/>
                        </a:cubicBezTo>
                        <a:cubicBezTo>
                          <a:pt x="510650" y="343446"/>
                          <a:pt x="272271" y="336667"/>
                          <a:pt x="120884" y="244027"/>
                        </a:cubicBezTo>
                        <a:close/>
                      </a:path>
                    </a:pathLst>
                  </a:custGeom>
                  <a:solidFill>
                    <a:srgbClr val="FDB61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6" name="Google Shape;966;p56"/>
                  <p:cNvSpPr/>
                  <p:nvPr/>
                </p:nvSpPr>
                <p:spPr>
                  <a:xfrm>
                    <a:off x="5534278" y="3373047"/>
                    <a:ext cx="754886" cy="453472"/>
                  </a:xfrm>
                  <a:custGeom>
                    <a:rect b="b" l="l" r="r" t="t"/>
                    <a:pathLst>
                      <a:path extrusionOk="0" h="453472" w="754886">
                        <a:moveTo>
                          <a:pt x="115468" y="379372"/>
                        </a:moveTo>
                        <a:cubicBezTo>
                          <a:pt x="-33659" y="286732"/>
                          <a:pt x="-39308" y="144382"/>
                          <a:pt x="104171" y="59651"/>
                        </a:cubicBezTo>
                        <a:cubicBezTo>
                          <a:pt x="246520" y="-25081"/>
                          <a:pt x="483769" y="-18302"/>
                          <a:pt x="635156" y="72078"/>
                        </a:cubicBezTo>
                        <a:lnTo>
                          <a:pt x="637416" y="73208"/>
                        </a:lnTo>
                        <a:cubicBezTo>
                          <a:pt x="788803" y="165848"/>
                          <a:pt x="794452" y="309327"/>
                          <a:pt x="650973" y="394059"/>
                        </a:cubicBezTo>
                        <a:cubicBezTo>
                          <a:pt x="507494" y="478790"/>
                          <a:pt x="267985" y="472012"/>
                          <a:pt x="117728" y="379372"/>
                        </a:cubicBezTo>
                        <a:lnTo>
                          <a:pt x="115468" y="379372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67" name="Google Shape;967;p56"/>
                <p:cNvSpPr/>
                <p:nvPr/>
              </p:nvSpPr>
              <p:spPr>
                <a:xfrm>
                  <a:off x="5709623" y="3482407"/>
                  <a:ext cx="418009" cy="238378"/>
                </a:xfrm>
                <a:custGeom>
                  <a:rect b="b" l="l" r="r" t="t"/>
                  <a:pathLst>
                    <a:path extrusionOk="0" h="238378" w="418009">
                      <a:moveTo>
                        <a:pt x="30503" y="0"/>
                      </a:moveTo>
                      <a:lnTo>
                        <a:pt x="74564" y="24855"/>
                      </a:lnTo>
                      <a:cubicBezTo>
                        <a:pt x="102808" y="15817"/>
                        <a:pt x="132181" y="12427"/>
                        <a:pt x="162685" y="14687"/>
                      </a:cubicBezTo>
                      <a:cubicBezTo>
                        <a:pt x="193188" y="16946"/>
                        <a:pt x="220302" y="25984"/>
                        <a:pt x="245157" y="39541"/>
                      </a:cubicBezTo>
                      <a:lnTo>
                        <a:pt x="246287" y="40671"/>
                      </a:lnTo>
                      <a:lnTo>
                        <a:pt x="179631" y="71174"/>
                      </a:lnTo>
                      <a:cubicBezTo>
                        <a:pt x="166074" y="63266"/>
                        <a:pt x="152517" y="58747"/>
                        <a:pt x="140090" y="57617"/>
                      </a:cubicBezTo>
                      <a:cubicBezTo>
                        <a:pt x="127662" y="56488"/>
                        <a:pt x="116365" y="58747"/>
                        <a:pt x="105067" y="63266"/>
                      </a:cubicBezTo>
                      <a:cubicBezTo>
                        <a:pt x="93770" y="67785"/>
                        <a:pt x="89251" y="73434"/>
                        <a:pt x="90380" y="79083"/>
                      </a:cubicBezTo>
                      <a:cubicBezTo>
                        <a:pt x="91510" y="84732"/>
                        <a:pt x="97159" y="90380"/>
                        <a:pt x="107327" y="94899"/>
                      </a:cubicBezTo>
                      <a:cubicBezTo>
                        <a:pt x="116365" y="100548"/>
                        <a:pt x="126533" y="102808"/>
                        <a:pt x="136700" y="103938"/>
                      </a:cubicBezTo>
                      <a:cubicBezTo>
                        <a:pt x="146868" y="105067"/>
                        <a:pt x="163815" y="103938"/>
                        <a:pt x="185280" y="101678"/>
                      </a:cubicBezTo>
                      <a:cubicBezTo>
                        <a:pt x="227081" y="93770"/>
                        <a:pt x="262103" y="90380"/>
                        <a:pt x="292607" y="91510"/>
                      </a:cubicBezTo>
                      <a:cubicBezTo>
                        <a:pt x="323110" y="92640"/>
                        <a:pt x="351354" y="100548"/>
                        <a:pt x="377338" y="115235"/>
                      </a:cubicBezTo>
                      <a:cubicBezTo>
                        <a:pt x="401063" y="128792"/>
                        <a:pt x="413491" y="143479"/>
                        <a:pt x="412361" y="158166"/>
                      </a:cubicBezTo>
                      <a:cubicBezTo>
                        <a:pt x="412361" y="172853"/>
                        <a:pt x="399934" y="187539"/>
                        <a:pt x="376209" y="199967"/>
                      </a:cubicBezTo>
                      <a:lnTo>
                        <a:pt x="418010" y="223692"/>
                      </a:lnTo>
                      <a:lnTo>
                        <a:pt x="386377" y="238378"/>
                      </a:lnTo>
                      <a:lnTo>
                        <a:pt x="344576" y="214654"/>
                      </a:lnTo>
                      <a:cubicBezTo>
                        <a:pt x="315202" y="225951"/>
                        <a:pt x="283569" y="230470"/>
                        <a:pt x="250806" y="229340"/>
                      </a:cubicBezTo>
                      <a:cubicBezTo>
                        <a:pt x="218043" y="228211"/>
                        <a:pt x="187539" y="219173"/>
                        <a:pt x="158166" y="202226"/>
                      </a:cubicBezTo>
                      <a:lnTo>
                        <a:pt x="157036" y="201096"/>
                      </a:lnTo>
                      <a:lnTo>
                        <a:pt x="223692" y="171723"/>
                      </a:lnTo>
                      <a:cubicBezTo>
                        <a:pt x="239508" y="180761"/>
                        <a:pt x="254195" y="185280"/>
                        <a:pt x="268882" y="185280"/>
                      </a:cubicBezTo>
                      <a:cubicBezTo>
                        <a:pt x="283569" y="185280"/>
                        <a:pt x="295996" y="183020"/>
                        <a:pt x="309553" y="177372"/>
                      </a:cubicBezTo>
                      <a:cubicBezTo>
                        <a:pt x="320851" y="172853"/>
                        <a:pt x="325370" y="167204"/>
                        <a:pt x="325370" y="161555"/>
                      </a:cubicBezTo>
                      <a:cubicBezTo>
                        <a:pt x="325370" y="155906"/>
                        <a:pt x="319721" y="150257"/>
                        <a:pt x="310683" y="145738"/>
                      </a:cubicBezTo>
                      <a:cubicBezTo>
                        <a:pt x="299385" y="138960"/>
                        <a:pt x="289217" y="135571"/>
                        <a:pt x="277920" y="135571"/>
                      </a:cubicBezTo>
                      <a:cubicBezTo>
                        <a:pt x="266622" y="134441"/>
                        <a:pt x="250806" y="135571"/>
                        <a:pt x="230470" y="138960"/>
                      </a:cubicBezTo>
                      <a:cubicBezTo>
                        <a:pt x="186410" y="146868"/>
                        <a:pt x="150258" y="150257"/>
                        <a:pt x="122014" y="149128"/>
                      </a:cubicBezTo>
                      <a:cubicBezTo>
                        <a:pt x="93770" y="147998"/>
                        <a:pt x="65526" y="140090"/>
                        <a:pt x="39541" y="125403"/>
                      </a:cubicBezTo>
                      <a:cubicBezTo>
                        <a:pt x="15817" y="111846"/>
                        <a:pt x="4519" y="98289"/>
                        <a:pt x="5649" y="82472"/>
                      </a:cubicBezTo>
                      <a:cubicBezTo>
                        <a:pt x="6778" y="66656"/>
                        <a:pt x="19206" y="51969"/>
                        <a:pt x="42931" y="39541"/>
                      </a:cubicBezTo>
                      <a:lnTo>
                        <a:pt x="0" y="14687"/>
                      </a:lnTo>
                      <a:lnTo>
                        <a:pt x="305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8" name="Google Shape;968;p56"/>
              <p:cNvGrpSpPr/>
              <p:nvPr/>
            </p:nvGrpSpPr>
            <p:grpSpPr>
              <a:xfrm>
                <a:off x="6666444" y="2870228"/>
                <a:ext cx="539498" cy="770404"/>
                <a:chOff x="6666444" y="2870228"/>
                <a:chExt cx="539498" cy="770404"/>
              </a:xfrm>
            </p:grpSpPr>
            <p:grpSp>
              <p:nvGrpSpPr>
                <p:cNvPr id="969" name="Google Shape;969;p56"/>
                <p:cNvGrpSpPr/>
                <p:nvPr/>
              </p:nvGrpSpPr>
              <p:grpSpPr>
                <a:xfrm>
                  <a:off x="6666444" y="2870228"/>
                  <a:ext cx="539498" cy="770404"/>
                  <a:chOff x="6666444" y="2870228"/>
                  <a:chExt cx="539498" cy="770404"/>
                </a:xfrm>
              </p:grpSpPr>
              <p:sp>
                <p:nvSpPr>
                  <p:cNvPr id="970" name="Google Shape;970;p56"/>
                  <p:cNvSpPr/>
                  <p:nvPr/>
                </p:nvSpPr>
                <p:spPr>
                  <a:xfrm>
                    <a:off x="6666444" y="2875728"/>
                    <a:ext cx="383069" cy="764904"/>
                  </a:xfrm>
                  <a:custGeom>
                    <a:rect b="b" l="l" r="r" t="t"/>
                    <a:pathLst>
                      <a:path extrusionOk="0" h="764904" w="383069">
                        <a:moveTo>
                          <a:pt x="23807" y="171723"/>
                        </a:moveTo>
                        <a:lnTo>
                          <a:pt x="24937" y="169463"/>
                        </a:lnTo>
                        <a:cubicBezTo>
                          <a:pt x="53181" y="86991"/>
                          <a:pt x="101760" y="36152"/>
                          <a:pt x="158248" y="20336"/>
                        </a:cubicBezTo>
                        <a:cubicBezTo>
                          <a:pt x="184232" y="13557"/>
                          <a:pt x="210217" y="6779"/>
                          <a:pt x="236201" y="0"/>
                        </a:cubicBezTo>
                        <a:cubicBezTo>
                          <a:pt x="180843" y="14687"/>
                          <a:pt x="131134" y="65526"/>
                          <a:pt x="102890" y="149128"/>
                        </a:cubicBezTo>
                        <a:lnTo>
                          <a:pt x="101760" y="151387"/>
                        </a:lnTo>
                        <a:cubicBezTo>
                          <a:pt x="45273" y="319721"/>
                          <a:pt x="92722" y="553580"/>
                          <a:pt x="207957" y="674465"/>
                        </a:cubicBezTo>
                        <a:cubicBezTo>
                          <a:pt x="264445" y="734341"/>
                          <a:pt x="327712" y="755807"/>
                          <a:pt x="383070" y="739990"/>
                        </a:cubicBezTo>
                        <a:cubicBezTo>
                          <a:pt x="357085" y="746769"/>
                          <a:pt x="331101" y="753547"/>
                          <a:pt x="305116" y="760326"/>
                        </a:cubicBezTo>
                        <a:cubicBezTo>
                          <a:pt x="249759" y="775013"/>
                          <a:pt x="186492" y="754677"/>
                          <a:pt x="130004" y="694800"/>
                        </a:cubicBezTo>
                        <a:cubicBezTo>
                          <a:pt x="14769" y="573916"/>
                          <a:pt x="-32681" y="338927"/>
                          <a:pt x="23807" y="171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1" name="Google Shape;971;p56"/>
                  <p:cNvSpPr/>
                  <p:nvPr/>
                </p:nvSpPr>
                <p:spPr>
                  <a:xfrm>
                    <a:off x="6742828" y="2870228"/>
                    <a:ext cx="463114" cy="750460"/>
                  </a:xfrm>
                  <a:custGeom>
                    <a:rect b="b" l="l" r="r" t="t"/>
                    <a:pathLst>
                      <a:path extrusionOk="0" h="750460" w="463114">
                        <a:moveTo>
                          <a:pt x="25377" y="153498"/>
                        </a:moveTo>
                        <a:cubicBezTo>
                          <a:pt x="81864" y="-12576"/>
                          <a:pt x="219695" y="-49858"/>
                          <a:pt x="333800" y="71026"/>
                        </a:cubicBezTo>
                        <a:cubicBezTo>
                          <a:pt x="447905" y="190780"/>
                          <a:pt x="495355" y="423509"/>
                          <a:pt x="439997" y="591843"/>
                        </a:cubicBezTo>
                        <a:lnTo>
                          <a:pt x="438867" y="594103"/>
                        </a:lnTo>
                        <a:cubicBezTo>
                          <a:pt x="382380" y="762436"/>
                          <a:pt x="244549" y="800848"/>
                          <a:pt x="129314" y="679964"/>
                        </a:cubicBezTo>
                        <a:cubicBezTo>
                          <a:pt x="15209" y="559080"/>
                          <a:pt x="-32241" y="325221"/>
                          <a:pt x="23117" y="156887"/>
                        </a:cubicBezTo>
                        <a:lnTo>
                          <a:pt x="25377" y="153498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72" name="Google Shape;972;p56"/>
                <p:cNvSpPr/>
                <p:nvPr/>
              </p:nvSpPr>
              <p:spPr>
                <a:xfrm>
                  <a:off x="6861422" y="3003391"/>
                  <a:ext cx="230712" cy="450772"/>
                </a:xfrm>
                <a:custGeom>
                  <a:rect b="b" l="l" r="r" t="t"/>
                  <a:pathLst>
                    <a:path extrusionOk="0" h="450772" w="230712">
                      <a:moveTo>
                        <a:pt x="50261" y="0"/>
                      </a:moveTo>
                      <a:lnTo>
                        <a:pt x="68337" y="47450"/>
                      </a:lnTo>
                      <a:cubicBezTo>
                        <a:pt x="89803" y="27114"/>
                        <a:pt x="109009" y="19206"/>
                        <a:pt x="127085" y="21465"/>
                      </a:cubicBezTo>
                      <a:cubicBezTo>
                        <a:pt x="145161" y="24855"/>
                        <a:pt x="158718" y="39541"/>
                        <a:pt x="168886" y="66656"/>
                      </a:cubicBezTo>
                      <a:lnTo>
                        <a:pt x="168886" y="67785"/>
                      </a:lnTo>
                      <a:lnTo>
                        <a:pt x="115787" y="131052"/>
                      </a:lnTo>
                      <a:cubicBezTo>
                        <a:pt x="110138" y="116365"/>
                        <a:pt x="103360" y="108457"/>
                        <a:pt x="96581" y="107327"/>
                      </a:cubicBezTo>
                      <a:cubicBezTo>
                        <a:pt x="89803" y="106197"/>
                        <a:pt x="81894" y="110716"/>
                        <a:pt x="72857" y="119754"/>
                      </a:cubicBezTo>
                      <a:cubicBezTo>
                        <a:pt x="63818" y="129922"/>
                        <a:pt x="59299" y="141220"/>
                        <a:pt x="58170" y="151387"/>
                      </a:cubicBezTo>
                      <a:cubicBezTo>
                        <a:pt x="57040" y="161555"/>
                        <a:pt x="58170" y="172853"/>
                        <a:pt x="61559" y="183020"/>
                      </a:cubicBezTo>
                      <a:cubicBezTo>
                        <a:pt x="64948" y="193188"/>
                        <a:pt x="70597" y="198837"/>
                        <a:pt x="76246" y="199967"/>
                      </a:cubicBezTo>
                      <a:cubicBezTo>
                        <a:pt x="81894" y="201097"/>
                        <a:pt x="93192" y="198837"/>
                        <a:pt x="107879" y="192059"/>
                      </a:cubicBezTo>
                      <a:cubicBezTo>
                        <a:pt x="137252" y="172853"/>
                        <a:pt x="159848" y="163815"/>
                        <a:pt x="179054" y="164944"/>
                      </a:cubicBezTo>
                      <a:cubicBezTo>
                        <a:pt x="197130" y="166074"/>
                        <a:pt x="211816" y="179631"/>
                        <a:pt x="221984" y="207875"/>
                      </a:cubicBezTo>
                      <a:cubicBezTo>
                        <a:pt x="231022" y="233859"/>
                        <a:pt x="233282" y="260974"/>
                        <a:pt x="227633" y="290347"/>
                      </a:cubicBezTo>
                      <a:cubicBezTo>
                        <a:pt x="221984" y="319721"/>
                        <a:pt x="208427" y="349095"/>
                        <a:pt x="189221" y="376209"/>
                      </a:cubicBezTo>
                      <a:lnTo>
                        <a:pt x="206168" y="420269"/>
                      </a:lnTo>
                      <a:lnTo>
                        <a:pt x="180183" y="450773"/>
                      </a:lnTo>
                      <a:lnTo>
                        <a:pt x="163237" y="406712"/>
                      </a:lnTo>
                      <a:cubicBezTo>
                        <a:pt x="140642" y="430437"/>
                        <a:pt x="119176" y="441735"/>
                        <a:pt x="98841" y="442864"/>
                      </a:cubicBezTo>
                      <a:cubicBezTo>
                        <a:pt x="78505" y="442864"/>
                        <a:pt x="62688" y="427048"/>
                        <a:pt x="51391" y="394285"/>
                      </a:cubicBezTo>
                      <a:lnTo>
                        <a:pt x="51391" y="393155"/>
                      </a:lnTo>
                      <a:lnTo>
                        <a:pt x="104490" y="329889"/>
                      </a:lnTo>
                      <a:cubicBezTo>
                        <a:pt x="111268" y="346835"/>
                        <a:pt x="118047" y="354744"/>
                        <a:pt x="127085" y="354744"/>
                      </a:cubicBezTo>
                      <a:cubicBezTo>
                        <a:pt x="136123" y="354744"/>
                        <a:pt x="145161" y="349095"/>
                        <a:pt x="155329" y="336667"/>
                      </a:cubicBezTo>
                      <a:cubicBezTo>
                        <a:pt x="164367" y="326500"/>
                        <a:pt x="170015" y="315202"/>
                        <a:pt x="171145" y="303904"/>
                      </a:cubicBezTo>
                      <a:cubicBezTo>
                        <a:pt x="173405" y="292607"/>
                        <a:pt x="172275" y="282439"/>
                        <a:pt x="167756" y="272271"/>
                      </a:cubicBezTo>
                      <a:cubicBezTo>
                        <a:pt x="163237" y="260974"/>
                        <a:pt x="157588" y="254195"/>
                        <a:pt x="151939" y="253065"/>
                      </a:cubicBezTo>
                      <a:cubicBezTo>
                        <a:pt x="145161" y="251936"/>
                        <a:pt x="134993" y="255325"/>
                        <a:pt x="121436" y="262103"/>
                      </a:cubicBezTo>
                      <a:cubicBezTo>
                        <a:pt x="90932" y="280180"/>
                        <a:pt x="67208" y="289218"/>
                        <a:pt x="50261" y="289218"/>
                      </a:cubicBezTo>
                      <a:cubicBezTo>
                        <a:pt x="33315" y="289218"/>
                        <a:pt x="18628" y="274531"/>
                        <a:pt x="8460" y="247417"/>
                      </a:cubicBezTo>
                      <a:cubicBezTo>
                        <a:pt x="-578" y="222562"/>
                        <a:pt x="-2837" y="194318"/>
                        <a:pt x="3941" y="163815"/>
                      </a:cubicBezTo>
                      <a:cubicBezTo>
                        <a:pt x="10720" y="133311"/>
                        <a:pt x="24277" y="103938"/>
                        <a:pt x="44613" y="75694"/>
                      </a:cubicBezTo>
                      <a:lnTo>
                        <a:pt x="27666" y="29374"/>
                      </a:lnTo>
                      <a:lnTo>
                        <a:pt x="502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3" name="Google Shape;973;p56"/>
              <p:cNvGrpSpPr/>
              <p:nvPr/>
            </p:nvGrpSpPr>
            <p:grpSpPr>
              <a:xfrm>
                <a:off x="4946804" y="2884993"/>
                <a:ext cx="758403" cy="533685"/>
                <a:chOff x="4946804" y="2884993"/>
                <a:chExt cx="758403" cy="533685"/>
              </a:xfrm>
            </p:grpSpPr>
            <p:grpSp>
              <p:nvGrpSpPr>
                <p:cNvPr id="974" name="Google Shape;974;p56"/>
                <p:cNvGrpSpPr/>
                <p:nvPr/>
              </p:nvGrpSpPr>
              <p:grpSpPr>
                <a:xfrm>
                  <a:off x="4946804" y="2884993"/>
                  <a:ext cx="758403" cy="533685"/>
                  <a:chOff x="4946804" y="2884993"/>
                  <a:chExt cx="758403" cy="533685"/>
                </a:xfrm>
              </p:grpSpPr>
              <p:sp>
                <p:nvSpPr>
                  <p:cNvPr id="975" name="Google Shape;975;p56"/>
                  <p:cNvSpPr/>
                  <p:nvPr/>
                </p:nvSpPr>
                <p:spPr>
                  <a:xfrm>
                    <a:off x="4947038" y="3100550"/>
                    <a:ext cx="758169" cy="318128"/>
                  </a:xfrm>
                  <a:custGeom>
                    <a:rect b="b" l="l" r="r" t="t"/>
                    <a:pathLst>
                      <a:path extrusionOk="0" h="318128" w="758169">
                        <a:moveTo>
                          <a:pt x="120884" y="244027"/>
                        </a:moveTo>
                        <a:lnTo>
                          <a:pt x="118624" y="242898"/>
                        </a:lnTo>
                        <a:cubicBezTo>
                          <a:pt x="44060" y="196577"/>
                          <a:pt x="5649" y="137830"/>
                          <a:pt x="3389" y="80213"/>
                        </a:cubicBezTo>
                        <a:cubicBezTo>
                          <a:pt x="2259" y="53099"/>
                          <a:pt x="1130" y="27114"/>
                          <a:pt x="0" y="0"/>
                        </a:cubicBezTo>
                        <a:cubicBezTo>
                          <a:pt x="2259" y="57617"/>
                          <a:pt x="40671" y="116365"/>
                          <a:pt x="115235" y="162685"/>
                        </a:cubicBezTo>
                        <a:lnTo>
                          <a:pt x="117495" y="163815"/>
                        </a:lnTo>
                        <a:cubicBezTo>
                          <a:pt x="268882" y="256455"/>
                          <a:pt x="507260" y="263233"/>
                          <a:pt x="650739" y="178501"/>
                        </a:cubicBezTo>
                        <a:cubicBezTo>
                          <a:pt x="721914" y="136700"/>
                          <a:pt x="755807" y="80213"/>
                          <a:pt x="754677" y="22595"/>
                        </a:cubicBezTo>
                        <a:cubicBezTo>
                          <a:pt x="755807" y="49709"/>
                          <a:pt x="756937" y="75694"/>
                          <a:pt x="758066" y="102808"/>
                        </a:cubicBezTo>
                        <a:cubicBezTo>
                          <a:pt x="760326" y="160425"/>
                          <a:pt x="725303" y="216913"/>
                          <a:pt x="654129" y="258714"/>
                        </a:cubicBezTo>
                        <a:cubicBezTo>
                          <a:pt x="510650" y="343446"/>
                          <a:pt x="272271" y="336667"/>
                          <a:pt x="120884" y="24402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6" name="Google Shape;976;p56"/>
                  <p:cNvSpPr/>
                  <p:nvPr/>
                </p:nvSpPr>
                <p:spPr>
                  <a:xfrm>
                    <a:off x="4957205" y="3147999"/>
                    <a:ext cx="362651" cy="268881"/>
                  </a:xfrm>
                  <a:custGeom>
                    <a:rect b="b" l="l" r="r" t="t"/>
                    <a:pathLst>
                      <a:path extrusionOk="0" h="268881" w="362651">
                        <a:moveTo>
                          <a:pt x="0" y="0"/>
                        </a:moveTo>
                        <a:lnTo>
                          <a:pt x="5649" y="86991"/>
                        </a:lnTo>
                        <a:cubicBezTo>
                          <a:pt x="22595" y="126533"/>
                          <a:pt x="56488" y="163815"/>
                          <a:pt x="107327" y="195448"/>
                        </a:cubicBezTo>
                        <a:lnTo>
                          <a:pt x="109586" y="196577"/>
                        </a:lnTo>
                        <a:cubicBezTo>
                          <a:pt x="161555" y="228211"/>
                          <a:pt x="255325" y="265493"/>
                          <a:pt x="362652" y="268882"/>
                        </a:cubicBezTo>
                        <a:lnTo>
                          <a:pt x="357003" y="188669"/>
                        </a:lnTo>
                        <a:cubicBezTo>
                          <a:pt x="292607" y="177372"/>
                          <a:pt x="157036" y="147998"/>
                          <a:pt x="106197" y="117495"/>
                        </a:cubicBezTo>
                        <a:lnTo>
                          <a:pt x="103938" y="116365"/>
                        </a:lnTo>
                        <a:cubicBezTo>
                          <a:pt x="50839" y="82472"/>
                          <a:pt x="16946" y="4180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DB614">
                      <a:alpha val="25098"/>
                    </a:srgbClr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7" name="Google Shape;977;p56"/>
                  <p:cNvSpPr/>
                  <p:nvPr/>
                </p:nvSpPr>
                <p:spPr>
                  <a:xfrm>
                    <a:off x="4974152" y="3180762"/>
                    <a:ext cx="233859" cy="221432"/>
                  </a:xfrm>
                  <a:custGeom>
                    <a:rect b="b" l="l" r="r" t="t"/>
                    <a:pathLst>
                      <a:path extrusionOk="0" h="221432" w="233859">
                        <a:moveTo>
                          <a:pt x="88121" y="83602"/>
                        </a:moveTo>
                        <a:cubicBezTo>
                          <a:pt x="48580" y="58747"/>
                          <a:pt x="19206" y="30504"/>
                          <a:pt x="0" y="0"/>
                        </a:cubicBezTo>
                        <a:lnTo>
                          <a:pt x="5649" y="84732"/>
                        </a:lnTo>
                        <a:cubicBezTo>
                          <a:pt x="24855" y="112976"/>
                          <a:pt x="53099" y="140090"/>
                          <a:pt x="91510" y="163815"/>
                        </a:cubicBezTo>
                        <a:lnTo>
                          <a:pt x="93770" y="164944"/>
                        </a:lnTo>
                        <a:cubicBezTo>
                          <a:pt x="135571" y="189799"/>
                          <a:pt x="183020" y="209005"/>
                          <a:pt x="233859" y="221432"/>
                        </a:cubicBezTo>
                        <a:lnTo>
                          <a:pt x="228211" y="141220"/>
                        </a:lnTo>
                        <a:cubicBezTo>
                          <a:pt x="178502" y="128792"/>
                          <a:pt x="131052" y="110716"/>
                          <a:pt x="90380" y="85862"/>
                        </a:cubicBezTo>
                        <a:lnTo>
                          <a:pt x="88121" y="83602"/>
                        </a:lnTo>
                        <a:close/>
                      </a:path>
                    </a:pathLst>
                  </a:custGeom>
                  <a:solidFill>
                    <a:srgbClr val="FDB614">
                      <a:alpha val="67058"/>
                    </a:srgbClr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8" name="Google Shape;978;p56"/>
                  <p:cNvSpPr/>
                  <p:nvPr/>
                </p:nvSpPr>
                <p:spPr>
                  <a:xfrm>
                    <a:off x="4946804" y="2884993"/>
                    <a:ext cx="754886" cy="453472"/>
                  </a:xfrm>
                  <a:custGeom>
                    <a:rect b="b" l="l" r="r" t="t"/>
                    <a:pathLst>
                      <a:path extrusionOk="0" h="453472" w="754886">
                        <a:moveTo>
                          <a:pt x="115468" y="379372"/>
                        </a:moveTo>
                        <a:cubicBezTo>
                          <a:pt x="-33659" y="286732"/>
                          <a:pt x="-39308" y="144382"/>
                          <a:pt x="104171" y="59651"/>
                        </a:cubicBezTo>
                        <a:cubicBezTo>
                          <a:pt x="246520" y="-25081"/>
                          <a:pt x="483769" y="-18302"/>
                          <a:pt x="635156" y="72078"/>
                        </a:cubicBezTo>
                        <a:lnTo>
                          <a:pt x="637416" y="73208"/>
                        </a:lnTo>
                        <a:cubicBezTo>
                          <a:pt x="788803" y="165848"/>
                          <a:pt x="794452" y="309327"/>
                          <a:pt x="650973" y="394059"/>
                        </a:cubicBezTo>
                        <a:cubicBezTo>
                          <a:pt x="507494" y="478790"/>
                          <a:pt x="267985" y="472012"/>
                          <a:pt x="117728" y="379372"/>
                        </a:cubicBezTo>
                        <a:lnTo>
                          <a:pt x="115468" y="379372"/>
                        </a:lnTo>
                        <a:close/>
                      </a:path>
                    </a:pathLst>
                  </a:custGeom>
                  <a:solidFill>
                    <a:srgbClr val="FFBC5A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79" name="Google Shape;979;p56"/>
                <p:cNvSpPr/>
                <p:nvPr/>
              </p:nvSpPr>
              <p:spPr>
                <a:xfrm>
                  <a:off x="5122150" y="2993223"/>
                  <a:ext cx="418009" cy="238378"/>
                </a:xfrm>
                <a:custGeom>
                  <a:rect b="b" l="l" r="r" t="t"/>
                  <a:pathLst>
                    <a:path extrusionOk="0" h="238378" w="418009">
                      <a:moveTo>
                        <a:pt x="30503" y="0"/>
                      </a:moveTo>
                      <a:lnTo>
                        <a:pt x="74564" y="24855"/>
                      </a:lnTo>
                      <a:cubicBezTo>
                        <a:pt x="102808" y="15817"/>
                        <a:pt x="132181" y="12427"/>
                        <a:pt x="162685" y="14687"/>
                      </a:cubicBezTo>
                      <a:cubicBezTo>
                        <a:pt x="193188" y="16946"/>
                        <a:pt x="220302" y="25984"/>
                        <a:pt x="245157" y="39541"/>
                      </a:cubicBezTo>
                      <a:lnTo>
                        <a:pt x="246287" y="40671"/>
                      </a:lnTo>
                      <a:lnTo>
                        <a:pt x="179631" y="71175"/>
                      </a:lnTo>
                      <a:cubicBezTo>
                        <a:pt x="166074" y="63266"/>
                        <a:pt x="152517" y="58747"/>
                        <a:pt x="140090" y="57617"/>
                      </a:cubicBezTo>
                      <a:cubicBezTo>
                        <a:pt x="127662" y="56488"/>
                        <a:pt x="116365" y="58747"/>
                        <a:pt x="105067" y="63266"/>
                      </a:cubicBezTo>
                      <a:cubicBezTo>
                        <a:pt x="93770" y="67785"/>
                        <a:pt x="89251" y="73434"/>
                        <a:pt x="90380" y="79083"/>
                      </a:cubicBezTo>
                      <a:cubicBezTo>
                        <a:pt x="91510" y="84732"/>
                        <a:pt x="97159" y="90380"/>
                        <a:pt x="107327" y="94899"/>
                      </a:cubicBezTo>
                      <a:cubicBezTo>
                        <a:pt x="116365" y="100548"/>
                        <a:pt x="126533" y="102808"/>
                        <a:pt x="136700" y="103938"/>
                      </a:cubicBezTo>
                      <a:cubicBezTo>
                        <a:pt x="146868" y="105067"/>
                        <a:pt x="163815" y="103938"/>
                        <a:pt x="185280" y="101678"/>
                      </a:cubicBezTo>
                      <a:cubicBezTo>
                        <a:pt x="227081" y="93770"/>
                        <a:pt x="262103" y="90380"/>
                        <a:pt x="292607" y="91510"/>
                      </a:cubicBezTo>
                      <a:cubicBezTo>
                        <a:pt x="323110" y="92640"/>
                        <a:pt x="351354" y="100548"/>
                        <a:pt x="377338" y="115235"/>
                      </a:cubicBezTo>
                      <a:cubicBezTo>
                        <a:pt x="401063" y="128792"/>
                        <a:pt x="413491" y="143479"/>
                        <a:pt x="412361" y="158166"/>
                      </a:cubicBezTo>
                      <a:cubicBezTo>
                        <a:pt x="412361" y="172853"/>
                        <a:pt x="399934" y="187539"/>
                        <a:pt x="376209" y="199967"/>
                      </a:cubicBezTo>
                      <a:lnTo>
                        <a:pt x="418010" y="223692"/>
                      </a:lnTo>
                      <a:lnTo>
                        <a:pt x="386377" y="238378"/>
                      </a:lnTo>
                      <a:lnTo>
                        <a:pt x="344576" y="214654"/>
                      </a:lnTo>
                      <a:cubicBezTo>
                        <a:pt x="315202" y="225951"/>
                        <a:pt x="283569" y="230470"/>
                        <a:pt x="250806" y="229341"/>
                      </a:cubicBezTo>
                      <a:cubicBezTo>
                        <a:pt x="218043" y="228211"/>
                        <a:pt x="187539" y="219173"/>
                        <a:pt x="158166" y="202226"/>
                      </a:cubicBezTo>
                      <a:lnTo>
                        <a:pt x="157036" y="201097"/>
                      </a:lnTo>
                      <a:lnTo>
                        <a:pt x="223692" y="171723"/>
                      </a:lnTo>
                      <a:cubicBezTo>
                        <a:pt x="239508" y="180761"/>
                        <a:pt x="254195" y="185280"/>
                        <a:pt x="268882" y="185280"/>
                      </a:cubicBezTo>
                      <a:cubicBezTo>
                        <a:pt x="283569" y="185280"/>
                        <a:pt x="295996" y="183020"/>
                        <a:pt x="309553" y="177372"/>
                      </a:cubicBezTo>
                      <a:cubicBezTo>
                        <a:pt x="320851" y="172853"/>
                        <a:pt x="325370" y="167204"/>
                        <a:pt x="325370" y="161555"/>
                      </a:cubicBezTo>
                      <a:cubicBezTo>
                        <a:pt x="325370" y="155906"/>
                        <a:pt x="319721" y="150258"/>
                        <a:pt x="310683" y="145738"/>
                      </a:cubicBezTo>
                      <a:cubicBezTo>
                        <a:pt x="299385" y="138960"/>
                        <a:pt x="289217" y="135571"/>
                        <a:pt x="277920" y="135571"/>
                      </a:cubicBezTo>
                      <a:cubicBezTo>
                        <a:pt x="266622" y="134441"/>
                        <a:pt x="250806" y="135571"/>
                        <a:pt x="230470" y="138960"/>
                      </a:cubicBezTo>
                      <a:cubicBezTo>
                        <a:pt x="186410" y="146868"/>
                        <a:pt x="150258" y="150258"/>
                        <a:pt x="122014" y="149128"/>
                      </a:cubicBezTo>
                      <a:cubicBezTo>
                        <a:pt x="93770" y="147998"/>
                        <a:pt x="65526" y="140090"/>
                        <a:pt x="39541" y="125403"/>
                      </a:cubicBezTo>
                      <a:cubicBezTo>
                        <a:pt x="15817" y="111846"/>
                        <a:pt x="4519" y="98289"/>
                        <a:pt x="5649" y="82472"/>
                      </a:cubicBezTo>
                      <a:cubicBezTo>
                        <a:pt x="6778" y="66656"/>
                        <a:pt x="19206" y="51969"/>
                        <a:pt x="42931" y="39541"/>
                      </a:cubicBezTo>
                      <a:lnTo>
                        <a:pt x="0" y="14687"/>
                      </a:lnTo>
                      <a:lnTo>
                        <a:pt x="305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0" name="Google Shape;980;p56"/>
            <p:cNvGrpSpPr/>
            <p:nvPr/>
          </p:nvGrpSpPr>
          <p:grpSpPr>
            <a:xfrm>
              <a:off x="7187287" y="2072084"/>
              <a:ext cx="2200054" cy="2479049"/>
              <a:chOff x="4663469" y="1012761"/>
              <a:chExt cx="2726101" cy="3071805"/>
            </a:xfrm>
          </p:grpSpPr>
          <p:sp>
            <p:nvSpPr>
              <p:cNvPr id="981" name="Google Shape;981;p56"/>
              <p:cNvSpPr/>
              <p:nvPr/>
            </p:nvSpPr>
            <p:spPr>
              <a:xfrm>
                <a:off x="4663469" y="3862005"/>
                <a:ext cx="272271" cy="222561"/>
              </a:xfrm>
              <a:custGeom>
                <a:rect b="b" l="l" r="r" t="t"/>
                <a:pathLst>
                  <a:path extrusionOk="0" h="222561" w="272271">
                    <a:moveTo>
                      <a:pt x="272271" y="222562"/>
                    </a:moveTo>
                    <a:lnTo>
                      <a:pt x="218043" y="103938"/>
                    </a:lnTo>
                    <a:lnTo>
                      <a:pt x="0" y="0"/>
                    </a:lnTo>
                    <a:lnTo>
                      <a:pt x="54228" y="112976"/>
                    </a:lnTo>
                    <a:close/>
                  </a:path>
                </a:pathLst>
              </a:custGeom>
              <a:solidFill>
                <a:srgbClr val="DF3326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6"/>
              <p:cNvSpPr/>
              <p:nvPr/>
            </p:nvSpPr>
            <p:spPr>
              <a:xfrm>
                <a:off x="6416850" y="1012761"/>
                <a:ext cx="972720" cy="697059"/>
              </a:xfrm>
              <a:custGeom>
                <a:rect b="b" l="l" r="r" t="t"/>
                <a:pathLst>
                  <a:path extrusionOk="0" h="697059" w="972720">
                    <a:moveTo>
                      <a:pt x="272271" y="697060"/>
                    </a:moveTo>
                    <a:lnTo>
                      <a:pt x="0" y="553580"/>
                    </a:lnTo>
                    <a:lnTo>
                      <a:pt x="699319" y="0"/>
                    </a:lnTo>
                    <a:lnTo>
                      <a:pt x="972720" y="143479"/>
                    </a:lnTo>
                    <a:close/>
                  </a:path>
                </a:pathLst>
              </a:custGeom>
              <a:solidFill>
                <a:srgbClr val="FD894B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56"/>
              <p:cNvSpPr/>
              <p:nvPr/>
            </p:nvSpPr>
            <p:spPr>
              <a:xfrm>
                <a:off x="6241738" y="1651073"/>
                <a:ext cx="680113" cy="846187"/>
              </a:xfrm>
              <a:custGeom>
                <a:rect b="b" l="l" r="r" t="t"/>
                <a:pathLst>
                  <a:path extrusionOk="0" h="846187" w="680113">
                    <a:moveTo>
                      <a:pt x="203356" y="846187"/>
                    </a:moveTo>
                    <a:lnTo>
                      <a:pt x="0" y="736601"/>
                    </a:lnTo>
                    <a:lnTo>
                      <a:pt x="477887" y="0"/>
                    </a:lnTo>
                    <a:lnTo>
                      <a:pt x="680113" y="108457"/>
                    </a:lnTo>
                    <a:close/>
                  </a:path>
                </a:pathLst>
              </a:custGeom>
              <a:solidFill>
                <a:srgbClr val="FD894B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56"/>
              <p:cNvSpPr/>
              <p:nvPr/>
            </p:nvSpPr>
            <p:spPr>
              <a:xfrm>
                <a:off x="5588739" y="2387674"/>
                <a:ext cx="856354" cy="171722"/>
              </a:xfrm>
              <a:custGeom>
                <a:rect b="b" l="l" r="r" t="t"/>
                <a:pathLst>
                  <a:path extrusionOk="0" h="171722" w="856354">
                    <a:moveTo>
                      <a:pt x="202226" y="171723"/>
                    </a:moveTo>
                    <a:lnTo>
                      <a:pt x="0" y="63266"/>
                    </a:lnTo>
                    <a:lnTo>
                      <a:pt x="652999" y="0"/>
                    </a:lnTo>
                    <a:lnTo>
                      <a:pt x="856355" y="1095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56"/>
              <p:cNvSpPr/>
              <p:nvPr/>
            </p:nvSpPr>
            <p:spPr>
              <a:xfrm>
                <a:off x="4663469" y="2450940"/>
                <a:ext cx="1127496" cy="1519521"/>
              </a:xfrm>
              <a:custGeom>
                <a:rect b="b" l="l" r="r" t="t"/>
                <a:pathLst>
                  <a:path extrusionOk="0" h="1519521" w="1127496">
                    <a:moveTo>
                      <a:pt x="218043" y="1519522"/>
                    </a:moveTo>
                    <a:lnTo>
                      <a:pt x="0" y="1411065"/>
                    </a:lnTo>
                    <a:lnTo>
                      <a:pt x="925270" y="0"/>
                    </a:lnTo>
                    <a:lnTo>
                      <a:pt x="1127497" y="108456"/>
                    </a:lnTo>
                    <a:close/>
                  </a:path>
                </a:pathLst>
              </a:custGeom>
              <a:solidFill>
                <a:srgbClr val="FD894B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6" name="Google Shape;986;p56"/>
              <p:cNvGrpSpPr/>
              <p:nvPr/>
            </p:nvGrpSpPr>
            <p:grpSpPr>
              <a:xfrm>
                <a:off x="4881512" y="1156240"/>
                <a:ext cx="2502409" cy="2928326"/>
                <a:chOff x="4881512" y="1156240"/>
                <a:chExt cx="2502409" cy="2928326"/>
              </a:xfrm>
            </p:grpSpPr>
            <p:sp>
              <p:nvSpPr>
                <p:cNvPr id="987" name="Google Shape;987;p56"/>
                <p:cNvSpPr/>
                <p:nvPr/>
              </p:nvSpPr>
              <p:spPr>
                <a:xfrm>
                  <a:off x="4881512" y="1758399"/>
                  <a:ext cx="2134109" cy="2326167"/>
                </a:xfrm>
                <a:custGeom>
                  <a:rect b="b" l="l" r="r" t="t"/>
                  <a:pathLst>
                    <a:path extrusionOk="0" h="2326167" w="2134109">
                      <a:moveTo>
                        <a:pt x="1563582" y="738860"/>
                      </a:moveTo>
                      <a:lnTo>
                        <a:pt x="909454" y="800997"/>
                      </a:lnTo>
                      <a:lnTo>
                        <a:pt x="0" y="2207543"/>
                      </a:lnTo>
                      <a:lnTo>
                        <a:pt x="54228" y="2326168"/>
                      </a:lnTo>
                      <a:lnTo>
                        <a:pt x="941087" y="950125"/>
                      </a:lnTo>
                      <a:lnTo>
                        <a:pt x="1596345" y="887988"/>
                      </a:lnTo>
                      <a:lnTo>
                        <a:pt x="2134109" y="56488"/>
                      </a:lnTo>
                      <a:lnTo>
                        <a:pt x="2039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56"/>
                <p:cNvSpPr/>
                <p:nvPr/>
              </p:nvSpPr>
              <p:spPr>
                <a:xfrm>
                  <a:off x="6684603" y="1156240"/>
                  <a:ext cx="699318" cy="817943"/>
                </a:xfrm>
                <a:custGeom>
                  <a:rect b="b" l="l" r="r" t="t"/>
                  <a:pathLst>
                    <a:path extrusionOk="0" h="817943" w="699318">
                      <a:moveTo>
                        <a:pt x="0" y="553581"/>
                      </a:moveTo>
                      <a:lnTo>
                        <a:pt x="511779" y="817943"/>
                      </a:lnTo>
                      <a:lnTo>
                        <a:pt x="699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9" name="Google Shape;989;p56"/>
            <p:cNvGrpSpPr/>
            <p:nvPr/>
          </p:nvGrpSpPr>
          <p:grpSpPr>
            <a:xfrm>
              <a:off x="9403005" y="3859024"/>
              <a:ext cx="480044" cy="1523930"/>
              <a:chOff x="7408980" y="3226970"/>
              <a:chExt cx="594825" cy="1888311"/>
            </a:xfrm>
          </p:grpSpPr>
          <p:grpSp>
            <p:nvGrpSpPr>
              <p:cNvPr id="990" name="Google Shape;990;p56"/>
              <p:cNvGrpSpPr/>
              <p:nvPr/>
            </p:nvGrpSpPr>
            <p:grpSpPr>
              <a:xfrm>
                <a:off x="7408980" y="3226970"/>
                <a:ext cx="594825" cy="1888311"/>
                <a:chOff x="7408980" y="3226970"/>
                <a:chExt cx="594825" cy="1888311"/>
              </a:xfrm>
            </p:grpSpPr>
            <p:sp>
              <p:nvSpPr>
                <p:cNvPr id="991" name="Google Shape;991;p56"/>
                <p:cNvSpPr/>
                <p:nvPr/>
              </p:nvSpPr>
              <p:spPr>
                <a:xfrm>
                  <a:off x="7485600" y="4855061"/>
                  <a:ext cx="82472" cy="94358"/>
                </a:xfrm>
                <a:custGeom>
                  <a:rect b="b" l="l" r="r" t="t"/>
                  <a:pathLst>
                    <a:path extrusionOk="0" h="94358" w="82472">
                      <a:moveTo>
                        <a:pt x="45190" y="0"/>
                      </a:moveTo>
                      <a:lnTo>
                        <a:pt x="0" y="41801"/>
                      </a:lnTo>
                      <a:cubicBezTo>
                        <a:pt x="15817" y="82472"/>
                        <a:pt x="24855" y="118624"/>
                        <a:pt x="73434" y="73434"/>
                      </a:cubicBezTo>
                      <a:lnTo>
                        <a:pt x="82472" y="23725"/>
                      </a:lnTo>
                      <a:lnTo>
                        <a:pt x="45190" y="0"/>
                      </a:lnTo>
                      <a:close/>
                    </a:path>
                  </a:pathLst>
                </a:custGeom>
                <a:solidFill>
                  <a:srgbClr val="E6A37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56"/>
                <p:cNvSpPr/>
                <p:nvPr/>
              </p:nvSpPr>
              <p:spPr>
                <a:xfrm>
                  <a:off x="7597445" y="4960128"/>
                  <a:ext cx="81342" cy="99720"/>
                </a:xfrm>
                <a:custGeom>
                  <a:rect b="b" l="l" r="r" t="t"/>
                  <a:pathLst>
                    <a:path extrusionOk="0" h="99720" w="81342">
                      <a:moveTo>
                        <a:pt x="0" y="19206"/>
                      </a:moveTo>
                      <a:lnTo>
                        <a:pt x="2260" y="85862"/>
                      </a:lnTo>
                      <a:cubicBezTo>
                        <a:pt x="33893" y="112976"/>
                        <a:pt x="64396" y="97159"/>
                        <a:pt x="81343" y="65526"/>
                      </a:cubicBezTo>
                      <a:cubicBezTo>
                        <a:pt x="80213" y="62137"/>
                        <a:pt x="59877" y="0"/>
                        <a:pt x="59877" y="0"/>
                      </a:cubicBezTo>
                      <a:lnTo>
                        <a:pt x="0" y="19206"/>
                      </a:lnTo>
                      <a:close/>
                    </a:path>
                  </a:pathLst>
                </a:custGeom>
                <a:solidFill>
                  <a:srgbClr val="E6A37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56"/>
                <p:cNvSpPr/>
                <p:nvPr/>
              </p:nvSpPr>
              <p:spPr>
                <a:xfrm>
                  <a:off x="7583799" y="5001905"/>
                  <a:ext cx="196515" cy="113376"/>
                </a:xfrm>
                <a:custGeom>
                  <a:rect b="b" l="l" r="r" t="t"/>
                  <a:pathLst>
                    <a:path extrusionOk="0" h="113376" w="196515">
                      <a:moveTo>
                        <a:pt x="4608" y="32787"/>
                      </a:moveTo>
                      <a:cubicBezTo>
                        <a:pt x="2348" y="47473"/>
                        <a:pt x="-2170" y="92664"/>
                        <a:pt x="1219" y="92664"/>
                      </a:cubicBezTo>
                      <a:cubicBezTo>
                        <a:pt x="29463" y="93793"/>
                        <a:pt x="223781" y="143503"/>
                        <a:pt x="193277" y="84755"/>
                      </a:cubicBezTo>
                      <a:cubicBezTo>
                        <a:pt x="149217" y="71198"/>
                        <a:pt x="111935" y="37306"/>
                        <a:pt x="89340" y="24"/>
                      </a:cubicBezTo>
                      <a:cubicBezTo>
                        <a:pt x="67875" y="-1106"/>
                        <a:pt x="48669" y="38435"/>
                        <a:pt x="38501" y="40695"/>
                      </a:cubicBezTo>
                      <a:cubicBezTo>
                        <a:pt x="32852" y="39565"/>
                        <a:pt x="22684" y="31657"/>
                        <a:pt x="15906" y="24878"/>
                      </a:cubicBezTo>
                      <a:cubicBezTo>
                        <a:pt x="14776" y="23749"/>
                        <a:pt x="15906" y="12451"/>
                        <a:pt x="15906" y="9062"/>
                      </a:cubicBezTo>
                      <a:cubicBezTo>
                        <a:pt x="10257" y="6802"/>
                        <a:pt x="6867" y="27138"/>
                        <a:pt x="4608" y="32787"/>
                      </a:cubicBez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56"/>
                <p:cNvSpPr/>
                <p:nvPr/>
              </p:nvSpPr>
              <p:spPr>
                <a:xfrm>
                  <a:off x="7511584" y="4016782"/>
                  <a:ext cx="388222" cy="996798"/>
                </a:xfrm>
                <a:custGeom>
                  <a:rect b="b" l="l" r="r" t="t"/>
                  <a:pathLst>
                    <a:path extrusionOk="0" h="996798" w="388222">
                      <a:moveTo>
                        <a:pt x="361522" y="264363"/>
                      </a:moveTo>
                      <a:cubicBezTo>
                        <a:pt x="351354" y="136701"/>
                        <a:pt x="363782" y="0"/>
                        <a:pt x="363782" y="0"/>
                      </a:cubicBezTo>
                      <a:lnTo>
                        <a:pt x="62137" y="9038"/>
                      </a:lnTo>
                      <a:cubicBezTo>
                        <a:pt x="62137" y="9038"/>
                        <a:pt x="39541" y="187540"/>
                        <a:pt x="40671" y="249676"/>
                      </a:cubicBezTo>
                      <a:cubicBezTo>
                        <a:pt x="44061" y="386377"/>
                        <a:pt x="66656" y="484665"/>
                        <a:pt x="57618" y="577305"/>
                      </a:cubicBezTo>
                      <a:cubicBezTo>
                        <a:pt x="54229" y="616847"/>
                        <a:pt x="57618" y="695930"/>
                        <a:pt x="64396" y="775013"/>
                      </a:cubicBezTo>
                      <a:cubicBezTo>
                        <a:pt x="44061" y="804386"/>
                        <a:pt x="22595" y="830371"/>
                        <a:pt x="0" y="854096"/>
                      </a:cubicBezTo>
                      <a:cubicBezTo>
                        <a:pt x="9038" y="874431"/>
                        <a:pt x="33893" y="900416"/>
                        <a:pt x="49710" y="907194"/>
                      </a:cubicBezTo>
                      <a:cubicBezTo>
                        <a:pt x="49710" y="907194"/>
                        <a:pt x="58747" y="899286"/>
                        <a:pt x="73434" y="885729"/>
                      </a:cubicBezTo>
                      <a:cubicBezTo>
                        <a:pt x="80213" y="947865"/>
                        <a:pt x="85862" y="994185"/>
                        <a:pt x="85862" y="994185"/>
                      </a:cubicBezTo>
                      <a:cubicBezTo>
                        <a:pt x="99419" y="1000964"/>
                        <a:pt x="134441" y="993056"/>
                        <a:pt x="161555" y="987407"/>
                      </a:cubicBezTo>
                      <a:cubicBezTo>
                        <a:pt x="161555" y="928660"/>
                        <a:pt x="168334" y="862004"/>
                        <a:pt x="177372" y="788570"/>
                      </a:cubicBezTo>
                      <a:cubicBezTo>
                        <a:pt x="399934" y="560359"/>
                        <a:pt x="416880" y="540024"/>
                        <a:pt x="361522" y="264363"/>
                      </a:cubicBez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56"/>
                <p:cNvSpPr/>
                <p:nvPr/>
              </p:nvSpPr>
              <p:spPr>
                <a:xfrm>
                  <a:off x="7443773" y="4875308"/>
                  <a:ext cx="154615" cy="194432"/>
                </a:xfrm>
                <a:custGeom>
                  <a:rect b="b" l="l" r="r" t="t"/>
                  <a:pathLst>
                    <a:path extrusionOk="0" h="194432" w="154615">
                      <a:moveTo>
                        <a:pt x="50865" y="4608"/>
                      </a:moveTo>
                      <a:cubicBezTo>
                        <a:pt x="35048" y="13646"/>
                        <a:pt x="-1104" y="44149"/>
                        <a:pt x="26" y="50928"/>
                      </a:cubicBezTo>
                      <a:cubicBezTo>
                        <a:pt x="1156" y="57706"/>
                        <a:pt x="18102" y="88210"/>
                        <a:pt x="27140" y="104027"/>
                      </a:cubicBezTo>
                      <a:cubicBezTo>
                        <a:pt x="54254" y="159385"/>
                        <a:pt x="94926" y="195537"/>
                        <a:pt x="151413" y="194407"/>
                      </a:cubicBezTo>
                      <a:cubicBezTo>
                        <a:pt x="151413" y="194407"/>
                        <a:pt x="159322" y="171812"/>
                        <a:pt x="150284" y="167293"/>
                      </a:cubicBezTo>
                      <a:cubicBezTo>
                        <a:pt x="141245" y="162774"/>
                        <a:pt x="119780" y="140179"/>
                        <a:pt x="119780" y="125492"/>
                      </a:cubicBezTo>
                      <a:cubicBezTo>
                        <a:pt x="119780" y="110805"/>
                        <a:pt x="118650" y="45279"/>
                        <a:pt x="118650" y="45279"/>
                      </a:cubicBezTo>
                      <a:cubicBezTo>
                        <a:pt x="96055" y="29463"/>
                        <a:pt x="91536" y="47539"/>
                        <a:pt x="73460" y="45279"/>
                      </a:cubicBezTo>
                      <a:cubicBezTo>
                        <a:pt x="59903" y="38500"/>
                        <a:pt x="46346" y="15905"/>
                        <a:pt x="65552" y="1219"/>
                      </a:cubicBezTo>
                      <a:cubicBezTo>
                        <a:pt x="64422" y="-2170"/>
                        <a:pt x="53125" y="2348"/>
                        <a:pt x="50865" y="4608"/>
                      </a:cubicBez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56"/>
                <p:cNvSpPr/>
                <p:nvPr/>
              </p:nvSpPr>
              <p:spPr>
                <a:xfrm>
                  <a:off x="7928833" y="4100384"/>
                  <a:ext cx="74972" cy="171829"/>
                </a:xfrm>
                <a:custGeom>
                  <a:rect b="b" l="l" r="r" t="t"/>
                  <a:pathLst>
                    <a:path extrusionOk="0" h="171829" w="74972">
                      <a:moveTo>
                        <a:pt x="58378" y="47450"/>
                      </a:moveTo>
                      <a:lnTo>
                        <a:pt x="40302" y="0"/>
                      </a:lnTo>
                      <a:lnTo>
                        <a:pt x="6409" y="15817"/>
                      </a:lnTo>
                      <a:cubicBezTo>
                        <a:pt x="6409" y="15817"/>
                        <a:pt x="-2629" y="57618"/>
                        <a:pt x="760" y="71175"/>
                      </a:cubicBezTo>
                      <a:cubicBezTo>
                        <a:pt x="25615" y="106197"/>
                        <a:pt x="9799" y="112976"/>
                        <a:pt x="17707" y="146868"/>
                      </a:cubicBezTo>
                      <a:cubicBezTo>
                        <a:pt x="16577" y="145739"/>
                        <a:pt x="-2629" y="169463"/>
                        <a:pt x="7539" y="171723"/>
                      </a:cubicBezTo>
                      <a:cubicBezTo>
                        <a:pt x="13188" y="172853"/>
                        <a:pt x="58378" y="164944"/>
                        <a:pt x="65157" y="149128"/>
                      </a:cubicBezTo>
                      <a:cubicBezTo>
                        <a:pt x="82103" y="97159"/>
                        <a:pt x="75324" y="96029"/>
                        <a:pt x="58378" y="47450"/>
                      </a:cubicBezTo>
                      <a:close/>
                      <a:moveTo>
                        <a:pt x="32394" y="141220"/>
                      </a:moveTo>
                      <a:cubicBezTo>
                        <a:pt x="39172" y="129922"/>
                        <a:pt x="32394" y="112976"/>
                        <a:pt x="36913" y="100549"/>
                      </a:cubicBezTo>
                      <a:cubicBezTo>
                        <a:pt x="47080" y="111846"/>
                        <a:pt x="49340" y="140090"/>
                        <a:pt x="32394" y="141220"/>
                      </a:cubicBezTo>
                      <a:close/>
                    </a:path>
                  </a:pathLst>
                </a:custGeom>
                <a:solidFill>
                  <a:srgbClr val="E6A37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56"/>
                <p:cNvSpPr/>
                <p:nvPr/>
              </p:nvSpPr>
              <p:spPr>
                <a:xfrm>
                  <a:off x="7820694" y="3555852"/>
                  <a:ext cx="180074" cy="615006"/>
                </a:xfrm>
                <a:custGeom>
                  <a:rect b="b" l="l" r="r" t="t"/>
                  <a:pathLst>
                    <a:path extrusionOk="0" h="615006" w="180074">
                      <a:moveTo>
                        <a:pt x="87434" y="2248"/>
                      </a:moveTo>
                      <a:cubicBezTo>
                        <a:pt x="150701" y="50828"/>
                        <a:pt x="114548" y="234978"/>
                        <a:pt x="145052" y="340045"/>
                      </a:cubicBezTo>
                      <a:cubicBezTo>
                        <a:pt x="172166" y="431556"/>
                        <a:pt x="177815" y="540012"/>
                        <a:pt x="180074" y="584073"/>
                      </a:cubicBezTo>
                      <a:cubicBezTo>
                        <a:pt x="180074" y="595370"/>
                        <a:pt x="172166" y="604409"/>
                        <a:pt x="161998" y="605538"/>
                      </a:cubicBezTo>
                      <a:cubicBezTo>
                        <a:pt x="149571" y="606668"/>
                        <a:pt x="132625" y="610057"/>
                        <a:pt x="113419" y="614576"/>
                      </a:cubicBezTo>
                      <a:cubicBezTo>
                        <a:pt x="102121" y="616836"/>
                        <a:pt x="89694" y="610057"/>
                        <a:pt x="87434" y="597630"/>
                      </a:cubicBezTo>
                      <a:cubicBezTo>
                        <a:pt x="68229" y="502730"/>
                        <a:pt x="9481" y="161544"/>
                        <a:pt x="443" y="107316"/>
                      </a:cubicBezTo>
                      <a:cubicBezTo>
                        <a:pt x="-687" y="102797"/>
                        <a:pt x="443" y="97148"/>
                        <a:pt x="2703" y="93759"/>
                      </a:cubicBezTo>
                      <a:cubicBezTo>
                        <a:pt x="16260" y="68904"/>
                        <a:pt x="65969" y="-14698"/>
                        <a:pt x="87434" y="22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56"/>
                <p:cNvSpPr/>
                <p:nvPr/>
              </p:nvSpPr>
              <p:spPr>
                <a:xfrm>
                  <a:off x="7647070" y="3226970"/>
                  <a:ext cx="195475" cy="240212"/>
                </a:xfrm>
                <a:custGeom>
                  <a:rect b="b" l="l" r="r" t="t"/>
                  <a:pathLst>
                    <a:path extrusionOk="0" h="240212" w="195475">
                      <a:moveTo>
                        <a:pt x="194403" y="34005"/>
                      </a:moveTo>
                      <a:cubicBezTo>
                        <a:pt x="174067" y="-11186"/>
                        <a:pt x="-4435" y="-29262"/>
                        <a:pt x="84" y="96141"/>
                      </a:cubicBezTo>
                      <a:cubicBezTo>
                        <a:pt x="4604" y="156018"/>
                        <a:pt x="47534" y="179743"/>
                        <a:pt x="40756" y="237361"/>
                      </a:cubicBezTo>
                      <a:cubicBezTo>
                        <a:pt x="48664" y="243010"/>
                        <a:pt x="79167" y="239620"/>
                        <a:pt x="96114" y="232842"/>
                      </a:cubicBezTo>
                      <a:cubicBezTo>
                        <a:pt x="107411" y="202338"/>
                        <a:pt x="206830" y="63378"/>
                        <a:pt x="194403" y="34005"/>
                      </a:cubicBezTo>
                      <a:close/>
                    </a:path>
                  </a:pathLst>
                </a:custGeom>
                <a:solidFill>
                  <a:srgbClr val="FDCC5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56"/>
                <p:cNvSpPr/>
                <p:nvPr/>
              </p:nvSpPr>
              <p:spPr>
                <a:xfrm>
                  <a:off x="7495724" y="3476759"/>
                  <a:ext cx="422395" cy="771623"/>
                </a:xfrm>
                <a:custGeom>
                  <a:rect b="b" l="l" r="r" t="t"/>
                  <a:pathLst>
                    <a:path extrusionOk="0" h="771623" w="422395">
                      <a:moveTo>
                        <a:pt x="195491" y="0"/>
                      </a:moveTo>
                      <a:cubicBezTo>
                        <a:pt x="195491" y="0"/>
                        <a:pt x="50882" y="50839"/>
                        <a:pt x="14730" y="111846"/>
                      </a:cubicBezTo>
                      <a:cubicBezTo>
                        <a:pt x="-19163" y="169463"/>
                        <a:pt x="16989" y="447383"/>
                        <a:pt x="10211" y="500482"/>
                      </a:cubicBezTo>
                      <a:cubicBezTo>
                        <a:pt x="4562" y="546802"/>
                        <a:pt x="44104" y="617976"/>
                        <a:pt x="50882" y="771623"/>
                      </a:cubicBezTo>
                      <a:cubicBezTo>
                        <a:pt x="207918" y="672205"/>
                        <a:pt x="279093" y="805516"/>
                        <a:pt x="390939" y="706098"/>
                      </a:cubicBezTo>
                      <a:cubicBezTo>
                        <a:pt x="390939" y="706098"/>
                        <a:pt x="425961" y="614587"/>
                        <a:pt x="401107" y="499352"/>
                      </a:cubicBezTo>
                      <a:cubicBezTo>
                        <a:pt x="399977" y="411231"/>
                        <a:pt x="439518" y="163815"/>
                        <a:pt x="413534" y="83602"/>
                      </a:cubicBezTo>
                      <a:cubicBezTo>
                        <a:pt x="371733" y="35022"/>
                        <a:pt x="287001" y="4519"/>
                        <a:pt x="287001" y="4519"/>
                      </a:cubicBezTo>
                      <a:lnTo>
                        <a:pt x="19549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56"/>
                <p:cNvSpPr/>
                <p:nvPr/>
              </p:nvSpPr>
              <p:spPr>
                <a:xfrm>
                  <a:off x="7673139" y="3386378"/>
                  <a:ext cx="124273" cy="179067"/>
                </a:xfrm>
                <a:custGeom>
                  <a:rect b="b" l="l" r="r" t="t"/>
                  <a:pathLst>
                    <a:path extrusionOk="0" h="179067" w="124273">
                      <a:moveTo>
                        <a:pt x="0" y="103938"/>
                      </a:moveTo>
                      <a:cubicBezTo>
                        <a:pt x="23725" y="98289"/>
                        <a:pt x="15817" y="16946"/>
                        <a:pt x="20335" y="0"/>
                      </a:cubicBezTo>
                      <a:cubicBezTo>
                        <a:pt x="20335" y="0"/>
                        <a:pt x="114105" y="47450"/>
                        <a:pt x="114105" y="49709"/>
                      </a:cubicBezTo>
                      <a:cubicBezTo>
                        <a:pt x="114105" y="51969"/>
                        <a:pt x="116365" y="90380"/>
                        <a:pt x="117495" y="98289"/>
                      </a:cubicBezTo>
                      <a:cubicBezTo>
                        <a:pt x="118624" y="99418"/>
                        <a:pt x="122014" y="100548"/>
                        <a:pt x="124273" y="101678"/>
                      </a:cubicBezTo>
                      <a:cubicBezTo>
                        <a:pt x="120884" y="253065"/>
                        <a:pt x="57618" y="142349"/>
                        <a:pt x="0" y="103938"/>
                      </a:cubicBezTo>
                      <a:close/>
                    </a:path>
                  </a:pathLst>
                </a:custGeom>
                <a:solidFill>
                  <a:srgbClr val="E6A37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56"/>
                <p:cNvSpPr/>
                <p:nvPr/>
              </p:nvSpPr>
              <p:spPr>
                <a:xfrm>
                  <a:off x="7674269" y="3481277"/>
                  <a:ext cx="133318" cy="120883"/>
                </a:xfrm>
                <a:custGeom>
                  <a:rect b="b" l="l" r="r" t="t"/>
                  <a:pathLst>
                    <a:path extrusionOk="0" h="120883" w="133318">
                      <a:moveTo>
                        <a:pt x="117495" y="3389"/>
                      </a:moveTo>
                      <a:cubicBezTo>
                        <a:pt x="117495" y="3389"/>
                        <a:pt x="129922" y="37282"/>
                        <a:pt x="91510" y="44060"/>
                      </a:cubicBezTo>
                      <a:cubicBezTo>
                        <a:pt x="38412" y="54228"/>
                        <a:pt x="10168" y="0"/>
                        <a:pt x="10168" y="0"/>
                      </a:cubicBezTo>
                      <a:cubicBezTo>
                        <a:pt x="7908" y="4519"/>
                        <a:pt x="4519" y="6779"/>
                        <a:pt x="0" y="9038"/>
                      </a:cubicBezTo>
                      <a:cubicBezTo>
                        <a:pt x="36152" y="38412"/>
                        <a:pt x="76823" y="88121"/>
                        <a:pt x="108456" y="120884"/>
                      </a:cubicBezTo>
                      <a:cubicBezTo>
                        <a:pt x="136700" y="63266"/>
                        <a:pt x="136700" y="40671"/>
                        <a:pt x="128792" y="6779"/>
                      </a:cubicBezTo>
                      <a:cubicBezTo>
                        <a:pt x="124273" y="5649"/>
                        <a:pt x="118624" y="4519"/>
                        <a:pt x="117495" y="3389"/>
                      </a:cubicBezTo>
                      <a:close/>
                    </a:path>
                  </a:pathLst>
                </a:custGeom>
                <a:solidFill>
                  <a:srgbClr val="CF4D27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56"/>
                <p:cNvSpPr/>
                <p:nvPr/>
              </p:nvSpPr>
              <p:spPr>
                <a:xfrm>
                  <a:off x="7687083" y="3250807"/>
                  <a:ext cx="157042" cy="219295"/>
                </a:xfrm>
                <a:custGeom>
                  <a:rect b="b" l="l" r="r" t="t"/>
                  <a:pathLst>
                    <a:path extrusionOk="0" h="219295" w="157042">
                      <a:moveTo>
                        <a:pt x="94513" y="219173"/>
                      </a:moveTo>
                      <a:cubicBezTo>
                        <a:pt x="118238" y="216913"/>
                        <a:pt x="129535" y="190929"/>
                        <a:pt x="137444" y="176242"/>
                      </a:cubicBezTo>
                      <a:cubicBezTo>
                        <a:pt x="163428" y="127662"/>
                        <a:pt x="167947" y="48579"/>
                        <a:pt x="123887" y="14687"/>
                      </a:cubicBezTo>
                      <a:cubicBezTo>
                        <a:pt x="120497" y="12427"/>
                        <a:pt x="102421" y="1130"/>
                        <a:pt x="78696" y="0"/>
                      </a:cubicBezTo>
                      <a:cubicBezTo>
                        <a:pt x="34636" y="0"/>
                        <a:pt x="-6035" y="35022"/>
                        <a:pt x="743" y="82472"/>
                      </a:cubicBezTo>
                      <a:cubicBezTo>
                        <a:pt x="4133" y="107327"/>
                        <a:pt x="5262" y="152517"/>
                        <a:pt x="16560" y="172853"/>
                      </a:cubicBezTo>
                      <a:cubicBezTo>
                        <a:pt x="28987" y="192059"/>
                        <a:pt x="67399" y="221432"/>
                        <a:pt x="94513" y="219173"/>
                      </a:cubicBezTo>
                      <a:close/>
                    </a:path>
                  </a:pathLst>
                </a:custGeom>
                <a:solidFill>
                  <a:srgbClr val="E6A37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56"/>
                <p:cNvSpPr/>
                <p:nvPr/>
              </p:nvSpPr>
              <p:spPr>
                <a:xfrm>
                  <a:off x="7670162" y="3245843"/>
                  <a:ext cx="165213" cy="127022"/>
                </a:xfrm>
                <a:custGeom>
                  <a:rect b="b" l="l" r="r" t="t"/>
                  <a:pathLst>
                    <a:path extrusionOk="0" h="127022" w="165213">
                      <a:moveTo>
                        <a:pt x="155494" y="8353"/>
                      </a:moveTo>
                      <a:cubicBezTo>
                        <a:pt x="110304" y="-19891"/>
                        <a:pt x="-34305" y="27559"/>
                        <a:pt x="7496" y="89696"/>
                      </a:cubicBezTo>
                      <a:cubicBezTo>
                        <a:pt x="26702" y="107772"/>
                        <a:pt x="14275" y="128107"/>
                        <a:pt x="34610" y="126977"/>
                      </a:cubicBezTo>
                      <a:cubicBezTo>
                        <a:pt x="31221" y="96474"/>
                        <a:pt x="42519" y="97604"/>
                        <a:pt x="38000" y="77268"/>
                      </a:cubicBezTo>
                      <a:cubicBezTo>
                        <a:pt x="30091" y="9483"/>
                        <a:pt x="84320" y="34338"/>
                        <a:pt x="120472" y="37727"/>
                      </a:cubicBezTo>
                      <a:cubicBezTo>
                        <a:pt x="145327" y="34338"/>
                        <a:pt x="155494" y="29819"/>
                        <a:pt x="164532" y="51284"/>
                      </a:cubicBezTo>
                      <a:cubicBezTo>
                        <a:pt x="165662" y="32078"/>
                        <a:pt x="166792" y="17391"/>
                        <a:pt x="155494" y="8353"/>
                      </a:cubicBezTo>
                      <a:close/>
                    </a:path>
                  </a:pathLst>
                </a:custGeom>
                <a:solidFill>
                  <a:srgbClr val="FDCC5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56"/>
                <p:cNvSpPr/>
                <p:nvPr/>
              </p:nvSpPr>
              <p:spPr>
                <a:xfrm>
                  <a:off x="7666547" y="3338029"/>
                  <a:ext cx="32576" cy="57414"/>
                </a:xfrm>
                <a:custGeom>
                  <a:rect b="b" l="l" r="r" t="t"/>
                  <a:pathLst>
                    <a:path extrusionOk="0" h="57414" w="32576">
                      <a:moveTo>
                        <a:pt x="24668" y="15586"/>
                      </a:moveTo>
                      <a:cubicBezTo>
                        <a:pt x="943" y="-30734"/>
                        <a:pt x="-13744" y="39311"/>
                        <a:pt x="19019" y="56257"/>
                      </a:cubicBezTo>
                      <a:cubicBezTo>
                        <a:pt x="29187" y="60776"/>
                        <a:pt x="32576" y="50608"/>
                        <a:pt x="32576" y="50608"/>
                      </a:cubicBezTo>
                      <a:cubicBezTo>
                        <a:pt x="32576" y="50608"/>
                        <a:pt x="28057" y="24624"/>
                        <a:pt x="24668" y="15586"/>
                      </a:cubicBezTo>
                      <a:close/>
                    </a:path>
                  </a:pathLst>
                </a:custGeom>
                <a:solidFill>
                  <a:srgbClr val="E6A37B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56"/>
                <p:cNvSpPr/>
                <p:nvPr/>
              </p:nvSpPr>
              <p:spPr>
                <a:xfrm>
                  <a:off x="7408980" y="3550450"/>
                  <a:ext cx="270937" cy="638626"/>
                </a:xfrm>
                <a:custGeom>
                  <a:rect b="b" l="l" r="r" t="t"/>
                  <a:pathLst>
                    <a:path extrusionOk="0" h="638626" w="270937">
                      <a:moveTo>
                        <a:pt x="126328" y="7650"/>
                      </a:moveTo>
                      <a:cubicBezTo>
                        <a:pt x="95825" y="27986"/>
                        <a:pt x="76619" y="77695"/>
                        <a:pt x="58543" y="124015"/>
                      </a:cubicBezTo>
                      <a:cubicBezTo>
                        <a:pt x="15612" y="234731"/>
                        <a:pt x="-4723" y="294608"/>
                        <a:pt x="925" y="369172"/>
                      </a:cubicBezTo>
                      <a:cubicBezTo>
                        <a:pt x="4315" y="423401"/>
                        <a:pt x="74360" y="570269"/>
                        <a:pt x="153442" y="627887"/>
                      </a:cubicBezTo>
                      <a:cubicBezTo>
                        <a:pt x="167000" y="634665"/>
                        <a:pt x="252861" y="648222"/>
                        <a:pt x="270937" y="627887"/>
                      </a:cubicBezTo>
                      <a:lnTo>
                        <a:pt x="109382" y="363523"/>
                      </a:lnTo>
                      <a:cubicBezTo>
                        <a:pt x="109382" y="363523"/>
                        <a:pt x="171519" y="220045"/>
                        <a:pt x="189595" y="164686"/>
                      </a:cubicBezTo>
                      <a:cubicBezTo>
                        <a:pt x="233655" y="18948"/>
                        <a:pt x="164740" y="-18334"/>
                        <a:pt x="126328" y="76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6" name="Google Shape;1006;p56"/>
              <p:cNvSpPr/>
              <p:nvPr/>
            </p:nvSpPr>
            <p:spPr>
              <a:xfrm>
                <a:off x="7723978" y="4370396"/>
                <a:ext cx="11297" cy="1129"/>
              </a:xfrm>
              <a:custGeom>
                <a:rect b="b" l="l" r="r" t="t"/>
                <a:pathLst>
                  <a:path extrusionOk="0" h="1129" w="11297">
                    <a:moveTo>
                      <a:pt x="0" y="0"/>
                    </a:moveTo>
                    <a:lnTo>
                      <a:pt x="0" y="1129"/>
                    </a:lnTo>
                    <a:lnTo>
                      <a:pt x="0" y="1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56"/>
              <p:cNvSpPr/>
              <p:nvPr/>
            </p:nvSpPr>
            <p:spPr>
              <a:xfrm>
                <a:off x="7580056" y="4164780"/>
                <a:ext cx="93083" cy="193759"/>
              </a:xfrm>
              <a:custGeom>
                <a:rect b="b" l="l" r="r" t="t"/>
                <a:pathLst>
                  <a:path extrusionOk="0" h="84731" w="93083">
                    <a:moveTo>
                      <a:pt x="90824" y="67785"/>
                    </a:moveTo>
                    <a:cubicBezTo>
                      <a:pt x="86305" y="64396"/>
                      <a:pt x="84045" y="62137"/>
                      <a:pt x="79526" y="58747"/>
                    </a:cubicBezTo>
                    <a:cubicBezTo>
                      <a:pt x="79526" y="58747"/>
                      <a:pt x="81786" y="61007"/>
                      <a:pt x="81786" y="59877"/>
                    </a:cubicBezTo>
                    <a:cubicBezTo>
                      <a:pt x="76137" y="53099"/>
                      <a:pt x="73877" y="47450"/>
                      <a:pt x="78396" y="38412"/>
                    </a:cubicBezTo>
                    <a:lnTo>
                      <a:pt x="78396" y="37282"/>
                    </a:lnTo>
                    <a:cubicBezTo>
                      <a:pt x="79526" y="36152"/>
                      <a:pt x="79526" y="35023"/>
                      <a:pt x="80656" y="33893"/>
                    </a:cubicBezTo>
                    <a:cubicBezTo>
                      <a:pt x="84045" y="23725"/>
                      <a:pt x="86305" y="4519"/>
                      <a:pt x="85175" y="11298"/>
                    </a:cubicBezTo>
                    <a:cubicBezTo>
                      <a:pt x="58061" y="12427"/>
                      <a:pt x="28687" y="4519"/>
                      <a:pt x="2703" y="0"/>
                    </a:cubicBezTo>
                    <a:cubicBezTo>
                      <a:pt x="443" y="9038"/>
                      <a:pt x="-687" y="18076"/>
                      <a:pt x="443" y="25984"/>
                    </a:cubicBezTo>
                    <a:cubicBezTo>
                      <a:pt x="443" y="27114"/>
                      <a:pt x="443" y="27114"/>
                      <a:pt x="443" y="28244"/>
                    </a:cubicBezTo>
                    <a:cubicBezTo>
                      <a:pt x="443" y="36152"/>
                      <a:pt x="2703" y="44060"/>
                      <a:pt x="3833" y="50839"/>
                    </a:cubicBezTo>
                    <a:cubicBezTo>
                      <a:pt x="24168" y="63266"/>
                      <a:pt x="49023" y="75694"/>
                      <a:pt x="69358" y="84732"/>
                    </a:cubicBezTo>
                    <a:cubicBezTo>
                      <a:pt x="73877" y="80213"/>
                      <a:pt x="86305" y="71174"/>
                      <a:pt x="93083" y="66656"/>
                    </a:cubicBezTo>
                    <a:cubicBezTo>
                      <a:pt x="91954" y="67785"/>
                      <a:pt x="90824" y="68915"/>
                      <a:pt x="90824" y="67785"/>
                    </a:cubicBezTo>
                    <a:close/>
                  </a:path>
                </a:pathLst>
              </a:custGeom>
              <a:solidFill>
                <a:srgbClr val="E6A37B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8" name="Google Shape;1008;p56"/>
              <p:cNvGrpSpPr/>
              <p:nvPr/>
            </p:nvGrpSpPr>
            <p:grpSpPr>
              <a:xfrm>
                <a:off x="7450577" y="4160261"/>
                <a:ext cx="335537" cy="475627"/>
                <a:chOff x="7450577" y="4160261"/>
                <a:chExt cx="335537" cy="475627"/>
              </a:xfrm>
            </p:grpSpPr>
            <p:sp>
              <p:nvSpPr>
                <p:cNvPr id="1009" name="Google Shape;1009;p56"/>
                <p:cNvSpPr/>
                <p:nvPr/>
              </p:nvSpPr>
              <p:spPr>
                <a:xfrm>
                  <a:off x="7711551" y="4350060"/>
                  <a:ext cx="74563" cy="285828"/>
                </a:xfrm>
                <a:custGeom>
                  <a:rect b="b" l="l" r="r" t="t"/>
                  <a:pathLst>
                    <a:path extrusionOk="0" h="285828" w="74563">
                      <a:moveTo>
                        <a:pt x="74564" y="0"/>
                      </a:moveTo>
                      <a:lnTo>
                        <a:pt x="72304" y="33893"/>
                      </a:lnTo>
                      <a:lnTo>
                        <a:pt x="59877" y="257585"/>
                      </a:lnTo>
                      <a:lnTo>
                        <a:pt x="0" y="285829"/>
                      </a:lnTo>
                      <a:lnTo>
                        <a:pt x="5649" y="171723"/>
                      </a:lnTo>
                      <a:lnTo>
                        <a:pt x="11298" y="39541"/>
                      </a:lnTo>
                      <a:lnTo>
                        <a:pt x="11298" y="38412"/>
                      </a:lnTo>
                      <a:lnTo>
                        <a:pt x="12427" y="21465"/>
                      </a:lnTo>
                      <a:lnTo>
                        <a:pt x="12427" y="20336"/>
                      </a:lnTo>
                      <a:lnTo>
                        <a:pt x="19206" y="19206"/>
                      </a:lnTo>
                      <a:lnTo>
                        <a:pt x="19206" y="19206"/>
                      </a:lnTo>
                      <a:lnTo>
                        <a:pt x="68915" y="2260"/>
                      </a:lnTo>
                      <a:lnTo>
                        <a:pt x="68915" y="2260"/>
                      </a:lnTo>
                      <a:close/>
                    </a:path>
                  </a:pathLst>
                </a:custGeom>
                <a:solidFill>
                  <a:srgbClr val="72767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56"/>
                <p:cNvSpPr/>
                <p:nvPr/>
              </p:nvSpPr>
              <p:spPr>
                <a:xfrm>
                  <a:off x="7455096" y="4203191"/>
                  <a:ext cx="268882" cy="318591"/>
                </a:xfrm>
                <a:custGeom>
                  <a:rect b="b" l="l" r="r" t="t"/>
                  <a:pathLst>
                    <a:path extrusionOk="0" h="318591" w="268882">
                      <a:moveTo>
                        <a:pt x="262104" y="318591"/>
                      </a:moveTo>
                      <a:lnTo>
                        <a:pt x="0" y="146868"/>
                      </a:lnTo>
                      <a:lnTo>
                        <a:pt x="6779" y="0"/>
                      </a:lnTo>
                      <a:lnTo>
                        <a:pt x="7908" y="0"/>
                      </a:lnTo>
                      <a:lnTo>
                        <a:pt x="268882" y="168334"/>
                      </a:lnTo>
                      <a:lnTo>
                        <a:pt x="268882" y="168334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56"/>
                <p:cNvSpPr/>
                <p:nvPr/>
              </p:nvSpPr>
              <p:spPr>
                <a:xfrm>
                  <a:off x="7450577" y="4350060"/>
                  <a:ext cx="266622" cy="285828"/>
                </a:xfrm>
                <a:custGeom>
                  <a:rect b="b" l="l" r="r" t="t"/>
                  <a:pathLst>
                    <a:path extrusionOk="0" h="285828" w="266622">
                      <a:moveTo>
                        <a:pt x="266623" y="171723"/>
                      </a:moveTo>
                      <a:lnTo>
                        <a:pt x="260974" y="285829"/>
                      </a:lnTo>
                      <a:lnTo>
                        <a:pt x="0" y="102808"/>
                      </a:lnTo>
                      <a:lnTo>
                        <a:pt x="4519" y="0"/>
                      </a:lnTo>
                      <a:lnTo>
                        <a:pt x="265493" y="170593"/>
                      </a:lnTo>
                      <a:close/>
                    </a:path>
                  </a:pathLst>
                </a:custGeom>
                <a:solidFill>
                  <a:srgbClr val="464647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56"/>
                <p:cNvSpPr/>
                <p:nvPr/>
              </p:nvSpPr>
              <p:spPr>
                <a:xfrm>
                  <a:off x="7463004" y="4183986"/>
                  <a:ext cx="323110" cy="187539"/>
                </a:xfrm>
                <a:custGeom>
                  <a:rect b="b" l="l" r="r" t="t"/>
                  <a:pathLst>
                    <a:path extrusionOk="0" h="187539" w="323110">
                      <a:moveTo>
                        <a:pt x="260974" y="187539"/>
                      </a:moveTo>
                      <a:lnTo>
                        <a:pt x="0" y="19206"/>
                      </a:lnTo>
                      <a:lnTo>
                        <a:pt x="59877" y="0"/>
                      </a:lnTo>
                      <a:cubicBezTo>
                        <a:pt x="66656" y="4519"/>
                        <a:pt x="321981" y="163815"/>
                        <a:pt x="323110" y="164944"/>
                      </a:cubicBezTo>
                      <a:lnTo>
                        <a:pt x="323110" y="167204"/>
                      </a:lnTo>
                      <a:lnTo>
                        <a:pt x="260974" y="187539"/>
                      </a:lnTo>
                      <a:close/>
                    </a:path>
                  </a:pathLst>
                </a:custGeom>
                <a:solidFill>
                  <a:srgbClr val="DFDED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56"/>
                <p:cNvSpPr/>
                <p:nvPr/>
              </p:nvSpPr>
              <p:spPr>
                <a:xfrm>
                  <a:off x="7654481" y="4200932"/>
                  <a:ext cx="42382" cy="111973"/>
                </a:xfrm>
                <a:custGeom>
                  <a:rect b="b" l="l" r="r" t="t"/>
                  <a:pathLst>
                    <a:path extrusionOk="0" h="111973" w="42382">
                      <a:moveTo>
                        <a:pt x="42383" y="19206"/>
                      </a:moveTo>
                      <a:cubicBezTo>
                        <a:pt x="42383" y="19206"/>
                        <a:pt x="37863" y="100548"/>
                        <a:pt x="36734" y="108456"/>
                      </a:cubicBezTo>
                      <a:cubicBezTo>
                        <a:pt x="41253" y="106197"/>
                        <a:pt x="28825" y="112976"/>
                        <a:pt x="23177" y="111846"/>
                      </a:cubicBezTo>
                      <a:cubicBezTo>
                        <a:pt x="20917" y="111846"/>
                        <a:pt x="13009" y="105067"/>
                        <a:pt x="13009" y="105067"/>
                      </a:cubicBezTo>
                      <a:cubicBezTo>
                        <a:pt x="13009" y="101678"/>
                        <a:pt x="16398" y="41801"/>
                        <a:pt x="16398" y="32763"/>
                      </a:cubicBezTo>
                      <a:cubicBezTo>
                        <a:pt x="15268" y="32763"/>
                        <a:pt x="7360" y="27114"/>
                        <a:pt x="3971" y="23725"/>
                      </a:cubicBezTo>
                      <a:cubicBezTo>
                        <a:pt x="3971" y="23725"/>
                        <a:pt x="2841" y="22595"/>
                        <a:pt x="2841" y="22595"/>
                      </a:cubicBezTo>
                      <a:cubicBezTo>
                        <a:pt x="-2808" y="15817"/>
                        <a:pt x="1711" y="3389"/>
                        <a:pt x="1711" y="3389"/>
                      </a:cubicBezTo>
                      <a:cubicBezTo>
                        <a:pt x="2841" y="2259"/>
                        <a:pt x="2841" y="1129"/>
                        <a:pt x="3971" y="0"/>
                      </a:cubicBezTo>
                      <a:lnTo>
                        <a:pt x="3971" y="0"/>
                      </a:lnTo>
                      <a:cubicBezTo>
                        <a:pt x="9619" y="1129"/>
                        <a:pt x="42383" y="19206"/>
                        <a:pt x="42383" y="19206"/>
                      </a:cubicBez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56"/>
                <p:cNvSpPr/>
                <p:nvPr/>
              </p:nvSpPr>
              <p:spPr>
                <a:xfrm>
                  <a:off x="7549996" y="4160261"/>
                  <a:ext cx="33892" cy="80212"/>
                </a:xfrm>
                <a:custGeom>
                  <a:rect b="b" l="l" r="r" t="t"/>
                  <a:pathLst>
                    <a:path extrusionOk="0" h="80212" w="33892">
                      <a:moveTo>
                        <a:pt x="19206" y="79083"/>
                      </a:moveTo>
                      <a:lnTo>
                        <a:pt x="10168" y="80213"/>
                      </a:lnTo>
                      <a:lnTo>
                        <a:pt x="0" y="74564"/>
                      </a:lnTo>
                      <a:lnTo>
                        <a:pt x="1129" y="42931"/>
                      </a:lnTo>
                      <a:lnTo>
                        <a:pt x="6778" y="1130"/>
                      </a:lnTo>
                      <a:lnTo>
                        <a:pt x="25984" y="0"/>
                      </a:lnTo>
                      <a:lnTo>
                        <a:pt x="33893" y="2259"/>
                      </a:lnTo>
                      <a:cubicBezTo>
                        <a:pt x="33893" y="2259"/>
                        <a:pt x="32763" y="5649"/>
                        <a:pt x="31633" y="7908"/>
                      </a:cubicBezTo>
                      <a:cubicBezTo>
                        <a:pt x="29373" y="16946"/>
                        <a:pt x="28244" y="25984"/>
                        <a:pt x="29373" y="33893"/>
                      </a:cubicBezTo>
                      <a:cubicBezTo>
                        <a:pt x="28244" y="32763"/>
                        <a:pt x="25984" y="32763"/>
                        <a:pt x="25984" y="32763"/>
                      </a:cubicBezTo>
                      <a:lnTo>
                        <a:pt x="21465" y="35023"/>
                      </a:lnTo>
                      <a:lnTo>
                        <a:pt x="19206" y="79083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15" name="Google Shape;1015;p56"/>
            <p:cNvGrpSpPr/>
            <p:nvPr/>
          </p:nvGrpSpPr>
          <p:grpSpPr>
            <a:xfrm>
              <a:off x="9898687" y="4184929"/>
              <a:ext cx="607060" cy="1372132"/>
              <a:chOff x="8023182" y="3630801"/>
              <a:chExt cx="752212" cy="1700217"/>
            </a:xfrm>
          </p:grpSpPr>
          <p:grpSp>
            <p:nvGrpSpPr>
              <p:cNvPr id="1016" name="Google Shape;1016;p56"/>
              <p:cNvGrpSpPr/>
              <p:nvPr/>
            </p:nvGrpSpPr>
            <p:grpSpPr>
              <a:xfrm>
                <a:off x="8273370" y="3630801"/>
                <a:ext cx="502024" cy="1700217"/>
                <a:chOff x="8273370" y="3630801"/>
                <a:chExt cx="502024" cy="1700217"/>
              </a:xfrm>
            </p:grpSpPr>
            <p:grpSp>
              <p:nvGrpSpPr>
                <p:cNvPr id="1017" name="Google Shape;1017;p56"/>
                <p:cNvGrpSpPr/>
                <p:nvPr/>
              </p:nvGrpSpPr>
              <p:grpSpPr>
                <a:xfrm>
                  <a:off x="8296089" y="3630801"/>
                  <a:ext cx="479305" cy="1700217"/>
                  <a:chOff x="8296089" y="3630801"/>
                  <a:chExt cx="479305" cy="1700217"/>
                </a:xfrm>
              </p:grpSpPr>
              <p:sp>
                <p:nvSpPr>
                  <p:cNvPr id="1018" name="Google Shape;1018;p56"/>
                  <p:cNvSpPr/>
                  <p:nvPr/>
                </p:nvSpPr>
                <p:spPr>
                  <a:xfrm>
                    <a:off x="8521586" y="5146538"/>
                    <a:ext cx="146868" cy="76823"/>
                  </a:xfrm>
                  <a:custGeom>
                    <a:rect b="b" l="l" r="r" t="t"/>
                    <a:pathLst>
                      <a:path extrusionOk="0" h="76823" w="146868">
                        <a:moveTo>
                          <a:pt x="143479" y="2260"/>
                        </a:moveTo>
                        <a:lnTo>
                          <a:pt x="90380" y="0"/>
                        </a:lnTo>
                        <a:cubicBezTo>
                          <a:pt x="90380" y="18076"/>
                          <a:pt x="92640" y="6779"/>
                          <a:pt x="90380" y="18076"/>
                        </a:cubicBezTo>
                        <a:cubicBezTo>
                          <a:pt x="90380" y="18076"/>
                          <a:pt x="86991" y="30504"/>
                          <a:pt x="64396" y="19206"/>
                        </a:cubicBezTo>
                        <a:lnTo>
                          <a:pt x="38412" y="6779"/>
                        </a:lnTo>
                        <a:lnTo>
                          <a:pt x="0" y="27114"/>
                        </a:lnTo>
                        <a:lnTo>
                          <a:pt x="91510" y="76824"/>
                        </a:lnTo>
                        <a:lnTo>
                          <a:pt x="146868" y="49709"/>
                        </a:lnTo>
                        <a:cubicBezTo>
                          <a:pt x="145738" y="49709"/>
                          <a:pt x="140090" y="27114"/>
                          <a:pt x="143479" y="2260"/>
                        </a:cubicBezTo>
                        <a:close/>
                      </a:path>
                    </a:pathLst>
                  </a:custGeom>
                  <a:solidFill>
                    <a:srgbClr val="583B2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9" name="Google Shape;1019;p56"/>
                  <p:cNvSpPr/>
                  <p:nvPr/>
                </p:nvSpPr>
                <p:spPr>
                  <a:xfrm>
                    <a:off x="8336306" y="5215453"/>
                    <a:ext cx="150331" cy="88120"/>
                  </a:xfrm>
                  <a:custGeom>
                    <a:rect b="b" l="l" r="r" t="t"/>
                    <a:pathLst>
                      <a:path extrusionOk="0" h="88120" w="150331">
                        <a:moveTo>
                          <a:pt x="150258" y="2260"/>
                        </a:moveTo>
                        <a:lnTo>
                          <a:pt x="91510" y="0"/>
                        </a:lnTo>
                        <a:cubicBezTo>
                          <a:pt x="91510" y="11298"/>
                          <a:pt x="92640" y="11298"/>
                          <a:pt x="90380" y="22595"/>
                        </a:cubicBezTo>
                        <a:cubicBezTo>
                          <a:pt x="90380" y="22595"/>
                          <a:pt x="84732" y="25984"/>
                          <a:pt x="62137" y="14687"/>
                        </a:cubicBezTo>
                        <a:lnTo>
                          <a:pt x="37282" y="7908"/>
                        </a:lnTo>
                        <a:lnTo>
                          <a:pt x="0" y="27114"/>
                        </a:lnTo>
                        <a:lnTo>
                          <a:pt x="107327" y="88121"/>
                        </a:lnTo>
                        <a:lnTo>
                          <a:pt x="150258" y="73434"/>
                        </a:lnTo>
                        <a:cubicBezTo>
                          <a:pt x="151388" y="74564"/>
                          <a:pt x="138960" y="28244"/>
                          <a:pt x="150258" y="2260"/>
                        </a:cubicBezTo>
                        <a:close/>
                      </a:path>
                    </a:pathLst>
                  </a:custGeom>
                  <a:solidFill>
                    <a:srgbClr val="583B2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0" name="Google Shape;1020;p56"/>
                  <p:cNvSpPr/>
                  <p:nvPr/>
                </p:nvSpPr>
                <p:spPr>
                  <a:xfrm>
                    <a:off x="8296089" y="5204949"/>
                    <a:ext cx="193057" cy="126069"/>
                  </a:xfrm>
                  <a:custGeom>
                    <a:rect b="b" l="l" r="r" t="t"/>
                    <a:pathLst>
                      <a:path extrusionOk="0" h="126069" w="193057">
                        <a:moveTo>
                          <a:pt x="188215" y="53435"/>
                        </a:moveTo>
                        <a:cubicBezTo>
                          <a:pt x="188215" y="54565"/>
                          <a:pt x="166750" y="66992"/>
                          <a:pt x="140766" y="65862"/>
                        </a:cubicBezTo>
                        <a:cubicBezTo>
                          <a:pt x="101224" y="64732"/>
                          <a:pt x="70721" y="52305"/>
                          <a:pt x="68461" y="45527"/>
                        </a:cubicBezTo>
                        <a:cubicBezTo>
                          <a:pt x="66202" y="39878"/>
                          <a:pt x="67331" y="37618"/>
                          <a:pt x="70721" y="33099"/>
                        </a:cubicBezTo>
                        <a:cubicBezTo>
                          <a:pt x="78629" y="26321"/>
                          <a:pt x="87667" y="22932"/>
                          <a:pt x="108002" y="29710"/>
                        </a:cubicBezTo>
                        <a:cubicBezTo>
                          <a:pt x="97835" y="24061"/>
                          <a:pt x="76369" y="10504"/>
                          <a:pt x="54904" y="2596"/>
                        </a:cubicBezTo>
                        <a:cubicBezTo>
                          <a:pt x="37958" y="-3053"/>
                          <a:pt x="28919" y="1466"/>
                          <a:pt x="16492" y="7115"/>
                        </a:cubicBezTo>
                        <a:cubicBezTo>
                          <a:pt x="11973" y="9374"/>
                          <a:pt x="1805" y="15023"/>
                          <a:pt x="675" y="20672"/>
                        </a:cubicBezTo>
                        <a:cubicBezTo>
                          <a:pt x="-454" y="29710"/>
                          <a:pt x="-454" y="39878"/>
                          <a:pt x="2935" y="43267"/>
                        </a:cubicBezTo>
                        <a:cubicBezTo>
                          <a:pt x="17622" y="61343"/>
                          <a:pt x="57163" y="81679"/>
                          <a:pt x="75239" y="90717"/>
                        </a:cubicBezTo>
                        <a:cubicBezTo>
                          <a:pt x="96705" y="100885"/>
                          <a:pt x="128338" y="120091"/>
                          <a:pt x="137376" y="123480"/>
                        </a:cubicBezTo>
                        <a:cubicBezTo>
                          <a:pt x="153193" y="130258"/>
                          <a:pt x="166750" y="122350"/>
                          <a:pt x="181436" y="115571"/>
                        </a:cubicBezTo>
                        <a:cubicBezTo>
                          <a:pt x="184826" y="113312"/>
                          <a:pt x="188215" y="109923"/>
                          <a:pt x="189345" y="106534"/>
                        </a:cubicBezTo>
                        <a:cubicBezTo>
                          <a:pt x="192734" y="95236"/>
                          <a:pt x="196124" y="76030"/>
                          <a:pt x="188215" y="534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1" name="Google Shape;1021;p56"/>
                  <p:cNvSpPr/>
                  <p:nvPr/>
                </p:nvSpPr>
                <p:spPr>
                  <a:xfrm>
                    <a:off x="8480239" y="5137163"/>
                    <a:ext cx="192604" cy="126069"/>
                  </a:xfrm>
                  <a:custGeom>
                    <a:rect b="b" l="l" r="r" t="t"/>
                    <a:pathLst>
                      <a:path extrusionOk="0" h="126069" w="192604">
                        <a:moveTo>
                          <a:pt x="188215" y="53435"/>
                        </a:moveTo>
                        <a:cubicBezTo>
                          <a:pt x="188215" y="54565"/>
                          <a:pt x="166750" y="66992"/>
                          <a:pt x="140765" y="65862"/>
                        </a:cubicBezTo>
                        <a:cubicBezTo>
                          <a:pt x="101224" y="64732"/>
                          <a:pt x="70720" y="52305"/>
                          <a:pt x="68461" y="45527"/>
                        </a:cubicBezTo>
                        <a:cubicBezTo>
                          <a:pt x="66201" y="39878"/>
                          <a:pt x="67331" y="37618"/>
                          <a:pt x="70720" y="33099"/>
                        </a:cubicBezTo>
                        <a:cubicBezTo>
                          <a:pt x="78629" y="26321"/>
                          <a:pt x="87667" y="22932"/>
                          <a:pt x="108003" y="29710"/>
                        </a:cubicBezTo>
                        <a:cubicBezTo>
                          <a:pt x="97835" y="24061"/>
                          <a:pt x="76369" y="10504"/>
                          <a:pt x="54904" y="2596"/>
                        </a:cubicBezTo>
                        <a:cubicBezTo>
                          <a:pt x="37958" y="-3053"/>
                          <a:pt x="28920" y="1466"/>
                          <a:pt x="16492" y="7115"/>
                        </a:cubicBezTo>
                        <a:cubicBezTo>
                          <a:pt x="11973" y="9374"/>
                          <a:pt x="1806" y="15023"/>
                          <a:pt x="676" y="20672"/>
                        </a:cubicBezTo>
                        <a:cubicBezTo>
                          <a:pt x="-454" y="29710"/>
                          <a:pt x="-454" y="39878"/>
                          <a:pt x="2935" y="43267"/>
                        </a:cubicBezTo>
                        <a:cubicBezTo>
                          <a:pt x="17622" y="61343"/>
                          <a:pt x="58293" y="88457"/>
                          <a:pt x="70720" y="94106"/>
                        </a:cubicBezTo>
                        <a:cubicBezTo>
                          <a:pt x="85407" y="100885"/>
                          <a:pt x="100094" y="107663"/>
                          <a:pt x="113651" y="117831"/>
                        </a:cubicBezTo>
                        <a:cubicBezTo>
                          <a:pt x="121559" y="123480"/>
                          <a:pt x="128338" y="120091"/>
                          <a:pt x="137376" y="123480"/>
                        </a:cubicBezTo>
                        <a:cubicBezTo>
                          <a:pt x="153193" y="130258"/>
                          <a:pt x="166750" y="122350"/>
                          <a:pt x="181437" y="115571"/>
                        </a:cubicBezTo>
                        <a:cubicBezTo>
                          <a:pt x="184826" y="113312"/>
                          <a:pt x="188215" y="109923"/>
                          <a:pt x="189345" y="106534"/>
                        </a:cubicBezTo>
                        <a:cubicBezTo>
                          <a:pt x="192734" y="95236"/>
                          <a:pt x="194994" y="76030"/>
                          <a:pt x="188215" y="534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2" name="Google Shape;1022;p56"/>
                  <p:cNvSpPr/>
                  <p:nvPr/>
                </p:nvSpPr>
                <p:spPr>
                  <a:xfrm>
                    <a:off x="8408830" y="3703839"/>
                    <a:ext cx="183930" cy="243328"/>
                  </a:xfrm>
                  <a:custGeom>
                    <a:rect b="b" l="l" r="r" t="t"/>
                    <a:pathLst>
                      <a:path extrusionOk="0" h="243328" w="183930">
                        <a:moveTo>
                          <a:pt x="182800" y="122014"/>
                        </a:moveTo>
                        <a:cubicBezTo>
                          <a:pt x="186190" y="106197"/>
                          <a:pt x="35932" y="0"/>
                          <a:pt x="35932" y="0"/>
                        </a:cubicBezTo>
                        <a:cubicBezTo>
                          <a:pt x="28024" y="4519"/>
                          <a:pt x="12207" y="47450"/>
                          <a:pt x="14467" y="55358"/>
                        </a:cubicBezTo>
                        <a:lnTo>
                          <a:pt x="4299" y="64396"/>
                        </a:lnTo>
                        <a:cubicBezTo>
                          <a:pt x="909" y="67785"/>
                          <a:pt x="-1350" y="72304"/>
                          <a:pt x="909" y="76823"/>
                        </a:cubicBezTo>
                        <a:cubicBezTo>
                          <a:pt x="3169" y="84732"/>
                          <a:pt x="6558" y="92640"/>
                          <a:pt x="4299" y="99419"/>
                        </a:cubicBezTo>
                        <a:cubicBezTo>
                          <a:pt x="909" y="109586"/>
                          <a:pt x="2039" y="110716"/>
                          <a:pt x="2039" y="115235"/>
                        </a:cubicBezTo>
                        <a:cubicBezTo>
                          <a:pt x="2039" y="119754"/>
                          <a:pt x="909" y="144609"/>
                          <a:pt x="20115" y="158166"/>
                        </a:cubicBezTo>
                        <a:cubicBezTo>
                          <a:pt x="23505" y="160425"/>
                          <a:pt x="30283" y="167204"/>
                          <a:pt x="40451" y="169463"/>
                        </a:cubicBezTo>
                        <a:lnTo>
                          <a:pt x="42711" y="178501"/>
                        </a:lnTo>
                        <a:cubicBezTo>
                          <a:pt x="41581" y="198837"/>
                          <a:pt x="40451" y="213524"/>
                          <a:pt x="33673" y="228211"/>
                        </a:cubicBezTo>
                        <a:cubicBezTo>
                          <a:pt x="25764" y="247417"/>
                          <a:pt x="183930" y="246287"/>
                          <a:pt x="183930" y="236119"/>
                        </a:cubicBezTo>
                        <a:cubicBezTo>
                          <a:pt x="182800" y="223692"/>
                          <a:pt x="170373" y="169463"/>
                          <a:pt x="182800" y="122014"/>
                        </a:cubicBezTo>
                        <a:close/>
                      </a:path>
                    </a:pathLst>
                  </a:custGeom>
                  <a:solidFill>
                    <a:srgbClr val="E6A37B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3" name="Google Shape;1023;p56"/>
                  <p:cNvSpPr/>
                  <p:nvPr/>
                </p:nvSpPr>
                <p:spPr>
                  <a:xfrm>
                    <a:off x="8671843" y="4069880"/>
                    <a:ext cx="103551" cy="319720"/>
                  </a:xfrm>
                  <a:custGeom>
                    <a:rect b="b" l="l" r="r" t="t"/>
                    <a:pathLst>
                      <a:path extrusionOk="0" h="319720" w="103551">
                        <a:moveTo>
                          <a:pt x="0" y="37282"/>
                        </a:moveTo>
                        <a:cubicBezTo>
                          <a:pt x="33893" y="25984"/>
                          <a:pt x="67785" y="15817"/>
                          <a:pt x="98289" y="0"/>
                        </a:cubicBezTo>
                        <a:cubicBezTo>
                          <a:pt x="119754" y="74564"/>
                          <a:pt x="68915" y="138960"/>
                          <a:pt x="64396" y="150257"/>
                        </a:cubicBezTo>
                        <a:cubicBezTo>
                          <a:pt x="72304" y="192059"/>
                          <a:pt x="56488" y="282439"/>
                          <a:pt x="38412" y="319721"/>
                        </a:cubicBezTo>
                        <a:cubicBezTo>
                          <a:pt x="18076" y="311813"/>
                          <a:pt x="41801" y="316332"/>
                          <a:pt x="22595" y="307293"/>
                        </a:cubicBezTo>
                        <a:cubicBezTo>
                          <a:pt x="29374" y="241768"/>
                          <a:pt x="39541" y="153647"/>
                          <a:pt x="45190" y="141220"/>
                        </a:cubicBezTo>
                        <a:cubicBezTo>
                          <a:pt x="30504" y="114105"/>
                          <a:pt x="5649" y="74564"/>
                          <a:pt x="0" y="3728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4" name="Google Shape;1024;p56"/>
                  <p:cNvSpPr/>
                  <p:nvPr/>
                </p:nvSpPr>
                <p:spPr>
                  <a:xfrm>
                    <a:off x="8305803" y="4370396"/>
                    <a:ext cx="412375" cy="881388"/>
                  </a:xfrm>
                  <a:custGeom>
                    <a:rect b="b" l="l" r="r" t="t"/>
                    <a:pathLst>
                      <a:path extrusionOk="0" h="881388" w="412375">
                        <a:moveTo>
                          <a:pt x="82472" y="867653"/>
                        </a:moveTo>
                        <a:cubicBezTo>
                          <a:pt x="83602" y="868782"/>
                          <a:pt x="86991" y="871042"/>
                          <a:pt x="92640" y="873301"/>
                        </a:cubicBezTo>
                        <a:cubicBezTo>
                          <a:pt x="140090" y="892507"/>
                          <a:pt x="192059" y="877820"/>
                          <a:pt x="192059" y="825851"/>
                        </a:cubicBezTo>
                        <a:cubicBezTo>
                          <a:pt x="190929" y="755807"/>
                          <a:pt x="188669" y="617976"/>
                          <a:pt x="185280" y="511779"/>
                        </a:cubicBezTo>
                        <a:lnTo>
                          <a:pt x="202226" y="333278"/>
                        </a:lnTo>
                        <a:lnTo>
                          <a:pt x="236119" y="520817"/>
                        </a:lnTo>
                        <a:cubicBezTo>
                          <a:pt x="236119" y="520817"/>
                          <a:pt x="274531" y="672205"/>
                          <a:pt x="267752" y="803256"/>
                        </a:cubicBezTo>
                        <a:cubicBezTo>
                          <a:pt x="271141" y="807776"/>
                          <a:pt x="290347" y="813424"/>
                          <a:pt x="311813" y="815684"/>
                        </a:cubicBezTo>
                        <a:cubicBezTo>
                          <a:pt x="352484" y="819073"/>
                          <a:pt x="387506" y="810035"/>
                          <a:pt x="386376" y="768234"/>
                        </a:cubicBezTo>
                        <a:cubicBezTo>
                          <a:pt x="385247" y="727563"/>
                          <a:pt x="382987" y="636053"/>
                          <a:pt x="375079" y="528726"/>
                        </a:cubicBezTo>
                        <a:cubicBezTo>
                          <a:pt x="371690" y="479017"/>
                          <a:pt x="359262" y="387506"/>
                          <a:pt x="361522" y="336667"/>
                        </a:cubicBezTo>
                        <a:cubicBezTo>
                          <a:pt x="368301" y="184150"/>
                          <a:pt x="439475" y="28244"/>
                          <a:pt x="401063" y="0"/>
                        </a:cubicBezTo>
                        <a:lnTo>
                          <a:pt x="0" y="38412"/>
                        </a:lnTo>
                        <a:cubicBezTo>
                          <a:pt x="0" y="38412"/>
                          <a:pt x="47450" y="241768"/>
                          <a:pt x="55358" y="468849"/>
                        </a:cubicBezTo>
                        <a:cubicBezTo>
                          <a:pt x="59877" y="584084"/>
                          <a:pt x="79083" y="775012"/>
                          <a:pt x="82472" y="86765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5" name="Google Shape;1025;p56"/>
                  <p:cNvSpPr/>
                  <p:nvPr/>
                </p:nvSpPr>
                <p:spPr>
                  <a:xfrm>
                    <a:off x="8423858" y="3630801"/>
                    <a:ext cx="210702" cy="205220"/>
                  </a:xfrm>
                  <a:custGeom>
                    <a:rect b="b" l="l" r="r" t="t"/>
                    <a:pathLst>
                      <a:path extrusionOk="0" h="205220" w="210702">
                        <a:moveTo>
                          <a:pt x="174551" y="38016"/>
                        </a:moveTo>
                        <a:cubicBezTo>
                          <a:pt x="145178" y="9772"/>
                          <a:pt x="94339" y="23329"/>
                          <a:pt x="52538" y="2994"/>
                        </a:cubicBezTo>
                        <a:cubicBezTo>
                          <a:pt x="26553" y="-9434"/>
                          <a:pt x="-17507" y="17681"/>
                          <a:pt x="7348" y="68520"/>
                        </a:cubicBezTo>
                        <a:cubicBezTo>
                          <a:pt x="9607" y="73039"/>
                          <a:pt x="12996" y="75298"/>
                          <a:pt x="16386" y="78687"/>
                        </a:cubicBezTo>
                        <a:cubicBezTo>
                          <a:pt x="28813" y="87725"/>
                          <a:pt x="36721" y="102412"/>
                          <a:pt x="36721" y="118229"/>
                        </a:cubicBezTo>
                        <a:cubicBezTo>
                          <a:pt x="36721" y="129526"/>
                          <a:pt x="36721" y="139694"/>
                          <a:pt x="36721" y="140824"/>
                        </a:cubicBezTo>
                        <a:lnTo>
                          <a:pt x="43500" y="144213"/>
                        </a:lnTo>
                        <a:cubicBezTo>
                          <a:pt x="45759" y="145343"/>
                          <a:pt x="49148" y="147603"/>
                          <a:pt x="51408" y="149862"/>
                        </a:cubicBezTo>
                        <a:cubicBezTo>
                          <a:pt x="54797" y="153251"/>
                          <a:pt x="58187" y="157770"/>
                          <a:pt x="60446" y="161160"/>
                        </a:cubicBezTo>
                        <a:cubicBezTo>
                          <a:pt x="68354" y="171327"/>
                          <a:pt x="76262" y="181495"/>
                          <a:pt x="86431" y="190533"/>
                        </a:cubicBezTo>
                        <a:cubicBezTo>
                          <a:pt x="96598" y="198442"/>
                          <a:pt x="111285" y="205220"/>
                          <a:pt x="124842" y="205220"/>
                        </a:cubicBezTo>
                        <a:cubicBezTo>
                          <a:pt x="133880" y="205220"/>
                          <a:pt x="174551" y="204090"/>
                          <a:pt x="181330" y="198442"/>
                        </a:cubicBezTo>
                        <a:cubicBezTo>
                          <a:pt x="185849" y="193922"/>
                          <a:pt x="189238" y="187144"/>
                          <a:pt x="197146" y="172457"/>
                        </a:cubicBezTo>
                        <a:cubicBezTo>
                          <a:pt x="202795" y="161160"/>
                          <a:pt x="206184" y="152122"/>
                          <a:pt x="207314" y="149862"/>
                        </a:cubicBezTo>
                        <a:cubicBezTo>
                          <a:pt x="214093" y="130656"/>
                          <a:pt x="214093" y="77558"/>
                          <a:pt x="174551" y="3801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26" name="Google Shape;1026;p56"/>
                <p:cNvGrpSpPr/>
                <p:nvPr/>
              </p:nvGrpSpPr>
              <p:grpSpPr>
                <a:xfrm>
                  <a:off x="8273370" y="3899287"/>
                  <a:ext cx="500151" cy="624755"/>
                  <a:chOff x="8273370" y="3899287"/>
                  <a:chExt cx="500151" cy="624755"/>
                </a:xfrm>
              </p:grpSpPr>
              <p:sp>
                <p:nvSpPr>
                  <p:cNvPr id="1027" name="Google Shape;1027;p56"/>
                  <p:cNvSpPr/>
                  <p:nvPr/>
                </p:nvSpPr>
                <p:spPr>
                  <a:xfrm>
                    <a:off x="8556608" y="3899287"/>
                    <a:ext cx="2259" cy="11297"/>
                  </a:xfrm>
                  <a:custGeom>
                    <a:rect b="b" l="l" r="r" t="t"/>
                    <a:pathLst>
                      <a:path extrusionOk="0" h="11297" w="2259">
                        <a:moveTo>
                          <a:pt x="2260" y="0"/>
                        </a:moveTo>
                        <a:cubicBezTo>
                          <a:pt x="2260" y="0"/>
                          <a:pt x="2260" y="0"/>
                          <a:pt x="2260" y="0"/>
                        </a:cubicBezTo>
                        <a:cubicBezTo>
                          <a:pt x="1130" y="0"/>
                          <a:pt x="1130" y="0"/>
                          <a:pt x="0" y="0"/>
                        </a:cubicBez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8" name="Google Shape;1028;p56"/>
                  <p:cNvSpPr/>
                  <p:nvPr/>
                </p:nvSpPr>
                <p:spPr>
                  <a:xfrm>
                    <a:off x="8273370" y="3900479"/>
                    <a:ext cx="500151" cy="623563"/>
                  </a:xfrm>
                  <a:custGeom>
                    <a:rect b="b" l="l" r="r" t="t"/>
                    <a:pathLst>
                      <a:path extrusionOk="0" h="623563" w="500151">
                        <a:moveTo>
                          <a:pt x="482075" y="201034"/>
                        </a:moveTo>
                        <a:cubicBezTo>
                          <a:pt x="460610" y="215721"/>
                          <a:pt x="436885" y="221370"/>
                          <a:pt x="436885" y="221370"/>
                        </a:cubicBezTo>
                        <a:cubicBezTo>
                          <a:pt x="438015" y="240576"/>
                          <a:pt x="452701" y="280117"/>
                          <a:pt x="452701" y="299323"/>
                        </a:cubicBezTo>
                        <a:cubicBezTo>
                          <a:pt x="439144" y="443932"/>
                          <a:pt x="499021" y="610006"/>
                          <a:pt x="418809" y="616785"/>
                        </a:cubicBezTo>
                        <a:cubicBezTo>
                          <a:pt x="412030" y="619044"/>
                          <a:pt x="406382" y="621304"/>
                          <a:pt x="399603" y="623563"/>
                        </a:cubicBezTo>
                        <a:lnTo>
                          <a:pt x="33562" y="623563"/>
                        </a:lnTo>
                        <a:cubicBezTo>
                          <a:pt x="-27445" y="614525"/>
                          <a:pt x="16616" y="474436"/>
                          <a:pt x="799" y="424726"/>
                        </a:cubicBezTo>
                        <a:cubicBezTo>
                          <a:pt x="5318" y="367109"/>
                          <a:pt x="13226" y="282377"/>
                          <a:pt x="24524" y="198775"/>
                        </a:cubicBezTo>
                        <a:lnTo>
                          <a:pt x="29043" y="203294"/>
                        </a:lnTo>
                        <a:cubicBezTo>
                          <a:pt x="12096" y="178439"/>
                          <a:pt x="29043" y="6717"/>
                          <a:pt x="175911" y="1068"/>
                        </a:cubicBezTo>
                        <a:cubicBezTo>
                          <a:pt x="362321" y="-5711"/>
                          <a:pt x="460610" y="15755"/>
                          <a:pt x="500151" y="184088"/>
                        </a:cubicBezTo>
                        <a:cubicBezTo>
                          <a:pt x="494502" y="191997"/>
                          <a:pt x="487724" y="196515"/>
                          <a:pt x="482075" y="20103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29" name="Google Shape;1029;p56"/>
              <p:cNvGrpSpPr/>
              <p:nvPr/>
            </p:nvGrpSpPr>
            <p:grpSpPr>
              <a:xfrm>
                <a:off x="8023182" y="3939958"/>
                <a:ext cx="357797" cy="310615"/>
                <a:chOff x="8023182" y="3939958"/>
                <a:chExt cx="357797" cy="310615"/>
              </a:xfrm>
            </p:grpSpPr>
            <p:grpSp>
              <p:nvGrpSpPr>
                <p:cNvPr id="1030" name="Google Shape;1030;p56"/>
                <p:cNvGrpSpPr/>
                <p:nvPr/>
              </p:nvGrpSpPr>
              <p:grpSpPr>
                <a:xfrm>
                  <a:off x="8023182" y="3970462"/>
                  <a:ext cx="99599" cy="157035"/>
                  <a:chOff x="8023182" y="3970462"/>
                  <a:chExt cx="99599" cy="157035"/>
                </a:xfrm>
              </p:grpSpPr>
              <p:sp>
                <p:nvSpPr>
                  <p:cNvPr id="1031" name="Google Shape;1031;p56"/>
                  <p:cNvSpPr/>
                  <p:nvPr/>
                </p:nvSpPr>
                <p:spPr>
                  <a:xfrm>
                    <a:off x="8030738" y="3970462"/>
                    <a:ext cx="46853" cy="56487"/>
                  </a:xfrm>
                  <a:custGeom>
                    <a:rect b="b" l="l" r="r" t="t"/>
                    <a:pathLst>
                      <a:path extrusionOk="0" h="56487" w="46853">
                        <a:moveTo>
                          <a:pt x="46853" y="56488"/>
                        </a:moveTo>
                        <a:cubicBezTo>
                          <a:pt x="46853" y="56488"/>
                          <a:pt x="35556" y="25985"/>
                          <a:pt x="34426" y="24855"/>
                        </a:cubicBezTo>
                        <a:cubicBezTo>
                          <a:pt x="33297" y="23725"/>
                          <a:pt x="29907" y="25985"/>
                          <a:pt x="28777" y="25985"/>
                        </a:cubicBezTo>
                        <a:cubicBezTo>
                          <a:pt x="28777" y="25985"/>
                          <a:pt x="3923" y="0"/>
                          <a:pt x="3923" y="0"/>
                        </a:cubicBezTo>
                        <a:cubicBezTo>
                          <a:pt x="3923" y="0"/>
                          <a:pt x="-1726" y="6779"/>
                          <a:pt x="533" y="11298"/>
                        </a:cubicBezTo>
                        <a:cubicBezTo>
                          <a:pt x="2793" y="16946"/>
                          <a:pt x="9572" y="21466"/>
                          <a:pt x="9572" y="21466"/>
                        </a:cubicBezTo>
                        <a:lnTo>
                          <a:pt x="23129" y="55358"/>
                        </a:lnTo>
                        <a:lnTo>
                          <a:pt x="46853" y="56488"/>
                        </a:lnTo>
                        <a:close/>
                      </a:path>
                    </a:pathLst>
                  </a:custGeom>
                  <a:solidFill>
                    <a:srgbClr val="E6A37B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2" name="Google Shape;1032;p56"/>
                  <p:cNvSpPr/>
                  <p:nvPr/>
                </p:nvSpPr>
                <p:spPr>
                  <a:xfrm>
                    <a:off x="8023182" y="3997573"/>
                    <a:ext cx="99599" cy="129924"/>
                  </a:xfrm>
                  <a:custGeom>
                    <a:rect b="b" l="l" r="r" t="t"/>
                    <a:pathLst>
                      <a:path extrusionOk="0" h="129924" w="99599">
                        <a:moveTo>
                          <a:pt x="72486" y="56490"/>
                        </a:moveTo>
                        <a:cubicBezTo>
                          <a:pt x="72486" y="56490"/>
                          <a:pt x="54409" y="24857"/>
                          <a:pt x="52150" y="22598"/>
                        </a:cubicBezTo>
                        <a:cubicBezTo>
                          <a:pt x="49891" y="20338"/>
                          <a:pt x="15998" y="1132"/>
                          <a:pt x="14868" y="1132"/>
                        </a:cubicBezTo>
                        <a:cubicBezTo>
                          <a:pt x="6960" y="-3387"/>
                          <a:pt x="181" y="6781"/>
                          <a:pt x="3570" y="11300"/>
                        </a:cubicBezTo>
                        <a:cubicBezTo>
                          <a:pt x="5830" y="14689"/>
                          <a:pt x="11479" y="18078"/>
                          <a:pt x="11479" y="18078"/>
                        </a:cubicBezTo>
                        <a:cubicBezTo>
                          <a:pt x="11479" y="18078"/>
                          <a:pt x="2441" y="25987"/>
                          <a:pt x="9219" y="31636"/>
                        </a:cubicBezTo>
                        <a:cubicBezTo>
                          <a:pt x="-3208" y="39544"/>
                          <a:pt x="3570" y="47452"/>
                          <a:pt x="3570" y="47452"/>
                        </a:cubicBezTo>
                        <a:cubicBezTo>
                          <a:pt x="3570" y="47452"/>
                          <a:pt x="-948" y="54231"/>
                          <a:pt x="181" y="57620"/>
                        </a:cubicBezTo>
                        <a:cubicBezTo>
                          <a:pt x="181" y="59880"/>
                          <a:pt x="4700" y="68917"/>
                          <a:pt x="5830" y="71177"/>
                        </a:cubicBezTo>
                        <a:cubicBezTo>
                          <a:pt x="8089" y="73437"/>
                          <a:pt x="41982" y="99421"/>
                          <a:pt x="41982" y="99421"/>
                        </a:cubicBezTo>
                        <a:lnTo>
                          <a:pt x="72486" y="129925"/>
                        </a:lnTo>
                        <a:lnTo>
                          <a:pt x="99600" y="89253"/>
                        </a:lnTo>
                        <a:lnTo>
                          <a:pt x="72486" y="56490"/>
                        </a:lnTo>
                        <a:close/>
                      </a:path>
                    </a:pathLst>
                  </a:custGeom>
                  <a:solidFill>
                    <a:srgbClr val="E6A37B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33" name="Google Shape;1033;p56"/>
                <p:cNvSpPr/>
                <p:nvPr/>
              </p:nvSpPr>
              <p:spPr>
                <a:xfrm>
                  <a:off x="8064035" y="3939958"/>
                  <a:ext cx="316944" cy="310615"/>
                </a:xfrm>
                <a:custGeom>
                  <a:rect b="b" l="l" r="r" t="t"/>
                  <a:pathLst>
                    <a:path extrusionOk="0" h="310615" w="316944">
                      <a:moveTo>
                        <a:pt x="290347" y="0"/>
                      </a:moveTo>
                      <a:cubicBezTo>
                        <a:pt x="230470" y="64396"/>
                        <a:pt x="206745" y="114105"/>
                        <a:pt x="171723" y="172853"/>
                      </a:cubicBezTo>
                      <a:lnTo>
                        <a:pt x="38412" y="116365"/>
                      </a:lnTo>
                      <a:lnTo>
                        <a:pt x="0" y="159296"/>
                      </a:lnTo>
                      <a:cubicBezTo>
                        <a:pt x="0" y="159296"/>
                        <a:pt x="157036" y="325370"/>
                        <a:pt x="204486" y="309553"/>
                      </a:cubicBezTo>
                      <a:cubicBezTo>
                        <a:pt x="251935" y="293737"/>
                        <a:pt x="307293" y="214654"/>
                        <a:pt x="307293" y="214654"/>
                      </a:cubicBezTo>
                      <a:cubicBezTo>
                        <a:pt x="307293" y="214654"/>
                        <a:pt x="337797" y="16946"/>
                        <a:pt x="29034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34" name="Google Shape;1034;p56"/>
            <p:cNvGrpSpPr/>
            <p:nvPr/>
          </p:nvGrpSpPr>
          <p:grpSpPr>
            <a:xfrm>
              <a:off x="8018803" y="2607914"/>
              <a:ext cx="562550" cy="1216554"/>
              <a:chOff x="5693806" y="1676711"/>
              <a:chExt cx="697059" cy="1507440"/>
            </a:xfrm>
          </p:grpSpPr>
          <p:sp>
            <p:nvSpPr>
              <p:cNvPr id="1035" name="Google Shape;1035;p56"/>
              <p:cNvSpPr/>
              <p:nvPr/>
            </p:nvSpPr>
            <p:spPr>
              <a:xfrm>
                <a:off x="5925406" y="1916443"/>
                <a:ext cx="241767" cy="411353"/>
              </a:xfrm>
              <a:custGeom>
                <a:rect b="b" l="l" r="r" t="t"/>
                <a:pathLst>
                  <a:path extrusionOk="0" h="411353" w="241767">
                    <a:moveTo>
                      <a:pt x="0" y="4641"/>
                    </a:moveTo>
                    <a:cubicBezTo>
                      <a:pt x="0" y="4641"/>
                      <a:pt x="71175" y="-7786"/>
                      <a:pt x="84732" y="8030"/>
                    </a:cubicBezTo>
                    <a:cubicBezTo>
                      <a:pt x="98289" y="23847"/>
                      <a:pt x="134441" y="172975"/>
                      <a:pt x="134441" y="172975"/>
                    </a:cubicBezTo>
                    <a:lnTo>
                      <a:pt x="241768" y="397796"/>
                    </a:lnTo>
                    <a:lnTo>
                      <a:pt x="187540" y="411353"/>
                    </a:lnTo>
                    <a:lnTo>
                      <a:pt x="93770" y="262225"/>
                    </a:lnTo>
                    <a:lnTo>
                      <a:pt x="0" y="46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6"/>
              <p:cNvSpPr/>
              <p:nvPr/>
            </p:nvSpPr>
            <p:spPr>
              <a:xfrm>
                <a:off x="6110195" y="2968909"/>
                <a:ext cx="183511" cy="215242"/>
              </a:xfrm>
              <a:custGeom>
                <a:rect b="b" l="l" r="r" t="t"/>
                <a:pathLst>
                  <a:path extrusionOk="0" h="215242" w="183511">
                    <a:moveTo>
                      <a:pt x="15178" y="5108"/>
                    </a:moveTo>
                    <a:lnTo>
                      <a:pt x="15178" y="5108"/>
                    </a:lnTo>
                    <a:cubicBezTo>
                      <a:pt x="3880" y="11887"/>
                      <a:pt x="-1769" y="25444"/>
                      <a:pt x="491" y="39001"/>
                    </a:cubicBezTo>
                    <a:lnTo>
                      <a:pt x="10659" y="89840"/>
                    </a:lnTo>
                    <a:cubicBezTo>
                      <a:pt x="10659" y="90970"/>
                      <a:pt x="10659" y="90970"/>
                      <a:pt x="10659" y="92099"/>
                    </a:cubicBezTo>
                    <a:lnTo>
                      <a:pt x="19697" y="162144"/>
                    </a:lnTo>
                    <a:lnTo>
                      <a:pt x="35513" y="162144"/>
                    </a:lnTo>
                    <a:lnTo>
                      <a:pt x="35513" y="127122"/>
                    </a:lnTo>
                    <a:lnTo>
                      <a:pt x="49071" y="155366"/>
                    </a:lnTo>
                    <a:cubicBezTo>
                      <a:pt x="51330" y="159885"/>
                      <a:pt x="52460" y="164404"/>
                      <a:pt x="52460" y="170053"/>
                    </a:cubicBezTo>
                    <a:lnTo>
                      <a:pt x="52460" y="173442"/>
                    </a:lnTo>
                    <a:cubicBezTo>
                      <a:pt x="52460" y="185869"/>
                      <a:pt x="59238" y="196037"/>
                      <a:pt x="69406" y="201686"/>
                    </a:cubicBezTo>
                    <a:lnTo>
                      <a:pt x="78444" y="206205"/>
                    </a:lnTo>
                    <a:cubicBezTo>
                      <a:pt x="82963" y="208464"/>
                      <a:pt x="86352" y="209594"/>
                      <a:pt x="90871" y="209594"/>
                    </a:cubicBezTo>
                    <a:lnTo>
                      <a:pt x="159786" y="215243"/>
                    </a:lnTo>
                    <a:cubicBezTo>
                      <a:pt x="165435" y="215243"/>
                      <a:pt x="172214" y="214113"/>
                      <a:pt x="176733" y="211854"/>
                    </a:cubicBezTo>
                    <a:lnTo>
                      <a:pt x="183511" y="208464"/>
                    </a:lnTo>
                    <a:lnTo>
                      <a:pt x="181252" y="180220"/>
                    </a:lnTo>
                    <a:cubicBezTo>
                      <a:pt x="180122" y="172312"/>
                      <a:pt x="176733" y="164404"/>
                      <a:pt x="171084" y="158755"/>
                    </a:cubicBezTo>
                    <a:lnTo>
                      <a:pt x="111207" y="105657"/>
                    </a:lnTo>
                    <a:cubicBezTo>
                      <a:pt x="108947" y="103397"/>
                      <a:pt x="106688" y="100008"/>
                      <a:pt x="104428" y="97748"/>
                    </a:cubicBezTo>
                    <a:lnTo>
                      <a:pt x="59238" y="16406"/>
                    </a:lnTo>
                    <a:cubicBezTo>
                      <a:pt x="51330" y="589"/>
                      <a:pt x="30994" y="-5060"/>
                      <a:pt x="15178" y="51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6"/>
              <p:cNvSpPr/>
              <p:nvPr/>
            </p:nvSpPr>
            <p:spPr>
              <a:xfrm>
                <a:off x="6193187" y="2922754"/>
                <a:ext cx="160396" cy="210558"/>
              </a:xfrm>
              <a:custGeom>
                <a:rect b="b" l="l" r="r" t="t"/>
                <a:pathLst>
                  <a:path extrusionOk="0" h="210558" w="160396">
                    <a:moveTo>
                      <a:pt x="114076" y="93064"/>
                    </a:moveTo>
                    <a:lnTo>
                      <a:pt x="153618" y="140513"/>
                    </a:lnTo>
                    <a:cubicBezTo>
                      <a:pt x="158137" y="145032"/>
                      <a:pt x="160396" y="151811"/>
                      <a:pt x="160396" y="158590"/>
                    </a:cubicBezTo>
                    <a:lnTo>
                      <a:pt x="160396" y="193612"/>
                    </a:lnTo>
                    <a:cubicBezTo>
                      <a:pt x="160396" y="193612"/>
                      <a:pt x="151358" y="210558"/>
                      <a:pt x="145710" y="210558"/>
                    </a:cubicBezTo>
                    <a:cubicBezTo>
                      <a:pt x="142320" y="210558"/>
                      <a:pt x="110687" y="200391"/>
                      <a:pt x="91481" y="194742"/>
                    </a:cubicBezTo>
                    <a:cubicBezTo>
                      <a:pt x="82443" y="192482"/>
                      <a:pt x="76794" y="185704"/>
                      <a:pt x="73405" y="176666"/>
                    </a:cubicBezTo>
                    <a:lnTo>
                      <a:pt x="70016" y="165368"/>
                    </a:lnTo>
                    <a:cubicBezTo>
                      <a:pt x="68886" y="161979"/>
                      <a:pt x="67757" y="159719"/>
                      <a:pt x="65497" y="157460"/>
                    </a:cubicBezTo>
                    <a:lnTo>
                      <a:pt x="49680" y="137124"/>
                    </a:lnTo>
                    <a:lnTo>
                      <a:pt x="38383" y="154070"/>
                    </a:lnTo>
                    <a:lnTo>
                      <a:pt x="1101" y="35446"/>
                    </a:lnTo>
                    <a:cubicBezTo>
                      <a:pt x="-2289" y="23019"/>
                      <a:pt x="2231" y="10591"/>
                      <a:pt x="13528" y="3813"/>
                    </a:cubicBezTo>
                    <a:lnTo>
                      <a:pt x="13528" y="3813"/>
                    </a:lnTo>
                    <a:cubicBezTo>
                      <a:pt x="25955" y="-2966"/>
                      <a:pt x="40642" y="-706"/>
                      <a:pt x="49680" y="10591"/>
                    </a:cubicBezTo>
                    <a:lnTo>
                      <a:pt x="114076" y="930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6"/>
              <p:cNvSpPr/>
              <p:nvPr/>
            </p:nvSpPr>
            <p:spPr>
              <a:xfrm>
                <a:off x="6081313" y="2739153"/>
                <a:ext cx="164403" cy="393474"/>
              </a:xfrm>
              <a:custGeom>
                <a:rect b="b" l="l" r="r" t="t"/>
                <a:pathLst>
                  <a:path extrusionOk="0" h="393474" w="164403">
                    <a:moveTo>
                      <a:pt x="159296" y="355748"/>
                    </a:moveTo>
                    <a:lnTo>
                      <a:pt x="155906" y="350099"/>
                    </a:lnTo>
                    <a:cubicBezTo>
                      <a:pt x="153647" y="346710"/>
                      <a:pt x="152517" y="343321"/>
                      <a:pt x="151387" y="339931"/>
                    </a:cubicBezTo>
                    <a:lnTo>
                      <a:pt x="138960" y="271016"/>
                    </a:lnTo>
                    <a:cubicBezTo>
                      <a:pt x="138960" y="269887"/>
                      <a:pt x="138960" y="269887"/>
                      <a:pt x="137830" y="268757"/>
                    </a:cubicBezTo>
                    <a:lnTo>
                      <a:pt x="110716" y="177247"/>
                    </a:lnTo>
                    <a:cubicBezTo>
                      <a:pt x="110716" y="176117"/>
                      <a:pt x="109586" y="174987"/>
                      <a:pt x="109586" y="172728"/>
                    </a:cubicBezTo>
                    <a:lnTo>
                      <a:pt x="91510" y="21340"/>
                    </a:lnTo>
                    <a:cubicBezTo>
                      <a:pt x="89251" y="5524"/>
                      <a:pt x="72304" y="-4644"/>
                      <a:pt x="57618" y="2134"/>
                    </a:cubicBezTo>
                    <a:cubicBezTo>
                      <a:pt x="31633" y="13432"/>
                      <a:pt x="0" y="28119"/>
                      <a:pt x="0" y="30378"/>
                    </a:cubicBezTo>
                    <a:cubicBezTo>
                      <a:pt x="0" y="34897"/>
                      <a:pt x="46320" y="169338"/>
                      <a:pt x="58747" y="203231"/>
                    </a:cubicBezTo>
                    <a:cubicBezTo>
                      <a:pt x="61007" y="208880"/>
                      <a:pt x="61007" y="213399"/>
                      <a:pt x="58747" y="219048"/>
                    </a:cubicBezTo>
                    <a:lnTo>
                      <a:pt x="49709" y="245032"/>
                    </a:lnTo>
                    <a:cubicBezTo>
                      <a:pt x="47450" y="250681"/>
                      <a:pt x="48580" y="257459"/>
                      <a:pt x="50839" y="263108"/>
                    </a:cubicBezTo>
                    <a:lnTo>
                      <a:pt x="105067" y="373824"/>
                    </a:lnTo>
                    <a:cubicBezTo>
                      <a:pt x="107327" y="378343"/>
                      <a:pt x="111846" y="382862"/>
                      <a:pt x="116365" y="385122"/>
                    </a:cubicBezTo>
                    <a:lnTo>
                      <a:pt x="128792" y="390770"/>
                    </a:lnTo>
                    <a:cubicBezTo>
                      <a:pt x="134441" y="394160"/>
                      <a:pt x="141220" y="394160"/>
                      <a:pt x="147998" y="391900"/>
                    </a:cubicBezTo>
                    <a:lnTo>
                      <a:pt x="147998" y="391900"/>
                    </a:lnTo>
                    <a:cubicBezTo>
                      <a:pt x="163815" y="388511"/>
                      <a:pt x="169463" y="369305"/>
                      <a:pt x="159296" y="355748"/>
                    </a:cubicBezTo>
                    <a:close/>
                  </a:path>
                </a:pathLst>
              </a:custGeom>
              <a:solidFill>
                <a:srgbClr val="F6D4C3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6"/>
              <p:cNvSpPr/>
              <p:nvPr/>
            </p:nvSpPr>
            <p:spPr>
              <a:xfrm>
                <a:off x="6203592" y="2725988"/>
                <a:ext cx="120617" cy="334868"/>
              </a:xfrm>
              <a:custGeom>
                <a:rect b="b" l="l" r="r" t="t"/>
                <a:pathLst>
                  <a:path extrusionOk="0" h="334868" w="120617">
                    <a:moveTo>
                      <a:pt x="70909" y="323723"/>
                    </a:moveTo>
                    <a:cubicBezTo>
                      <a:pt x="82206" y="336150"/>
                      <a:pt x="99152" y="338409"/>
                      <a:pt x="113839" y="329371"/>
                    </a:cubicBezTo>
                    <a:lnTo>
                      <a:pt x="120618" y="325982"/>
                    </a:lnTo>
                    <a:lnTo>
                      <a:pt x="117228" y="312425"/>
                    </a:lnTo>
                    <a:cubicBezTo>
                      <a:pt x="116099" y="310166"/>
                      <a:pt x="114969" y="306776"/>
                      <a:pt x="113839" y="304517"/>
                    </a:cubicBezTo>
                    <a:lnTo>
                      <a:pt x="96893" y="275143"/>
                    </a:lnTo>
                    <a:cubicBezTo>
                      <a:pt x="95763" y="272884"/>
                      <a:pt x="94633" y="269494"/>
                      <a:pt x="93504" y="267235"/>
                    </a:cubicBezTo>
                    <a:lnTo>
                      <a:pt x="76557" y="200579"/>
                    </a:lnTo>
                    <a:lnTo>
                      <a:pt x="69779" y="173465"/>
                    </a:lnTo>
                    <a:cubicBezTo>
                      <a:pt x="68649" y="170076"/>
                      <a:pt x="68649" y="165557"/>
                      <a:pt x="68649" y="162167"/>
                    </a:cubicBezTo>
                    <a:lnTo>
                      <a:pt x="81076" y="36764"/>
                    </a:lnTo>
                    <a:cubicBezTo>
                      <a:pt x="83336" y="9650"/>
                      <a:pt x="55092" y="-8426"/>
                      <a:pt x="31367" y="4002"/>
                    </a:cubicBezTo>
                    <a:lnTo>
                      <a:pt x="17810" y="10780"/>
                    </a:lnTo>
                    <a:cubicBezTo>
                      <a:pt x="4253" y="17559"/>
                      <a:pt x="-2526" y="32245"/>
                      <a:pt x="864" y="46932"/>
                    </a:cubicBezTo>
                    <a:lnTo>
                      <a:pt x="17810" y="136183"/>
                    </a:lnTo>
                    <a:cubicBezTo>
                      <a:pt x="17810" y="139572"/>
                      <a:pt x="18940" y="141832"/>
                      <a:pt x="17810" y="145221"/>
                    </a:cubicBezTo>
                    <a:lnTo>
                      <a:pt x="14421" y="200579"/>
                    </a:lnTo>
                    <a:cubicBezTo>
                      <a:pt x="14421" y="205098"/>
                      <a:pt x="14421" y="210747"/>
                      <a:pt x="16680" y="215266"/>
                    </a:cubicBezTo>
                    <a:lnTo>
                      <a:pt x="47184" y="294349"/>
                    </a:lnTo>
                    <a:cubicBezTo>
                      <a:pt x="48313" y="298868"/>
                      <a:pt x="50573" y="302257"/>
                      <a:pt x="53962" y="305646"/>
                    </a:cubicBezTo>
                    <a:lnTo>
                      <a:pt x="70909" y="323723"/>
                    </a:lnTo>
                    <a:close/>
                  </a:path>
                </a:pathLst>
              </a:custGeom>
              <a:solidFill>
                <a:srgbClr val="F6D4C3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56"/>
              <p:cNvSpPr/>
              <p:nvPr/>
            </p:nvSpPr>
            <p:spPr>
              <a:xfrm>
                <a:off x="5997626" y="2328400"/>
                <a:ext cx="309636" cy="501684"/>
              </a:xfrm>
              <a:custGeom>
                <a:rect b="b" l="l" r="r" t="t"/>
                <a:pathLst>
                  <a:path extrusionOk="0" h="501684" w="309637">
                    <a:moveTo>
                      <a:pt x="127747" y="225348"/>
                    </a:moveTo>
                    <a:lnTo>
                      <a:pt x="162770" y="241165"/>
                    </a:lnTo>
                    <a:cubicBezTo>
                      <a:pt x="184235" y="250203"/>
                      <a:pt x="196662" y="272798"/>
                      <a:pt x="193273" y="296523"/>
                    </a:cubicBezTo>
                    <a:lnTo>
                      <a:pt x="171808" y="442261"/>
                    </a:lnTo>
                    <a:cubicBezTo>
                      <a:pt x="166159" y="484062"/>
                      <a:pt x="210219" y="515695"/>
                      <a:pt x="247501" y="495360"/>
                    </a:cubicBezTo>
                    <a:lnTo>
                      <a:pt x="275745" y="479543"/>
                    </a:lnTo>
                    <a:cubicBezTo>
                      <a:pt x="291562" y="470505"/>
                      <a:pt x="301730" y="453559"/>
                      <a:pt x="302859" y="435483"/>
                    </a:cubicBezTo>
                    <a:lnTo>
                      <a:pt x="309638" y="223088"/>
                    </a:lnTo>
                    <a:cubicBezTo>
                      <a:pt x="309638" y="207272"/>
                      <a:pt x="302859" y="191455"/>
                      <a:pt x="290432" y="181287"/>
                    </a:cubicBezTo>
                    <a:lnTo>
                      <a:pt x="84816" y="11824"/>
                    </a:lnTo>
                    <a:cubicBezTo>
                      <a:pt x="59962" y="-8512"/>
                      <a:pt x="23810" y="-1733"/>
                      <a:pt x="6863" y="25381"/>
                    </a:cubicBezTo>
                    <a:lnTo>
                      <a:pt x="6863" y="25381"/>
                    </a:lnTo>
                    <a:cubicBezTo>
                      <a:pt x="-3305" y="43457"/>
                      <a:pt x="-2175" y="66052"/>
                      <a:pt x="10252" y="82999"/>
                    </a:cubicBezTo>
                    <a:lnTo>
                      <a:pt x="107412" y="208402"/>
                    </a:lnTo>
                    <a:cubicBezTo>
                      <a:pt x="113060" y="216310"/>
                      <a:pt x="119839" y="221959"/>
                      <a:pt x="127747" y="225348"/>
                    </a:cubicBezTo>
                    <a:close/>
                  </a:path>
                </a:pathLst>
              </a:custGeom>
              <a:solidFill>
                <a:srgbClr val="464647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56"/>
              <p:cNvSpPr/>
              <p:nvPr/>
            </p:nvSpPr>
            <p:spPr>
              <a:xfrm>
                <a:off x="5754723" y="2383155"/>
                <a:ext cx="439777" cy="489184"/>
              </a:xfrm>
              <a:custGeom>
                <a:rect b="b" l="l" r="r" t="t"/>
                <a:pathLst>
                  <a:path extrusionOk="0" h="489184" w="439778">
                    <a:moveTo>
                      <a:pt x="36242" y="129922"/>
                    </a:moveTo>
                    <a:cubicBezTo>
                      <a:pt x="82562" y="153647"/>
                      <a:pt x="250896" y="239508"/>
                      <a:pt x="303994" y="266622"/>
                    </a:cubicBezTo>
                    <a:cubicBezTo>
                      <a:pt x="314162" y="272271"/>
                      <a:pt x="320941" y="282439"/>
                      <a:pt x="320941" y="293737"/>
                    </a:cubicBezTo>
                    <a:lnTo>
                      <a:pt x="320941" y="399934"/>
                    </a:lnTo>
                    <a:cubicBezTo>
                      <a:pt x="320941" y="401063"/>
                      <a:pt x="320941" y="403323"/>
                      <a:pt x="320941" y="404453"/>
                    </a:cubicBezTo>
                    <a:lnTo>
                      <a:pt x="328849" y="463200"/>
                    </a:lnTo>
                    <a:cubicBezTo>
                      <a:pt x="331108" y="477887"/>
                      <a:pt x="343536" y="489184"/>
                      <a:pt x="359352" y="489184"/>
                    </a:cubicBezTo>
                    <a:lnTo>
                      <a:pt x="372909" y="489184"/>
                    </a:lnTo>
                    <a:cubicBezTo>
                      <a:pt x="387596" y="489184"/>
                      <a:pt x="401153" y="477887"/>
                      <a:pt x="403413" y="463200"/>
                    </a:cubicBezTo>
                    <a:lnTo>
                      <a:pt x="439565" y="216913"/>
                    </a:lnTo>
                    <a:cubicBezTo>
                      <a:pt x="440695" y="206745"/>
                      <a:pt x="437305" y="196577"/>
                      <a:pt x="430527" y="189799"/>
                    </a:cubicBezTo>
                    <a:lnTo>
                      <a:pt x="322070" y="89251"/>
                    </a:lnTo>
                    <a:lnTo>
                      <a:pt x="241858" y="9038"/>
                    </a:lnTo>
                    <a:cubicBezTo>
                      <a:pt x="236209" y="3389"/>
                      <a:pt x="228301" y="0"/>
                      <a:pt x="220392" y="0"/>
                    </a:cubicBezTo>
                    <a:lnTo>
                      <a:pt x="30593" y="0"/>
                    </a:lnTo>
                    <a:cubicBezTo>
                      <a:pt x="10258" y="0"/>
                      <a:pt x="-4429" y="19206"/>
                      <a:pt x="1219" y="38412"/>
                    </a:cubicBezTo>
                    <a:lnTo>
                      <a:pt x="21555" y="109586"/>
                    </a:lnTo>
                    <a:cubicBezTo>
                      <a:pt x="22685" y="119754"/>
                      <a:pt x="28334" y="126533"/>
                      <a:pt x="36242" y="129922"/>
                    </a:cubicBezTo>
                    <a:close/>
                  </a:path>
                </a:pathLst>
              </a:custGeom>
              <a:solidFill>
                <a:srgbClr val="464647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56"/>
              <p:cNvSpPr/>
              <p:nvPr/>
            </p:nvSpPr>
            <p:spPr>
              <a:xfrm>
                <a:off x="5727699" y="1910319"/>
                <a:ext cx="334407" cy="525934"/>
              </a:xfrm>
              <a:custGeom>
                <a:rect b="b" l="l" r="r" t="t"/>
                <a:pathLst>
                  <a:path extrusionOk="0" h="525934" w="334407">
                    <a:moveTo>
                      <a:pt x="42931" y="276258"/>
                    </a:moveTo>
                    <a:lnTo>
                      <a:pt x="71175" y="345173"/>
                    </a:lnTo>
                    <a:cubicBezTo>
                      <a:pt x="75694" y="356471"/>
                      <a:pt x="74564" y="368898"/>
                      <a:pt x="68915" y="380195"/>
                    </a:cubicBezTo>
                    <a:lnTo>
                      <a:pt x="49709" y="414088"/>
                    </a:lnTo>
                    <a:cubicBezTo>
                      <a:pt x="35023" y="441202"/>
                      <a:pt x="11298" y="525934"/>
                      <a:pt x="41801" y="525934"/>
                    </a:cubicBezTo>
                    <a:lnTo>
                      <a:pt x="285828" y="489782"/>
                    </a:lnTo>
                    <a:cubicBezTo>
                      <a:pt x="300515" y="489782"/>
                      <a:pt x="327629" y="476225"/>
                      <a:pt x="334408" y="463797"/>
                    </a:cubicBezTo>
                    <a:lnTo>
                      <a:pt x="317462" y="420867"/>
                    </a:lnTo>
                    <a:cubicBezTo>
                      <a:pt x="324240" y="409569"/>
                      <a:pt x="302775" y="382455"/>
                      <a:pt x="297126" y="371158"/>
                    </a:cubicBezTo>
                    <a:lnTo>
                      <a:pt x="276790" y="329356"/>
                    </a:lnTo>
                    <a:cubicBezTo>
                      <a:pt x="272271" y="320318"/>
                      <a:pt x="271141" y="309021"/>
                      <a:pt x="275661" y="298853"/>
                    </a:cubicBezTo>
                    <a:lnTo>
                      <a:pt x="297126" y="235587"/>
                    </a:lnTo>
                    <a:cubicBezTo>
                      <a:pt x="299385" y="227678"/>
                      <a:pt x="305034" y="220900"/>
                      <a:pt x="310683" y="216381"/>
                    </a:cubicBezTo>
                    <a:lnTo>
                      <a:pt x="310683" y="216381"/>
                    </a:lnTo>
                    <a:cubicBezTo>
                      <a:pt x="321981" y="207343"/>
                      <a:pt x="327629" y="193786"/>
                      <a:pt x="326500" y="180229"/>
                    </a:cubicBezTo>
                    <a:lnTo>
                      <a:pt x="324240" y="157634"/>
                    </a:lnTo>
                    <a:cubicBezTo>
                      <a:pt x="323110" y="151985"/>
                      <a:pt x="321981" y="146336"/>
                      <a:pt x="318591" y="141817"/>
                    </a:cubicBezTo>
                    <a:lnTo>
                      <a:pt x="288088" y="88718"/>
                    </a:lnTo>
                    <a:cubicBezTo>
                      <a:pt x="286958" y="86459"/>
                      <a:pt x="285828" y="83070"/>
                      <a:pt x="284699" y="80810"/>
                    </a:cubicBezTo>
                    <a:lnTo>
                      <a:pt x="267752" y="27712"/>
                    </a:lnTo>
                    <a:cubicBezTo>
                      <a:pt x="262104" y="8506"/>
                      <a:pt x="242898" y="-2792"/>
                      <a:pt x="223692" y="597"/>
                    </a:cubicBezTo>
                    <a:lnTo>
                      <a:pt x="101678" y="18674"/>
                    </a:lnTo>
                    <a:cubicBezTo>
                      <a:pt x="94900" y="19803"/>
                      <a:pt x="89251" y="22063"/>
                      <a:pt x="83602" y="25452"/>
                    </a:cubicBezTo>
                    <a:lnTo>
                      <a:pt x="16946" y="62734"/>
                    </a:lnTo>
                    <a:cubicBezTo>
                      <a:pt x="6779" y="70642"/>
                      <a:pt x="0" y="81940"/>
                      <a:pt x="0" y="95497"/>
                    </a:cubicBezTo>
                    <a:lnTo>
                      <a:pt x="38412" y="259312"/>
                    </a:lnTo>
                    <a:cubicBezTo>
                      <a:pt x="39541" y="267220"/>
                      <a:pt x="40671" y="271739"/>
                      <a:pt x="42931" y="276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56"/>
              <p:cNvSpPr/>
              <p:nvPr/>
            </p:nvSpPr>
            <p:spPr>
              <a:xfrm>
                <a:off x="6125373" y="2309277"/>
                <a:ext cx="82433" cy="95321"/>
              </a:xfrm>
              <a:custGeom>
                <a:rect b="b" l="l" r="r" t="t"/>
                <a:pathLst>
                  <a:path extrusionOk="0" h="95321" w="82433">
                    <a:moveTo>
                      <a:pt x="22595" y="443"/>
                    </a:moveTo>
                    <a:cubicBezTo>
                      <a:pt x="27114" y="1573"/>
                      <a:pt x="32763" y="2703"/>
                      <a:pt x="37282" y="3832"/>
                    </a:cubicBezTo>
                    <a:cubicBezTo>
                      <a:pt x="40671" y="4962"/>
                      <a:pt x="42931" y="6092"/>
                      <a:pt x="45190" y="8351"/>
                    </a:cubicBezTo>
                    <a:lnTo>
                      <a:pt x="76823" y="37725"/>
                    </a:lnTo>
                    <a:cubicBezTo>
                      <a:pt x="82472" y="42244"/>
                      <a:pt x="83602" y="50152"/>
                      <a:pt x="81342" y="56931"/>
                    </a:cubicBezTo>
                    <a:lnTo>
                      <a:pt x="72304" y="82915"/>
                    </a:lnTo>
                    <a:cubicBezTo>
                      <a:pt x="68915" y="93083"/>
                      <a:pt x="56488" y="98732"/>
                      <a:pt x="46320" y="93083"/>
                    </a:cubicBezTo>
                    <a:lnTo>
                      <a:pt x="12427" y="72748"/>
                    </a:lnTo>
                    <a:cubicBezTo>
                      <a:pt x="6778" y="69358"/>
                      <a:pt x="3389" y="64839"/>
                      <a:pt x="3389" y="58061"/>
                    </a:cubicBezTo>
                    <a:lnTo>
                      <a:pt x="0" y="18519"/>
                    </a:lnTo>
                    <a:cubicBezTo>
                      <a:pt x="0" y="12871"/>
                      <a:pt x="2259" y="6092"/>
                      <a:pt x="6778" y="2703"/>
                    </a:cubicBezTo>
                    <a:lnTo>
                      <a:pt x="6778" y="2703"/>
                    </a:lnTo>
                    <a:cubicBezTo>
                      <a:pt x="12427" y="443"/>
                      <a:pt x="18076" y="-687"/>
                      <a:pt x="22595" y="443"/>
                    </a:cubicBezTo>
                    <a:close/>
                  </a:path>
                </a:pathLst>
              </a:custGeom>
              <a:solidFill>
                <a:srgbClr val="F6D4C3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56"/>
              <p:cNvSpPr/>
              <p:nvPr/>
            </p:nvSpPr>
            <p:spPr>
              <a:xfrm>
                <a:off x="6082442" y="2246454"/>
                <a:ext cx="308423" cy="301644"/>
              </a:xfrm>
              <a:custGeom>
                <a:rect b="b" l="l" r="r" t="t"/>
                <a:pathLst>
                  <a:path extrusionOk="0" h="301644" w="308423">
                    <a:moveTo>
                      <a:pt x="0" y="301645"/>
                    </a:moveTo>
                    <a:lnTo>
                      <a:pt x="96029" y="117495"/>
                    </a:lnTo>
                    <a:lnTo>
                      <a:pt x="308423" y="0"/>
                    </a:lnTo>
                    <a:lnTo>
                      <a:pt x="219173" y="1807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56"/>
              <p:cNvSpPr/>
              <p:nvPr/>
            </p:nvSpPr>
            <p:spPr>
              <a:xfrm>
                <a:off x="5904355" y="2410846"/>
                <a:ext cx="146751" cy="96193"/>
              </a:xfrm>
              <a:custGeom>
                <a:rect b="b" l="l" r="r" t="t"/>
                <a:pathLst>
                  <a:path extrusionOk="0" h="96193" w="146751">
                    <a:moveTo>
                      <a:pt x="42517" y="3941"/>
                    </a:moveTo>
                    <a:lnTo>
                      <a:pt x="42517" y="3941"/>
                    </a:lnTo>
                    <a:cubicBezTo>
                      <a:pt x="47036" y="7331"/>
                      <a:pt x="52685" y="8460"/>
                      <a:pt x="57204" y="7331"/>
                    </a:cubicBezTo>
                    <a:lnTo>
                      <a:pt x="61723" y="6201"/>
                    </a:lnTo>
                    <a:cubicBezTo>
                      <a:pt x="65112" y="5071"/>
                      <a:pt x="68501" y="6201"/>
                      <a:pt x="71890" y="7331"/>
                    </a:cubicBezTo>
                    <a:lnTo>
                      <a:pt x="121600" y="23147"/>
                    </a:lnTo>
                    <a:cubicBezTo>
                      <a:pt x="127249" y="25407"/>
                      <a:pt x="131767" y="28796"/>
                      <a:pt x="134027" y="34445"/>
                    </a:cubicBezTo>
                    <a:lnTo>
                      <a:pt x="145325" y="64948"/>
                    </a:lnTo>
                    <a:cubicBezTo>
                      <a:pt x="149844" y="76246"/>
                      <a:pt x="143065" y="87543"/>
                      <a:pt x="132897" y="90933"/>
                    </a:cubicBezTo>
                    <a:lnTo>
                      <a:pt x="118210" y="95452"/>
                    </a:lnTo>
                    <a:cubicBezTo>
                      <a:pt x="113691" y="96581"/>
                      <a:pt x="109172" y="96581"/>
                      <a:pt x="105783" y="94322"/>
                    </a:cubicBezTo>
                    <a:lnTo>
                      <a:pt x="17662" y="59299"/>
                    </a:lnTo>
                    <a:cubicBezTo>
                      <a:pt x="15403" y="58170"/>
                      <a:pt x="13143" y="57040"/>
                      <a:pt x="10884" y="54780"/>
                    </a:cubicBezTo>
                    <a:lnTo>
                      <a:pt x="5235" y="49132"/>
                    </a:lnTo>
                    <a:cubicBezTo>
                      <a:pt x="-1544" y="42353"/>
                      <a:pt x="-1544" y="31056"/>
                      <a:pt x="4105" y="23147"/>
                    </a:cubicBezTo>
                    <a:lnTo>
                      <a:pt x="15403" y="8460"/>
                    </a:lnTo>
                    <a:cubicBezTo>
                      <a:pt x="22181" y="-578"/>
                      <a:pt x="34609" y="-2837"/>
                      <a:pt x="42517" y="3941"/>
                    </a:cubicBezTo>
                    <a:close/>
                  </a:path>
                </a:pathLst>
              </a:custGeom>
              <a:solidFill>
                <a:srgbClr val="F6D4C3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6" name="Google Shape;1046;p56"/>
              <p:cNvGrpSpPr/>
              <p:nvPr/>
            </p:nvGrpSpPr>
            <p:grpSpPr>
              <a:xfrm>
                <a:off x="5737625" y="1676711"/>
                <a:ext cx="313342" cy="327974"/>
                <a:chOff x="5737625" y="1676711"/>
                <a:chExt cx="313342" cy="327974"/>
              </a:xfrm>
            </p:grpSpPr>
            <p:sp>
              <p:nvSpPr>
                <p:cNvPr id="1047" name="Google Shape;1047;p56"/>
                <p:cNvSpPr/>
                <p:nvPr/>
              </p:nvSpPr>
              <p:spPr>
                <a:xfrm>
                  <a:off x="5823728" y="1865761"/>
                  <a:ext cx="122790" cy="116265"/>
                </a:xfrm>
                <a:custGeom>
                  <a:rect b="b" l="l" r="r" t="t"/>
                  <a:pathLst>
                    <a:path extrusionOk="0" h="116265" w="122790">
                      <a:moveTo>
                        <a:pt x="107327" y="37248"/>
                      </a:moveTo>
                      <a:cubicBezTo>
                        <a:pt x="106197" y="45156"/>
                        <a:pt x="105067" y="55324"/>
                        <a:pt x="108457" y="65491"/>
                      </a:cubicBezTo>
                      <a:cubicBezTo>
                        <a:pt x="109586" y="67751"/>
                        <a:pt x="110716" y="68881"/>
                        <a:pt x="111846" y="71140"/>
                      </a:cubicBezTo>
                      <a:lnTo>
                        <a:pt x="117495" y="77919"/>
                      </a:lnTo>
                      <a:cubicBezTo>
                        <a:pt x="123144" y="84697"/>
                        <a:pt x="124273" y="93735"/>
                        <a:pt x="120884" y="101644"/>
                      </a:cubicBezTo>
                      <a:lnTo>
                        <a:pt x="120884" y="101644"/>
                      </a:lnTo>
                      <a:cubicBezTo>
                        <a:pt x="116365" y="114071"/>
                        <a:pt x="101678" y="119720"/>
                        <a:pt x="89251" y="114071"/>
                      </a:cubicBezTo>
                      <a:lnTo>
                        <a:pt x="0" y="76789"/>
                      </a:lnTo>
                      <a:cubicBezTo>
                        <a:pt x="0" y="76789"/>
                        <a:pt x="30504" y="82438"/>
                        <a:pt x="38412" y="70010"/>
                      </a:cubicBezTo>
                      <a:cubicBezTo>
                        <a:pt x="41801" y="64362"/>
                        <a:pt x="44061" y="42896"/>
                        <a:pt x="44061" y="22561"/>
                      </a:cubicBezTo>
                      <a:cubicBezTo>
                        <a:pt x="45190" y="4485"/>
                        <a:pt x="64396" y="-5683"/>
                        <a:pt x="80213" y="3355"/>
                      </a:cubicBezTo>
                      <a:lnTo>
                        <a:pt x="96029" y="12393"/>
                      </a:lnTo>
                      <a:cubicBezTo>
                        <a:pt x="105067" y="16912"/>
                        <a:pt x="109586" y="27080"/>
                        <a:pt x="107327" y="37248"/>
                      </a:cubicBezTo>
                      <a:close/>
                    </a:path>
                  </a:pathLst>
                </a:custGeom>
                <a:solidFill>
                  <a:srgbClr val="F6D4C3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48" name="Google Shape;1048;p56"/>
                <p:cNvGrpSpPr/>
                <p:nvPr/>
              </p:nvGrpSpPr>
              <p:grpSpPr>
                <a:xfrm>
                  <a:off x="5737625" y="1676711"/>
                  <a:ext cx="313342" cy="327974"/>
                  <a:chOff x="5737625" y="1676711"/>
                  <a:chExt cx="313342" cy="327974"/>
                </a:xfrm>
              </p:grpSpPr>
              <p:sp>
                <p:nvSpPr>
                  <p:cNvPr id="1049" name="Google Shape;1049;p56"/>
                  <p:cNvSpPr/>
                  <p:nvPr/>
                </p:nvSpPr>
                <p:spPr>
                  <a:xfrm>
                    <a:off x="5855278" y="1725637"/>
                    <a:ext cx="171852" cy="197707"/>
                  </a:xfrm>
                  <a:custGeom>
                    <a:rect b="b" l="l" r="r" t="t"/>
                    <a:pathLst>
                      <a:path extrusionOk="0" h="197707" w="171852">
                        <a:moveTo>
                          <a:pt x="157120" y="48580"/>
                        </a:moveTo>
                        <a:lnTo>
                          <a:pt x="170677" y="90380"/>
                        </a:lnTo>
                        <a:cubicBezTo>
                          <a:pt x="172936" y="97159"/>
                          <a:pt x="171807" y="105067"/>
                          <a:pt x="168417" y="110716"/>
                        </a:cubicBezTo>
                        <a:lnTo>
                          <a:pt x="149211" y="155906"/>
                        </a:lnTo>
                        <a:cubicBezTo>
                          <a:pt x="141303" y="173982"/>
                          <a:pt x="126616" y="189799"/>
                          <a:pt x="107411" y="196578"/>
                        </a:cubicBezTo>
                        <a:cubicBezTo>
                          <a:pt x="105151" y="197707"/>
                          <a:pt x="104021" y="197707"/>
                          <a:pt x="101762" y="197707"/>
                        </a:cubicBezTo>
                        <a:lnTo>
                          <a:pt x="101762" y="197707"/>
                        </a:lnTo>
                        <a:cubicBezTo>
                          <a:pt x="97243" y="197707"/>
                          <a:pt x="93853" y="197707"/>
                          <a:pt x="90464" y="196578"/>
                        </a:cubicBezTo>
                        <a:lnTo>
                          <a:pt x="37366" y="175112"/>
                        </a:lnTo>
                        <a:cubicBezTo>
                          <a:pt x="31717" y="172853"/>
                          <a:pt x="28328" y="169463"/>
                          <a:pt x="24938" y="164944"/>
                        </a:cubicBezTo>
                        <a:cubicBezTo>
                          <a:pt x="17030" y="151387"/>
                          <a:pt x="84" y="120884"/>
                          <a:pt x="84" y="98289"/>
                        </a:cubicBezTo>
                        <a:cubicBezTo>
                          <a:pt x="-2176" y="46320"/>
                          <a:pt x="41885" y="15817"/>
                          <a:pt x="64480" y="3389"/>
                        </a:cubicBezTo>
                        <a:cubicBezTo>
                          <a:pt x="72388" y="-1130"/>
                          <a:pt x="81426" y="-1130"/>
                          <a:pt x="89335" y="3389"/>
                        </a:cubicBezTo>
                        <a:lnTo>
                          <a:pt x="149211" y="37282"/>
                        </a:lnTo>
                        <a:lnTo>
                          <a:pt x="157120" y="48580"/>
                        </a:lnTo>
                        <a:close/>
                      </a:path>
                    </a:pathLst>
                  </a:custGeom>
                  <a:solidFill>
                    <a:srgbClr val="F6D4C3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0" name="Google Shape;1050;p56"/>
                  <p:cNvSpPr/>
                  <p:nvPr/>
                </p:nvSpPr>
                <p:spPr>
                  <a:xfrm>
                    <a:off x="5959569" y="1698500"/>
                    <a:ext cx="91398" cy="134463"/>
                  </a:xfrm>
                  <a:custGeom>
                    <a:rect b="b" l="l" r="r" t="t"/>
                    <a:pathLst>
                      <a:path extrusionOk="0" h="134463" w="91398">
                        <a:moveTo>
                          <a:pt x="68645" y="134464"/>
                        </a:moveTo>
                        <a:lnTo>
                          <a:pt x="78813" y="128815"/>
                        </a:lnTo>
                        <a:cubicBezTo>
                          <a:pt x="93500" y="102831"/>
                          <a:pt x="95759" y="70068"/>
                          <a:pt x="83332" y="42954"/>
                        </a:cubicBezTo>
                        <a:cubicBezTo>
                          <a:pt x="75424" y="27137"/>
                          <a:pt x="47180" y="5672"/>
                          <a:pt x="32493" y="2282"/>
                        </a:cubicBezTo>
                        <a:cubicBezTo>
                          <a:pt x="-33033" y="-11275"/>
                          <a:pt x="21195" y="39564"/>
                          <a:pt x="18936" y="49732"/>
                        </a:cubicBezTo>
                        <a:cubicBezTo>
                          <a:pt x="15546" y="59900"/>
                          <a:pt x="56218" y="59900"/>
                          <a:pt x="49439" y="92663"/>
                        </a:cubicBezTo>
                        <a:cubicBezTo>
                          <a:pt x="42660" y="123166"/>
                          <a:pt x="68645" y="134464"/>
                          <a:pt x="68645" y="134464"/>
                        </a:cubicBezTo>
                        <a:close/>
                      </a:path>
                    </a:pathLst>
                  </a:custGeom>
                  <a:solidFill>
                    <a:srgbClr val="FDB61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1" name="Google Shape;1051;p56"/>
                  <p:cNvSpPr/>
                  <p:nvPr/>
                </p:nvSpPr>
                <p:spPr>
                  <a:xfrm>
                    <a:off x="5737625" y="1676711"/>
                    <a:ext cx="266638" cy="327974"/>
                  </a:xfrm>
                  <a:custGeom>
                    <a:rect b="b" l="l" r="r" t="t"/>
                    <a:pathLst>
                      <a:path extrusionOk="0" h="327974" w="266638">
                        <a:moveTo>
                          <a:pt x="149370" y="2605"/>
                        </a:moveTo>
                        <a:cubicBezTo>
                          <a:pt x="70287" y="22941"/>
                          <a:pt x="60119" y="126878"/>
                          <a:pt x="40913" y="191274"/>
                        </a:cubicBezTo>
                        <a:cubicBezTo>
                          <a:pt x="11540" y="216129"/>
                          <a:pt x="-2017" y="290693"/>
                          <a:pt x="242" y="327975"/>
                        </a:cubicBezTo>
                        <a:cubicBezTo>
                          <a:pt x="242" y="327975"/>
                          <a:pt x="22837" y="288434"/>
                          <a:pt x="72546" y="300861"/>
                        </a:cubicBezTo>
                        <a:cubicBezTo>
                          <a:pt x="77066" y="301991"/>
                          <a:pt x="89493" y="283914"/>
                          <a:pt x="94012" y="282785"/>
                        </a:cubicBezTo>
                        <a:cubicBezTo>
                          <a:pt x="159538" y="277136"/>
                          <a:pt x="194560" y="193534"/>
                          <a:pt x="155019" y="139306"/>
                        </a:cubicBezTo>
                        <a:cubicBezTo>
                          <a:pt x="308666" y="124619"/>
                          <a:pt x="300757" y="-21120"/>
                          <a:pt x="149370" y="2605"/>
                        </a:cubicBezTo>
                        <a:close/>
                      </a:path>
                    </a:pathLst>
                  </a:custGeom>
                  <a:solidFill>
                    <a:srgbClr val="FDB61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052" name="Google Shape;1052;p56"/>
              <p:cNvSpPr/>
              <p:nvPr/>
            </p:nvSpPr>
            <p:spPr>
              <a:xfrm>
                <a:off x="5693806" y="1969967"/>
                <a:ext cx="260973" cy="494530"/>
              </a:xfrm>
              <a:custGeom>
                <a:rect b="b" l="l" r="r" t="t"/>
                <a:pathLst>
                  <a:path extrusionOk="0" h="494530" w="260973">
                    <a:moveTo>
                      <a:pt x="106197" y="21162"/>
                    </a:moveTo>
                    <a:cubicBezTo>
                      <a:pt x="94900" y="-4822"/>
                      <a:pt x="58747" y="-7082"/>
                      <a:pt x="42931" y="15514"/>
                    </a:cubicBezTo>
                    <a:cubicBezTo>
                      <a:pt x="37282" y="24552"/>
                      <a:pt x="31633" y="33590"/>
                      <a:pt x="31633" y="41498"/>
                    </a:cubicBezTo>
                    <a:cubicBezTo>
                      <a:pt x="30504" y="66353"/>
                      <a:pt x="0" y="308120"/>
                      <a:pt x="0" y="308120"/>
                    </a:cubicBezTo>
                    <a:lnTo>
                      <a:pt x="0" y="308120"/>
                    </a:lnTo>
                    <a:cubicBezTo>
                      <a:pt x="9038" y="326196"/>
                      <a:pt x="22595" y="342013"/>
                      <a:pt x="38412" y="354440"/>
                    </a:cubicBezTo>
                    <a:lnTo>
                      <a:pt x="219173" y="494530"/>
                    </a:lnTo>
                    <a:lnTo>
                      <a:pt x="260974" y="440302"/>
                    </a:lnTo>
                    <a:lnTo>
                      <a:pt x="93770" y="294563"/>
                    </a:lnTo>
                    <a:lnTo>
                      <a:pt x="110716" y="97986"/>
                    </a:lnTo>
                    <a:cubicBezTo>
                      <a:pt x="109586" y="97986"/>
                      <a:pt x="122014" y="57315"/>
                      <a:pt x="106197" y="211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3" name="Google Shape;1053;p56"/>
          <p:cNvGrpSpPr/>
          <p:nvPr/>
        </p:nvGrpSpPr>
        <p:grpSpPr>
          <a:xfrm>
            <a:off x="305501" y="3270534"/>
            <a:ext cx="1367656" cy="1367656"/>
            <a:chOff x="3216946" y="2258092"/>
            <a:chExt cx="612000" cy="612000"/>
          </a:xfrm>
        </p:grpSpPr>
        <p:sp>
          <p:nvSpPr>
            <p:cNvPr id="1054" name="Google Shape;1054;p56"/>
            <p:cNvSpPr/>
            <p:nvPr/>
          </p:nvSpPr>
          <p:spPr>
            <a:xfrm>
              <a:off x="3216946" y="2258092"/>
              <a:ext cx="612000" cy="61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55" name="Google Shape;1055;p56"/>
            <p:cNvSpPr/>
            <p:nvPr/>
          </p:nvSpPr>
          <p:spPr>
            <a:xfrm>
              <a:off x="3299862" y="2321752"/>
              <a:ext cx="446169" cy="392236"/>
            </a:xfrm>
            <a:custGeom>
              <a:rect b="b" l="l" r="r" t="t"/>
              <a:pathLst>
                <a:path extrusionOk="0" h="320" w="364">
                  <a:moveTo>
                    <a:pt x="304" y="100"/>
                  </a:moveTo>
                  <a:lnTo>
                    <a:pt x="304" y="100"/>
                  </a:lnTo>
                  <a:lnTo>
                    <a:pt x="308" y="102"/>
                  </a:lnTo>
                  <a:lnTo>
                    <a:pt x="310" y="104"/>
                  </a:lnTo>
                  <a:lnTo>
                    <a:pt x="312" y="106"/>
                  </a:lnTo>
                  <a:lnTo>
                    <a:pt x="314" y="110"/>
                  </a:lnTo>
                  <a:lnTo>
                    <a:pt x="314" y="242"/>
                  </a:lnTo>
                  <a:lnTo>
                    <a:pt x="314" y="242"/>
                  </a:lnTo>
                  <a:lnTo>
                    <a:pt x="312" y="246"/>
                  </a:lnTo>
                  <a:lnTo>
                    <a:pt x="310" y="248"/>
                  </a:lnTo>
                  <a:lnTo>
                    <a:pt x="308" y="250"/>
                  </a:lnTo>
                  <a:lnTo>
                    <a:pt x="304" y="252"/>
                  </a:lnTo>
                  <a:lnTo>
                    <a:pt x="284" y="252"/>
                  </a:lnTo>
                  <a:lnTo>
                    <a:pt x="284" y="252"/>
                  </a:lnTo>
                  <a:lnTo>
                    <a:pt x="280" y="250"/>
                  </a:lnTo>
                  <a:lnTo>
                    <a:pt x="276" y="248"/>
                  </a:lnTo>
                  <a:lnTo>
                    <a:pt x="274" y="246"/>
                  </a:lnTo>
                  <a:lnTo>
                    <a:pt x="274" y="24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4" y="106"/>
                  </a:lnTo>
                  <a:lnTo>
                    <a:pt x="276" y="104"/>
                  </a:lnTo>
                  <a:lnTo>
                    <a:pt x="280" y="102"/>
                  </a:lnTo>
                  <a:lnTo>
                    <a:pt x="284" y="100"/>
                  </a:lnTo>
                  <a:lnTo>
                    <a:pt x="304" y="100"/>
                  </a:lnTo>
                  <a:close/>
                  <a:moveTo>
                    <a:pt x="26" y="72"/>
                  </a:moveTo>
                  <a:lnTo>
                    <a:pt x="26" y="72"/>
                  </a:lnTo>
                  <a:lnTo>
                    <a:pt x="26" y="66"/>
                  </a:lnTo>
                  <a:lnTo>
                    <a:pt x="32" y="62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332" y="62"/>
                  </a:lnTo>
                  <a:lnTo>
                    <a:pt x="332" y="62"/>
                  </a:lnTo>
                  <a:lnTo>
                    <a:pt x="336" y="64"/>
                  </a:lnTo>
                  <a:lnTo>
                    <a:pt x="338" y="72"/>
                  </a:lnTo>
                  <a:lnTo>
                    <a:pt x="338" y="72"/>
                  </a:lnTo>
                  <a:lnTo>
                    <a:pt x="338" y="74"/>
                  </a:lnTo>
                  <a:lnTo>
                    <a:pt x="336" y="78"/>
                  </a:lnTo>
                  <a:lnTo>
                    <a:pt x="332" y="80"/>
                  </a:lnTo>
                  <a:lnTo>
                    <a:pt x="328" y="82"/>
                  </a:lnTo>
                  <a:lnTo>
                    <a:pt x="328" y="82"/>
                  </a:lnTo>
                  <a:lnTo>
                    <a:pt x="328" y="82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30" y="78"/>
                  </a:lnTo>
                  <a:lnTo>
                    <a:pt x="26" y="72"/>
                  </a:lnTo>
                  <a:lnTo>
                    <a:pt x="26" y="72"/>
                  </a:lnTo>
                  <a:close/>
                  <a:moveTo>
                    <a:pt x="164" y="42"/>
                  </a:moveTo>
                  <a:lnTo>
                    <a:pt x="164" y="42"/>
                  </a:lnTo>
                  <a:lnTo>
                    <a:pt x="164" y="50"/>
                  </a:lnTo>
                  <a:lnTo>
                    <a:pt x="168" y="56"/>
                  </a:lnTo>
                  <a:lnTo>
                    <a:pt x="174" y="60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0" y="60"/>
                  </a:lnTo>
                  <a:lnTo>
                    <a:pt x="196" y="56"/>
                  </a:lnTo>
                  <a:lnTo>
                    <a:pt x="200" y="50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200" y="36"/>
                  </a:lnTo>
                  <a:lnTo>
                    <a:pt x="196" y="30"/>
                  </a:lnTo>
                  <a:lnTo>
                    <a:pt x="190" y="26"/>
                  </a:lnTo>
                  <a:lnTo>
                    <a:pt x="182" y="24"/>
                  </a:lnTo>
                  <a:lnTo>
                    <a:pt x="182" y="24"/>
                  </a:lnTo>
                  <a:lnTo>
                    <a:pt x="174" y="26"/>
                  </a:lnTo>
                  <a:lnTo>
                    <a:pt x="168" y="30"/>
                  </a:lnTo>
                  <a:lnTo>
                    <a:pt x="164" y="36"/>
                  </a:lnTo>
                  <a:lnTo>
                    <a:pt x="164" y="42"/>
                  </a:lnTo>
                  <a:lnTo>
                    <a:pt x="164" y="42"/>
                  </a:lnTo>
                  <a:close/>
                  <a:moveTo>
                    <a:pt x="230" y="252"/>
                  </a:moveTo>
                  <a:lnTo>
                    <a:pt x="230" y="252"/>
                  </a:lnTo>
                  <a:lnTo>
                    <a:pt x="234" y="250"/>
                  </a:lnTo>
                  <a:lnTo>
                    <a:pt x="236" y="248"/>
                  </a:lnTo>
                  <a:lnTo>
                    <a:pt x="238" y="246"/>
                  </a:lnTo>
                  <a:lnTo>
                    <a:pt x="240" y="242"/>
                  </a:lnTo>
                  <a:lnTo>
                    <a:pt x="240" y="110"/>
                  </a:lnTo>
                  <a:lnTo>
                    <a:pt x="240" y="110"/>
                  </a:lnTo>
                  <a:lnTo>
                    <a:pt x="238" y="106"/>
                  </a:lnTo>
                  <a:lnTo>
                    <a:pt x="236" y="104"/>
                  </a:lnTo>
                  <a:lnTo>
                    <a:pt x="234" y="102"/>
                  </a:lnTo>
                  <a:lnTo>
                    <a:pt x="230" y="10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30" y="102"/>
                  </a:lnTo>
                  <a:lnTo>
                    <a:pt x="128" y="104"/>
                  </a:lnTo>
                  <a:lnTo>
                    <a:pt x="126" y="106"/>
                  </a:lnTo>
                  <a:lnTo>
                    <a:pt x="124" y="11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26" y="246"/>
                  </a:lnTo>
                  <a:lnTo>
                    <a:pt x="128" y="248"/>
                  </a:lnTo>
                  <a:lnTo>
                    <a:pt x="130" y="250"/>
                  </a:lnTo>
                  <a:lnTo>
                    <a:pt x="134" y="252"/>
                  </a:lnTo>
                  <a:lnTo>
                    <a:pt x="162" y="252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64" y="162"/>
                  </a:lnTo>
                  <a:lnTo>
                    <a:pt x="168" y="156"/>
                  </a:lnTo>
                  <a:lnTo>
                    <a:pt x="174" y="15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90" y="152"/>
                  </a:lnTo>
                  <a:lnTo>
                    <a:pt x="196" y="156"/>
                  </a:lnTo>
                  <a:lnTo>
                    <a:pt x="200" y="162"/>
                  </a:lnTo>
                  <a:lnTo>
                    <a:pt x="202" y="170"/>
                  </a:lnTo>
                  <a:lnTo>
                    <a:pt x="202" y="252"/>
                  </a:lnTo>
                  <a:lnTo>
                    <a:pt x="230" y="252"/>
                  </a:lnTo>
                  <a:close/>
                  <a:moveTo>
                    <a:pt x="36" y="288"/>
                  </a:moveTo>
                  <a:lnTo>
                    <a:pt x="328" y="288"/>
                  </a:lnTo>
                  <a:lnTo>
                    <a:pt x="328" y="288"/>
                  </a:lnTo>
                  <a:lnTo>
                    <a:pt x="332" y="286"/>
                  </a:lnTo>
                  <a:lnTo>
                    <a:pt x="336" y="284"/>
                  </a:lnTo>
                  <a:lnTo>
                    <a:pt x="338" y="28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38" y="274"/>
                  </a:lnTo>
                  <a:lnTo>
                    <a:pt x="336" y="270"/>
                  </a:lnTo>
                  <a:lnTo>
                    <a:pt x="332" y="268"/>
                  </a:lnTo>
                  <a:lnTo>
                    <a:pt x="328" y="268"/>
                  </a:lnTo>
                  <a:lnTo>
                    <a:pt x="36" y="268"/>
                  </a:lnTo>
                  <a:lnTo>
                    <a:pt x="36" y="268"/>
                  </a:lnTo>
                  <a:lnTo>
                    <a:pt x="32" y="268"/>
                  </a:lnTo>
                  <a:lnTo>
                    <a:pt x="28" y="270"/>
                  </a:lnTo>
                  <a:lnTo>
                    <a:pt x="26" y="274"/>
                  </a:lnTo>
                  <a:lnTo>
                    <a:pt x="26" y="278"/>
                  </a:lnTo>
                  <a:lnTo>
                    <a:pt x="26" y="278"/>
                  </a:lnTo>
                  <a:lnTo>
                    <a:pt x="26" y="282"/>
                  </a:lnTo>
                  <a:lnTo>
                    <a:pt x="28" y="284"/>
                  </a:lnTo>
                  <a:lnTo>
                    <a:pt x="32" y="286"/>
                  </a:lnTo>
                  <a:lnTo>
                    <a:pt x="36" y="288"/>
                  </a:lnTo>
                  <a:lnTo>
                    <a:pt x="36" y="288"/>
                  </a:lnTo>
                  <a:close/>
                  <a:moveTo>
                    <a:pt x="354" y="300"/>
                  </a:moveTo>
                  <a:lnTo>
                    <a:pt x="10" y="300"/>
                  </a:lnTo>
                  <a:lnTo>
                    <a:pt x="10" y="300"/>
                  </a:lnTo>
                  <a:lnTo>
                    <a:pt x="6" y="302"/>
                  </a:lnTo>
                  <a:lnTo>
                    <a:pt x="2" y="304"/>
                  </a:lnTo>
                  <a:lnTo>
                    <a:pt x="0" y="306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6" y="320"/>
                  </a:lnTo>
                  <a:lnTo>
                    <a:pt x="10" y="320"/>
                  </a:lnTo>
                  <a:lnTo>
                    <a:pt x="354" y="320"/>
                  </a:lnTo>
                  <a:lnTo>
                    <a:pt x="354" y="320"/>
                  </a:lnTo>
                  <a:lnTo>
                    <a:pt x="358" y="320"/>
                  </a:lnTo>
                  <a:lnTo>
                    <a:pt x="362" y="318"/>
                  </a:lnTo>
                  <a:lnTo>
                    <a:pt x="364" y="314"/>
                  </a:lnTo>
                  <a:lnTo>
                    <a:pt x="364" y="310"/>
                  </a:lnTo>
                  <a:lnTo>
                    <a:pt x="364" y="310"/>
                  </a:lnTo>
                  <a:lnTo>
                    <a:pt x="364" y="306"/>
                  </a:lnTo>
                  <a:lnTo>
                    <a:pt x="362" y="304"/>
                  </a:lnTo>
                  <a:lnTo>
                    <a:pt x="358" y="302"/>
                  </a:lnTo>
                  <a:lnTo>
                    <a:pt x="354" y="300"/>
                  </a:lnTo>
                  <a:lnTo>
                    <a:pt x="354" y="300"/>
                  </a:lnTo>
                  <a:close/>
                  <a:moveTo>
                    <a:pt x="60" y="100"/>
                  </a:moveTo>
                  <a:lnTo>
                    <a:pt x="60" y="100"/>
                  </a:lnTo>
                  <a:lnTo>
                    <a:pt x="56" y="102"/>
                  </a:lnTo>
                  <a:lnTo>
                    <a:pt x="54" y="104"/>
                  </a:lnTo>
                  <a:lnTo>
                    <a:pt x="52" y="106"/>
                  </a:lnTo>
                  <a:lnTo>
                    <a:pt x="50" y="110"/>
                  </a:lnTo>
                  <a:lnTo>
                    <a:pt x="50" y="242"/>
                  </a:lnTo>
                  <a:lnTo>
                    <a:pt x="50" y="242"/>
                  </a:lnTo>
                  <a:lnTo>
                    <a:pt x="52" y="246"/>
                  </a:lnTo>
                  <a:lnTo>
                    <a:pt x="54" y="248"/>
                  </a:lnTo>
                  <a:lnTo>
                    <a:pt x="56" y="250"/>
                  </a:lnTo>
                  <a:lnTo>
                    <a:pt x="6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0"/>
                  </a:lnTo>
                  <a:lnTo>
                    <a:pt x="88" y="248"/>
                  </a:lnTo>
                  <a:lnTo>
                    <a:pt x="90" y="246"/>
                  </a:lnTo>
                  <a:lnTo>
                    <a:pt x="90" y="24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0" y="106"/>
                  </a:lnTo>
                  <a:lnTo>
                    <a:pt x="88" y="104"/>
                  </a:lnTo>
                  <a:lnTo>
                    <a:pt x="84" y="102"/>
                  </a:lnTo>
                  <a:lnTo>
                    <a:pt x="80" y="100"/>
                  </a:lnTo>
                  <a:lnTo>
                    <a:pt x="60" y="1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4"/>
          <p:cNvGrpSpPr/>
          <p:nvPr/>
        </p:nvGrpSpPr>
        <p:grpSpPr>
          <a:xfrm>
            <a:off x="8244000" y="0"/>
            <a:ext cx="900000" cy="900000"/>
            <a:chOff x="3216946" y="2258092"/>
            <a:chExt cx="612000" cy="612000"/>
          </a:xfrm>
        </p:grpSpPr>
        <p:sp>
          <p:nvSpPr>
            <p:cNvPr id="1062" name="Google Shape;1062;p4"/>
            <p:cNvSpPr/>
            <p:nvPr/>
          </p:nvSpPr>
          <p:spPr>
            <a:xfrm>
              <a:off x="3216946" y="2258092"/>
              <a:ext cx="612000" cy="61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3299862" y="2321752"/>
              <a:ext cx="446169" cy="392236"/>
            </a:xfrm>
            <a:custGeom>
              <a:rect b="b" l="l" r="r" t="t"/>
              <a:pathLst>
                <a:path extrusionOk="0" h="320" w="364">
                  <a:moveTo>
                    <a:pt x="304" y="100"/>
                  </a:moveTo>
                  <a:lnTo>
                    <a:pt x="304" y="100"/>
                  </a:lnTo>
                  <a:lnTo>
                    <a:pt x="308" y="102"/>
                  </a:lnTo>
                  <a:lnTo>
                    <a:pt x="310" y="104"/>
                  </a:lnTo>
                  <a:lnTo>
                    <a:pt x="312" y="106"/>
                  </a:lnTo>
                  <a:lnTo>
                    <a:pt x="314" y="110"/>
                  </a:lnTo>
                  <a:lnTo>
                    <a:pt x="314" y="242"/>
                  </a:lnTo>
                  <a:lnTo>
                    <a:pt x="314" y="242"/>
                  </a:lnTo>
                  <a:lnTo>
                    <a:pt x="312" y="246"/>
                  </a:lnTo>
                  <a:lnTo>
                    <a:pt x="310" y="248"/>
                  </a:lnTo>
                  <a:lnTo>
                    <a:pt x="308" y="250"/>
                  </a:lnTo>
                  <a:lnTo>
                    <a:pt x="304" y="252"/>
                  </a:lnTo>
                  <a:lnTo>
                    <a:pt x="284" y="252"/>
                  </a:lnTo>
                  <a:lnTo>
                    <a:pt x="284" y="252"/>
                  </a:lnTo>
                  <a:lnTo>
                    <a:pt x="280" y="250"/>
                  </a:lnTo>
                  <a:lnTo>
                    <a:pt x="276" y="248"/>
                  </a:lnTo>
                  <a:lnTo>
                    <a:pt x="274" y="246"/>
                  </a:lnTo>
                  <a:lnTo>
                    <a:pt x="274" y="24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4" y="106"/>
                  </a:lnTo>
                  <a:lnTo>
                    <a:pt x="276" y="104"/>
                  </a:lnTo>
                  <a:lnTo>
                    <a:pt x="280" y="102"/>
                  </a:lnTo>
                  <a:lnTo>
                    <a:pt x="284" y="100"/>
                  </a:lnTo>
                  <a:lnTo>
                    <a:pt x="304" y="100"/>
                  </a:lnTo>
                  <a:close/>
                  <a:moveTo>
                    <a:pt x="26" y="72"/>
                  </a:moveTo>
                  <a:lnTo>
                    <a:pt x="26" y="72"/>
                  </a:lnTo>
                  <a:lnTo>
                    <a:pt x="26" y="66"/>
                  </a:lnTo>
                  <a:lnTo>
                    <a:pt x="32" y="62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332" y="62"/>
                  </a:lnTo>
                  <a:lnTo>
                    <a:pt x="332" y="62"/>
                  </a:lnTo>
                  <a:lnTo>
                    <a:pt x="336" y="64"/>
                  </a:lnTo>
                  <a:lnTo>
                    <a:pt x="338" y="72"/>
                  </a:lnTo>
                  <a:lnTo>
                    <a:pt x="338" y="72"/>
                  </a:lnTo>
                  <a:lnTo>
                    <a:pt x="338" y="74"/>
                  </a:lnTo>
                  <a:lnTo>
                    <a:pt x="336" y="78"/>
                  </a:lnTo>
                  <a:lnTo>
                    <a:pt x="332" y="80"/>
                  </a:lnTo>
                  <a:lnTo>
                    <a:pt x="328" y="82"/>
                  </a:lnTo>
                  <a:lnTo>
                    <a:pt x="328" y="82"/>
                  </a:lnTo>
                  <a:lnTo>
                    <a:pt x="328" y="82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30" y="78"/>
                  </a:lnTo>
                  <a:lnTo>
                    <a:pt x="26" y="72"/>
                  </a:lnTo>
                  <a:lnTo>
                    <a:pt x="26" y="72"/>
                  </a:lnTo>
                  <a:close/>
                  <a:moveTo>
                    <a:pt x="164" y="42"/>
                  </a:moveTo>
                  <a:lnTo>
                    <a:pt x="164" y="42"/>
                  </a:lnTo>
                  <a:lnTo>
                    <a:pt x="164" y="50"/>
                  </a:lnTo>
                  <a:lnTo>
                    <a:pt x="168" y="56"/>
                  </a:lnTo>
                  <a:lnTo>
                    <a:pt x="174" y="60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0" y="60"/>
                  </a:lnTo>
                  <a:lnTo>
                    <a:pt x="196" y="56"/>
                  </a:lnTo>
                  <a:lnTo>
                    <a:pt x="200" y="50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200" y="36"/>
                  </a:lnTo>
                  <a:lnTo>
                    <a:pt x="196" y="30"/>
                  </a:lnTo>
                  <a:lnTo>
                    <a:pt x="190" y="26"/>
                  </a:lnTo>
                  <a:lnTo>
                    <a:pt x="182" y="24"/>
                  </a:lnTo>
                  <a:lnTo>
                    <a:pt x="182" y="24"/>
                  </a:lnTo>
                  <a:lnTo>
                    <a:pt x="174" y="26"/>
                  </a:lnTo>
                  <a:lnTo>
                    <a:pt x="168" y="30"/>
                  </a:lnTo>
                  <a:lnTo>
                    <a:pt x="164" y="36"/>
                  </a:lnTo>
                  <a:lnTo>
                    <a:pt x="164" y="42"/>
                  </a:lnTo>
                  <a:lnTo>
                    <a:pt x="164" y="42"/>
                  </a:lnTo>
                  <a:close/>
                  <a:moveTo>
                    <a:pt x="230" y="252"/>
                  </a:moveTo>
                  <a:lnTo>
                    <a:pt x="230" y="252"/>
                  </a:lnTo>
                  <a:lnTo>
                    <a:pt x="234" y="250"/>
                  </a:lnTo>
                  <a:lnTo>
                    <a:pt x="236" y="248"/>
                  </a:lnTo>
                  <a:lnTo>
                    <a:pt x="238" y="246"/>
                  </a:lnTo>
                  <a:lnTo>
                    <a:pt x="240" y="242"/>
                  </a:lnTo>
                  <a:lnTo>
                    <a:pt x="240" y="110"/>
                  </a:lnTo>
                  <a:lnTo>
                    <a:pt x="240" y="110"/>
                  </a:lnTo>
                  <a:lnTo>
                    <a:pt x="238" y="106"/>
                  </a:lnTo>
                  <a:lnTo>
                    <a:pt x="236" y="104"/>
                  </a:lnTo>
                  <a:lnTo>
                    <a:pt x="234" y="102"/>
                  </a:lnTo>
                  <a:lnTo>
                    <a:pt x="230" y="10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30" y="102"/>
                  </a:lnTo>
                  <a:lnTo>
                    <a:pt x="128" y="104"/>
                  </a:lnTo>
                  <a:lnTo>
                    <a:pt x="126" y="106"/>
                  </a:lnTo>
                  <a:lnTo>
                    <a:pt x="124" y="11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26" y="246"/>
                  </a:lnTo>
                  <a:lnTo>
                    <a:pt x="128" y="248"/>
                  </a:lnTo>
                  <a:lnTo>
                    <a:pt x="130" y="250"/>
                  </a:lnTo>
                  <a:lnTo>
                    <a:pt x="134" y="252"/>
                  </a:lnTo>
                  <a:lnTo>
                    <a:pt x="162" y="252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64" y="162"/>
                  </a:lnTo>
                  <a:lnTo>
                    <a:pt x="168" y="156"/>
                  </a:lnTo>
                  <a:lnTo>
                    <a:pt x="174" y="152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90" y="152"/>
                  </a:lnTo>
                  <a:lnTo>
                    <a:pt x="196" y="156"/>
                  </a:lnTo>
                  <a:lnTo>
                    <a:pt x="200" y="162"/>
                  </a:lnTo>
                  <a:lnTo>
                    <a:pt x="202" y="170"/>
                  </a:lnTo>
                  <a:lnTo>
                    <a:pt x="202" y="252"/>
                  </a:lnTo>
                  <a:lnTo>
                    <a:pt x="230" y="252"/>
                  </a:lnTo>
                  <a:close/>
                  <a:moveTo>
                    <a:pt x="36" y="288"/>
                  </a:moveTo>
                  <a:lnTo>
                    <a:pt x="328" y="288"/>
                  </a:lnTo>
                  <a:lnTo>
                    <a:pt x="328" y="288"/>
                  </a:lnTo>
                  <a:lnTo>
                    <a:pt x="332" y="286"/>
                  </a:lnTo>
                  <a:lnTo>
                    <a:pt x="336" y="284"/>
                  </a:lnTo>
                  <a:lnTo>
                    <a:pt x="338" y="28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38" y="274"/>
                  </a:lnTo>
                  <a:lnTo>
                    <a:pt x="336" y="270"/>
                  </a:lnTo>
                  <a:lnTo>
                    <a:pt x="332" y="268"/>
                  </a:lnTo>
                  <a:lnTo>
                    <a:pt x="328" y="268"/>
                  </a:lnTo>
                  <a:lnTo>
                    <a:pt x="36" y="268"/>
                  </a:lnTo>
                  <a:lnTo>
                    <a:pt x="36" y="268"/>
                  </a:lnTo>
                  <a:lnTo>
                    <a:pt x="32" y="268"/>
                  </a:lnTo>
                  <a:lnTo>
                    <a:pt x="28" y="270"/>
                  </a:lnTo>
                  <a:lnTo>
                    <a:pt x="26" y="274"/>
                  </a:lnTo>
                  <a:lnTo>
                    <a:pt x="26" y="278"/>
                  </a:lnTo>
                  <a:lnTo>
                    <a:pt x="26" y="278"/>
                  </a:lnTo>
                  <a:lnTo>
                    <a:pt x="26" y="282"/>
                  </a:lnTo>
                  <a:lnTo>
                    <a:pt x="28" y="284"/>
                  </a:lnTo>
                  <a:lnTo>
                    <a:pt x="32" y="286"/>
                  </a:lnTo>
                  <a:lnTo>
                    <a:pt x="36" y="288"/>
                  </a:lnTo>
                  <a:lnTo>
                    <a:pt x="36" y="288"/>
                  </a:lnTo>
                  <a:close/>
                  <a:moveTo>
                    <a:pt x="354" y="300"/>
                  </a:moveTo>
                  <a:lnTo>
                    <a:pt x="10" y="300"/>
                  </a:lnTo>
                  <a:lnTo>
                    <a:pt x="10" y="300"/>
                  </a:lnTo>
                  <a:lnTo>
                    <a:pt x="6" y="302"/>
                  </a:lnTo>
                  <a:lnTo>
                    <a:pt x="2" y="304"/>
                  </a:lnTo>
                  <a:lnTo>
                    <a:pt x="0" y="306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6" y="320"/>
                  </a:lnTo>
                  <a:lnTo>
                    <a:pt x="10" y="320"/>
                  </a:lnTo>
                  <a:lnTo>
                    <a:pt x="354" y="320"/>
                  </a:lnTo>
                  <a:lnTo>
                    <a:pt x="354" y="320"/>
                  </a:lnTo>
                  <a:lnTo>
                    <a:pt x="358" y="320"/>
                  </a:lnTo>
                  <a:lnTo>
                    <a:pt x="362" y="318"/>
                  </a:lnTo>
                  <a:lnTo>
                    <a:pt x="364" y="314"/>
                  </a:lnTo>
                  <a:lnTo>
                    <a:pt x="364" y="310"/>
                  </a:lnTo>
                  <a:lnTo>
                    <a:pt x="364" y="310"/>
                  </a:lnTo>
                  <a:lnTo>
                    <a:pt x="364" y="306"/>
                  </a:lnTo>
                  <a:lnTo>
                    <a:pt x="362" y="304"/>
                  </a:lnTo>
                  <a:lnTo>
                    <a:pt x="358" y="302"/>
                  </a:lnTo>
                  <a:lnTo>
                    <a:pt x="354" y="300"/>
                  </a:lnTo>
                  <a:lnTo>
                    <a:pt x="354" y="300"/>
                  </a:lnTo>
                  <a:close/>
                  <a:moveTo>
                    <a:pt x="60" y="100"/>
                  </a:moveTo>
                  <a:lnTo>
                    <a:pt x="60" y="100"/>
                  </a:lnTo>
                  <a:lnTo>
                    <a:pt x="56" y="102"/>
                  </a:lnTo>
                  <a:lnTo>
                    <a:pt x="54" y="104"/>
                  </a:lnTo>
                  <a:lnTo>
                    <a:pt x="52" y="106"/>
                  </a:lnTo>
                  <a:lnTo>
                    <a:pt x="50" y="110"/>
                  </a:lnTo>
                  <a:lnTo>
                    <a:pt x="50" y="242"/>
                  </a:lnTo>
                  <a:lnTo>
                    <a:pt x="50" y="242"/>
                  </a:lnTo>
                  <a:lnTo>
                    <a:pt x="52" y="246"/>
                  </a:lnTo>
                  <a:lnTo>
                    <a:pt x="54" y="248"/>
                  </a:lnTo>
                  <a:lnTo>
                    <a:pt x="56" y="250"/>
                  </a:lnTo>
                  <a:lnTo>
                    <a:pt x="6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0"/>
                  </a:lnTo>
                  <a:lnTo>
                    <a:pt x="88" y="248"/>
                  </a:lnTo>
                  <a:lnTo>
                    <a:pt x="90" y="246"/>
                  </a:lnTo>
                  <a:lnTo>
                    <a:pt x="90" y="24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0" y="106"/>
                  </a:lnTo>
                  <a:lnTo>
                    <a:pt x="88" y="104"/>
                  </a:lnTo>
                  <a:lnTo>
                    <a:pt x="84" y="102"/>
                  </a:lnTo>
                  <a:lnTo>
                    <a:pt x="80" y="100"/>
                  </a:lnTo>
                  <a:lnTo>
                    <a:pt x="60" y="1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4" name="Google Shape;1064;p4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pl-PL"/>
              <a:t>1. Wprowadzenie</a:t>
            </a:r>
            <a:endParaRPr/>
          </a:p>
        </p:txBody>
      </p:sp>
      <p:sp>
        <p:nvSpPr>
          <p:cNvPr id="1065" name="Google Shape;1065;p4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66" name="Google Shape;1066;p4"/>
          <p:cNvSpPr/>
          <p:nvPr/>
        </p:nvSpPr>
        <p:spPr>
          <a:xfrm>
            <a:off x="314325" y="1235074"/>
            <a:ext cx="8520113" cy="542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Nasz Klient, jeden z czołowych banków detalicznych w Polsce potrzebuje usprawnić proces oceny ryzyka klientów indywidualnych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7" name="Google Shape;1067;p4"/>
          <p:cNvSpPr/>
          <p:nvPr/>
        </p:nvSpPr>
        <p:spPr>
          <a:xfrm>
            <a:off x="314325" y="1919700"/>
            <a:ext cx="966935" cy="1224000"/>
          </a:xfrm>
          <a:prstGeom prst="rect">
            <a:avLst/>
          </a:prstGeom>
          <a:solidFill>
            <a:srgbClr val="F9D3CF"/>
          </a:solidFill>
          <a:ln>
            <a:noFill/>
          </a:ln>
        </p:spPr>
        <p:txBody>
          <a:bodyPr anchorCtr="0" anchor="t" bIns="0" lIns="54000" spcFirstLastPara="1" rIns="54000" wrap="square" tIns="14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Sytuacja bieżąca</a:t>
            </a:r>
            <a:endParaRPr b="1" i="0" sz="9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8" name="Google Shape;1068;p4"/>
          <p:cNvSpPr/>
          <p:nvPr/>
        </p:nvSpPr>
        <p:spPr>
          <a:xfrm>
            <a:off x="1332982" y="1919700"/>
            <a:ext cx="7501456" cy="1224000"/>
          </a:xfrm>
          <a:prstGeom prst="rect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Nowa strategia biznesowa Banku na najbliższe lata zakłada istotny wzrost sprzedaży w segmencie osób fizycznych, ze szczególnym uwzględnieniem kredytów gotówkowych udzielanych klientom Banku. Departament Ryzyka boryka się z problemem słabej jakości obecnego portfela kredytowego w tym segmencie. W celu zaspokojenia wymagań biznesowych i jednocześnie maksymalnie ograniczając potencjalne straty kredytowe, CRO</a:t>
            </a:r>
            <a:r>
              <a:rPr b="0" baseline="30000" i="0" lang="pl-P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pl-PL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wymaga przebudowy obecnego modelu scoringowego tak, aby w bardziej precyzyjny sposób oceniał ryzyko potencjalnych klientów</a:t>
            </a:r>
            <a:endParaRPr b="0" i="0" sz="1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9" name="Google Shape;1069;p4"/>
          <p:cNvSpPr/>
          <p:nvPr/>
        </p:nvSpPr>
        <p:spPr>
          <a:xfrm>
            <a:off x="314325" y="3259100"/>
            <a:ext cx="966935" cy="1224000"/>
          </a:xfrm>
          <a:prstGeom prst="rect">
            <a:avLst/>
          </a:prstGeom>
          <a:solidFill>
            <a:srgbClr val="F9D3CF"/>
          </a:solidFill>
          <a:ln>
            <a:noFill/>
          </a:ln>
        </p:spPr>
        <p:txBody>
          <a:bodyPr anchorCtr="0" anchor="t" bIns="0" lIns="54000" spcFirstLastPara="1" rIns="54000" wrap="square" tIns="14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Bank  oczekuje wsparcia</a:t>
            </a:r>
            <a:endParaRPr b="0" i="0" sz="9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0" name="Google Shape;1070;p4"/>
          <p:cNvSpPr txBox="1"/>
          <p:nvPr/>
        </p:nvSpPr>
        <p:spPr>
          <a:xfrm>
            <a:off x="314325" y="4701775"/>
            <a:ext cx="2559843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l-PL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Chief Risk Officer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"/>
          <p:cNvSpPr/>
          <p:nvPr/>
        </p:nvSpPr>
        <p:spPr>
          <a:xfrm>
            <a:off x="1332982" y="3259100"/>
            <a:ext cx="7501456" cy="1224000"/>
          </a:xfrm>
          <a:prstGeom prst="rect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PwC zostało poproszone o </a:t>
            </a:r>
            <a:r>
              <a:rPr b="1" i="0" lang="pl-PL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stworzenie nowego modelu scoringowego w oparciu 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pl-PL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aplikacyjne (informacje podawane przez klienta podczas składania wniosku o udzielenie kredytu)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pl-PL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behawioralne (dane dotyczące spłat dotychczasowych zobowiązań kredytowych klienta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3AAA2"/>
              </a:buClr>
              <a:buSzPts val="1000"/>
              <a:buFont typeface="Arial"/>
              <a:buChar char="•"/>
            </a:pPr>
            <a:r>
              <a:rPr b="0" i="0" lang="pl-PL" sz="1000" u="none" cap="none" strike="noStrike">
                <a:solidFill>
                  <a:srgbClr val="F3AAA2"/>
                </a:solidFill>
                <a:latin typeface="Georgia"/>
                <a:ea typeface="Georgia"/>
                <a:cs typeface="Georgia"/>
                <a:sym typeface="Georgia"/>
              </a:rPr>
              <a:t>Dane geolokalizacyjne (charakterystyki opisujące region, w którym zameldowany jest klient)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2" name="Google Shape;1072;p4"/>
          <p:cNvGrpSpPr/>
          <p:nvPr/>
        </p:nvGrpSpPr>
        <p:grpSpPr>
          <a:xfrm>
            <a:off x="563792" y="2614622"/>
            <a:ext cx="468000" cy="468000"/>
            <a:chOff x="2342233" y="2258092"/>
            <a:chExt cx="612000" cy="612000"/>
          </a:xfrm>
        </p:grpSpPr>
        <p:sp>
          <p:nvSpPr>
            <p:cNvPr id="1073" name="Google Shape;1073;p4"/>
            <p:cNvSpPr/>
            <p:nvPr/>
          </p:nvSpPr>
          <p:spPr>
            <a:xfrm>
              <a:off x="2342233" y="2258092"/>
              <a:ext cx="612000" cy="61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2438726" y="2375917"/>
              <a:ext cx="411399" cy="341219"/>
            </a:xfrm>
            <a:custGeom>
              <a:rect b="b" l="l" r="r" t="t"/>
              <a:pathLst>
                <a:path extrusionOk="0" h="282" w="340">
                  <a:moveTo>
                    <a:pt x="26" y="240"/>
                  </a:moveTo>
                  <a:lnTo>
                    <a:pt x="26" y="240"/>
                  </a:lnTo>
                  <a:lnTo>
                    <a:pt x="36" y="238"/>
                  </a:lnTo>
                  <a:lnTo>
                    <a:pt x="46" y="232"/>
                  </a:lnTo>
                  <a:lnTo>
                    <a:pt x="50" y="22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2" y="210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12" y="188"/>
                  </a:lnTo>
                  <a:lnTo>
                    <a:pt x="122" y="190"/>
                  </a:lnTo>
                  <a:lnTo>
                    <a:pt x="122" y="190"/>
                  </a:lnTo>
                  <a:lnTo>
                    <a:pt x="128" y="190"/>
                  </a:lnTo>
                  <a:lnTo>
                    <a:pt x="134" y="186"/>
                  </a:lnTo>
                  <a:lnTo>
                    <a:pt x="140" y="184"/>
                  </a:lnTo>
                  <a:lnTo>
                    <a:pt x="144" y="178"/>
                  </a:lnTo>
                  <a:lnTo>
                    <a:pt x="192" y="188"/>
                  </a:lnTo>
                  <a:lnTo>
                    <a:pt x="192" y="188"/>
                  </a:lnTo>
                  <a:lnTo>
                    <a:pt x="194" y="198"/>
                  </a:lnTo>
                  <a:lnTo>
                    <a:pt x="200" y="204"/>
                  </a:lnTo>
                  <a:lnTo>
                    <a:pt x="208" y="210"/>
                  </a:lnTo>
                  <a:lnTo>
                    <a:pt x="218" y="212"/>
                  </a:lnTo>
                  <a:lnTo>
                    <a:pt x="218" y="212"/>
                  </a:lnTo>
                  <a:lnTo>
                    <a:pt x="228" y="210"/>
                  </a:lnTo>
                  <a:lnTo>
                    <a:pt x="236" y="204"/>
                  </a:lnTo>
                  <a:lnTo>
                    <a:pt x="242" y="198"/>
                  </a:lnTo>
                  <a:lnTo>
                    <a:pt x="244" y="18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96" y="184"/>
                  </a:lnTo>
                  <a:lnTo>
                    <a:pt x="302" y="186"/>
                  </a:lnTo>
                  <a:lnTo>
                    <a:pt x="308" y="190"/>
                  </a:lnTo>
                  <a:lnTo>
                    <a:pt x="314" y="190"/>
                  </a:lnTo>
                  <a:lnTo>
                    <a:pt x="314" y="190"/>
                  </a:lnTo>
                  <a:lnTo>
                    <a:pt x="324" y="188"/>
                  </a:lnTo>
                  <a:lnTo>
                    <a:pt x="332" y="182"/>
                  </a:lnTo>
                  <a:lnTo>
                    <a:pt x="338" y="17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52"/>
                  </a:lnTo>
                  <a:lnTo>
                    <a:pt x="332" y="144"/>
                  </a:lnTo>
                  <a:lnTo>
                    <a:pt x="324" y="138"/>
                  </a:lnTo>
                  <a:lnTo>
                    <a:pt x="314" y="136"/>
                  </a:lnTo>
                  <a:lnTo>
                    <a:pt x="314" y="136"/>
                  </a:lnTo>
                  <a:lnTo>
                    <a:pt x="304" y="138"/>
                  </a:lnTo>
                  <a:lnTo>
                    <a:pt x="296" y="144"/>
                  </a:lnTo>
                  <a:lnTo>
                    <a:pt x="290" y="150"/>
                  </a:lnTo>
                  <a:lnTo>
                    <a:pt x="288" y="158"/>
                  </a:lnTo>
                  <a:lnTo>
                    <a:pt x="240" y="170"/>
                  </a:lnTo>
                  <a:lnTo>
                    <a:pt x="240" y="170"/>
                  </a:lnTo>
                  <a:lnTo>
                    <a:pt x="236" y="164"/>
                  </a:lnTo>
                  <a:lnTo>
                    <a:pt x="230" y="160"/>
                  </a:lnTo>
                  <a:lnTo>
                    <a:pt x="224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2" y="158"/>
                  </a:lnTo>
                  <a:lnTo>
                    <a:pt x="206" y="160"/>
                  </a:lnTo>
                  <a:lnTo>
                    <a:pt x="200" y="164"/>
                  </a:lnTo>
                  <a:lnTo>
                    <a:pt x="196" y="170"/>
                  </a:lnTo>
                  <a:lnTo>
                    <a:pt x="148" y="158"/>
                  </a:lnTo>
                  <a:lnTo>
                    <a:pt x="148" y="158"/>
                  </a:lnTo>
                  <a:lnTo>
                    <a:pt x="146" y="150"/>
                  </a:lnTo>
                  <a:lnTo>
                    <a:pt x="140" y="144"/>
                  </a:lnTo>
                  <a:lnTo>
                    <a:pt x="132" y="138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12" y="138"/>
                  </a:lnTo>
                  <a:lnTo>
                    <a:pt x="104" y="144"/>
                  </a:lnTo>
                  <a:lnTo>
                    <a:pt x="98" y="152"/>
                  </a:lnTo>
                  <a:lnTo>
                    <a:pt x="96" y="164"/>
                  </a:lnTo>
                  <a:lnTo>
                    <a:pt x="96" y="164"/>
                  </a:lnTo>
                  <a:lnTo>
                    <a:pt x="96" y="166"/>
                  </a:lnTo>
                  <a:lnTo>
                    <a:pt x="56" y="186"/>
                  </a:lnTo>
                  <a:lnTo>
                    <a:pt x="126" y="80"/>
                  </a:lnTo>
                  <a:lnTo>
                    <a:pt x="216" y="104"/>
                  </a:lnTo>
                  <a:lnTo>
                    <a:pt x="216" y="104"/>
                  </a:lnTo>
                  <a:lnTo>
                    <a:pt x="220" y="104"/>
                  </a:lnTo>
                  <a:lnTo>
                    <a:pt x="224" y="102"/>
                  </a:lnTo>
                  <a:lnTo>
                    <a:pt x="306" y="42"/>
                  </a:lnTo>
                  <a:lnTo>
                    <a:pt x="336" y="72"/>
                  </a:lnTo>
                  <a:lnTo>
                    <a:pt x="336" y="0"/>
                  </a:lnTo>
                  <a:lnTo>
                    <a:pt x="264" y="0"/>
                  </a:lnTo>
                  <a:lnTo>
                    <a:pt x="292" y="28"/>
                  </a:lnTo>
                  <a:lnTo>
                    <a:pt x="216" y="84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18" y="58"/>
                  </a:lnTo>
                  <a:lnTo>
                    <a:pt x="114" y="62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6" y="188"/>
                  </a:lnTo>
                  <a:lnTo>
                    <a:pt x="8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2"/>
                  </a:lnTo>
                  <a:lnTo>
                    <a:pt x="8" y="232"/>
                  </a:lnTo>
                  <a:lnTo>
                    <a:pt x="16" y="238"/>
                  </a:lnTo>
                  <a:lnTo>
                    <a:pt x="26" y="240"/>
                  </a:lnTo>
                  <a:lnTo>
                    <a:pt x="26" y="240"/>
                  </a:lnTo>
                  <a:close/>
                  <a:moveTo>
                    <a:pt x="314" y="152"/>
                  </a:moveTo>
                  <a:lnTo>
                    <a:pt x="314" y="152"/>
                  </a:lnTo>
                  <a:lnTo>
                    <a:pt x="318" y="154"/>
                  </a:lnTo>
                  <a:lnTo>
                    <a:pt x="322" y="156"/>
                  </a:lnTo>
                  <a:lnTo>
                    <a:pt x="324" y="160"/>
                  </a:lnTo>
                  <a:lnTo>
                    <a:pt x="324" y="164"/>
                  </a:lnTo>
                  <a:lnTo>
                    <a:pt x="324" y="164"/>
                  </a:lnTo>
                  <a:lnTo>
                    <a:pt x="324" y="168"/>
                  </a:lnTo>
                  <a:lnTo>
                    <a:pt x="322" y="172"/>
                  </a:lnTo>
                  <a:lnTo>
                    <a:pt x="318" y="174"/>
                  </a:lnTo>
                  <a:lnTo>
                    <a:pt x="314" y="174"/>
                  </a:lnTo>
                  <a:lnTo>
                    <a:pt x="314" y="174"/>
                  </a:lnTo>
                  <a:lnTo>
                    <a:pt x="310" y="174"/>
                  </a:lnTo>
                  <a:lnTo>
                    <a:pt x="306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4"/>
                  </a:lnTo>
                  <a:lnTo>
                    <a:pt x="304" y="160"/>
                  </a:lnTo>
                  <a:lnTo>
                    <a:pt x="306" y="156"/>
                  </a:lnTo>
                  <a:lnTo>
                    <a:pt x="310" y="154"/>
                  </a:lnTo>
                  <a:lnTo>
                    <a:pt x="314" y="152"/>
                  </a:lnTo>
                  <a:lnTo>
                    <a:pt x="314" y="152"/>
                  </a:lnTo>
                  <a:close/>
                  <a:moveTo>
                    <a:pt x="218" y="174"/>
                  </a:moveTo>
                  <a:lnTo>
                    <a:pt x="218" y="174"/>
                  </a:lnTo>
                  <a:lnTo>
                    <a:pt x="222" y="174"/>
                  </a:lnTo>
                  <a:lnTo>
                    <a:pt x="226" y="176"/>
                  </a:lnTo>
                  <a:lnTo>
                    <a:pt x="228" y="180"/>
                  </a:lnTo>
                  <a:lnTo>
                    <a:pt x="228" y="184"/>
                  </a:lnTo>
                  <a:lnTo>
                    <a:pt x="228" y="184"/>
                  </a:lnTo>
                  <a:lnTo>
                    <a:pt x="228" y="188"/>
                  </a:lnTo>
                  <a:lnTo>
                    <a:pt x="226" y="192"/>
                  </a:lnTo>
                  <a:lnTo>
                    <a:pt x="222" y="194"/>
                  </a:lnTo>
                  <a:lnTo>
                    <a:pt x="218" y="196"/>
                  </a:lnTo>
                  <a:lnTo>
                    <a:pt x="218" y="196"/>
                  </a:lnTo>
                  <a:lnTo>
                    <a:pt x="214" y="194"/>
                  </a:lnTo>
                  <a:lnTo>
                    <a:pt x="210" y="192"/>
                  </a:lnTo>
                  <a:lnTo>
                    <a:pt x="208" y="188"/>
                  </a:lnTo>
                  <a:lnTo>
                    <a:pt x="208" y="184"/>
                  </a:lnTo>
                  <a:lnTo>
                    <a:pt x="208" y="184"/>
                  </a:lnTo>
                  <a:lnTo>
                    <a:pt x="208" y="180"/>
                  </a:lnTo>
                  <a:lnTo>
                    <a:pt x="210" y="176"/>
                  </a:lnTo>
                  <a:lnTo>
                    <a:pt x="214" y="174"/>
                  </a:lnTo>
                  <a:lnTo>
                    <a:pt x="218" y="174"/>
                  </a:lnTo>
                  <a:lnTo>
                    <a:pt x="218" y="174"/>
                  </a:lnTo>
                  <a:close/>
                  <a:moveTo>
                    <a:pt x="122" y="152"/>
                  </a:moveTo>
                  <a:lnTo>
                    <a:pt x="122" y="152"/>
                  </a:lnTo>
                  <a:lnTo>
                    <a:pt x="126" y="154"/>
                  </a:lnTo>
                  <a:lnTo>
                    <a:pt x="130" y="156"/>
                  </a:lnTo>
                  <a:lnTo>
                    <a:pt x="132" y="160"/>
                  </a:lnTo>
                  <a:lnTo>
                    <a:pt x="132" y="164"/>
                  </a:lnTo>
                  <a:lnTo>
                    <a:pt x="132" y="164"/>
                  </a:lnTo>
                  <a:lnTo>
                    <a:pt x="132" y="168"/>
                  </a:lnTo>
                  <a:lnTo>
                    <a:pt x="130" y="172"/>
                  </a:lnTo>
                  <a:lnTo>
                    <a:pt x="126" y="174"/>
                  </a:lnTo>
                  <a:lnTo>
                    <a:pt x="122" y="174"/>
                  </a:lnTo>
                  <a:lnTo>
                    <a:pt x="122" y="174"/>
                  </a:lnTo>
                  <a:lnTo>
                    <a:pt x="118" y="174"/>
                  </a:lnTo>
                  <a:lnTo>
                    <a:pt x="114" y="172"/>
                  </a:lnTo>
                  <a:lnTo>
                    <a:pt x="112" y="168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0"/>
                  </a:lnTo>
                  <a:lnTo>
                    <a:pt x="114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2" y="152"/>
                  </a:lnTo>
                  <a:close/>
                  <a:moveTo>
                    <a:pt x="334" y="272"/>
                  </a:moveTo>
                  <a:lnTo>
                    <a:pt x="334" y="272"/>
                  </a:lnTo>
                  <a:lnTo>
                    <a:pt x="334" y="276"/>
                  </a:lnTo>
                  <a:lnTo>
                    <a:pt x="332" y="278"/>
                  </a:lnTo>
                  <a:lnTo>
                    <a:pt x="328" y="280"/>
                  </a:lnTo>
                  <a:lnTo>
                    <a:pt x="324" y="282"/>
                  </a:lnTo>
                  <a:lnTo>
                    <a:pt x="16" y="282"/>
                  </a:lnTo>
                  <a:lnTo>
                    <a:pt x="16" y="282"/>
                  </a:lnTo>
                  <a:lnTo>
                    <a:pt x="12" y="280"/>
                  </a:lnTo>
                  <a:lnTo>
                    <a:pt x="8" y="278"/>
                  </a:lnTo>
                  <a:lnTo>
                    <a:pt x="6" y="276"/>
                  </a:lnTo>
                  <a:lnTo>
                    <a:pt x="6" y="272"/>
                  </a:lnTo>
                  <a:lnTo>
                    <a:pt x="6" y="272"/>
                  </a:lnTo>
                  <a:lnTo>
                    <a:pt x="6" y="268"/>
                  </a:lnTo>
                  <a:lnTo>
                    <a:pt x="8" y="264"/>
                  </a:lnTo>
                  <a:lnTo>
                    <a:pt x="12" y="262"/>
                  </a:lnTo>
                  <a:lnTo>
                    <a:pt x="16" y="262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28" y="262"/>
                  </a:lnTo>
                  <a:lnTo>
                    <a:pt x="332" y="264"/>
                  </a:lnTo>
                  <a:lnTo>
                    <a:pt x="334" y="268"/>
                  </a:lnTo>
                  <a:lnTo>
                    <a:pt x="334" y="272"/>
                  </a:lnTo>
                  <a:lnTo>
                    <a:pt x="334" y="2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5" name="Google Shape;1075;p4"/>
          <p:cNvGrpSpPr/>
          <p:nvPr/>
        </p:nvGrpSpPr>
        <p:grpSpPr>
          <a:xfrm>
            <a:off x="563792" y="3947300"/>
            <a:ext cx="468000" cy="468000"/>
            <a:chOff x="7867755" y="3474401"/>
            <a:chExt cx="612000" cy="612000"/>
          </a:xfrm>
        </p:grpSpPr>
        <p:sp>
          <p:nvSpPr>
            <p:cNvPr id="1076" name="Google Shape;1076;p4"/>
            <p:cNvSpPr/>
            <p:nvPr/>
          </p:nvSpPr>
          <p:spPr>
            <a:xfrm>
              <a:off x="7867755" y="3474401"/>
              <a:ext cx="612000" cy="61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7936974" y="3599197"/>
              <a:ext cx="472787" cy="389928"/>
            </a:xfrm>
            <a:custGeom>
              <a:rect b="b" l="l" r="r" t="t"/>
              <a:pathLst>
                <a:path extrusionOk="0" h="320" w="388">
                  <a:moveTo>
                    <a:pt x="258" y="148"/>
                  </a:moveTo>
                  <a:lnTo>
                    <a:pt x="258" y="108"/>
                  </a:lnTo>
                  <a:lnTo>
                    <a:pt x="234" y="108"/>
                  </a:lnTo>
                  <a:lnTo>
                    <a:pt x="234" y="108"/>
                  </a:lnTo>
                  <a:lnTo>
                    <a:pt x="226" y="88"/>
                  </a:lnTo>
                  <a:lnTo>
                    <a:pt x="216" y="70"/>
                  </a:lnTo>
                  <a:lnTo>
                    <a:pt x="236" y="52"/>
                  </a:lnTo>
                  <a:lnTo>
                    <a:pt x="206" y="2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0" y="30"/>
                  </a:lnTo>
                  <a:lnTo>
                    <a:pt x="150" y="24"/>
                  </a:lnTo>
                  <a:lnTo>
                    <a:pt x="150" y="0"/>
                  </a:lnTo>
                  <a:lnTo>
                    <a:pt x="110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0" y="30"/>
                  </a:lnTo>
                  <a:lnTo>
                    <a:pt x="70" y="40"/>
                  </a:lnTo>
                  <a:lnTo>
                    <a:pt x="52" y="22"/>
                  </a:lnTo>
                  <a:lnTo>
                    <a:pt x="24" y="5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2" y="88"/>
                  </a:lnTo>
                  <a:lnTo>
                    <a:pt x="26" y="108"/>
                  </a:lnTo>
                  <a:lnTo>
                    <a:pt x="0" y="108"/>
                  </a:lnTo>
                  <a:lnTo>
                    <a:pt x="0" y="148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32" y="168"/>
                  </a:lnTo>
                  <a:lnTo>
                    <a:pt x="42" y="188"/>
                  </a:lnTo>
                  <a:lnTo>
                    <a:pt x="24" y="206"/>
                  </a:lnTo>
                  <a:lnTo>
                    <a:pt x="52" y="234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90" y="226"/>
                  </a:lnTo>
                  <a:lnTo>
                    <a:pt x="110" y="232"/>
                  </a:lnTo>
                  <a:lnTo>
                    <a:pt x="110" y="258"/>
                  </a:lnTo>
                  <a:lnTo>
                    <a:pt x="150" y="258"/>
                  </a:lnTo>
                  <a:lnTo>
                    <a:pt x="150" y="232"/>
                  </a:lnTo>
                  <a:lnTo>
                    <a:pt x="150" y="232"/>
                  </a:lnTo>
                  <a:lnTo>
                    <a:pt x="170" y="226"/>
                  </a:lnTo>
                  <a:lnTo>
                    <a:pt x="188" y="216"/>
                  </a:lnTo>
                  <a:lnTo>
                    <a:pt x="206" y="234"/>
                  </a:lnTo>
                  <a:lnTo>
                    <a:pt x="236" y="206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6" y="168"/>
                  </a:lnTo>
                  <a:lnTo>
                    <a:pt x="234" y="148"/>
                  </a:lnTo>
                  <a:lnTo>
                    <a:pt x="258" y="148"/>
                  </a:lnTo>
                  <a:close/>
                  <a:moveTo>
                    <a:pt x="130" y="210"/>
                  </a:moveTo>
                  <a:lnTo>
                    <a:pt x="130" y="210"/>
                  </a:lnTo>
                  <a:lnTo>
                    <a:pt x="114" y="208"/>
                  </a:lnTo>
                  <a:lnTo>
                    <a:pt x="98" y="204"/>
                  </a:lnTo>
                  <a:lnTo>
                    <a:pt x="84" y="196"/>
                  </a:lnTo>
                  <a:lnTo>
                    <a:pt x="72" y="186"/>
                  </a:lnTo>
                  <a:lnTo>
                    <a:pt x="62" y="174"/>
                  </a:lnTo>
                  <a:lnTo>
                    <a:pt x="54" y="160"/>
                  </a:lnTo>
                  <a:lnTo>
                    <a:pt x="50" y="144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50" y="112"/>
                  </a:lnTo>
                  <a:lnTo>
                    <a:pt x="54" y="96"/>
                  </a:lnTo>
                  <a:lnTo>
                    <a:pt x="62" y="82"/>
                  </a:lnTo>
                  <a:lnTo>
                    <a:pt x="72" y="70"/>
                  </a:lnTo>
                  <a:lnTo>
                    <a:pt x="84" y="60"/>
                  </a:lnTo>
                  <a:lnTo>
                    <a:pt x="98" y="52"/>
                  </a:lnTo>
                  <a:lnTo>
                    <a:pt x="114" y="48"/>
                  </a:lnTo>
                  <a:lnTo>
                    <a:pt x="130" y="46"/>
                  </a:lnTo>
                  <a:lnTo>
                    <a:pt x="130" y="46"/>
                  </a:lnTo>
                  <a:lnTo>
                    <a:pt x="146" y="48"/>
                  </a:lnTo>
                  <a:lnTo>
                    <a:pt x="162" y="52"/>
                  </a:lnTo>
                  <a:lnTo>
                    <a:pt x="176" y="60"/>
                  </a:lnTo>
                  <a:lnTo>
                    <a:pt x="188" y="70"/>
                  </a:lnTo>
                  <a:lnTo>
                    <a:pt x="198" y="82"/>
                  </a:lnTo>
                  <a:lnTo>
                    <a:pt x="206" y="96"/>
                  </a:lnTo>
                  <a:lnTo>
                    <a:pt x="210" y="112"/>
                  </a:lnTo>
                  <a:lnTo>
                    <a:pt x="212" y="128"/>
                  </a:lnTo>
                  <a:lnTo>
                    <a:pt x="212" y="128"/>
                  </a:lnTo>
                  <a:lnTo>
                    <a:pt x="210" y="144"/>
                  </a:lnTo>
                  <a:lnTo>
                    <a:pt x="206" y="160"/>
                  </a:lnTo>
                  <a:lnTo>
                    <a:pt x="198" y="174"/>
                  </a:lnTo>
                  <a:lnTo>
                    <a:pt x="188" y="186"/>
                  </a:lnTo>
                  <a:lnTo>
                    <a:pt x="176" y="196"/>
                  </a:lnTo>
                  <a:lnTo>
                    <a:pt x="162" y="204"/>
                  </a:lnTo>
                  <a:lnTo>
                    <a:pt x="146" y="208"/>
                  </a:lnTo>
                  <a:lnTo>
                    <a:pt x="130" y="210"/>
                  </a:lnTo>
                  <a:lnTo>
                    <a:pt x="130" y="210"/>
                  </a:lnTo>
                  <a:close/>
                  <a:moveTo>
                    <a:pt x="130" y="66"/>
                  </a:moveTo>
                  <a:lnTo>
                    <a:pt x="130" y="66"/>
                  </a:lnTo>
                  <a:lnTo>
                    <a:pt x="118" y="68"/>
                  </a:lnTo>
                  <a:lnTo>
                    <a:pt x="106" y="70"/>
                  </a:lnTo>
                  <a:lnTo>
                    <a:pt x="94" y="76"/>
                  </a:lnTo>
                  <a:lnTo>
                    <a:pt x="86" y="84"/>
                  </a:lnTo>
                  <a:lnTo>
                    <a:pt x="78" y="94"/>
                  </a:lnTo>
                  <a:lnTo>
                    <a:pt x="72" y="104"/>
                  </a:lnTo>
                  <a:lnTo>
                    <a:pt x="68" y="116"/>
                  </a:lnTo>
                  <a:lnTo>
                    <a:pt x="68" y="128"/>
                  </a:lnTo>
                  <a:lnTo>
                    <a:pt x="68" y="128"/>
                  </a:lnTo>
                  <a:lnTo>
                    <a:pt x="68" y="140"/>
                  </a:lnTo>
                  <a:lnTo>
                    <a:pt x="72" y="152"/>
                  </a:lnTo>
                  <a:lnTo>
                    <a:pt x="78" y="162"/>
                  </a:lnTo>
                  <a:lnTo>
                    <a:pt x="86" y="172"/>
                  </a:lnTo>
                  <a:lnTo>
                    <a:pt x="94" y="180"/>
                  </a:lnTo>
                  <a:lnTo>
                    <a:pt x="106" y="186"/>
                  </a:lnTo>
                  <a:lnTo>
                    <a:pt x="118" y="190"/>
                  </a:lnTo>
                  <a:lnTo>
                    <a:pt x="130" y="190"/>
                  </a:lnTo>
                  <a:lnTo>
                    <a:pt x="130" y="190"/>
                  </a:lnTo>
                  <a:lnTo>
                    <a:pt x="142" y="190"/>
                  </a:lnTo>
                  <a:lnTo>
                    <a:pt x="154" y="186"/>
                  </a:lnTo>
                  <a:lnTo>
                    <a:pt x="164" y="180"/>
                  </a:lnTo>
                  <a:lnTo>
                    <a:pt x="174" y="172"/>
                  </a:lnTo>
                  <a:lnTo>
                    <a:pt x="182" y="162"/>
                  </a:lnTo>
                  <a:lnTo>
                    <a:pt x="188" y="152"/>
                  </a:lnTo>
                  <a:lnTo>
                    <a:pt x="190" y="140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0" y="116"/>
                  </a:lnTo>
                  <a:lnTo>
                    <a:pt x="188" y="104"/>
                  </a:lnTo>
                  <a:lnTo>
                    <a:pt x="182" y="94"/>
                  </a:lnTo>
                  <a:lnTo>
                    <a:pt x="174" y="84"/>
                  </a:lnTo>
                  <a:lnTo>
                    <a:pt x="164" y="76"/>
                  </a:lnTo>
                  <a:lnTo>
                    <a:pt x="154" y="70"/>
                  </a:lnTo>
                  <a:lnTo>
                    <a:pt x="142" y="68"/>
                  </a:lnTo>
                  <a:lnTo>
                    <a:pt x="130" y="66"/>
                  </a:lnTo>
                  <a:lnTo>
                    <a:pt x="130" y="66"/>
                  </a:lnTo>
                  <a:close/>
                  <a:moveTo>
                    <a:pt x="130" y="156"/>
                  </a:moveTo>
                  <a:lnTo>
                    <a:pt x="130" y="156"/>
                  </a:lnTo>
                  <a:lnTo>
                    <a:pt x="120" y="152"/>
                  </a:lnTo>
                  <a:lnTo>
                    <a:pt x="110" y="148"/>
                  </a:lnTo>
                  <a:lnTo>
                    <a:pt x="104" y="138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104" y="118"/>
                  </a:lnTo>
                  <a:lnTo>
                    <a:pt x="110" y="110"/>
                  </a:lnTo>
                  <a:lnTo>
                    <a:pt x="120" y="104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40" y="104"/>
                  </a:lnTo>
                  <a:lnTo>
                    <a:pt x="148" y="110"/>
                  </a:lnTo>
                  <a:lnTo>
                    <a:pt x="154" y="118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54" y="138"/>
                  </a:lnTo>
                  <a:lnTo>
                    <a:pt x="148" y="148"/>
                  </a:lnTo>
                  <a:lnTo>
                    <a:pt x="140" y="152"/>
                  </a:lnTo>
                  <a:lnTo>
                    <a:pt x="130" y="156"/>
                  </a:lnTo>
                  <a:lnTo>
                    <a:pt x="130" y="156"/>
                  </a:lnTo>
                  <a:close/>
                  <a:moveTo>
                    <a:pt x="370" y="248"/>
                  </a:moveTo>
                  <a:lnTo>
                    <a:pt x="388" y="244"/>
                  </a:lnTo>
                  <a:lnTo>
                    <a:pt x="382" y="212"/>
                  </a:lnTo>
                  <a:lnTo>
                    <a:pt x="364" y="214"/>
                  </a:lnTo>
                  <a:lnTo>
                    <a:pt x="364" y="214"/>
                  </a:lnTo>
                  <a:lnTo>
                    <a:pt x="356" y="202"/>
                  </a:lnTo>
                  <a:lnTo>
                    <a:pt x="346" y="192"/>
                  </a:lnTo>
                  <a:lnTo>
                    <a:pt x="352" y="174"/>
                  </a:lnTo>
                  <a:lnTo>
                    <a:pt x="320" y="162"/>
                  </a:lnTo>
                  <a:lnTo>
                    <a:pt x="314" y="180"/>
                  </a:lnTo>
                  <a:lnTo>
                    <a:pt x="314" y="180"/>
                  </a:lnTo>
                  <a:lnTo>
                    <a:pt x="300" y="182"/>
                  </a:lnTo>
                  <a:lnTo>
                    <a:pt x="286" y="186"/>
                  </a:lnTo>
                  <a:lnTo>
                    <a:pt x="272" y="172"/>
                  </a:lnTo>
                  <a:lnTo>
                    <a:pt x="246" y="194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52" y="220"/>
                  </a:lnTo>
                  <a:lnTo>
                    <a:pt x="250" y="234"/>
                  </a:lnTo>
                  <a:lnTo>
                    <a:pt x="230" y="238"/>
                  </a:lnTo>
                  <a:lnTo>
                    <a:pt x="236" y="272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64" y="280"/>
                  </a:lnTo>
                  <a:lnTo>
                    <a:pt x="274" y="290"/>
                  </a:lnTo>
                  <a:lnTo>
                    <a:pt x="268" y="308"/>
                  </a:lnTo>
                  <a:lnTo>
                    <a:pt x="300" y="320"/>
                  </a:lnTo>
                  <a:lnTo>
                    <a:pt x="306" y="302"/>
                  </a:lnTo>
                  <a:lnTo>
                    <a:pt x="306" y="302"/>
                  </a:lnTo>
                  <a:lnTo>
                    <a:pt x="320" y="302"/>
                  </a:lnTo>
                  <a:lnTo>
                    <a:pt x="334" y="298"/>
                  </a:lnTo>
                  <a:lnTo>
                    <a:pt x="346" y="312"/>
                  </a:lnTo>
                  <a:lnTo>
                    <a:pt x="372" y="290"/>
                  </a:lnTo>
                  <a:lnTo>
                    <a:pt x="360" y="276"/>
                  </a:lnTo>
                  <a:lnTo>
                    <a:pt x="360" y="276"/>
                  </a:lnTo>
                  <a:lnTo>
                    <a:pt x="366" y="262"/>
                  </a:lnTo>
                  <a:lnTo>
                    <a:pt x="370" y="248"/>
                  </a:lnTo>
                  <a:lnTo>
                    <a:pt x="370" y="248"/>
                  </a:lnTo>
                  <a:close/>
                  <a:moveTo>
                    <a:pt x="320" y="264"/>
                  </a:moveTo>
                  <a:lnTo>
                    <a:pt x="320" y="264"/>
                  </a:lnTo>
                  <a:lnTo>
                    <a:pt x="310" y="266"/>
                  </a:lnTo>
                  <a:lnTo>
                    <a:pt x="302" y="264"/>
                  </a:lnTo>
                  <a:lnTo>
                    <a:pt x="294" y="260"/>
                  </a:lnTo>
                  <a:lnTo>
                    <a:pt x="288" y="252"/>
                  </a:lnTo>
                  <a:lnTo>
                    <a:pt x="288" y="252"/>
                  </a:lnTo>
                  <a:lnTo>
                    <a:pt x="286" y="242"/>
                  </a:lnTo>
                  <a:lnTo>
                    <a:pt x="288" y="234"/>
                  </a:lnTo>
                  <a:lnTo>
                    <a:pt x="292" y="226"/>
                  </a:lnTo>
                  <a:lnTo>
                    <a:pt x="300" y="220"/>
                  </a:lnTo>
                  <a:lnTo>
                    <a:pt x="300" y="220"/>
                  </a:lnTo>
                  <a:lnTo>
                    <a:pt x="308" y="218"/>
                  </a:lnTo>
                  <a:lnTo>
                    <a:pt x="318" y="220"/>
                  </a:lnTo>
                  <a:lnTo>
                    <a:pt x="326" y="224"/>
                  </a:lnTo>
                  <a:lnTo>
                    <a:pt x="332" y="232"/>
                  </a:lnTo>
                  <a:lnTo>
                    <a:pt x="332" y="232"/>
                  </a:lnTo>
                  <a:lnTo>
                    <a:pt x="334" y="240"/>
                  </a:lnTo>
                  <a:lnTo>
                    <a:pt x="332" y="250"/>
                  </a:lnTo>
                  <a:lnTo>
                    <a:pt x="328" y="258"/>
                  </a:lnTo>
                  <a:lnTo>
                    <a:pt x="320" y="264"/>
                  </a:lnTo>
                  <a:lnTo>
                    <a:pt x="320" y="2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7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pl-PL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83" name="Google Shape;1083;p57"/>
          <p:cNvSpPr txBox="1"/>
          <p:nvPr>
            <p:ph type="title"/>
          </p:nvPr>
        </p:nvSpPr>
        <p:spPr>
          <a:xfrm>
            <a:off x="332185" y="2520046"/>
            <a:ext cx="4374356" cy="2109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pl-PL"/>
              <a:t>Zasady</a:t>
            </a:r>
            <a:endParaRPr/>
          </a:p>
        </p:txBody>
      </p:sp>
      <p:sp>
        <p:nvSpPr>
          <p:cNvPr id="1084" name="Google Shape;1084;p57"/>
          <p:cNvSpPr txBox="1"/>
          <p:nvPr>
            <p:ph idx="1" type="body"/>
          </p:nvPr>
        </p:nvSpPr>
        <p:spPr>
          <a:xfrm>
            <a:off x="305501" y="1151147"/>
            <a:ext cx="230981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</a:pPr>
            <a:r>
              <a:rPr lang="pl-PL"/>
              <a:t>2</a:t>
            </a:r>
            <a:endParaRPr/>
          </a:p>
        </p:txBody>
      </p:sp>
      <p:grpSp>
        <p:nvGrpSpPr>
          <p:cNvPr id="1085" name="Google Shape;1085;p57"/>
          <p:cNvGrpSpPr/>
          <p:nvPr/>
        </p:nvGrpSpPr>
        <p:grpSpPr>
          <a:xfrm>
            <a:off x="4706541" y="2288064"/>
            <a:ext cx="3078711" cy="2112271"/>
            <a:chOff x="3387726" y="4189413"/>
            <a:chExt cx="5203825" cy="3570288"/>
          </a:xfrm>
        </p:grpSpPr>
        <p:sp>
          <p:nvSpPr>
            <p:cNvPr id="1086" name="Google Shape;1086;p57"/>
            <p:cNvSpPr/>
            <p:nvPr/>
          </p:nvSpPr>
          <p:spPr>
            <a:xfrm>
              <a:off x="3495676" y="7285038"/>
              <a:ext cx="4937125" cy="474663"/>
            </a:xfrm>
            <a:custGeom>
              <a:rect b="b" l="l" r="r" t="t"/>
              <a:pathLst>
                <a:path extrusionOk="0" h="140" w="1457">
                  <a:moveTo>
                    <a:pt x="1436" y="140"/>
                  </a:moveTo>
                  <a:cubicBezTo>
                    <a:pt x="21" y="140"/>
                    <a:pt x="21" y="140"/>
                    <a:pt x="21" y="140"/>
                  </a:cubicBezTo>
                  <a:cubicBezTo>
                    <a:pt x="6" y="140"/>
                    <a:pt x="0" y="120"/>
                    <a:pt x="13" y="11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1444" y="112"/>
                    <a:pt x="1444" y="112"/>
                    <a:pt x="1444" y="112"/>
                  </a:cubicBezTo>
                  <a:cubicBezTo>
                    <a:pt x="1457" y="120"/>
                    <a:pt x="1451" y="140"/>
                    <a:pt x="1436" y="140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7"/>
            <p:cNvSpPr/>
            <p:nvPr/>
          </p:nvSpPr>
          <p:spPr>
            <a:xfrm>
              <a:off x="7942263" y="4202113"/>
              <a:ext cx="649288" cy="650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7"/>
            <p:cNvSpPr/>
            <p:nvPr/>
          </p:nvSpPr>
          <p:spPr>
            <a:xfrm>
              <a:off x="4132263" y="4189413"/>
              <a:ext cx="3660775" cy="2438400"/>
            </a:xfrm>
            <a:custGeom>
              <a:rect b="b" l="l" r="r" t="t"/>
              <a:pathLst>
                <a:path extrusionOk="0" h="720" w="1080">
                  <a:moveTo>
                    <a:pt x="1080" y="60"/>
                  </a:moveTo>
                  <a:cubicBezTo>
                    <a:pt x="1080" y="720"/>
                    <a:pt x="1080" y="720"/>
                    <a:pt x="1080" y="720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054" y="0"/>
                    <a:pt x="1080" y="27"/>
                    <a:pt x="1080" y="6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7"/>
            <p:cNvSpPr/>
            <p:nvPr/>
          </p:nvSpPr>
          <p:spPr>
            <a:xfrm>
              <a:off x="7261226" y="4799013"/>
              <a:ext cx="531813" cy="944563"/>
            </a:xfrm>
            <a:custGeom>
              <a:rect b="b" l="l" r="r" t="t"/>
              <a:pathLst>
                <a:path extrusionOk="0" h="595" w="335">
                  <a:moveTo>
                    <a:pt x="335" y="0"/>
                  </a:moveTo>
                  <a:lnTo>
                    <a:pt x="335" y="260"/>
                  </a:lnTo>
                  <a:lnTo>
                    <a:pt x="0" y="595"/>
                  </a:lnTo>
                  <a:lnTo>
                    <a:pt x="0" y="33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7"/>
            <p:cNvSpPr/>
            <p:nvPr/>
          </p:nvSpPr>
          <p:spPr>
            <a:xfrm>
              <a:off x="4132263" y="4189413"/>
              <a:ext cx="904875" cy="849313"/>
            </a:xfrm>
            <a:custGeom>
              <a:rect b="b" l="l" r="r" t="t"/>
              <a:pathLst>
                <a:path extrusionOk="0" h="251" w="267">
                  <a:moveTo>
                    <a:pt x="267" y="2"/>
                  </a:moveTo>
                  <a:cubicBezTo>
                    <a:pt x="267" y="140"/>
                    <a:pt x="156" y="251"/>
                    <a:pt x="18" y="251"/>
                  </a:cubicBezTo>
                  <a:cubicBezTo>
                    <a:pt x="12" y="251"/>
                    <a:pt x="6" y="251"/>
                    <a:pt x="0" y="2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1"/>
                    <a:pt x="267" y="1"/>
                    <a:pt x="267" y="2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7"/>
            <p:cNvSpPr/>
            <p:nvPr/>
          </p:nvSpPr>
          <p:spPr>
            <a:xfrm>
              <a:off x="4335463" y="4392613"/>
              <a:ext cx="3254375" cy="20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7"/>
            <p:cNvSpPr/>
            <p:nvPr/>
          </p:nvSpPr>
          <p:spPr>
            <a:xfrm>
              <a:off x="3387726" y="6627813"/>
              <a:ext cx="5149850" cy="474663"/>
            </a:xfrm>
            <a:custGeom>
              <a:rect b="b" l="l" r="r" t="t"/>
              <a:pathLst>
                <a:path extrusionOk="0" h="299" w="3244">
                  <a:moveTo>
                    <a:pt x="3244" y="299"/>
                  </a:moveTo>
                  <a:lnTo>
                    <a:pt x="0" y="299"/>
                  </a:lnTo>
                  <a:lnTo>
                    <a:pt x="469" y="0"/>
                  </a:lnTo>
                  <a:lnTo>
                    <a:pt x="2775" y="0"/>
                  </a:lnTo>
                  <a:lnTo>
                    <a:pt x="3244" y="29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7"/>
            <p:cNvSpPr/>
            <p:nvPr/>
          </p:nvSpPr>
          <p:spPr>
            <a:xfrm>
              <a:off x="3387726" y="7102475"/>
              <a:ext cx="5149850" cy="203200"/>
            </a:xfrm>
            <a:custGeom>
              <a:rect b="b" l="l" r="r" t="t"/>
              <a:pathLst>
                <a:path extrusionOk="0" h="60" w="1520">
                  <a:moveTo>
                    <a:pt x="1460" y="6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27" y="60"/>
                    <a:pt x="0" y="3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0" y="0"/>
                    <a:pt x="1520" y="0"/>
                    <a:pt x="1520" y="0"/>
                  </a:cubicBezTo>
                  <a:cubicBezTo>
                    <a:pt x="1520" y="0"/>
                    <a:pt x="1520" y="0"/>
                    <a:pt x="1520" y="0"/>
                  </a:cubicBezTo>
                  <a:cubicBezTo>
                    <a:pt x="1520" y="33"/>
                    <a:pt x="1494" y="60"/>
                    <a:pt x="1460" y="6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7"/>
            <p:cNvSpPr/>
            <p:nvPr/>
          </p:nvSpPr>
          <p:spPr>
            <a:xfrm>
              <a:off x="5487988" y="7102475"/>
              <a:ext cx="949325" cy="101600"/>
            </a:xfrm>
            <a:custGeom>
              <a:rect b="b" l="l" r="r" t="t"/>
              <a:pathLst>
                <a:path extrusionOk="0" h="30" w="280">
                  <a:moveTo>
                    <a:pt x="250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4" y="30"/>
                    <a:pt x="0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17"/>
                    <a:pt x="267" y="30"/>
                    <a:pt x="250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7"/>
            <p:cNvSpPr/>
            <p:nvPr/>
          </p:nvSpPr>
          <p:spPr>
            <a:xfrm>
              <a:off x="5149851" y="6884988"/>
              <a:ext cx="406400" cy="53975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7"/>
            <p:cNvSpPr/>
            <p:nvPr/>
          </p:nvSpPr>
          <p:spPr>
            <a:xfrm>
              <a:off x="5562601" y="6729413"/>
              <a:ext cx="1200150" cy="53975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7"/>
            <p:cNvSpPr/>
            <p:nvPr/>
          </p:nvSpPr>
          <p:spPr>
            <a:xfrm>
              <a:off x="3929063" y="5522913"/>
              <a:ext cx="406400" cy="14160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7"/>
            <p:cNvSpPr/>
            <p:nvPr/>
          </p:nvSpPr>
          <p:spPr>
            <a:xfrm>
              <a:off x="4335463" y="5895975"/>
              <a:ext cx="406400" cy="1042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7"/>
            <p:cNvSpPr/>
            <p:nvPr/>
          </p:nvSpPr>
          <p:spPr>
            <a:xfrm>
              <a:off x="4741863" y="6230938"/>
              <a:ext cx="407988" cy="708025"/>
            </a:xfrm>
            <a:prstGeom prst="rect">
              <a:avLst/>
            </a:prstGeom>
            <a:solidFill>
              <a:srgbClr val="DB536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7"/>
            <p:cNvSpPr/>
            <p:nvPr/>
          </p:nvSpPr>
          <p:spPr>
            <a:xfrm>
              <a:off x="4810126" y="4760913"/>
              <a:ext cx="677863" cy="677863"/>
            </a:xfrm>
            <a:custGeom>
              <a:rect b="b" l="l" r="r" t="t"/>
              <a:pathLst>
                <a:path extrusionOk="0" h="200" w="200">
                  <a:moveTo>
                    <a:pt x="200" y="100"/>
                  </a:moveTo>
                  <a:cubicBezTo>
                    <a:pt x="200" y="130"/>
                    <a:pt x="187" y="157"/>
                    <a:pt x="166" y="175"/>
                  </a:cubicBezTo>
                  <a:cubicBezTo>
                    <a:pt x="148" y="190"/>
                    <a:pt x="125" y="200"/>
                    <a:pt x="100" y="200"/>
                  </a:cubicBezTo>
                  <a:cubicBezTo>
                    <a:pt x="75" y="200"/>
                    <a:pt x="53" y="190"/>
                    <a:pt x="35" y="175"/>
                  </a:cubicBezTo>
                  <a:cubicBezTo>
                    <a:pt x="14" y="157"/>
                    <a:pt x="0" y="130"/>
                    <a:pt x="0" y="100"/>
                  </a:cubicBezTo>
                  <a:cubicBezTo>
                    <a:pt x="0" y="44"/>
                    <a:pt x="45" y="0"/>
                    <a:pt x="100" y="0"/>
                  </a:cubicBezTo>
                  <a:cubicBezTo>
                    <a:pt x="156" y="0"/>
                    <a:pt x="200" y="44"/>
                    <a:pt x="200" y="10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7"/>
            <p:cNvSpPr/>
            <p:nvPr/>
          </p:nvSpPr>
          <p:spPr>
            <a:xfrm>
              <a:off x="4756151" y="4706938"/>
              <a:ext cx="785813" cy="785813"/>
            </a:xfrm>
            <a:custGeom>
              <a:rect b="b" l="l" r="r" t="t"/>
              <a:pathLst>
                <a:path extrusionOk="0" h="232" w="232">
                  <a:moveTo>
                    <a:pt x="116" y="16"/>
                  </a:moveTo>
                  <a:cubicBezTo>
                    <a:pt x="172" y="16"/>
                    <a:pt x="216" y="60"/>
                    <a:pt x="216" y="116"/>
                  </a:cubicBezTo>
                  <a:cubicBezTo>
                    <a:pt x="216" y="146"/>
                    <a:pt x="203" y="173"/>
                    <a:pt x="182" y="191"/>
                  </a:cubicBezTo>
                  <a:cubicBezTo>
                    <a:pt x="164" y="206"/>
                    <a:pt x="141" y="216"/>
                    <a:pt x="116" y="216"/>
                  </a:cubicBezTo>
                  <a:cubicBezTo>
                    <a:pt x="91" y="216"/>
                    <a:pt x="69" y="206"/>
                    <a:pt x="51" y="191"/>
                  </a:cubicBezTo>
                  <a:cubicBezTo>
                    <a:pt x="30" y="173"/>
                    <a:pt x="16" y="146"/>
                    <a:pt x="16" y="116"/>
                  </a:cubicBezTo>
                  <a:cubicBezTo>
                    <a:pt x="16" y="60"/>
                    <a:pt x="61" y="16"/>
                    <a:pt x="116" y="16"/>
                  </a:cubicBezTo>
                  <a:close/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49"/>
                    <a:pt x="15" y="181"/>
                    <a:pt x="41" y="203"/>
                  </a:cubicBezTo>
                  <a:cubicBezTo>
                    <a:pt x="62" y="222"/>
                    <a:pt x="88" y="232"/>
                    <a:pt x="116" y="232"/>
                  </a:cubicBezTo>
                  <a:cubicBezTo>
                    <a:pt x="144" y="232"/>
                    <a:pt x="171" y="222"/>
                    <a:pt x="192" y="203"/>
                  </a:cubicBezTo>
                  <a:cubicBezTo>
                    <a:pt x="218" y="181"/>
                    <a:pt x="232" y="149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7"/>
            <p:cNvSpPr/>
            <p:nvPr/>
          </p:nvSpPr>
          <p:spPr>
            <a:xfrm>
              <a:off x="4929188" y="5199063"/>
              <a:ext cx="442913" cy="239713"/>
            </a:xfrm>
            <a:custGeom>
              <a:rect b="b" l="l" r="r" t="t"/>
              <a:pathLst>
                <a:path extrusionOk="0" h="71" w="131">
                  <a:moveTo>
                    <a:pt x="131" y="46"/>
                  </a:moveTo>
                  <a:cubicBezTo>
                    <a:pt x="113" y="61"/>
                    <a:pt x="90" y="71"/>
                    <a:pt x="65" y="71"/>
                  </a:cubicBezTo>
                  <a:cubicBezTo>
                    <a:pt x="40" y="71"/>
                    <a:pt x="18" y="61"/>
                    <a:pt x="0" y="46"/>
                  </a:cubicBezTo>
                  <a:cubicBezTo>
                    <a:pt x="8" y="20"/>
                    <a:pt x="32" y="0"/>
                    <a:pt x="6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8" y="0"/>
                    <a:pt x="123" y="20"/>
                    <a:pt x="13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7"/>
            <p:cNvSpPr/>
            <p:nvPr/>
          </p:nvSpPr>
          <p:spPr>
            <a:xfrm>
              <a:off x="5043488" y="4886325"/>
              <a:ext cx="217488" cy="271463"/>
            </a:xfrm>
            <a:custGeom>
              <a:rect b="b" l="l" r="r" t="t"/>
              <a:pathLst>
                <a:path extrusionOk="0" h="80" w="64">
                  <a:moveTo>
                    <a:pt x="32" y="80"/>
                  </a:moveTo>
                  <a:cubicBezTo>
                    <a:pt x="32" y="80"/>
                    <a:pt x="32" y="80"/>
                    <a:pt x="32" y="80"/>
                  </a:cubicBezTo>
                  <a:cubicBezTo>
                    <a:pt x="14" y="80"/>
                    <a:pt x="0" y="65"/>
                    <a:pt x="0" y="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5"/>
                    <a:pt x="49" y="80"/>
                    <a:pt x="32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7"/>
            <p:cNvSpPr/>
            <p:nvPr/>
          </p:nvSpPr>
          <p:spPr>
            <a:xfrm>
              <a:off x="4854576" y="5635625"/>
              <a:ext cx="765175" cy="53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7"/>
            <p:cNvSpPr/>
            <p:nvPr/>
          </p:nvSpPr>
          <p:spPr>
            <a:xfrm>
              <a:off x="4854576" y="5743575"/>
              <a:ext cx="623888" cy="53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7"/>
            <p:cNvSpPr/>
            <p:nvPr/>
          </p:nvSpPr>
          <p:spPr>
            <a:xfrm>
              <a:off x="4854576" y="5851525"/>
              <a:ext cx="514350" cy="55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7"/>
            <p:cNvSpPr/>
            <p:nvPr/>
          </p:nvSpPr>
          <p:spPr>
            <a:xfrm>
              <a:off x="5962651" y="4392613"/>
              <a:ext cx="1627188" cy="203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7"/>
            <p:cNvSpPr/>
            <p:nvPr/>
          </p:nvSpPr>
          <p:spPr>
            <a:xfrm>
              <a:off x="5446713" y="4402138"/>
              <a:ext cx="2946400" cy="2381250"/>
            </a:xfrm>
            <a:custGeom>
              <a:rect b="b" l="l" r="r" t="t"/>
              <a:pathLst>
                <a:path extrusionOk="0" h="1500" w="1856">
                  <a:moveTo>
                    <a:pt x="1856" y="49"/>
                  </a:moveTo>
                  <a:lnTo>
                    <a:pt x="888" y="1016"/>
                  </a:lnTo>
                  <a:lnTo>
                    <a:pt x="581" y="1016"/>
                  </a:lnTo>
                  <a:lnTo>
                    <a:pt x="99" y="1500"/>
                  </a:lnTo>
                  <a:lnTo>
                    <a:pt x="0" y="1500"/>
                  </a:lnTo>
                  <a:lnTo>
                    <a:pt x="553" y="948"/>
                  </a:lnTo>
                  <a:lnTo>
                    <a:pt x="859" y="948"/>
                  </a:lnTo>
                  <a:lnTo>
                    <a:pt x="1809" y="0"/>
                  </a:lnTo>
                  <a:lnTo>
                    <a:pt x="1856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7"/>
            <p:cNvSpPr/>
            <p:nvPr/>
          </p:nvSpPr>
          <p:spPr>
            <a:xfrm>
              <a:off x="5921376" y="4249738"/>
              <a:ext cx="82550" cy="82550"/>
            </a:xfrm>
            <a:prstGeom prst="ellipse">
              <a:avLst/>
            </a:pr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7"/>
            <p:cNvSpPr/>
            <p:nvPr/>
          </p:nvSpPr>
          <p:spPr>
            <a:xfrm>
              <a:off x="7288213" y="6221413"/>
              <a:ext cx="720725" cy="717550"/>
            </a:xfrm>
            <a:custGeom>
              <a:rect b="b" l="l" r="r" t="t"/>
              <a:pathLst>
                <a:path extrusionOk="0" h="212" w="213">
                  <a:moveTo>
                    <a:pt x="213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8" y="0"/>
                    <a:pt x="213" y="95"/>
                    <a:pt x="213" y="212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7"/>
            <p:cNvSpPr/>
            <p:nvPr/>
          </p:nvSpPr>
          <p:spPr>
            <a:xfrm>
              <a:off x="7288213" y="6221413"/>
              <a:ext cx="508000" cy="717550"/>
            </a:xfrm>
            <a:custGeom>
              <a:rect b="b" l="l" r="r" t="t"/>
              <a:pathLst>
                <a:path extrusionOk="0" h="212" w="150">
                  <a:moveTo>
                    <a:pt x="150" y="6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9" y="0"/>
                    <a:pt x="112" y="23"/>
                    <a:pt x="150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7"/>
            <p:cNvSpPr/>
            <p:nvPr/>
          </p:nvSpPr>
          <p:spPr>
            <a:xfrm>
              <a:off x="6569076" y="6221413"/>
              <a:ext cx="719138" cy="717550"/>
            </a:xfrm>
            <a:custGeom>
              <a:rect b="b" l="l" r="r" t="t"/>
              <a:pathLst>
                <a:path extrusionOk="0" h="212" w="212">
                  <a:moveTo>
                    <a:pt x="212" y="0"/>
                  </a:moveTo>
                  <a:cubicBezTo>
                    <a:pt x="212" y="212"/>
                    <a:pt x="212" y="212"/>
                    <a:pt x="212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95"/>
                    <a:pt x="95" y="0"/>
                    <a:pt x="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7"/>
            <p:cNvSpPr/>
            <p:nvPr/>
          </p:nvSpPr>
          <p:spPr>
            <a:xfrm>
              <a:off x="7288213" y="6430963"/>
              <a:ext cx="720725" cy="508000"/>
            </a:xfrm>
            <a:custGeom>
              <a:rect b="b" l="l" r="r" t="t"/>
              <a:pathLst>
                <a:path extrusionOk="0" h="150" w="213">
                  <a:moveTo>
                    <a:pt x="213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89" y="38"/>
                    <a:pt x="213" y="91"/>
                    <a:pt x="213" y="150"/>
                  </a:cubicBez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7"/>
            <p:cNvSpPr/>
            <p:nvPr/>
          </p:nvSpPr>
          <p:spPr>
            <a:xfrm>
              <a:off x="6464301" y="4811713"/>
              <a:ext cx="768350" cy="55563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7"/>
            <p:cNvSpPr/>
            <p:nvPr/>
          </p:nvSpPr>
          <p:spPr>
            <a:xfrm>
              <a:off x="6464301" y="4703763"/>
              <a:ext cx="639763" cy="53975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7"/>
            <p:cNvSpPr/>
            <p:nvPr/>
          </p:nvSpPr>
          <p:spPr>
            <a:xfrm>
              <a:off x="6464301" y="4595813"/>
              <a:ext cx="514350" cy="53975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7"/>
            <p:cNvSpPr/>
            <p:nvPr/>
          </p:nvSpPr>
          <p:spPr>
            <a:xfrm>
              <a:off x="6097588" y="4581525"/>
              <a:ext cx="298450" cy="298450"/>
            </a:xfrm>
            <a:prstGeom prst="ellipse">
              <a:avLst/>
            </a:prstGeom>
            <a:solidFill>
              <a:srgbClr val="7D7D7D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7"/>
            <p:cNvSpPr/>
            <p:nvPr/>
          </p:nvSpPr>
          <p:spPr>
            <a:xfrm>
              <a:off x="6210301" y="5070475"/>
              <a:ext cx="134938" cy="134938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7"/>
            <p:cNvSpPr/>
            <p:nvPr/>
          </p:nvSpPr>
          <p:spPr>
            <a:xfrm>
              <a:off x="6399213" y="5070475"/>
              <a:ext cx="136525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7"/>
            <p:cNvSpPr/>
            <p:nvPr/>
          </p:nvSpPr>
          <p:spPr>
            <a:xfrm>
              <a:off x="6589713" y="5070475"/>
              <a:ext cx="134938" cy="134938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7"/>
            <p:cNvSpPr/>
            <p:nvPr/>
          </p:nvSpPr>
          <p:spPr>
            <a:xfrm>
              <a:off x="6778626" y="5070475"/>
              <a:ext cx="136525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7"/>
            <p:cNvSpPr/>
            <p:nvPr/>
          </p:nvSpPr>
          <p:spPr>
            <a:xfrm>
              <a:off x="6969126" y="5070475"/>
              <a:ext cx="134938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7"/>
            <p:cNvSpPr/>
            <p:nvPr/>
          </p:nvSpPr>
          <p:spPr>
            <a:xfrm>
              <a:off x="6210301" y="5259388"/>
              <a:ext cx="134938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7"/>
            <p:cNvSpPr/>
            <p:nvPr/>
          </p:nvSpPr>
          <p:spPr>
            <a:xfrm>
              <a:off x="6399213" y="5259388"/>
              <a:ext cx="136525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7"/>
            <p:cNvSpPr/>
            <p:nvPr/>
          </p:nvSpPr>
          <p:spPr>
            <a:xfrm>
              <a:off x="6589713" y="5259388"/>
              <a:ext cx="134938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7"/>
            <p:cNvSpPr/>
            <p:nvPr/>
          </p:nvSpPr>
          <p:spPr>
            <a:xfrm>
              <a:off x="6778626" y="5259388"/>
              <a:ext cx="136525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7"/>
            <p:cNvSpPr/>
            <p:nvPr/>
          </p:nvSpPr>
          <p:spPr>
            <a:xfrm>
              <a:off x="6969126" y="5259388"/>
              <a:ext cx="134938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7"/>
            <p:cNvSpPr/>
            <p:nvPr/>
          </p:nvSpPr>
          <p:spPr>
            <a:xfrm>
              <a:off x="6210301" y="5449888"/>
              <a:ext cx="134938" cy="134938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7"/>
            <p:cNvSpPr/>
            <p:nvPr/>
          </p:nvSpPr>
          <p:spPr>
            <a:xfrm>
              <a:off x="6399213" y="5449888"/>
              <a:ext cx="136525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7"/>
            <p:cNvSpPr/>
            <p:nvPr/>
          </p:nvSpPr>
          <p:spPr>
            <a:xfrm>
              <a:off x="6589713" y="5449888"/>
              <a:ext cx="134938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6210301" y="5638800"/>
              <a:ext cx="134938" cy="134938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6399213" y="5638800"/>
              <a:ext cx="136525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6589713" y="5638800"/>
              <a:ext cx="134938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6778626" y="5449888"/>
              <a:ext cx="136525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6969126" y="5449888"/>
              <a:ext cx="134938" cy="134938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8077201" y="4392613"/>
              <a:ext cx="325438" cy="325438"/>
            </a:xfrm>
            <a:custGeom>
              <a:rect b="b" l="l" r="r" t="t"/>
              <a:pathLst>
                <a:path extrusionOk="0" h="205" w="205">
                  <a:moveTo>
                    <a:pt x="205" y="205"/>
                  </a:moveTo>
                  <a:lnTo>
                    <a:pt x="137" y="205"/>
                  </a:lnTo>
                  <a:lnTo>
                    <a:pt x="13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05" y="0"/>
                  </a:lnTo>
                  <a:lnTo>
                    <a:pt x="205" y="2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57"/>
          <p:cNvGrpSpPr/>
          <p:nvPr/>
        </p:nvGrpSpPr>
        <p:grpSpPr>
          <a:xfrm>
            <a:off x="305501" y="3056528"/>
            <a:ext cx="1368000" cy="1368000"/>
            <a:chOff x="4236732" y="3032119"/>
            <a:chExt cx="612775" cy="612775"/>
          </a:xfrm>
        </p:grpSpPr>
        <p:sp>
          <p:nvSpPr>
            <p:cNvPr id="1138" name="Google Shape;1138;p57"/>
            <p:cNvSpPr/>
            <p:nvPr/>
          </p:nvSpPr>
          <p:spPr>
            <a:xfrm>
              <a:off x="4236732" y="3032119"/>
              <a:ext cx="612775" cy="61277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1139" name="Google Shape;1139;p57"/>
            <p:cNvGrpSpPr/>
            <p:nvPr/>
          </p:nvGrpSpPr>
          <p:grpSpPr>
            <a:xfrm>
              <a:off x="4392357" y="3094267"/>
              <a:ext cx="297449" cy="445672"/>
              <a:chOff x="6162039" y="3335569"/>
              <a:chExt cx="297449" cy="445672"/>
            </a:xfrm>
          </p:grpSpPr>
          <p:sp>
            <p:nvSpPr>
              <p:cNvPr id="1140" name="Google Shape;1140;p57"/>
              <p:cNvSpPr/>
              <p:nvPr/>
            </p:nvSpPr>
            <p:spPr>
              <a:xfrm>
                <a:off x="6187577" y="3415689"/>
                <a:ext cx="247874" cy="326994"/>
              </a:xfrm>
              <a:custGeom>
                <a:rect b="b" l="l" r="r" t="t"/>
                <a:pathLst>
                  <a:path extrusionOk="0" h="1304" w="990">
                    <a:moveTo>
                      <a:pt x="0" y="0"/>
                    </a:moveTo>
                    <a:lnTo>
                      <a:pt x="0" y="892"/>
                    </a:lnTo>
                    <a:lnTo>
                      <a:pt x="0" y="1304"/>
                    </a:lnTo>
                    <a:lnTo>
                      <a:pt x="182" y="1304"/>
                    </a:lnTo>
                    <a:lnTo>
                      <a:pt x="609" y="1304"/>
                    </a:lnTo>
                    <a:lnTo>
                      <a:pt x="990" y="1304"/>
                    </a:lnTo>
                    <a:lnTo>
                      <a:pt x="990" y="662"/>
                    </a:lnTo>
                    <a:lnTo>
                      <a:pt x="99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57"/>
              <p:cNvSpPr/>
              <p:nvPr/>
            </p:nvSpPr>
            <p:spPr>
              <a:xfrm>
                <a:off x="6162039" y="3383140"/>
                <a:ext cx="297449" cy="398101"/>
              </a:xfrm>
              <a:custGeom>
                <a:rect b="b" l="l" r="r" t="t"/>
                <a:pathLst>
                  <a:path extrusionOk="0" h="1589" w="1190">
                    <a:moveTo>
                      <a:pt x="1130" y="0"/>
                    </a:moveTo>
                    <a:lnTo>
                      <a:pt x="1037" y="0"/>
                    </a:lnTo>
                    <a:lnTo>
                      <a:pt x="915" y="0"/>
                    </a:lnTo>
                    <a:lnTo>
                      <a:pt x="742" y="0"/>
                    </a:lnTo>
                    <a:lnTo>
                      <a:pt x="742" y="15"/>
                    </a:lnTo>
                    <a:lnTo>
                      <a:pt x="742" y="31"/>
                    </a:lnTo>
                    <a:lnTo>
                      <a:pt x="742" y="46"/>
                    </a:lnTo>
                    <a:lnTo>
                      <a:pt x="742" y="61"/>
                    </a:lnTo>
                    <a:lnTo>
                      <a:pt x="767" y="61"/>
                    </a:lnTo>
                    <a:lnTo>
                      <a:pt x="858" y="61"/>
                    </a:lnTo>
                    <a:lnTo>
                      <a:pt x="864" y="64"/>
                    </a:lnTo>
                    <a:lnTo>
                      <a:pt x="870" y="67"/>
                    </a:lnTo>
                    <a:lnTo>
                      <a:pt x="877" y="71"/>
                    </a:lnTo>
                    <a:lnTo>
                      <a:pt x="882" y="73"/>
                    </a:lnTo>
                    <a:lnTo>
                      <a:pt x="887" y="78"/>
                    </a:lnTo>
                    <a:lnTo>
                      <a:pt x="893" y="81"/>
                    </a:lnTo>
                    <a:lnTo>
                      <a:pt x="897" y="85"/>
                    </a:lnTo>
                    <a:lnTo>
                      <a:pt x="902" y="89"/>
                    </a:lnTo>
                    <a:lnTo>
                      <a:pt x="909" y="96"/>
                    </a:lnTo>
                    <a:lnTo>
                      <a:pt x="915" y="103"/>
                    </a:lnTo>
                    <a:lnTo>
                      <a:pt x="919" y="110"/>
                    </a:lnTo>
                    <a:lnTo>
                      <a:pt x="923" y="117"/>
                    </a:lnTo>
                    <a:lnTo>
                      <a:pt x="923" y="131"/>
                    </a:lnTo>
                    <a:lnTo>
                      <a:pt x="1093" y="131"/>
                    </a:lnTo>
                    <a:lnTo>
                      <a:pt x="1093" y="793"/>
                    </a:lnTo>
                    <a:lnTo>
                      <a:pt x="1093" y="1435"/>
                    </a:lnTo>
                    <a:lnTo>
                      <a:pt x="712" y="1435"/>
                    </a:lnTo>
                    <a:lnTo>
                      <a:pt x="285" y="1435"/>
                    </a:lnTo>
                    <a:lnTo>
                      <a:pt x="103" y="1435"/>
                    </a:lnTo>
                    <a:lnTo>
                      <a:pt x="103" y="1023"/>
                    </a:lnTo>
                    <a:lnTo>
                      <a:pt x="103" y="131"/>
                    </a:lnTo>
                    <a:lnTo>
                      <a:pt x="160" y="131"/>
                    </a:lnTo>
                    <a:lnTo>
                      <a:pt x="287" y="131"/>
                    </a:lnTo>
                    <a:lnTo>
                      <a:pt x="287" y="121"/>
                    </a:lnTo>
                    <a:lnTo>
                      <a:pt x="292" y="112"/>
                    </a:lnTo>
                    <a:lnTo>
                      <a:pt x="297" y="103"/>
                    </a:lnTo>
                    <a:lnTo>
                      <a:pt x="304" y="95"/>
                    </a:lnTo>
                    <a:lnTo>
                      <a:pt x="311" y="87"/>
                    </a:lnTo>
                    <a:lnTo>
                      <a:pt x="319" y="79"/>
                    </a:lnTo>
                    <a:lnTo>
                      <a:pt x="327" y="73"/>
                    </a:lnTo>
                    <a:lnTo>
                      <a:pt x="336" y="66"/>
                    </a:lnTo>
                    <a:lnTo>
                      <a:pt x="347" y="61"/>
                    </a:lnTo>
                    <a:lnTo>
                      <a:pt x="425" y="61"/>
                    </a:lnTo>
                    <a:lnTo>
                      <a:pt x="469" y="61"/>
                    </a:lnTo>
                    <a:lnTo>
                      <a:pt x="469" y="46"/>
                    </a:lnTo>
                    <a:lnTo>
                      <a:pt x="469" y="31"/>
                    </a:lnTo>
                    <a:lnTo>
                      <a:pt x="469" y="15"/>
                    </a:lnTo>
                    <a:lnTo>
                      <a:pt x="469" y="0"/>
                    </a:lnTo>
                    <a:lnTo>
                      <a:pt x="149" y="0"/>
                    </a:lnTo>
                    <a:lnTo>
                      <a:pt x="146" y="0"/>
                    </a:lnTo>
                    <a:lnTo>
                      <a:pt x="54" y="0"/>
                    </a:lnTo>
                    <a:lnTo>
                      <a:pt x="46" y="4"/>
                    </a:lnTo>
                    <a:lnTo>
                      <a:pt x="38" y="7"/>
                    </a:lnTo>
                    <a:lnTo>
                      <a:pt x="31" y="12"/>
                    </a:lnTo>
                    <a:lnTo>
                      <a:pt x="24" y="17"/>
                    </a:lnTo>
                    <a:lnTo>
                      <a:pt x="18" y="22"/>
                    </a:lnTo>
                    <a:lnTo>
                      <a:pt x="11" y="28"/>
                    </a:lnTo>
                    <a:lnTo>
                      <a:pt x="5" y="34"/>
                    </a:lnTo>
                    <a:lnTo>
                      <a:pt x="0" y="41"/>
                    </a:lnTo>
                    <a:lnTo>
                      <a:pt x="0" y="163"/>
                    </a:lnTo>
                    <a:lnTo>
                      <a:pt x="0" y="1047"/>
                    </a:lnTo>
                    <a:lnTo>
                      <a:pt x="0" y="1459"/>
                    </a:lnTo>
                    <a:lnTo>
                      <a:pt x="0" y="1541"/>
                    </a:lnTo>
                    <a:lnTo>
                      <a:pt x="4" y="1548"/>
                    </a:lnTo>
                    <a:lnTo>
                      <a:pt x="7" y="1555"/>
                    </a:lnTo>
                    <a:lnTo>
                      <a:pt x="12" y="1562"/>
                    </a:lnTo>
                    <a:lnTo>
                      <a:pt x="18" y="1569"/>
                    </a:lnTo>
                    <a:lnTo>
                      <a:pt x="23" y="1575"/>
                    </a:lnTo>
                    <a:lnTo>
                      <a:pt x="29" y="1580"/>
                    </a:lnTo>
                    <a:lnTo>
                      <a:pt x="36" y="1585"/>
                    </a:lnTo>
                    <a:lnTo>
                      <a:pt x="43" y="1589"/>
                    </a:lnTo>
                    <a:lnTo>
                      <a:pt x="181" y="1589"/>
                    </a:lnTo>
                    <a:lnTo>
                      <a:pt x="300" y="1589"/>
                    </a:lnTo>
                    <a:lnTo>
                      <a:pt x="690" y="1589"/>
                    </a:lnTo>
                    <a:lnTo>
                      <a:pt x="1035" y="1589"/>
                    </a:lnTo>
                    <a:lnTo>
                      <a:pt x="1155" y="1589"/>
                    </a:lnTo>
                    <a:lnTo>
                      <a:pt x="1160" y="1587"/>
                    </a:lnTo>
                    <a:lnTo>
                      <a:pt x="1164" y="1584"/>
                    </a:lnTo>
                    <a:lnTo>
                      <a:pt x="1169" y="1580"/>
                    </a:lnTo>
                    <a:lnTo>
                      <a:pt x="1174" y="1578"/>
                    </a:lnTo>
                    <a:lnTo>
                      <a:pt x="1178" y="1575"/>
                    </a:lnTo>
                    <a:lnTo>
                      <a:pt x="1182" y="1571"/>
                    </a:lnTo>
                    <a:lnTo>
                      <a:pt x="1186" y="1566"/>
                    </a:lnTo>
                    <a:lnTo>
                      <a:pt x="1190" y="1563"/>
                    </a:lnTo>
                    <a:lnTo>
                      <a:pt x="1190" y="1427"/>
                    </a:lnTo>
                    <a:lnTo>
                      <a:pt x="1190" y="770"/>
                    </a:lnTo>
                    <a:lnTo>
                      <a:pt x="1190" y="154"/>
                    </a:lnTo>
                    <a:lnTo>
                      <a:pt x="1190" y="49"/>
                    </a:lnTo>
                    <a:lnTo>
                      <a:pt x="1184" y="41"/>
                    </a:lnTo>
                    <a:lnTo>
                      <a:pt x="1178" y="34"/>
                    </a:lnTo>
                    <a:lnTo>
                      <a:pt x="1171" y="26"/>
                    </a:lnTo>
                    <a:lnTo>
                      <a:pt x="1164" y="20"/>
                    </a:lnTo>
                    <a:lnTo>
                      <a:pt x="1156" y="14"/>
                    </a:lnTo>
                    <a:lnTo>
                      <a:pt x="1148" y="8"/>
                    </a:lnTo>
                    <a:lnTo>
                      <a:pt x="1139" y="4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57"/>
              <p:cNvSpPr/>
              <p:nvPr/>
            </p:nvSpPr>
            <p:spPr>
              <a:xfrm>
                <a:off x="6241659" y="3335569"/>
                <a:ext cx="143216" cy="108664"/>
              </a:xfrm>
              <a:custGeom>
                <a:rect b="b" l="l" r="r" t="t"/>
                <a:pathLst>
                  <a:path extrusionOk="0" h="434" w="574">
                    <a:moveTo>
                      <a:pt x="552" y="311"/>
                    </a:moveTo>
                    <a:lnTo>
                      <a:pt x="547" y="307"/>
                    </a:lnTo>
                    <a:lnTo>
                      <a:pt x="542" y="303"/>
                    </a:lnTo>
                    <a:lnTo>
                      <a:pt x="538" y="299"/>
                    </a:lnTo>
                    <a:lnTo>
                      <a:pt x="532" y="295"/>
                    </a:lnTo>
                    <a:lnTo>
                      <a:pt x="526" y="292"/>
                    </a:lnTo>
                    <a:lnTo>
                      <a:pt x="521" y="288"/>
                    </a:lnTo>
                    <a:lnTo>
                      <a:pt x="515" y="286"/>
                    </a:lnTo>
                    <a:lnTo>
                      <a:pt x="508" y="284"/>
                    </a:lnTo>
                    <a:lnTo>
                      <a:pt x="449" y="284"/>
                    </a:lnTo>
                    <a:lnTo>
                      <a:pt x="392" y="284"/>
                    </a:lnTo>
                    <a:lnTo>
                      <a:pt x="392" y="264"/>
                    </a:lnTo>
                    <a:lnTo>
                      <a:pt x="392" y="238"/>
                    </a:lnTo>
                    <a:lnTo>
                      <a:pt x="392" y="211"/>
                    </a:lnTo>
                    <a:lnTo>
                      <a:pt x="392" y="190"/>
                    </a:lnTo>
                    <a:lnTo>
                      <a:pt x="392" y="160"/>
                    </a:lnTo>
                    <a:lnTo>
                      <a:pt x="392" y="134"/>
                    </a:lnTo>
                    <a:lnTo>
                      <a:pt x="392" y="112"/>
                    </a:lnTo>
                    <a:lnTo>
                      <a:pt x="392" y="98"/>
                    </a:lnTo>
                    <a:lnTo>
                      <a:pt x="392" y="97"/>
                    </a:lnTo>
                    <a:lnTo>
                      <a:pt x="392" y="96"/>
                    </a:lnTo>
                    <a:lnTo>
                      <a:pt x="392" y="95"/>
                    </a:lnTo>
                    <a:lnTo>
                      <a:pt x="392" y="95"/>
                    </a:lnTo>
                    <a:lnTo>
                      <a:pt x="389" y="76"/>
                    </a:lnTo>
                    <a:lnTo>
                      <a:pt x="384" y="58"/>
                    </a:lnTo>
                    <a:lnTo>
                      <a:pt x="373" y="42"/>
                    </a:lnTo>
                    <a:lnTo>
                      <a:pt x="360" y="28"/>
                    </a:lnTo>
                    <a:lnTo>
                      <a:pt x="346" y="16"/>
                    </a:lnTo>
                    <a:lnTo>
                      <a:pt x="327" y="7"/>
                    </a:lnTo>
                    <a:lnTo>
                      <a:pt x="308" y="3"/>
                    </a:lnTo>
                    <a:lnTo>
                      <a:pt x="287" y="0"/>
                    </a:lnTo>
                    <a:lnTo>
                      <a:pt x="270" y="1"/>
                    </a:lnTo>
                    <a:lnTo>
                      <a:pt x="253" y="5"/>
                    </a:lnTo>
                    <a:lnTo>
                      <a:pt x="238" y="11"/>
                    </a:lnTo>
                    <a:lnTo>
                      <a:pt x="225" y="19"/>
                    </a:lnTo>
                    <a:lnTo>
                      <a:pt x="212" y="29"/>
                    </a:lnTo>
                    <a:lnTo>
                      <a:pt x="202" y="41"/>
                    </a:lnTo>
                    <a:lnTo>
                      <a:pt x="194" y="53"/>
                    </a:lnTo>
                    <a:lnTo>
                      <a:pt x="188" y="67"/>
                    </a:lnTo>
                    <a:lnTo>
                      <a:pt x="185" y="74"/>
                    </a:lnTo>
                    <a:lnTo>
                      <a:pt x="184" y="81"/>
                    </a:lnTo>
                    <a:lnTo>
                      <a:pt x="183" y="88"/>
                    </a:lnTo>
                    <a:lnTo>
                      <a:pt x="183" y="95"/>
                    </a:lnTo>
                    <a:lnTo>
                      <a:pt x="183" y="103"/>
                    </a:lnTo>
                    <a:lnTo>
                      <a:pt x="183" y="124"/>
                    </a:lnTo>
                    <a:lnTo>
                      <a:pt x="183" y="154"/>
                    </a:lnTo>
                    <a:lnTo>
                      <a:pt x="183" y="190"/>
                    </a:lnTo>
                    <a:lnTo>
                      <a:pt x="183" y="211"/>
                    </a:lnTo>
                    <a:lnTo>
                      <a:pt x="183" y="238"/>
                    </a:lnTo>
                    <a:lnTo>
                      <a:pt x="183" y="264"/>
                    </a:lnTo>
                    <a:lnTo>
                      <a:pt x="183" y="284"/>
                    </a:lnTo>
                    <a:lnTo>
                      <a:pt x="138" y="284"/>
                    </a:lnTo>
                    <a:lnTo>
                      <a:pt x="61" y="284"/>
                    </a:lnTo>
                    <a:lnTo>
                      <a:pt x="51" y="288"/>
                    </a:lnTo>
                    <a:lnTo>
                      <a:pt x="42" y="295"/>
                    </a:lnTo>
                    <a:lnTo>
                      <a:pt x="33" y="301"/>
                    </a:lnTo>
                    <a:lnTo>
                      <a:pt x="25" y="308"/>
                    </a:lnTo>
                    <a:lnTo>
                      <a:pt x="18" y="316"/>
                    </a:lnTo>
                    <a:lnTo>
                      <a:pt x="12" y="325"/>
                    </a:lnTo>
                    <a:lnTo>
                      <a:pt x="6" y="334"/>
                    </a:lnTo>
                    <a:lnTo>
                      <a:pt x="1" y="344"/>
                    </a:lnTo>
                    <a:lnTo>
                      <a:pt x="1" y="353"/>
                    </a:lnTo>
                    <a:lnTo>
                      <a:pt x="1" y="392"/>
                    </a:lnTo>
                    <a:lnTo>
                      <a:pt x="1" y="434"/>
                    </a:lnTo>
                    <a:lnTo>
                      <a:pt x="0" y="434"/>
                    </a:lnTo>
                    <a:lnTo>
                      <a:pt x="167" y="434"/>
                    </a:lnTo>
                    <a:lnTo>
                      <a:pt x="407" y="434"/>
                    </a:lnTo>
                    <a:lnTo>
                      <a:pt x="562" y="434"/>
                    </a:lnTo>
                    <a:lnTo>
                      <a:pt x="550" y="434"/>
                    </a:lnTo>
                    <a:lnTo>
                      <a:pt x="574" y="434"/>
                    </a:lnTo>
                    <a:lnTo>
                      <a:pt x="574" y="405"/>
                    </a:lnTo>
                    <a:lnTo>
                      <a:pt x="574" y="353"/>
                    </a:lnTo>
                    <a:lnTo>
                      <a:pt x="574" y="339"/>
                    </a:lnTo>
                    <a:lnTo>
                      <a:pt x="569" y="331"/>
                    </a:lnTo>
                    <a:lnTo>
                      <a:pt x="564" y="324"/>
                    </a:lnTo>
                    <a:lnTo>
                      <a:pt x="559" y="317"/>
                    </a:lnTo>
                    <a:lnTo>
                      <a:pt x="552" y="3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57"/>
              <p:cNvSpPr/>
              <p:nvPr/>
            </p:nvSpPr>
            <p:spPr>
              <a:xfrm>
                <a:off x="6296742" y="3347087"/>
                <a:ext cx="33551" cy="31047"/>
              </a:xfrm>
              <a:custGeom>
                <a:rect b="b" l="l" r="r" t="t"/>
                <a:pathLst>
                  <a:path extrusionOk="0" h="124" w="135">
                    <a:moveTo>
                      <a:pt x="132" y="46"/>
                    </a:moveTo>
                    <a:lnTo>
                      <a:pt x="129" y="37"/>
                    </a:lnTo>
                    <a:lnTo>
                      <a:pt x="123" y="28"/>
                    </a:lnTo>
                    <a:lnTo>
                      <a:pt x="116" y="20"/>
                    </a:lnTo>
                    <a:lnTo>
                      <a:pt x="108" y="13"/>
                    </a:lnTo>
                    <a:lnTo>
                      <a:pt x="99" y="8"/>
                    </a:lnTo>
                    <a:lnTo>
                      <a:pt x="90" y="4"/>
                    </a:lnTo>
                    <a:lnTo>
                      <a:pt x="78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0" y="3"/>
                    </a:lnTo>
                    <a:lnTo>
                      <a:pt x="43" y="5"/>
                    </a:lnTo>
                    <a:lnTo>
                      <a:pt x="35" y="7"/>
                    </a:lnTo>
                    <a:lnTo>
                      <a:pt x="28" y="12"/>
                    </a:lnTo>
                    <a:lnTo>
                      <a:pt x="22" y="16"/>
                    </a:lnTo>
                    <a:lnTo>
                      <a:pt x="16" y="22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3" y="43"/>
                    </a:lnTo>
                    <a:lnTo>
                      <a:pt x="1" y="52"/>
                    </a:lnTo>
                    <a:lnTo>
                      <a:pt x="0" y="61"/>
                    </a:lnTo>
                    <a:lnTo>
                      <a:pt x="1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5"/>
                    </a:lnTo>
                    <a:lnTo>
                      <a:pt x="30" y="113"/>
                    </a:lnTo>
                    <a:lnTo>
                      <a:pt x="40" y="119"/>
                    </a:lnTo>
                    <a:lnTo>
                      <a:pt x="53" y="122"/>
                    </a:lnTo>
                    <a:lnTo>
                      <a:pt x="67" y="124"/>
                    </a:lnTo>
                    <a:lnTo>
                      <a:pt x="81" y="122"/>
                    </a:lnTo>
                    <a:lnTo>
                      <a:pt x="93" y="119"/>
                    </a:lnTo>
                    <a:lnTo>
                      <a:pt x="105" y="113"/>
                    </a:lnTo>
                    <a:lnTo>
                      <a:pt x="115" y="105"/>
                    </a:lnTo>
                    <a:lnTo>
                      <a:pt x="123" y="96"/>
                    </a:lnTo>
                    <a:lnTo>
                      <a:pt x="129" y="86"/>
                    </a:lnTo>
                    <a:lnTo>
                      <a:pt x="134" y="74"/>
                    </a:lnTo>
                    <a:lnTo>
                      <a:pt x="135" y="61"/>
                    </a:lnTo>
                    <a:lnTo>
                      <a:pt x="135" y="58"/>
                    </a:lnTo>
                    <a:lnTo>
                      <a:pt x="134" y="53"/>
                    </a:lnTo>
                    <a:lnTo>
                      <a:pt x="134" y="5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57"/>
              <p:cNvSpPr/>
              <p:nvPr/>
            </p:nvSpPr>
            <p:spPr>
              <a:xfrm>
                <a:off x="6214118" y="3488801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57"/>
              <p:cNvSpPr/>
              <p:nvPr/>
            </p:nvSpPr>
            <p:spPr>
              <a:xfrm>
                <a:off x="6214118" y="3640030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57"/>
              <p:cNvSpPr/>
              <p:nvPr/>
            </p:nvSpPr>
            <p:spPr>
              <a:xfrm>
                <a:off x="6214118" y="3601472"/>
                <a:ext cx="191289" cy="150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57"/>
              <p:cNvSpPr/>
              <p:nvPr/>
            </p:nvSpPr>
            <p:spPr>
              <a:xfrm>
                <a:off x="6214118" y="3563915"/>
                <a:ext cx="191289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57"/>
              <p:cNvSpPr/>
              <p:nvPr/>
            </p:nvSpPr>
            <p:spPr>
              <a:xfrm>
                <a:off x="6214119" y="3526358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57"/>
              <p:cNvSpPr/>
              <p:nvPr/>
            </p:nvSpPr>
            <p:spPr>
              <a:xfrm>
                <a:off x="6214117" y="3677587"/>
                <a:ext cx="190788" cy="150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pl-PL"/>
              <a:t>2. Zasady</a:t>
            </a:r>
            <a:endParaRPr/>
          </a:p>
        </p:txBody>
      </p:sp>
      <p:sp>
        <p:nvSpPr>
          <p:cNvPr id="1156" name="Google Shape;1156;p6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1157" name="Google Shape;1157;p6"/>
          <p:cNvGrpSpPr/>
          <p:nvPr/>
        </p:nvGrpSpPr>
        <p:grpSpPr>
          <a:xfrm>
            <a:off x="8244000" y="0"/>
            <a:ext cx="900000" cy="900000"/>
            <a:chOff x="4236732" y="3032119"/>
            <a:chExt cx="612775" cy="612775"/>
          </a:xfrm>
        </p:grpSpPr>
        <p:sp>
          <p:nvSpPr>
            <p:cNvPr id="1158" name="Google Shape;1158;p6"/>
            <p:cNvSpPr/>
            <p:nvPr/>
          </p:nvSpPr>
          <p:spPr>
            <a:xfrm>
              <a:off x="4236732" y="3032119"/>
              <a:ext cx="612775" cy="612775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1159" name="Google Shape;1159;p6"/>
            <p:cNvGrpSpPr/>
            <p:nvPr/>
          </p:nvGrpSpPr>
          <p:grpSpPr>
            <a:xfrm>
              <a:off x="4392357" y="3094267"/>
              <a:ext cx="297449" cy="445672"/>
              <a:chOff x="6162039" y="3335569"/>
              <a:chExt cx="297449" cy="445672"/>
            </a:xfrm>
          </p:grpSpPr>
          <p:sp>
            <p:nvSpPr>
              <p:cNvPr id="1160" name="Google Shape;1160;p6"/>
              <p:cNvSpPr/>
              <p:nvPr/>
            </p:nvSpPr>
            <p:spPr>
              <a:xfrm>
                <a:off x="6187577" y="3415689"/>
                <a:ext cx="247874" cy="326994"/>
              </a:xfrm>
              <a:custGeom>
                <a:rect b="b" l="l" r="r" t="t"/>
                <a:pathLst>
                  <a:path extrusionOk="0" h="1304" w="990">
                    <a:moveTo>
                      <a:pt x="0" y="0"/>
                    </a:moveTo>
                    <a:lnTo>
                      <a:pt x="0" y="892"/>
                    </a:lnTo>
                    <a:lnTo>
                      <a:pt x="0" y="1304"/>
                    </a:lnTo>
                    <a:lnTo>
                      <a:pt x="182" y="1304"/>
                    </a:lnTo>
                    <a:lnTo>
                      <a:pt x="609" y="1304"/>
                    </a:lnTo>
                    <a:lnTo>
                      <a:pt x="990" y="1304"/>
                    </a:lnTo>
                    <a:lnTo>
                      <a:pt x="990" y="662"/>
                    </a:lnTo>
                    <a:lnTo>
                      <a:pt x="99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6"/>
              <p:cNvSpPr/>
              <p:nvPr/>
            </p:nvSpPr>
            <p:spPr>
              <a:xfrm>
                <a:off x="6162039" y="3383140"/>
                <a:ext cx="297449" cy="398101"/>
              </a:xfrm>
              <a:custGeom>
                <a:rect b="b" l="l" r="r" t="t"/>
                <a:pathLst>
                  <a:path extrusionOk="0" h="1589" w="1190">
                    <a:moveTo>
                      <a:pt x="1130" y="0"/>
                    </a:moveTo>
                    <a:lnTo>
                      <a:pt x="1037" y="0"/>
                    </a:lnTo>
                    <a:lnTo>
                      <a:pt x="915" y="0"/>
                    </a:lnTo>
                    <a:lnTo>
                      <a:pt x="742" y="0"/>
                    </a:lnTo>
                    <a:lnTo>
                      <a:pt x="742" y="15"/>
                    </a:lnTo>
                    <a:lnTo>
                      <a:pt x="742" y="31"/>
                    </a:lnTo>
                    <a:lnTo>
                      <a:pt x="742" y="46"/>
                    </a:lnTo>
                    <a:lnTo>
                      <a:pt x="742" y="61"/>
                    </a:lnTo>
                    <a:lnTo>
                      <a:pt x="767" y="61"/>
                    </a:lnTo>
                    <a:lnTo>
                      <a:pt x="858" y="61"/>
                    </a:lnTo>
                    <a:lnTo>
                      <a:pt x="864" y="64"/>
                    </a:lnTo>
                    <a:lnTo>
                      <a:pt x="870" y="67"/>
                    </a:lnTo>
                    <a:lnTo>
                      <a:pt x="877" y="71"/>
                    </a:lnTo>
                    <a:lnTo>
                      <a:pt x="882" y="73"/>
                    </a:lnTo>
                    <a:lnTo>
                      <a:pt x="887" y="78"/>
                    </a:lnTo>
                    <a:lnTo>
                      <a:pt x="893" y="81"/>
                    </a:lnTo>
                    <a:lnTo>
                      <a:pt x="897" y="85"/>
                    </a:lnTo>
                    <a:lnTo>
                      <a:pt x="902" y="89"/>
                    </a:lnTo>
                    <a:lnTo>
                      <a:pt x="909" y="96"/>
                    </a:lnTo>
                    <a:lnTo>
                      <a:pt x="915" y="103"/>
                    </a:lnTo>
                    <a:lnTo>
                      <a:pt x="919" y="110"/>
                    </a:lnTo>
                    <a:lnTo>
                      <a:pt x="923" y="117"/>
                    </a:lnTo>
                    <a:lnTo>
                      <a:pt x="923" y="131"/>
                    </a:lnTo>
                    <a:lnTo>
                      <a:pt x="1093" y="131"/>
                    </a:lnTo>
                    <a:lnTo>
                      <a:pt x="1093" y="793"/>
                    </a:lnTo>
                    <a:lnTo>
                      <a:pt x="1093" y="1435"/>
                    </a:lnTo>
                    <a:lnTo>
                      <a:pt x="712" y="1435"/>
                    </a:lnTo>
                    <a:lnTo>
                      <a:pt x="285" y="1435"/>
                    </a:lnTo>
                    <a:lnTo>
                      <a:pt x="103" y="1435"/>
                    </a:lnTo>
                    <a:lnTo>
                      <a:pt x="103" y="1023"/>
                    </a:lnTo>
                    <a:lnTo>
                      <a:pt x="103" y="131"/>
                    </a:lnTo>
                    <a:lnTo>
                      <a:pt x="160" y="131"/>
                    </a:lnTo>
                    <a:lnTo>
                      <a:pt x="287" y="131"/>
                    </a:lnTo>
                    <a:lnTo>
                      <a:pt x="287" y="121"/>
                    </a:lnTo>
                    <a:lnTo>
                      <a:pt x="292" y="112"/>
                    </a:lnTo>
                    <a:lnTo>
                      <a:pt x="297" y="103"/>
                    </a:lnTo>
                    <a:lnTo>
                      <a:pt x="304" y="95"/>
                    </a:lnTo>
                    <a:lnTo>
                      <a:pt x="311" y="87"/>
                    </a:lnTo>
                    <a:lnTo>
                      <a:pt x="319" y="79"/>
                    </a:lnTo>
                    <a:lnTo>
                      <a:pt x="327" y="73"/>
                    </a:lnTo>
                    <a:lnTo>
                      <a:pt x="336" y="66"/>
                    </a:lnTo>
                    <a:lnTo>
                      <a:pt x="347" y="61"/>
                    </a:lnTo>
                    <a:lnTo>
                      <a:pt x="425" y="61"/>
                    </a:lnTo>
                    <a:lnTo>
                      <a:pt x="469" y="61"/>
                    </a:lnTo>
                    <a:lnTo>
                      <a:pt x="469" y="46"/>
                    </a:lnTo>
                    <a:lnTo>
                      <a:pt x="469" y="31"/>
                    </a:lnTo>
                    <a:lnTo>
                      <a:pt x="469" y="15"/>
                    </a:lnTo>
                    <a:lnTo>
                      <a:pt x="469" y="0"/>
                    </a:lnTo>
                    <a:lnTo>
                      <a:pt x="149" y="0"/>
                    </a:lnTo>
                    <a:lnTo>
                      <a:pt x="146" y="0"/>
                    </a:lnTo>
                    <a:lnTo>
                      <a:pt x="54" y="0"/>
                    </a:lnTo>
                    <a:lnTo>
                      <a:pt x="46" y="4"/>
                    </a:lnTo>
                    <a:lnTo>
                      <a:pt x="38" y="7"/>
                    </a:lnTo>
                    <a:lnTo>
                      <a:pt x="31" y="12"/>
                    </a:lnTo>
                    <a:lnTo>
                      <a:pt x="24" y="17"/>
                    </a:lnTo>
                    <a:lnTo>
                      <a:pt x="18" y="22"/>
                    </a:lnTo>
                    <a:lnTo>
                      <a:pt x="11" y="28"/>
                    </a:lnTo>
                    <a:lnTo>
                      <a:pt x="5" y="34"/>
                    </a:lnTo>
                    <a:lnTo>
                      <a:pt x="0" y="41"/>
                    </a:lnTo>
                    <a:lnTo>
                      <a:pt x="0" y="163"/>
                    </a:lnTo>
                    <a:lnTo>
                      <a:pt x="0" y="1047"/>
                    </a:lnTo>
                    <a:lnTo>
                      <a:pt x="0" y="1459"/>
                    </a:lnTo>
                    <a:lnTo>
                      <a:pt x="0" y="1541"/>
                    </a:lnTo>
                    <a:lnTo>
                      <a:pt x="4" y="1548"/>
                    </a:lnTo>
                    <a:lnTo>
                      <a:pt x="7" y="1555"/>
                    </a:lnTo>
                    <a:lnTo>
                      <a:pt x="12" y="1562"/>
                    </a:lnTo>
                    <a:lnTo>
                      <a:pt x="18" y="1569"/>
                    </a:lnTo>
                    <a:lnTo>
                      <a:pt x="23" y="1575"/>
                    </a:lnTo>
                    <a:lnTo>
                      <a:pt x="29" y="1580"/>
                    </a:lnTo>
                    <a:lnTo>
                      <a:pt x="36" y="1585"/>
                    </a:lnTo>
                    <a:lnTo>
                      <a:pt x="43" y="1589"/>
                    </a:lnTo>
                    <a:lnTo>
                      <a:pt x="181" y="1589"/>
                    </a:lnTo>
                    <a:lnTo>
                      <a:pt x="300" y="1589"/>
                    </a:lnTo>
                    <a:lnTo>
                      <a:pt x="690" y="1589"/>
                    </a:lnTo>
                    <a:lnTo>
                      <a:pt x="1035" y="1589"/>
                    </a:lnTo>
                    <a:lnTo>
                      <a:pt x="1155" y="1589"/>
                    </a:lnTo>
                    <a:lnTo>
                      <a:pt x="1160" y="1587"/>
                    </a:lnTo>
                    <a:lnTo>
                      <a:pt x="1164" y="1584"/>
                    </a:lnTo>
                    <a:lnTo>
                      <a:pt x="1169" y="1580"/>
                    </a:lnTo>
                    <a:lnTo>
                      <a:pt x="1174" y="1578"/>
                    </a:lnTo>
                    <a:lnTo>
                      <a:pt x="1178" y="1575"/>
                    </a:lnTo>
                    <a:lnTo>
                      <a:pt x="1182" y="1571"/>
                    </a:lnTo>
                    <a:lnTo>
                      <a:pt x="1186" y="1566"/>
                    </a:lnTo>
                    <a:lnTo>
                      <a:pt x="1190" y="1563"/>
                    </a:lnTo>
                    <a:lnTo>
                      <a:pt x="1190" y="1427"/>
                    </a:lnTo>
                    <a:lnTo>
                      <a:pt x="1190" y="770"/>
                    </a:lnTo>
                    <a:lnTo>
                      <a:pt x="1190" y="154"/>
                    </a:lnTo>
                    <a:lnTo>
                      <a:pt x="1190" y="49"/>
                    </a:lnTo>
                    <a:lnTo>
                      <a:pt x="1184" y="41"/>
                    </a:lnTo>
                    <a:lnTo>
                      <a:pt x="1178" y="34"/>
                    </a:lnTo>
                    <a:lnTo>
                      <a:pt x="1171" y="26"/>
                    </a:lnTo>
                    <a:lnTo>
                      <a:pt x="1164" y="20"/>
                    </a:lnTo>
                    <a:lnTo>
                      <a:pt x="1156" y="14"/>
                    </a:lnTo>
                    <a:lnTo>
                      <a:pt x="1148" y="8"/>
                    </a:lnTo>
                    <a:lnTo>
                      <a:pt x="1139" y="4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6"/>
              <p:cNvSpPr/>
              <p:nvPr/>
            </p:nvSpPr>
            <p:spPr>
              <a:xfrm>
                <a:off x="6241659" y="3335569"/>
                <a:ext cx="143216" cy="108664"/>
              </a:xfrm>
              <a:custGeom>
                <a:rect b="b" l="l" r="r" t="t"/>
                <a:pathLst>
                  <a:path extrusionOk="0" h="434" w="574">
                    <a:moveTo>
                      <a:pt x="552" y="311"/>
                    </a:moveTo>
                    <a:lnTo>
                      <a:pt x="547" y="307"/>
                    </a:lnTo>
                    <a:lnTo>
                      <a:pt x="542" y="303"/>
                    </a:lnTo>
                    <a:lnTo>
                      <a:pt x="538" y="299"/>
                    </a:lnTo>
                    <a:lnTo>
                      <a:pt x="532" y="295"/>
                    </a:lnTo>
                    <a:lnTo>
                      <a:pt x="526" y="292"/>
                    </a:lnTo>
                    <a:lnTo>
                      <a:pt x="521" y="288"/>
                    </a:lnTo>
                    <a:lnTo>
                      <a:pt x="515" y="286"/>
                    </a:lnTo>
                    <a:lnTo>
                      <a:pt x="508" y="284"/>
                    </a:lnTo>
                    <a:lnTo>
                      <a:pt x="449" y="284"/>
                    </a:lnTo>
                    <a:lnTo>
                      <a:pt x="392" y="284"/>
                    </a:lnTo>
                    <a:lnTo>
                      <a:pt x="392" y="264"/>
                    </a:lnTo>
                    <a:lnTo>
                      <a:pt x="392" y="238"/>
                    </a:lnTo>
                    <a:lnTo>
                      <a:pt x="392" y="211"/>
                    </a:lnTo>
                    <a:lnTo>
                      <a:pt x="392" y="190"/>
                    </a:lnTo>
                    <a:lnTo>
                      <a:pt x="392" y="160"/>
                    </a:lnTo>
                    <a:lnTo>
                      <a:pt x="392" y="134"/>
                    </a:lnTo>
                    <a:lnTo>
                      <a:pt x="392" y="112"/>
                    </a:lnTo>
                    <a:lnTo>
                      <a:pt x="392" y="98"/>
                    </a:lnTo>
                    <a:lnTo>
                      <a:pt x="392" y="97"/>
                    </a:lnTo>
                    <a:lnTo>
                      <a:pt x="392" y="96"/>
                    </a:lnTo>
                    <a:lnTo>
                      <a:pt x="392" y="95"/>
                    </a:lnTo>
                    <a:lnTo>
                      <a:pt x="392" y="95"/>
                    </a:lnTo>
                    <a:lnTo>
                      <a:pt x="389" y="76"/>
                    </a:lnTo>
                    <a:lnTo>
                      <a:pt x="384" y="58"/>
                    </a:lnTo>
                    <a:lnTo>
                      <a:pt x="373" y="42"/>
                    </a:lnTo>
                    <a:lnTo>
                      <a:pt x="360" y="28"/>
                    </a:lnTo>
                    <a:lnTo>
                      <a:pt x="346" y="16"/>
                    </a:lnTo>
                    <a:lnTo>
                      <a:pt x="327" y="7"/>
                    </a:lnTo>
                    <a:lnTo>
                      <a:pt x="308" y="3"/>
                    </a:lnTo>
                    <a:lnTo>
                      <a:pt x="287" y="0"/>
                    </a:lnTo>
                    <a:lnTo>
                      <a:pt x="270" y="1"/>
                    </a:lnTo>
                    <a:lnTo>
                      <a:pt x="253" y="5"/>
                    </a:lnTo>
                    <a:lnTo>
                      <a:pt x="238" y="11"/>
                    </a:lnTo>
                    <a:lnTo>
                      <a:pt x="225" y="19"/>
                    </a:lnTo>
                    <a:lnTo>
                      <a:pt x="212" y="29"/>
                    </a:lnTo>
                    <a:lnTo>
                      <a:pt x="202" y="41"/>
                    </a:lnTo>
                    <a:lnTo>
                      <a:pt x="194" y="53"/>
                    </a:lnTo>
                    <a:lnTo>
                      <a:pt x="188" y="67"/>
                    </a:lnTo>
                    <a:lnTo>
                      <a:pt x="185" y="74"/>
                    </a:lnTo>
                    <a:lnTo>
                      <a:pt x="184" y="81"/>
                    </a:lnTo>
                    <a:lnTo>
                      <a:pt x="183" y="88"/>
                    </a:lnTo>
                    <a:lnTo>
                      <a:pt x="183" y="95"/>
                    </a:lnTo>
                    <a:lnTo>
                      <a:pt x="183" y="103"/>
                    </a:lnTo>
                    <a:lnTo>
                      <a:pt x="183" y="124"/>
                    </a:lnTo>
                    <a:lnTo>
                      <a:pt x="183" y="154"/>
                    </a:lnTo>
                    <a:lnTo>
                      <a:pt x="183" y="190"/>
                    </a:lnTo>
                    <a:lnTo>
                      <a:pt x="183" y="211"/>
                    </a:lnTo>
                    <a:lnTo>
                      <a:pt x="183" y="238"/>
                    </a:lnTo>
                    <a:lnTo>
                      <a:pt x="183" y="264"/>
                    </a:lnTo>
                    <a:lnTo>
                      <a:pt x="183" y="284"/>
                    </a:lnTo>
                    <a:lnTo>
                      <a:pt x="138" y="284"/>
                    </a:lnTo>
                    <a:lnTo>
                      <a:pt x="61" y="284"/>
                    </a:lnTo>
                    <a:lnTo>
                      <a:pt x="51" y="288"/>
                    </a:lnTo>
                    <a:lnTo>
                      <a:pt x="42" y="295"/>
                    </a:lnTo>
                    <a:lnTo>
                      <a:pt x="33" y="301"/>
                    </a:lnTo>
                    <a:lnTo>
                      <a:pt x="25" y="308"/>
                    </a:lnTo>
                    <a:lnTo>
                      <a:pt x="18" y="316"/>
                    </a:lnTo>
                    <a:lnTo>
                      <a:pt x="12" y="325"/>
                    </a:lnTo>
                    <a:lnTo>
                      <a:pt x="6" y="334"/>
                    </a:lnTo>
                    <a:lnTo>
                      <a:pt x="1" y="344"/>
                    </a:lnTo>
                    <a:lnTo>
                      <a:pt x="1" y="353"/>
                    </a:lnTo>
                    <a:lnTo>
                      <a:pt x="1" y="392"/>
                    </a:lnTo>
                    <a:lnTo>
                      <a:pt x="1" y="434"/>
                    </a:lnTo>
                    <a:lnTo>
                      <a:pt x="0" y="434"/>
                    </a:lnTo>
                    <a:lnTo>
                      <a:pt x="167" y="434"/>
                    </a:lnTo>
                    <a:lnTo>
                      <a:pt x="407" y="434"/>
                    </a:lnTo>
                    <a:lnTo>
                      <a:pt x="562" y="434"/>
                    </a:lnTo>
                    <a:lnTo>
                      <a:pt x="550" y="434"/>
                    </a:lnTo>
                    <a:lnTo>
                      <a:pt x="574" y="434"/>
                    </a:lnTo>
                    <a:lnTo>
                      <a:pt x="574" y="405"/>
                    </a:lnTo>
                    <a:lnTo>
                      <a:pt x="574" y="353"/>
                    </a:lnTo>
                    <a:lnTo>
                      <a:pt x="574" y="339"/>
                    </a:lnTo>
                    <a:lnTo>
                      <a:pt x="569" y="331"/>
                    </a:lnTo>
                    <a:lnTo>
                      <a:pt x="564" y="324"/>
                    </a:lnTo>
                    <a:lnTo>
                      <a:pt x="559" y="317"/>
                    </a:lnTo>
                    <a:lnTo>
                      <a:pt x="552" y="3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6"/>
              <p:cNvSpPr/>
              <p:nvPr/>
            </p:nvSpPr>
            <p:spPr>
              <a:xfrm>
                <a:off x="6296742" y="3347087"/>
                <a:ext cx="33551" cy="31047"/>
              </a:xfrm>
              <a:custGeom>
                <a:rect b="b" l="l" r="r" t="t"/>
                <a:pathLst>
                  <a:path extrusionOk="0" h="124" w="135">
                    <a:moveTo>
                      <a:pt x="132" y="46"/>
                    </a:moveTo>
                    <a:lnTo>
                      <a:pt x="129" y="37"/>
                    </a:lnTo>
                    <a:lnTo>
                      <a:pt x="123" y="28"/>
                    </a:lnTo>
                    <a:lnTo>
                      <a:pt x="116" y="20"/>
                    </a:lnTo>
                    <a:lnTo>
                      <a:pt x="108" y="13"/>
                    </a:lnTo>
                    <a:lnTo>
                      <a:pt x="99" y="8"/>
                    </a:lnTo>
                    <a:lnTo>
                      <a:pt x="90" y="4"/>
                    </a:lnTo>
                    <a:lnTo>
                      <a:pt x="78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0" y="3"/>
                    </a:lnTo>
                    <a:lnTo>
                      <a:pt x="43" y="5"/>
                    </a:lnTo>
                    <a:lnTo>
                      <a:pt x="35" y="7"/>
                    </a:lnTo>
                    <a:lnTo>
                      <a:pt x="28" y="12"/>
                    </a:lnTo>
                    <a:lnTo>
                      <a:pt x="22" y="16"/>
                    </a:lnTo>
                    <a:lnTo>
                      <a:pt x="16" y="22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3" y="43"/>
                    </a:lnTo>
                    <a:lnTo>
                      <a:pt x="1" y="52"/>
                    </a:lnTo>
                    <a:lnTo>
                      <a:pt x="0" y="61"/>
                    </a:lnTo>
                    <a:lnTo>
                      <a:pt x="1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5"/>
                    </a:lnTo>
                    <a:lnTo>
                      <a:pt x="30" y="113"/>
                    </a:lnTo>
                    <a:lnTo>
                      <a:pt x="40" y="119"/>
                    </a:lnTo>
                    <a:lnTo>
                      <a:pt x="53" y="122"/>
                    </a:lnTo>
                    <a:lnTo>
                      <a:pt x="67" y="124"/>
                    </a:lnTo>
                    <a:lnTo>
                      <a:pt x="81" y="122"/>
                    </a:lnTo>
                    <a:lnTo>
                      <a:pt x="93" y="119"/>
                    </a:lnTo>
                    <a:lnTo>
                      <a:pt x="105" y="113"/>
                    </a:lnTo>
                    <a:lnTo>
                      <a:pt x="115" y="105"/>
                    </a:lnTo>
                    <a:lnTo>
                      <a:pt x="123" y="96"/>
                    </a:lnTo>
                    <a:lnTo>
                      <a:pt x="129" y="86"/>
                    </a:lnTo>
                    <a:lnTo>
                      <a:pt x="134" y="74"/>
                    </a:lnTo>
                    <a:lnTo>
                      <a:pt x="135" y="61"/>
                    </a:lnTo>
                    <a:lnTo>
                      <a:pt x="135" y="58"/>
                    </a:lnTo>
                    <a:lnTo>
                      <a:pt x="134" y="53"/>
                    </a:lnTo>
                    <a:lnTo>
                      <a:pt x="134" y="50"/>
                    </a:lnTo>
                    <a:lnTo>
                      <a:pt x="132" y="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6"/>
              <p:cNvSpPr/>
              <p:nvPr/>
            </p:nvSpPr>
            <p:spPr>
              <a:xfrm>
                <a:off x="6214118" y="3488801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6"/>
              <p:cNvSpPr/>
              <p:nvPr/>
            </p:nvSpPr>
            <p:spPr>
              <a:xfrm>
                <a:off x="6214118" y="3640030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6"/>
              <p:cNvSpPr/>
              <p:nvPr/>
            </p:nvSpPr>
            <p:spPr>
              <a:xfrm>
                <a:off x="6214118" y="3601472"/>
                <a:ext cx="191289" cy="150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6"/>
              <p:cNvSpPr/>
              <p:nvPr/>
            </p:nvSpPr>
            <p:spPr>
              <a:xfrm>
                <a:off x="6214118" y="3563915"/>
                <a:ext cx="191289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6"/>
              <p:cNvSpPr/>
              <p:nvPr/>
            </p:nvSpPr>
            <p:spPr>
              <a:xfrm>
                <a:off x="6214119" y="3526358"/>
                <a:ext cx="190788" cy="1452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6"/>
              <p:cNvSpPr/>
              <p:nvPr/>
            </p:nvSpPr>
            <p:spPr>
              <a:xfrm>
                <a:off x="6214117" y="3677587"/>
                <a:ext cx="190788" cy="150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0" name="Google Shape;1170;p6"/>
          <p:cNvSpPr txBox="1"/>
          <p:nvPr/>
        </p:nvSpPr>
        <p:spPr>
          <a:xfrm>
            <a:off x="716507" y="1169418"/>
            <a:ext cx="8103640" cy="211203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Głównym celem konkursu jest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budowa modelu scoringowego przewidującego zdarzenie default klient 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wykorzystując dowolną metodę modelowania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71" name="Google Shape;1171;p6"/>
          <p:cNvCxnSpPr/>
          <p:nvPr/>
        </p:nvCxnSpPr>
        <p:spPr>
          <a:xfrm>
            <a:off x="716507" y="1401370"/>
            <a:ext cx="8100000" cy="0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2" name="Google Shape;1172;p6"/>
          <p:cNvSpPr txBox="1"/>
          <p:nvPr/>
        </p:nvSpPr>
        <p:spPr>
          <a:xfrm>
            <a:off x="363563" y="1131110"/>
            <a:ext cx="218872" cy="287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6"/>
          <p:cNvSpPr txBox="1"/>
          <p:nvPr/>
        </p:nvSpPr>
        <p:spPr>
          <a:xfrm>
            <a:off x="363563" y="1600716"/>
            <a:ext cx="218872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6"/>
          <p:cNvSpPr txBox="1"/>
          <p:nvPr/>
        </p:nvSpPr>
        <p:spPr>
          <a:xfrm>
            <a:off x="363563" y="2450280"/>
            <a:ext cx="218872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6"/>
          <p:cNvSpPr txBox="1"/>
          <p:nvPr/>
        </p:nvSpPr>
        <p:spPr>
          <a:xfrm>
            <a:off x="363563" y="3134544"/>
            <a:ext cx="218872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6"/>
          <p:cNvSpPr txBox="1"/>
          <p:nvPr/>
        </p:nvSpPr>
        <p:spPr>
          <a:xfrm>
            <a:off x="716507" y="1422709"/>
            <a:ext cx="8103640" cy="716014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Studenci pracują pojedynczo,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każdy dostaje taki sam zestaw danych</a:t>
            </a:r>
            <a:endParaRPr b="1" i="1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Zestaw danych składa się ze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100 tys. ekspozycji kredytowych 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oraz wybranych danych potrzebnych do budowy modelu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Zestaw danych podzielony jest na dwie próbki;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dla 70% obserwacji 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studenci widzą zmienną celu (default klienta) – </a:t>
            </a:r>
            <a:r>
              <a:rPr b="1" i="1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próba ucząca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dla pozostałych 30% obserwacji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zmienna celu jest zakryta – </a:t>
            </a:r>
            <a:r>
              <a:rPr b="1" i="1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próba testowa</a:t>
            </a:r>
            <a:endParaRPr b="1" i="1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77" name="Google Shape;1177;p6"/>
          <p:cNvCxnSpPr/>
          <p:nvPr/>
        </p:nvCxnSpPr>
        <p:spPr>
          <a:xfrm>
            <a:off x="716507" y="2157315"/>
            <a:ext cx="8100000" cy="0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8" name="Google Shape;1178;p6"/>
          <p:cNvSpPr txBox="1"/>
          <p:nvPr/>
        </p:nvSpPr>
        <p:spPr>
          <a:xfrm>
            <a:off x="716507" y="2175906"/>
            <a:ext cx="8103640" cy="908749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Jakość modelu będzie weryfikowana na podstawie dwóch ilościowych wskaźników:</a:t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AutoNum type="arabicPeriod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Maksymalizacja GINI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 połączonej próbie uczącej i testowej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AutoNum type="arabicPeriod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Korelacja zmiennych objaśniających –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nie przekraczająca 70%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Oraz jednego wskaźnika jakościowego:</a:t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Uzasadnienie biznesowe zmiennych objaśniających; 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logiczne uzasadnienie wpływu zmiennych na prawdopodobieństwo wystąpienia defaultu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9" name="Google Shape;1179;p6"/>
          <p:cNvSpPr txBox="1"/>
          <p:nvPr/>
        </p:nvSpPr>
        <p:spPr>
          <a:xfrm>
            <a:off x="716507" y="3095093"/>
            <a:ext cx="8103640" cy="438903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Dodatkowo studenci musza zaprezentować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najlepszy model pod koniec zajęć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Prezentacja (Power Point) powinna zawierać opis przyjętego podejścia,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fragmenty kodów, istotne spostrzeżenia, uzasadnienie wyboru modelu itd.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0" name="Google Shape;1180;p6"/>
          <p:cNvCxnSpPr/>
          <p:nvPr/>
        </p:nvCxnSpPr>
        <p:spPr>
          <a:xfrm>
            <a:off x="716507" y="3099756"/>
            <a:ext cx="8100000" cy="0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1" name="Google Shape;1181;p6"/>
          <p:cNvSpPr txBox="1"/>
          <p:nvPr/>
        </p:nvSpPr>
        <p:spPr>
          <a:xfrm>
            <a:off x="714687" y="3485209"/>
            <a:ext cx="8103640" cy="395154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Każdy student/-ka będzie musiał/-a również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dostarczyć kody dla najlepszego modelu. 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Kody powinny umożliwić odtworzenie całego procesu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modelowania, wraz z potencjalnymi transformacjami danych wejściowych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82" name="Google Shape;1182;p6"/>
          <p:cNvCxnSpPr/>
          <p:nvPr/>
        </p:nvCxnSpPr>
        <p:spPr>
          <a:xfrm>
            <a:off x="716507" y="3496424"/>
            <a:ext cx="8100000" cy="0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3" name="Google Shape;1183;p6"/>
          <p:cNvSpPr txBox="1"/>
          <p:nvPr/>
        </p:nvSpPr>
        <p:spPr>
          <a:xfrm>
            <a:off x="716507" y="4365488"/>
            <a:ext cx="8103640" cy="467774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 dwa tygodnie, 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każdy student/-ka powinien/-na sprawdzić GINI modelu przesyłając wyniki (score) dla całej próby do PwC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lang="pl-PL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pl_casestudy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@pwc.com)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84" name="Google Shape;1184;p6"/>
          <p:cNvCxnSpPr/>
          <p:nvPr/>
        </p:nvCxnSpPr>
        <p:spPr>
          <a:xfrm>
            <a:off x="716507" y="3890914"/>
            <a:ext cx="8100000" cy="0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5" name="Google Shape;1185;p6"/>
          <p:cNvSpPr txBox="1"/>
          <p:nvPr/>
        </p:nvSpPr>
        <p:spPr>
          <a:xfrm>
            <a:off x="363563" y="3502786"/>
            <a:ext cx="218872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6"/>
          <p:cNvSpPr txBox="1"/>
          <p:nvPr/>
        </p:nvSpPr>
        <p:spPr>
          <a:xfrm>
            <a:off x="363563" y="3955353"/>
            <a:ext cx="218872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7" name="Google Shape;1187;p6"/>
          <p:cNvCxnSpPr/>
          <p:nvPr/>
        </p:nvCxnSpPr>
        <p:spPr>
          <a:xfrm>
            <a:off x="716507" y="4336426"/>
            <a:ext cx="8100000" cy="0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8" name="Google Shape;1188;p6"/>
          <p:cNvSpPr txBox="1"/>
          <p:nvPr/>
        </p:nvSpPr>
        <p:spPr>
          <a:xfrm>
            <a:off x="714687" y="3926742"/>
            <a:ext cx="8103640" cy="395154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Kody powinny być przygotowane wykorzystując język </a:t>
            </a: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 lub R</a:t>
            </a: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Akceptowalne wersje języków:  R &gt;= 4.2.1, Python &gt;= 3.10.0.</a:t>
            </a:r>
            <a:endParaRPr/>
          </a:p>
        </p:txBody>
      </p:sp>
      <p:sp>
        <p:nvSpPr>
          <p:cNvPr id="1189" name="Google Shape;1189;p6"/>
          <p:cNvSpPr txBox="1"/>
          <p:nvPr/>
        </p:nvSpPr>
        <p:spPr>
          <a:xfrm>
            <a:off x="363563" y="4426266"/>
            <a:ext cx="218872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8"/>
          <p:cNvSpPr/>
          <p:nvPr/>
        </p:nvSpPr>
        <p:spPr>
          <a:xfrm>
            <a:off x="7509784" y="2244732"/>
            <a:ext cx="221375" cy="2341855"/>
          </a:xfrm>
          <a:custGeom>
            <a:rect b="b" l="l" r="r" t="t"/>
            <a:pathLst>
              <a:path extrusionOk="0" h="2285" w="216">
                <a:moveTo>
                  <a:pt x="40" y="2285"/>
                </a:moveTo>
                <a:lnTo>
                  <a:pt x="0" y="2285"/>
                </a:lnTo>
                <a:lnTo>
                  <a:pt x="174" y="0"/>
                </a:lnTo>
                <a:lnTo>
                  <a:pt x="216" y="0"/>
                </a:lnTo>
                <a:lnTo>
                  <a:pt x="40" y="2285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8"/>
          <p:cNvSpPr/>
          <p:nvPr/>
        </p:nvSpPr>
        <p:spPr>
          <a:xfrm>
            <a:off x="7766004" y="2244732"/>
            <a:ext cx="221375" cy="2341855"/>
          </a:xfrm>
          <a:custGeom>
            <a:rect b="b" l="l" r="r" t="t"/>
            <a:pathLst>
              <a:path extrusionOk="0" h="2285" w="216">
                <a:moveTo>
                  <a:pt x="42" y="2285"/>
                </a:moveTo>
                <a:lnTo>
                  <a:pt x="0" y="2285"/>
                </a:lnTo>
                <a:lnTo>
                  <a:pt x="176" y="0"/>
                </a:lnTo>
                <a:lnTo>
                  <a:pt x="216" y="0"/>
                </a:lnTo>
                <a:lnTo>
                  <a:pt x="42" y="2285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58"/>
          <p:cNvSpPr/>
          <p:nvPr/>
        </p:nvSpPr>
        <p:spPr>
          <a:xfrm>
            <a:off x="7684013" y="2373867"/>
            <a:ext cx="289017" cy="26647"/>
          </a:xfrm>
          <a:custGeom>
            <a:rect b="b" l="l" r="r" t="t"/>
            <a:pathLst>
              <a:path extrusionOk="0" h="26" w="282">
                <a:moveTo>
                  <a:pt x="282" y="0"/>
                </a:moveTo>
                <a:lnTo>
                  <a:pt x="280" y="26"/>
                </a:lnTo>
                <a:lnTo>
                  <a:pt x="0" y="26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58"/>
          <p:cNvSpPr/>
          <p:nvPr/>
        </p:nvSpPr>
        <p:spPr>
          <a:xfrm>
            <a:off x="7671715" y="2519400"/>
            <a:ext cx="291067" cy="26647"/>
          </a:xfrm>
          <a:custGeom>
            <a:rect b="b" l="l" r="r" t="t"/>
            <a:pathLst>
              <a:path extrusionOk="0" h="26" w="284">
                <a:moveTo>
                  <a:pt x="284" y="0"/>
                </a:moveTo>
                <a:lnTo>
                  <a:pt x="282" y="26"/>
                </a:lnTo>
                <a:lnTo>
                  <a:pt x="0" y="26"/>
                </a:lnTo>
                <a:lnTo>
                  <a:pt x="4" y="0"/>
                </a:lnTo>
                <a:lnTo>
                  <a:pt x="284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58"/>
          <p:cNvSpPr/>
          <p:nvPr/>
        </p:nvSpPr>
        <p:spPr>
          <a:xfrm>
            <a:off x="7661466" y="2664933"/>
            <a:ext cx="289017" cy="26647"/>
          </a:xfrm>
          <a:custGeom>
            <a:rect b="b" l="l" r="r" t="t"/>
            <a:pathLst>
              <a:path extrusionOk="0" h="26" w="282">
                <a:moveTo>
                  <a:pt x="282" y="0"/>
                </a:moveTo>
                <a:lnTo>
                  <a:pt x="280" y="26"/>
                </a:lnTo>
                <a:lnTo>
                  <a:pt x="0" y="26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58"/>
          <p:cNvSpPr/>
          <p:nvPr/>
        </p:nvSpPr>
        <p:spPr>
          <a:xfrm>
            <a:off x="7651217" y="2810466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8"/>
          <p:cNvSpPr/>
          <p:nvPr/>
        </p:nvSpPr>
        <p:spPr>
          <a:xfrm>
            <a:off x="7638919" y="2954974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58"/>
          <p:cNvSpPr/>
          <p:nvPr/>
        </p:nvSpPr>
        <p:spPr>
          <a:xfrm>
            <a:off x="7628670" y="3100508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58"/>
          <p:cNvSpPr/>
          <p:nvPr/>
        </p:nvSpPr>
        <p:spPr>
          <a:xfrm>
            <a:off x="7616372" y="3246041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58"/>
          <p:cNvSpPr/>
          <p:nvPr/>
        </p:nvSpPr>
        <p:spPr>
          <a:xfrm>
            <a:off x="7606123" y="3391574"/>
            <a:ext cx="289017" cy="28697"/>
          </a:xfrm>
          <a:custGeom>
            <a:rect b="b" l="l" r="r" t="t"/>
            <a:pathLst>
              <a:path extrusionOk="0" h="28" w="282">
                <a:moveTo>
                  <a:pt x="282" y="2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2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58"/>
          <p:cNvSpPr/>
          <p:nvPr/>
        </p:nvSpPr>
        <p:spPr>
          <a:xfrm>
            <a:off x="7593824" y="3539157"/>
            <a:ext cx="289017" cy="26647"/>
          </a:xfrm>
          <a:custGeom>
            <a:rect b="b" l="l" r="r" t="t"/>
            <a:pathLst>
              <a:path extrusionOk="0" h="26" w="282">
                <a:moveTo>
                  <a:pt x="282" y="0"/>
                </a:moveTo>
                <a:lnTo>
                  <a:pt x="280" y="26"/>
                </a:lnTo>
                <a:lnTo>
                  <a:pt x="0" y="26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58"/>
          <p:cNvSpPr/>
          <p:nvPr/>
        </p:nvSpPr>
        <p:spPr>
          <a:xfrm>
            <a:off x="7583575" y="3684691"/>
            <a:ext cx="289017" cy="26647"/>
          </a:xfrm>
          <a:custGeom>
            <a:rect b="b" l="l" r="r" t="t"/>
            <a:pathLst>
              <a:path extrusionOk="0" h="26" w="282">
                <a:moveTo>
                  <a:pt x="282" y="0"/>
                </a:moveTo>
                <a:lnTo>
                  <a:pt x="280" y="26"/>
                </a:lnTo>
                <a:lnTo>
                  <a:pt x="0" y="26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58"/>
          <p:cNvSpPr/>
          <p:nvPr/>
        </p:nvSpPr>
        <p:spPr>
          <a:xfrm>
            <a:off x="7571276" y="3830224"/>
            <a:ext cx="289017" cy="26647"/>
          </a:xfrm>
          <a:custGeom>
            <a:rect b="b" l="l" r="r" t="t"/>
            <a:pathLst>
              <a:path extrusionOk="0" h="26" w="282">
                <a:moveTo>
                  <a:pt x="282" y="0"/>
                </a:moveTo>
                <a:lnTo>
                  <a:pt x="280" y="26"/>
                </a:lnTo>
                <a:lnTo>
                  <a:pt x="0" y="26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58"/>
          <p:cNvSpPr/>
          <p:nvPr/>
        </p:nvSpPr>
        <p:spPr>
          <a:xfrm>
            <a:off x="7561028" y="3975757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6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58"/>
          <p:cNvSpPr/>
          <p:nvPr/>
        </p:nvSpPr>
        <p:spPr>
          <a:xfrm>
            <a:off x="7548729" y="4121290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58"/>
          <p:cNvSpPr/>
          <p:nvPr/>
        </p:nvSpPr>
        <p:spPr>
          <a:xfrm>
            <a:off x="7538480" y="4266823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58"/>
          <p:cNvSpPr/>
          <p:nvPr/>
        </p:nvSpPr>
        <p:spPr>
          <a:xfrm>
            <a:off x="7526182" y="4412356"/>
            <a:ext cx="289017" cy="28697"/>
          </a:xfrm>
          <a:custGeom>
            <a:rect b="b" l="l" r="r" t="t"/>
            <a:pathLst>
              <a:path extrusionOk="0" h="28" w="282">
                <a:moveTo>
                  <a:pt x="282" y="0"/>
                </a:moveTo>
                <a:lnTo>
                  <a:pt x="280" y="28"/>
                </a:lnTo>
                <a:lnTo>
                  <a:pt x="0" y="28"/>
                </a:lnTo>
                <a:lnTo>
                  <a:pt x="2" y="0"/>
                </a:lnTo>
                <a:lnTo>
                  <a:pt x="28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58"/>
          <p:cNvSpPr/>
          <p:nvPr/>
        </p:nvSpPr>
        <p:spPr>
          <a:xfrm>
            <a:off x="7946384" y="2244731"/>
            <a:ext cx="272618" cy="2339805"/>
          </a:xfrm>
          <a:custGeom>
            <a:rect b="b" l="l" r="r" t="t"/>
            <a:pathLst>
              <a:path extrusionOk="0" h="2283" w="266">
                <a:moveTo>
                  <a:pt x="224" y="2283"/>
                </a:moveTo>
                <a:lnTo>
                  <a:pt x="266" y="2283"/>
                </a:lnTo>
                <a:lnTo>
                  <a:pt x="42" y="0"/>
                </a:lnTo>
                <a:lnTo>
                  <a:pt x="0" y="0"/>
                </a:lnTo>
                <a:lnTo>
                  <a:pt x="224" y="2283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8"/>
          <p:cNvSpPr/>
          <p:nvPr/>
        </p:nvSpPr>
        <p:spPr>
          <a:xfrm>
            <a:off x="7690162" y="2244731"/>
            <a:ext cx="270569" cy="2339805"/>
          </a:xfrm>
          <a:custGeom>
            <a:rect b="b" l="l" r="r" t="t"/>
            <a:pathLst>
              <a:path extrusionOk="0" h="2283" w="264">
                <a:moveTo>
                  <a:pt x="224" y="2283"/>
                </a:moveTo>
                <a:lnTo>
                  <a:pt x="264" y="2283"/>
                </a:lnTo>
                <a:lnTo>
                  <a:pt x="42" y="0"/>
                </a:lnTo>
                <a:lnTo>
                  <a:pt x="0" y="0"/>
                </a:lnTo>
                <a:lnTo>
                  <a:pt x="224" y="2283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58"/>
          <p:cNvSpPr/>
          <p:nvPr/>
        </p:nvSpPr>
        <p:spPr>
          <a:xfrm>
            <a:off x="7706561" y="2373867"/>
            <a:ext cx="291067" cy="26647"/>
          </a:xfrm>
          <a:custGeom>
            <a:rect b="b" l="l" r="r" t="t"/>
            <a:pathLst>
              <a:path extrusionOk="0" h="26" w="284">
                <a:moveTo>
                  <a:pt x="0" y="0"/>
                </a:moveTo>
                <a:lnTo>
                  <a:pt x="4" y="26"/>
                </a:lnTo>
                <a:lnTo>
                  <a:pt x="284" y="26"/>
                </a:lnTo>
                <a:lnTo>
                  <a:pt x="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58"/>
          <p:cNvSpPr/>
          <p:nvPr/>
        </p:nvSpPr>
        <p:spPr>
          <a:xfrm>
            <a:off x="7720910" y="2519400"/>
            <a:ext cx="291067" cy="26647"/>
          </a:xfrm>
          <a:custGeom>
            <a:rect b="b" l="l" r="r" t="t"/>
            <a:pathLst>
              <a:path extrusionOk="0" h="26" w="284">
                <a:moveTo>
                  <a:pt x="0" y="0"/>
                </a:moveTo>
                <a:lnTo>
                  <a:pt x="4" y="26"/>
                </a:lnTo>
                <a:lnTo>
                  <a:pt x="284" y="26"/>
                </a:lnTo>
                <a:lnTo>
                  <a:pt x="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BE1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8"/>
          <p:cNvSpPr/>
          <p:nvPr/>
        </p:nvSpPr>
        <p:spPr>
          <a:xfrm>
            <a:off x="7735258" y="2664933"/>
            <a:ext cx="291067" cy="26647"/>
          </a:xfrm>
          <a:custGeom>
            <a:rect b="b" l="l" r="r" t="t"/>
            <a:pathLst>
              <a:path extrusionOk="0" h="26" w="284">
                <a:moveTo>
                  <a:pt x="0" y="0"/>
                </a:moveTo>
                <a:lnTo>
                  <a:pt x="4" y="26"/>
                </a:lnTo>
                <a:lnTo>
                  <a:pt x="284" y="26"/>
                </a:lnTo>
                <a:lnTo>
                  <a:pt x="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8"/>
          <p:cNvSpPr/>
          <p:nvPr/>
        </p:nvSpPr>
        <p:spPr>
          <a:xfrm>
            <a:off x="7749606" y="2810466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8"/>
          <p:cNvSpPr/>
          <p:nvPr/>
        </p:nvSpPr>
        <p:spPr>
          <a:xfrm>
            <a:off x="7763955" y="2954974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8"/>
          <p:cNvSpPr/>
          <p:nvPr/>
        </p:nvSpPr>
        <p:spPr>
          <a:xfrm>
            <a:off x="7778303" y="3100508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8"/>
          <p:cNvSpPr/>
          <p:nvPr/>
        </p:nvSpPr>
        <p:spPr>
          <a:xfrm>
            <a:off x="7792651" y="3246041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8"/>
          <p:cNvSpPr/>
          <p:nvPr/>
        </p:nvSpPr>
        <p:spPr>
          <a:xfrm>
            <a:off x="7806999" y="3391574"/>
            <a:ext cx="291067" cy="28697"/>
          </a:xfrm>
          <a:custGeom>
            <a:rect b="b" l="l" r="r" t="t"/>
            <a:pathLst>
              <a:path extrusionOk="0" h="28" w="284">
                <a:moveTo>
                  <a:pt x="0" y="2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2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8"/>
          <p:cNvSpPr/>
          <p:nvPr/>
        </p:nvSpPr>
        <p:spPr>
          <a:xfrm>
            <a:off x="7821348" y="3539157"/>
            <a:ext cx="291067" cy="26647"/>
          </a:xfrm>
          <a:custGeom>
            <a:rect b="b" l="l" r="r" t="t"/>
            <a:pathLst>
              <a:path extrusionOk="0" h="26" w="284">
                <a:moveTo>
                  <a:pt x="0" y="0"/>
                </a:moveTo>
                <a:lnTo>
                  <a:pt x="4" y="26"/>
                </a:lnTo>
                <a:lnTo>
                  <a:pt x="284" y="26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8"/>
          <p:cNvSpPr/>
          <p:nvPr/>
        </p:nvSpPr>
        <p:spPr>
          <a:xfrm>
            <a:off x="7835697" y="3684691"/>
            <a:ext cx="291067" cy="26647"/>
          </a:xfrm>
          <a:custGeom>
            <a:rect b="b" l="l" r="r" t="t"/>
            <a:pathLst>
              <a:path extrusionOk="0" h="26" w="284">
                <a:moveTo>
                  <a:pt x="0" y="0"/>
                </a:moveTo>
                <a:lnTo>
                  <a:pt x="4" y="26"/>
                </a:lnTo>
                <a:lnTo>
                  <a:pt x="284" y="26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8"/>
          <p:cNvSpPr/>
          <p:nvPr/>
        </p:nvSpPr>
        <p:spPr>
          <a:xfrm>
            <a:off x="7850045" y="3830224"/>
            <a:ext cx="291067" cy="26647"/>
          </a:xfrm>
          <a:custGeom>
            <a:rect b="b" l="l" r="r" t="t"/>
            <a:pathLst>
              <a:path extrusionOk="0" h="26" w="284">
                <a:moveTo>
                  <a:pt x="0" y="0"/>
                </a:moveTo>
                <a:lnTo>
                  <a:pt x="4" y="26"/>
                </a:lnTo>
                <a:lnTo>
                  <a:pt x="284" y="26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8"/>
          <p:cNvSpPr/>
          <p:nvPr/>
        </p:nvSpPr>
        <p:spPr>
          <a:xfrm>
            <a:off x="7864393" y="3975757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6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8"/>
          <p:cNvSpPr/>
          <p:nvPr/>
        </p:nvSpPr>
        <p:spPr>
          <a:xfrm>
            <a:off x="7878741" y="4121290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8"/>
          <p:cNvSpPr/>
          <p:nvPr/>
        </p:nvSpPr>
        <p:spPr>
          <a:xfrm>
            <a:off x="7893090" y="4266823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8"/>
          <p:cNvSpPr/>
          <p:nvPr/>
        </p:nvSpPr>
        <p:spPr>
          <a:xfrm>
            <a:off x="7907438" y="4412356"/>
            <a:ext cx="291067" cy="28697"/>
          </a:xfrm>
          <a:custGeom>
            <a:rect b="b" l="l" r="r" t="t"/>
            <a:pathLst>
              <a:path extrusionOk="0" h="28" w="284">
                <a:moveTo>
                  <a:pt x="0" y="0"/>
                </a:moveTo>
                <a:lnTo>
                  <a:pt x="4" y="28"/>
                </a:lnTo>
                <a:lnTo>
                  <a:pt x="284" y="28"/>
                </a:lnTo>
                <a:lnTo>
                  <a:pt x="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58"/>
          <p:cNvSpPr/>
          <p:nvPr/>
        </p:nvSpPr>
        <p:spPr>
          <a:xfrm>
            <a:off x="7686063" y="2265229"/>
            <a:ext cx="444799" cy="890623"/>
          </a:xfrm>
          <a:custGeom>
            <a:rect b="b" l="l" r="r" t="t"/>
            <a:pathLst>
              <a:path extrusionOk="0" h="869" w="434">
                <a:moveTo>
                  <a:pt x="116" y="44"/>
                </a:moveTo>
                <a:lnTo>
                  <a:pt x="116" y="44"/>
                </a:lnTo>
                <a:lnTo>
                  <a:pt x="76" y="142"/>
                </a:lnTo>
                <a:lnTo>
                  <a:pt x="44" y="214"/>
                </a:lnTo>
                <a:lnTo>
                  <a:pt x="44" y="214"/>
                </a:lnTo>
                <a:lnTo>
                  <a:pt x="24" y="258"/>
                </a:lnTo>
                <a:lnTo>
                  <a:pt x="12" y="288"/>
                </a:lnTo>
                <a:lnTo>
                  <a:pt x="4" y="312"/>
                </a:lnTo>
                <a:lnTo>
                  <a:pt x="0" y="336"/>
                </a:lnTo>
                <a:lnTo>
                  <a:pt x="0" y="336"/>
                </a:lnTo>
                <a:lnTo>
                  <a:pt x="0" y="352"/>
                </a:lnTo>
                <a:lnTo>
                  <a:pt x="2" y="368"/>
                </a:lnTo>
                <a:lnTo>
                  <a:pt x="4" y="384"/>
                </a:lnTo>
                <a:lnTo>
                  <a:pt x="10" y="400"/>
                </a:lnTo>
                <a:lnTo>
                  <a:pt x="26" y="440"/>
                </a:lnTo>
                <a:lnTo>
                  <a:pt x="48" y="490"/>
                </a:lnTo>
                <a:lnTo>
                  <a:pt x="48" y="490"/>
                </a:lnTo>
                <a:lnTo>
                  <a:pt x="76" y="538"/>
                </a:lnTo>
                <a:lnTo>
                  <a:pt x="110" y="596"/>
                </a:lnTo>
                <a:lnTo>
                  <a:pt x="148" y="657"/>
                </a:lnTo>
                <a:lnTo>
                  <a:pt x="182" y="717"/>
                </a:lnTo>
                <a:lnTo>
                  <a:pt x="182" y="717"/>
                </a:lnTo>
                <a:lnTo>
                  <a:pt x="228" y="717"/>
                </a:lnTo>
                <a:lnTo>
                  <a:pt x="96" y="380"/>
                </a:lnTo>
                <a:lnTo>
                  <a:pt x="216" y="194"/>
                </a:lnTo>
                <a:lnTo>
                  <a:pt x="216" y="194"/>
                </a:lnTo>
                <a:lnTo>
                  <a:pt x="220" y="256"/>
                </a:lnTo>
                <a:lnTo>
                  <a:pt x="226" y="312"/>
                </a:lnTo>
                <a:lnTo>
                  <a:pt x="232" y="364"/>
                </a:lnTo>
                <a:lnTo>
                  <a:pt x="240" y="408"/>
                </a:lnTo>
                <a:lnTo>
                  <a:pt x="246" y="450"/>
                </a:lnTo>
                <a:lnTo>
                  <a:pt x="254" y="486"/>
                </a:lnTo>
                <a:lnTo>
                  <a:pt x="268" y="544"/>
                </a:lnTo>
                <a:lnTo>
                  <a:pt x="268" y="544"/>
                </a:lnTo>
                <a:lnTo>
                  <a:pt x="280" y="582"/>
                </a:lnTo>
                <a:lnTo>
                  <a:pt x="296" y="649"/>
                </a:lnTo>
                <a:lnTo>
                  <a:pt x="296" y="649"/>
                </a:lnTo>
                <a:lnTo>
                  <a:pt x="308" y="709"/>
                </a:lnTo>
                <a:lnTo>
                  <a:pt x="318" y="771"/>
                </a:lnTo>
                <a:lnTo>
                  <a:pt x="332" y="869"/>
                </a:lnTo>
                <a:lnTo>
                  <a:pt x="332" y="869"/>
                </a:lnTo>
                <a:lnTo>
                  <a:pt x="378" y="869"/>
                </a:lnTo>
                <a:lnTo>
                  <a:pt x="378" y="869"/>
                </a:lnTo>
                <a:lnTo>
                  <a:pt x="378" y="661"/>
                </a:lnTo>
                <a:lnTo>
                  <a:pt x="376" y="452"/>
                </a:lnTo>
                <a:lnTo>
                  <a:pt x="376" y="452"/>
                </a:lnTo>
                <a:lnTo>
                  <a:pt x="380" y="356"/>
                </a:lnTo>
                <a:lnTo>
                  <a:pt x="382" y="260"/>
                </a:lnTo>
                <a:lnTo>
                  <a:pt x="382" y="260"/>
                </a:lnTo>
                <a:lnTo>
                  <a:pt x="396" y="244"/>
                </a:lnTo>
                <a:lnTo>
                  <a:pt x="404" y="230"/>
                </a:lnTo>
                <a:lnTo>
                  <a:pt x="412" y="216"/>
                </a:lnTo>
                <a:lnTo>
                  <a:pt x="418" y="198"/>
                </a:lnTo>
                <a:lnTo>
                  <a:pt x="426" y="178"/>
                </a:lnTo>
                <a:lnTo>
                  <a:pt x="430" y="156"/>
                </a:lnTo>
                <a:lnTo>
                  <a:pt x="434" y="132"/>
                </a:lnTo>
                <a:lnTo>
                  <a:pt x="434" y="132"/>
                </a:lnTo>
                <a:lnTo>
                  <a:pt x="434" y="104"/>
                </a:lnTo>
                <a:lnTo>
                  <a:pt x="430" y="80"/>
                </a:lnTo>
                <a:lnTo>
                  <a:pt x="422" y="60"/>
                </a:lnTo>
                <a:lnTo>
                  <a:pt x="414" y="42"/>
                </a:lnTo>
                <a:lnTo>
                  <a:pt x="406" y="28"/>
                </a:lnTo>
                <a:lnTo>
                  <a:pt x="396" y="16"/>
                </a:lnTo>
                <a:lnTo>
                  <a:pt x="382" y="0"/>
                </a:lnTo>
                <a:lnTo>
                  <a:pt x="382" y="0"/>
                </a:lnTo>
                <a:lnTo>
                  <a:pt x="116" y="44"/>
                </a:lnTo>
                <a:lnTo>
                  <a:pt x="116" y="44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8"/>
          <p:cNvSpPr/>
          <p:nvPr/>
        </p:nvSpPr>
        <p:spPr>
          <a:xfrm>
            <a:off x="7917687" y="3129205"/>
            <a:ext cx="182429" cy="118886"/>
          </a:xfrm>
          <a:custGeom>
            <a:rect b="b" l="l" r="r" t="t"/>
            <a:pathLst>
              <a:path extrusionOk="0" h="116" w="178">
                <a:moveTo>
                  <a:pt x="122" y="96"/>
                </a:moveTo>
                <a:lnTo>
                  <a:pt x="122" y="96"/>
                </a:lnTo>
                <a:lnTo>
                  <a:pt x="126" y="96"/>
                </a:lnTo>
                <a:lnTo>
                  <a:pt x="128" y="96"/>
                </a:lnTo>
                <a:lnTo>
                  <a:pt x="130" y="98"/>
                </a:lnTo>
                <a:lnTo>
                  <a:pt x="130" y="100"/>
                </a:lnTo>
                <a:lnTo>
                  <a:pt x="130" y="100"/>
                </a:lnTo>
                <a:lnTo>
                  <a:pt x="132" y="104"/>
                </a:lnTo>
                <a:lnTo>
                  <a:pt x="136" y="106"/>
                </a:lnTo>
                <a:lnTo>
                  <a:pt x="172" y="102"/>
                </a:lnTo>
                <a:lnTo>
                  <a:pt x="172" y="102"/>
                </a:lnTo>
                <a:lnTo>
                  <a:pt x="176" y="100"/>
                </a:lnTo>
                <a:lnTo>
                  <a:pt x="178" y="96"/>
                </a:lnTo>
                <a:lnTo>
                  <a:pt x="174" y="72"/>
                </a:lnTo>
                <a:lnTo>
                  <a:pt x="174" y="72"/>
                </a:lnTo>
                <a:lnTo>
                  <a:pt x="174" y="62"/>
                </a:lnTo>
                <a:lnTo>
                  <a:pt x="172" y="56"/>
                </a:lnTo>
                <a:lnTo>
                  <a:pt x="168" y="50"/>
                </a:lnTo>
                <a:lnTo>
                  <a:pt x="168" y="50"/>
                </a:lnTo>
                <a:lnTo>
                  <a:pt x="166" y="40"/>
                </a:lnTo>
                <a:lnTo>
                  <a:pt x="162" y="28"/>
                </a:lnTo>
                <a:lnTo>
                  <a:pt x="160" y="6"/>
                </a:lnTo>
                <a:lnTo>
                  <a:pt x="160" y="6"/>
                </a:lnTo>
                <a:lnTo>
                  <a:pt x="158" y="2"/>
                </a:lnTo>
                <a:lnTo>
                  <a:pt x="156" y="0"/>
                </a:lnTo>
                <a:lnTo>
                  <a:pt x="94" y="0"/>
                </a:lnTo>
                <a:lnTo>
                  <a:pt x="94" y="0"/>
                </a:lnTo>
                <a:lnTo>
                  <a:pt x="90" y="0"/>
                </a:lnTo>
                <a:lnTo>
                  <a:pt x="88" y="4"/>
                </a:lnTo>
                <a:lnTo>
                  <a:pt x="88" y="4"/>
                </a:lnTo>
                <a:lnTo>
                  <a:pt x="82" y="24"/>
                </a:lnTo>
                <a:lnTo>
                  <a:pt x="74" y="42"/>
                </a:lnTo>
                <a:lnTo>
                  <a:pt x="66" y="56"/>
                </a:lnTo>
                <a:lnTo>
                  <a:pt x="56" y="68"/>
                </a:lnTo>
                <a:lnTo>
                  <a:pt x="56" y="68"/>
                </a:lnTo>
                <a:lnTo>
                  <a:pt x="46" y="76"/>
                </a:lnTo>
                <a:lnTo>
                  <a:pt x="38" y="80"/>
                </a:lnTo>
                <a:lnTo>
                  <a:pt x="30" y="82"/>
                </a:lnTo>
                <a:lnTo>
                  <a:pt x="30" y="82"/>
                </a:lnTo>
                <a:lnTo>
                  <a:pt x="22" y="82"/>
                </a:lnTo>
                <a:lnTo>
                  <a:pt x="22" y="82"/>
                </a:lnTo>
                <a:lnTo>
                  <a:pt x="10" y="84"/>
                </a:lnTo>
                <a:lnTo>
                  <a:pt x="6" y="88"/>
                </a:lnTo>
                <a:lnTo>
                  <a:pt x="2" y="90"/>
                </a:lnTo>
                <a:lnTo>
                  <a:pt x="2" y="90"/>
                </a:lnTo>
                <a:lnTo>
                  <a:pt x="0" y="94"/>
                </a:lnTo>
                <a:lnTo>
                  <a:pt x="0" y="98"/>
                </a:lnTo>
                <a:lnTo>
                  <a:pt x="0" y="98"/>
                </a:lnTo>
                <a:lnTo>
                  <a:pt x="0" y="102"/>
                </a:lnTo>
                <a:lnTo>
                  <a:pt x="4" y="104"/>
                </a:lnTo>
                <a:lnTo>
                  <a:pt x="4" y="104"/>
                </a:lnTo>
                <a:lnTo>
                  <a:pt x="26" y="110"/>
                </a:lnTo>
                <a:lnTo>
                  <a:pt x="44" y="114"/>
                </a:lnTo>
                <a:lnTo>
                  <a:pt x="60" y="116"/>
                </a:lnTo>
                <a:lnTo>
                  <a:pt x="70" y="114"/>
                </a:lnTo>
                <a:lnTo>
                  <a:pt x="70" y="114"/>
                </a:lnTo>
                <a:lnTo>
                  <a:pt x="80" y="112"/>
                </a:lnTo>
                <a:lnTo>
                  <a:pt x="122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58"/>
          <p:cNvSpPr/>
          <p:nvPr/>
        </p:nvSpPr>
        <p:spPr>
          <a:xfrm>
            <a:off x="8048871" y="2060253"/>
            <a:ext cx="291067" cy="342311"/>
          </a:xfrm>
          <a:custGeom>
            <a:rect b="b" l="l" r="r" t="t"/>
            <a:pathLst>
              <a:path extrusionOk="0" h="334" w="284">
                <a:moveTo>
                  <a:pt x="0" y="0"/>
                </a:moveTo>
                <a:lnTo>
                  <a:pt x="0" y="0"/>
                </a:lnTo>
                <a:lnTo>
                  <a:pt x="32" y="32"/>
                </a:lnTo>
                <a:lnTo>
                  <a:pt x="52" y="56"/>
                </a:lnTo>
                <a:lnTo>
                  <a:pt x="66" y="76"/>
                </a:lnTo>
                <a:lnTo>
                  <a:pt x="80" y="94"/>
                </a:lnTo>
                <a:lnTo>
                  <a:pt x="80" y="94"/>
                </a:lnTo>
                <a:lnTo>
                  <a:pt x="110" y="136"/>
                </a:lnTo>
                <a:lnTo>
                  <a:pt x="146" y="180"/>
                </a:lnTo>
                <a:lnTo>
                  <a:pt x="178" y="218"/>
                </a:lnTo>
                <a:lnTo>
                  <a:pt x="190" y="236"/>
                </a:lnTo>
                <a:lnTo>
                  <a:pt x="198" y="248"/>
                </a:lnTo>
                <a:lnTo>
                  <a:pt x="198" y="248"/>
                </a:lnTo>
                <a:lnTo>
                  <a:pt x="196" y="252"/>
                </a:lnTo>
                <a:lnTo>
                  <a:pt x="196" y="252"/>
                </a:lnTo>
                <a:lnTo>
                  <a:pt x="192" y="260"/>
                </a:lnTo>
                <a:lnTo>
                  <a:pt x="190" y="268"/>
                </a:lnTo>
                <a:lnTo>
                  <a:pt x="190" y="278"/>
                </a:lnTo>
                <a:lnTo>
                  <a:pt x="190" y="278"/>
                </a:lnTo>
                <a:lnTo>
                  <a:pt x="192" y="286"/>
                </a:lnTo>
                <a:lnTo>
                  <a:pt x="196" y="292"/>
                </a:lnTo>
                <a:lnTo>
                  <a:pt x="206" y="304"/>
                </a:lnTo>
                <a:lnTo>
                  <a:pt x="206" y="304"/>
                </a:lnTo>
                <a:lnTo>
                  <a:pt x="210" y="314"/>
                </a:lnTo>
                <a:lnTo>
                  <a:pt x="216" y="318"/>
                </a:lnTo>
                <a:lnTo>
                  <a:pt x="216" y="318"/>
                </a:lnTo>
                <a:lnTo>
                  <a:pt x="218" y="320"/>
                </a:lnTo>
                <a:lnTo>
                  <a:pt x="220" y="318"/>
                </a:lnTo>
                <a:lnTo>
                  <a:pt x="222" y="316"/>
                </a:lnTo>
                <a:lnTo>
                  <a:pt x="222" y="310"/>
                </a:lnTo>
                <a:lnTo>
                  <a:pt x="222" y="310"/>
                </a:lnTo>
                <a:lnTo>
                  <a:pt x="218" y="302"/>
                </a:lnTo>
                <a:lnTo>
                  <a:pt x="212" y="296"/>
                </a:lnTo>
                <a:lnTo>
                  <a:pt x="208" y="290"/>
                </a:lnTo>
                <a:lnTo>
                  <a:pt x="206" y="284"/>
                </a:lnTo>
                <a:lnTo>
                  <a:pt x="206" y="284"/>
                </a:lnTo>
                <a:lnTo>
                  <a:pt x="206" y="282"/>
                </a:lnTo>
                <a:lnTo>
                  <a:pt x="210" y="282"/>
                </a:lnTo>
                <a:lnTo>
                  <a:pt x="216" y="282"/>
                </a:lnTo>
                <a:lnTo>
                  <a:pt x="224" y="288"/>
                </a:lnTo>
                <a:lnTo>
                  <a:pt x="224" y="288"/>
                </a:lnTo>
                <a:lnTo>
                  <a:pt x="240" y="302"/>
                </a:lnTo>
                <a:lnTo>
                  <a:pt x="252" y="314"/>
                </a:lnTo>
                <a:lnTo>
                  <a:pt x="252" y="314"/>
                </a:lnTo>
                <a:lnTo>
                  <a:pt x="258" y="328"/>
                </a:lnTo>
                <a:lnTo>
                  <a:pt x="262" y="332"/>
                </a:lnTo>
                <a:lnTo>
                  <a:pt x="266" y="334"/>
                </a:lnTo>
                <a:lnTo>
                  <a:pt x="266" y="334"/>
                </a:lnTo>
                <a:lnTo>
                  <a:pt x="268" y="332"/>
                </a:lnTo>
                <a:lnTo>
                  <a:pt x="268" y="328"/>
                </a:lnTo>
                <a:lnTo>
                  <a:pt x="266" y="318"/>
                </a:lnTo>
                <a:lnTo>
                  <a:pt x="266" y="318"/>
                </a:lnTo>
                <a:lnTo>
                  <a:pt x="266" y="318"/>
                </a:lnTo>
                <a:lnTo>
                  <a:pt x="272" y="326"/>
                </a:lnTo>
                <a:lnTo>
                  <a:pt x="274" y="328"/>
                </a:lnTo>
                <a:lnTo>
                  <a:pt x="276" y="330"/>
                </a:lnTo>
                <a:lnTo>
                  <a:pt x="276" y="330"/>
                </a:lnTo>
                <a:lnTo>
                  <a:pt x="278" y="326"/>
                </a:lnTo>
                <a:lnTo>
                  <a:pt x="278" y="322"/>
                </a:lnTo>
                <a:lnTo>
                  <a:pt x="274" y="312"/>
                </a:lnTo>
                <a:lnTo>
                  <a:pt x="274" y="312"/>
                </a:lnTo>
                <a:lnTo>
                  <a:pt x="278" y="318"/>
                </a:lnTo>
                <a:lnTo>
                  <a:pt x="280" y="320"/>
                </a:lnTo>
                <a:lnTo>
                  <a:pt x="282" y="320"/>
                </a:lnTo>
                <a:lnTo>
                  <a:pt x="282" y="320"/>
                </a:lnTo>
                <a:lnTo>
                  <a:pt x="284" y="316"/>
                </a:lnTo>
                <a:lnTo>
                  <a:pt x="282" y="310"/>
                </a:lnTo>
                <a:lnTo>
                  <a:pt x="276" y="298"/>
                </a:lnTo>
                <a:lnTo>
                  <a:pt x="276" y="298"/>
                </a:lnTo>
                <a:lnTo>
                  <a:pt x="278" y="300"/>
                </a:lnTo>
                <a:lnTo>
                  <a:pt x="280" y="300"/>
                </a:lnTo>
                <a:lnTo>
                  <a:pt x="280" y="300"/>
                </a:lnTo>
                <a:lnTo>
                  <a:pt x="282" y="298"/>
                </a:lnTo>
                <a:lnTo>
                  <a:pt x="280" y="292"/>
                </a:lnTo>
                <a:lnTo>
                  <a:pt x="274" y="282"/>
                </a:lnTo>
                <a:lnTo>
                  <a:pt x="262" y="268"/>
                </a:lnTo>
                <a:lnTo>
                  <a:pt x="262" y="268"/>
                </a:lnTo>
                <a:lnTo>
                  <a:pt x="250" y="258"/>
                </a:lnTo>
                <a:lnTo>
                  <a:pt x="238" y="250"/>
                </a:lnTo>
                <a:lnTo>
                  <a:pt x="226" y="244"/>
                </a:lnTo>
                <a:lnTo>
                  <a:pt x="226" y="242"/>
                </a:lnTo>
                <a:lnTo>
                  <a:pt x="226" y="242"/>
                </a:lnTo>
                <a:lnTo>
                  <a:pt x="216" y="220"/>
                </a:lnTo>
                <a:lnTo>
                  <a:pt x="204" y="194"/>
                </a:lnTo>
                <a:lnTo>
                  <a:pt x="174" y="140"/>
                </a:lnTo>
                <a:lnTo>
                  <a:pt x="138" y="82"/>
                </a:lnTo>
                <a:lnTo>
                  <a:pt x="100" y="26"/>
                </a:lnTo>
                <a:lnTo>
                  <a:pt x="0" y="0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8"/>
          <p:cNvSpPr/>
          <p:nvPr/>
        </p:nvSpPr>
        <p:spPr>
          <a:xfrm>
            <a:off x="7811099" y="1586758"/>
            <a:ext cx="231623" cy="241872"/>
          </a:xfrm>
          <a:custGeom>
            <a:rect b="b" l="l" r="r" t="t"/>
            <a:pathLst>
              <a:path extrusionOk="0" h="236" w="226">
                <a:moveTo>
                  <a:pt x="2" y="120"/>
                </a:moveTo>
                <a:lnTo>
                  <a:pt x="2" y="120"/>
                </a:lnTo>
                <a:lnTo>
                  <a:pt x="2" y="122"/>
                </a:lnTo>
                <a:lnTo>
                  <a:pt x="128" y="234"/>
                </a:lnTo>
                <a:lnTo>
                  <a:pt x="128" y="234"/>
                </a:lnTo>
                <a:lnTo>
                  <a:pt x="148" y="236"/>
                </a:lnTo>
                <a:lnTo>
                  <a:pt x="166" y="232"/>
                </a:lnTo>
                <a:lnTo>
                  <a:pt x="182" y="226"/>
                </a:lnTo>
                <a:lnTo>
                  <a:pt x="196" y="216"/>
                </a:lnTo>
                <a:lnTo>
                  <a:pt x="206" y="204"/>
                </a:lnTo>
                <a:lnTo>
                  <a:pt x="214" y="190"/>
                </a:lnTo>
                <a:lnTo>
                  <a:pt x="220" y="174"/>
                </a:lnTo>
                <a:lnTo>
                  <a:pt x="224" y="156"/>
                </a:lnTo>
                <a:lnTo>
                  <a:pt x="226" y="138"/>
                </a:lnTo>
                <a:lnTo>
                  <a:pt x="226" y="120"/>
                </a:lnTo>
                <a:lnTo>
                  <a:pt x="222" y="100"/>
                </a:lnTo>
                <a:lnTo>
                  <a:pt x="218" y="82"/>
                </a:lnTo>
                <a:lnTo>
                  <a:pt x="210" y="66"/>
                </a:lnTo>
                <a:lnTo>
                  <a:pt x="202" y="50"/>
                </a:lnTo>
                <a:lnTo>
                  <a:pt x="192" y="36"/>
                </a:lnTo>
                <a:lnTo>
                  <a:pt x="178" y="24"/>
                </a:lnTo>
                <a:lnTo>
                  <a:pt x="178" y="24"/>
                </a:lnTo>
                <a:lnTo>
                  <a:pt x="164" y="14"/>
                </a:lnTo>
                <a:lnTo>
                  <a:pt x="150" y="8"/>
                </a:lnTo>
                <a:lnTo>
                  <a:pt x="134" y="2"/>
                </a:lnTo>
                <a:lnTo>
                  <a:pt x="118" y="0"/>
                </a:lnTo>
                <a:lnTo>
                  <a:pt x="102" y="0"/>
                </a:lnTo>
                <a:lnTo>
                  <a:pt x="86" y="2"/>
                </a:lnTo>
                <a:lnTo>
                  <a:pt x="70" y="6"/>
                </a:lnTo>
                <a:lnTo>
                  <a:pt x="56" y="12"/>
                </a:lnTo>
                <a:lnTo>
                  <a:pt x="42" y="20"/>
                </a:lnTo>
                <a:lnTo>
                  <a:pt x="30" y="30"/>
                </a:lnTo>
                <a:lnTo>
                  <a:pt x="20" y="42"/>
                </a:lnTo>
                <a:lnTo>
                  <a:pt x="12" y="54"/>
                </a:lnTo>
                <a:lnTo>
                  <a:pt x="6" y="68"/>
                </a:lnTo>
                <a:lnTo>
                  <a:pt x="2" y="84"/>
                </a:lnTo>
                <a:lnTo>
                  <a:pt x="0" y="102"/>
                </a:lnTo>
                <a:lnTo>
                  <a:pt x="2" y="12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58"/>
          <p:cNvSpPr/>
          <p:nvPr/>
        </p:nvSpPr>
        <p:spPr>
          <a:xfrm>
            <a:off x="7811099" y="1586758"/>
            <a:ext cx="231623" cy="241872"/>
          </a:xfrm>
          <a:custGeom>
            <a:rect b="b" l="l" r="r" t="t"/>
            <a:pathLst>
              <a:path extrusionOk="0" h="236" w="226">
                <a:moveTo>
                  <a:pt x="2" y="120"/>
                </a:moveTo>
                <a:lnTo>
                  <a:pt x="2" y="120"/>
                </a:lnTo>
                <a:lnTo>
                  <a:pt x="2" y="122"/>
                </a:lnTo>
                <a:lnTo>
                  <a:pt x="128" y="234"/>
                </a:lnTo>
                <a:lnTo>
                  <a:pt x="128" y="234"/>
                </a:lnTo>
                <a:lnTo>
                  <a:pt x="148" y="236"/>
                </a:lnTo>
                <a:lnTo>
                  <a:pt x="166" y="232"/>
                </a:lnTo>
                <a:lnTo>
                  <a:pt x="182" y="226"/>
                </a:lnTo>
                <a:lnTo>
                  <a:pt x="196" y="216"/>
                </a:lnTo>
                <a:lnTo>
                  <a:pt x="206" y="204"/>
                </a:lnTo>
                <a:lnTo>
                  <a:pt x="214" y="190"/>
                </a:lnTo>
                <a:lnTo>
                  <a:pt x="220" y="174"/>
                </a:lnTo>
                <a:lnTo>
                  <a:pt x="224" y="156"/>
                </a:lnTo>
                <a:lnTo>
                  <a:pt x="226" y="138"/>
                </a:lnTo>
                <a:lnTo>
                  <a:pt x="226" y="120"/>
                </a:lnTo>
                <a:lnTo>
                  <a:pt x="222" y="100"/>
                </a:lnTo>
                <a:lnTo>
                  <a:pt x="218" y="82"/>
                </a:lnTo>
                <a:lnTo>
                  <a:pt x="210" y="66"/>
                </a:lnTo>
                <a:lnTo>
                  <a:pt x="202" y="50"/>
                </a:lnTo>
                <a:lnTo>
                  <a:pt x="192" y="36"/>
                </a:lnTo>
                <a:lnTo>
                  <a:pt x="178" y="24"/>
                </a:lnTo>
                <a:lnTo>
                  <a:pt x="178" y="24"/>
                </a:lnTo>
                <a:lnTo>
                  <a:pt x="164" y="14"/>
                </a:lnTo>
                <a:lnTo>
                  <a:pt x="150" y="8"/>
                </a:lnTo>
                <a:lnTo>
                  <a:pt x="134" y="2"/>
                </a:lnTo>
                <a:lnTo>
                  <a:pt x="118" y="0"/>
                </a:lnTo>
                <a:lnTo>
                  <a:pt x="102" y="0"/>
                </a:lnTo>
                <a:lnTo>
                  <a:pt x="86" y="2"/>
                </a:lnTo>
                <a:lnTo>
                  <a:pt x="70" y="6"/>
                </a:lnTo>
                <a:lnTo>
                  <a:pt x="56" y="12"/>
                </a:lnTo>
                <a:lnTo>
                  <a:pt x="42" y="20"/>
                </a:lnTo>
                <a:lnTo>
                  <a:pt x="30" y="30"/>
                </a:lnTo>
                <a:lnTo>
                  <a:pt x="20" y="42"/>
                </a:lnTo>
                <a:lnTo>
                  <a:pt x="12" y="54"/>
                </a:lnTo>
                <a:lnTo>
                  <a:pt x="6" y="68"/>
                </a:lnTo>
                <a:lnTo>
                  <a:pt x="2" y="84"/>
                </a:lnTo>
                <a:lnTo>
                  <a:pt x="0" y="102"/>
                </a:lnTo>
                <a:lnTo>
                  <a:pt x="2" y="12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58"/>
          <p:cNvSpPr/>
          <p:nvPr/>
        </p:nvSpPr>
        <p:spPr>
          <a:xfrm>
            <a:off x="7831597" y="1775336"/>
            <a:ext cx="168080" cy="198827"/>
          </a:xfrm>
          <a:custGeom>
            <a:rect b="b" l="l" r="r" t="t"/>
            <a:pathLst>
              <a:path extrusionOk="0" h="194" w="164">
                <a:moveTo>
                  <a:pt x="2" y="114"/>
                </a:moveTo>
                <a:lnTo>
                  <a:pt x="2" y="114"/>
                </a:lnTo>
                <a:lnTo>
                  <a:pt x="14" y="110"/>
                </a:lnTo>
                <a:lnTo>
                  <a:pt x="24" y="106"/>
                </a:lnTo>
                <a:lnTo>
                  <a:pt x="30" y="100"/>
                </a:lnTo>
                <a:lnTo>
                  <a:pt x="36" y="94"/>
                </a:lnTo>
                <a:lnTo>
                  <a:pt x="38" y="86"/>
                </a:lnTo>
                <a:lnTo>
                  <a:pt x="40" y="76"/>
                </a:lnTo>
                <a:lnTo>
                  <a:pt x="40" y="54"/>
                </a:lnTo>
                <a:lnTo>
                  <a:pt x="102" y="0"/>
                </a:lnTo>
                <a:lnTo>
                  <a:pt x="102" y="0"/>
                </a:lnTo>
                <a:lnTo>
                  <a:pt x="106" y="34"/>
                </a:lnTo>
                <a:lnTo>
                  <a:pt x="110" y="50"/>
                </a:lnTo>
                <a:lnTo>
                  <a:pt x="116" y="64"/>
                </a:lnTo>
                <a:lnTo>
                  <a:pt x="122" y="78"/>
                </a:lnTo>
                <a:lnTo>
                  <a:pt x="132" y="90"/>
                </a:lnTo>
                <a:lnTo>
                  <a:pt x="146" y="102"/>
                </a:lnTo>
                <a:lnTo>
                  <a:pt x="162" y="110"/>
                </a:lnTo>
                <a:lnTo>
                  <a:pt x="162" y="110"/>
                </a:lnTo>
                <a:lnTo>
                  <a:pt x="164" y="120"/>
                </a:lnTo>
                <a:lnTo>
                  <a:pt x="164" y="128"/>
                </a:lnTo>
                <a:lnTo>
                  <a:pt x="164" y="138"/>
                </a:lnTo>
                <a:lnTo>
                  <a:pt x="162" y="146"/>
                </a:lnTo>
                <a:lnTo>
                  <a:pt x="154" y="160"/>
                </a:lnTo>
                <a:lnTo>
                  <a:pt x="144" y="172"/>
                </a:lnTo>
                <a:lnTo>
                  <a:pt x="132" y="182"/>
                </a:lnTo>
                <a:lnTo>
                  <a:pt x="116" y="188"/>
                </a:lnTo>
                <a:lnTo>
                  <a:pt x="100" y="192"/>
                </a:lnTo>
                <a:lnTo>
                  <a:pt x="82" y="194"/>
                </a:lnTo>
                <a:lnTo>
                  <a:pt x="66" y="194"/>
                </a:lnTo>
                <a:lnTo>
                  <a:pt x="50" y="190"/>
                </a:lnTo>
                <a:lnTo>
                  <a:pt x="34" y="184"/>
                </a:lnTo>
                <a:lnTo>
                  <a:pt x="22" y="176"/>
                </a:lnTo>
                <a:lnTo>
                  <a:pt x="10" y="164"/>
                </a:lnTo>
                <a:lnTo>
                  <a:pt x="4" y="150"/>
                </a:lnTo>
                <a:lnTo>
                  <a:pt x="2" y="142"/>
                </a:lnTo>
                <a:lnTo>
                  <a:pt x="0" y="134"/>
                </a:lnTo>
                <a:lnTo>
                  <a:pt x="0" y="124"/>
                </a:lnTo>
                <a:lnTo>
                  <a:pt x="2" y="114"/>
                </a:lnTo>
                <a:close/>
              </a:path>
            </a:pathLst>
          </a:custGeom>
          <a:solidFill>
            <a:srgbClr val="7C5C4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58"/>
          <p:cNvSpPr/>
          <p:nvPr/>
        </p:nvSpPr>
        <p:spPr>
          <a:xfrm>
            <a:off x="7831597" y="1775336"/>
            <a:ext cx="168080" cy="198827"/>
          </a:xfrm>
          <a:custGeom>
            <a:rect b="b" l="l" r="r" t="t"/>
            <a:pathLst>
              <a:path extrusionOk="0" h="194" w="164">
                <a:moveTo>
                  <a:pt x="2" y="114"/>
                </a:moveTo>
                <a:lnTo>
                  <a:pt x="2" y="114"/>
                </a:lnTo>
                <a:lnTo>
                  <a:pt x="14" y="110"/>
                </a:lnTo>
                <a:lnTo>
                  <a:pt x="24" y="106"/>
                </a:lnTo>
                <a:lnTo>
                  <a:pt x="30" y="100"/>
                </a:lnTo>
                <a:lnTo>
                  <a:pt x="36" y="94"/>
                </a:lnTo>
                <a:lnTo>
                  <a:pt x="38" y="86"/>
                </a:lnTo>
                <a:lnTo>
                  <a:pt x="40" y="76"/>
                </a:lnTo>
                <a:lnTo>
                  <a:pt x="40" y="54"/>
                </a:lnTo>
                <a:lnTo>
                  <a:pt x="102" y="0"/>
                </a:lnTo>
                <a:lnTo>
                  <a:pt x="102" y="0"/>
                </a:lnTo>
                <a:lnTo>
                  <a:pt x="106" y="34"/>
                </a:lnTo>
                <a:lnTo>
                  <a:pt x="110" y="50"/>
                </a:lnTo>
                <a:lnTo>
                  <a:pt x="116" y="64"/>
                </a:lnTo>
                <a:lnTo>
                  <a:pt x="122" y="78"/>
                </a:lnTo>
                <a:lnTo>
                  <a:pt x="132" y="90"/>
                </a:lnTo>
                <a:lnTo>
                  <a:pt x="146" y="102"/>
                </a:lnTo>
                <a:lnTo>
                  <a:pt x="162" y="110"/>
                </a:lnTo>
                <a:lnTo>
                  <a:pt x="162" y="110"/>
                </a:lnTo>
                <a:lnTo>
                  <a:pt x="164" y="120"/>
                </a:lnTo>
                <a:lnTo>
                  <a:pt x="164" y="128"/>
                </a:lnTo>
                <a:lnTo>
                  <a:pt x="164" y="138"/>
                </a:lnTo>
                <a:lnTo>
                  <a:pt x="162" y="146"/>
                </a:lnTo>
                <a:lnTo>
                  <a:pt x="154" y="160"/>
                </a:lnTo>
                <a:lnTo>
                  <a:pt x="144" y="172"/>
                </a:lnTo>
                <a:lnTo>
                  <a:pt x="132" y="182"/>
                </a:lnTo>
                <a:lnTo>
                  <a:pt x="116" y="188"/>
                </a:lnTo>
                <a:lnTo>
                  <a:pt x="100" y="192"/>
                </a:lnTo>
                <a:lnTo>
                  <a:pt x="82" y="194"/>
                </a:lnTo>
                <a:lnTo>
                  <a:pt x="66" y="194"/>
                </a:lnTo>
                <a:lnTo>
                  <a:pt x="50" y="190"/>
                </a:lnTo>
                <a:lnTo>
                  <a:pt x="34" y="184"/>
                </a:lnTo>
                <a:lnTo>
                  <a:pt x="22" y="176"/>
                </a:lnTo>
                <a:lnTo>
                  <a:pt x="10" y="164"/>
                </a:lnTo>
                <a:lnTo>
                  <a:pt x="4" y="150"/>
                </a:lnTo>
                <a:lnTo>
                  <a:pt x="2" y="142"/>
                </a:lnTo>
                <a:lnTo>
                  <a:pt x="0" y="134"/>
                </a:lnTo>
                <a:lnTo>
                  <a:pt x="0" y="124"/>
                </a:lnTo>
                <a:lnTo>
                  <a:pt x="2" y="114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8"/>
          <p:cNvSpPr/>
          <p:nvPr/>
        </p:nvSpPr>
        <p:spPr>
          <a:xfrm>
            <a:off x="7831597" y="1775336"/>
            <a:ext cx="168080" cy="198827"/>
          </a:xfrm>
          <a:custGeom>
            <a:rect b="b" l="l" r="r" t="t"/>
            <a:pathLst>
              <a:path extrusionOk="0" h="194" w="164">
                <a:moveTo>
                  <a:pt x="102" y="0"/>
                </a:moveTo>
                <a:lnTo>
                  <a:pt x="40" y="54"/>
                </a:lnTo>
                <a:lnTo>
                  <a:pt x="40" y="54"/>
                </a:lnTo>
                <a:lnTo>
                  <a:pt x="40" y="70"/>
                </a:lnTo>
                <a:lnTo>
                  <a:pt x="40" y="70"/>
                </a:lnTo>
                <a:lnTo>
                  <a:pt x="38" y="86"/>
                </a:lnTo>
                <a:lnTo>
                  <a:pt x="36" y="92"/>
                </a:lnTo>
                <a:lnTo>
                  <a:pt x="32" y="98"/>
                </a:lnTo>
                <a:lnTo>
                  <a:pt x="28" y="104"/>
                </a:lnTo>
                <a:lnTo>
                  <a:pt x="20" y="108"/>
                </a:lnTo>
                <a:lnTo>
                  <a:pt x="2" y="114"/>
                </a:lnTo>
                <a:lnTo>
                  <a:pt x="2" y="114"/>
                </a:lnTo>
                <a:lnTo>
                  <a:pt x="0" y="130"/>
                </a:lnTo>
                <a:lnTo>
                  <a:pt x="0" y="130"/>
                </a:lnTo>
                <a:lnTo>
                  <a:pt x="2" y="146"/>
                </a:lnTo>
                <a:lnTo>
                  <a:pt x="6" y="158"/>
                </a:lnTo>
                <a:lnTo>
                  <a:pt x="14" y="170"/>
                </a:lnTo>
                <a:lnTo>
                  <a:pt x="24" y="178"/>
                </a:lnTo>
                <a:lnTo>
                  <a:pt x="36" y="186"/>
                </a:lnTo>
                <a:lnTo>
                  <a:pt x="50" y="190"/>
                </a:lnTo>
                <a:lnTo>
                  <a:pt x="64" y="194"/>
                </a:lnTo>
                <a:lnTo>
                  <a:pt x="80" y="194"/>
                </a:lnTo>
                <a:lnTo>
                  <a:pt x="80" y="194"/>
                </a:lnTo>
                <a:lnTo>
                  <a:pt x="94" y="194"/>
                </a:lnTo>
                <a:lnTo>
                  <a:pt x="110" y="190"/>
                </a:lnTo>
                <a:lnTo>
                  <a:pt x="124" y="184"/>
                </a:lnTo>
                <a:lnTo>
                  <a:pt x="138" y="178"/>
                </a:lnTo>
                <a:lnTo>
                  <a:pt x="148" y="168"/>
                </a:lnTo>
                <a:lnTo>
                  <a:pt x="156" y="156"/>
                </a:lnTo>
                <a:lnTo>
                  <a:pt x="162" y="142"/>
                </a:lnTo>
                <a:lnTo>
                  <a:pt x="164" y="126"/>
                </a:lnTo>
                <a:lnTo>
                  <a:pt x="164" y="126"/>
                </a:lnTo>
                <a:lnTo>
                  <a:pt x="162" y="110"/>
                </a:lnTo>
                <a:lnTo>
                  <a:pt x="162" y="110"/>
                </a:lnTo>
                <a:lnTo>
                  <a:pt x="146" y="102"/>
                </a:lnTo>
                <a:lnTo>
                  <a:pt x="132" y="90"/>
                </a:lnTo>
                <a:lnTo>
                  <a:pt x="122" y="78"/>
                </a:lnTo>
                <a:lnTo>
                  <a:pt x="116" y="64"/>
                </a:lnTo>
                <a:lnTo>
                  <a:pt x="110" y="50"/>
                </a:lnTo>
                <a:lnTo>
                  <a:pt x="106" y="34"/>
                </a:lnTo>
                <a:lnTo>
                  <a:pt x="102" y="0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8"/>
          <p:cNvSpPr/>
          <p:nvPr/>
        </p:nvSpPr>
        <p:spPr>
          <a:xfrm>
            <a:off x="7831597" y="1775336"/>
            <a:ext cx="168080" cy="198827"/>
          </a:xfrm>
          <a:custGeom>
            <a:rect b="b" l="l" r="r" t="t"/>
            <a:pathLst>
              <a:path extrusionOk="0" h="194" w="164">
                <a:moveTo>
                  <a:pt x="102" y="0"/>
                </a:moveTo>
                <a:lnTo>
                  <a:pt x="40" y="54"/>
                </a:lnTo>
                <a:lnTo>
                  <a:pt x="40" y="54"/>
                </a:lnTo>
                <a:lnTo>
                  <a:pt x="40" y="70"/>
                </a:lnTo>
                <a:lnTo>
                  <a:pt x="40" y="70"/>
                </a:lnTo>
                <a:lnTo>
                  <a:pt x="38" y="86"/>
                </a:lnTo>
                <a:lnTo>
                  <a:pt x="36" y="92"/>
                </a:lnTo>
                <a:lnTo>
                  <a:pt x="32" y="98"/>
                </a:lnTo>
                <a:lnTo>
                  <a:pt x="28" y="104"/>
                </a:lnTo>
                <a:lnTo>
                  <a:pt x="20" y="108"/>
                </a:lnTo>
                <a:lnTo>
                  <a:pt x="2" y="114"/>
                </a:lnTo>
                <a:lnTo>
                  <a:pt x="2" y="114"/>
                </a:lnTo>
                <a:lnTo>
                  <a:pt x="0" y="130"/>
                </a:lnTo>
                <a:lnTo>
                  <a:pt x="0" y="130"/>
                </a:lnTo>
                <a:lnTo>
                  <a:pt x="2" y="146"/>
                </a:lnTo>
                <a:lnTo>
                  <a:pt x="6" y="158"/>
                </a:lnTo>
                <a:lnTo>
                  <a:pt x="14" y="170"/>
                </a:lnTo>
                <a:lnTo>
                  <a:pt x="24" y="178"/>
                </a:lnTo>
                <a:lnTo>
                  <a:pt x="36" y="186"/>
                </a:lnTo>
                <a:lnTo>
                  <a:pt x="50" y="190"/>
                </a:lnTo>
                <a:lnTo>
                  <a:pt x="64" y="194"/>
                </a:lnTo>
                <a:lnTo>
                  <a:pt x="80" y="194"/>
                </a:lnTo>
                <a:lnTo>
                  <a:pt x="80" y="194"/>
                </a:lnTo>
                <a:lnTo>
                  <a:pt x="94" y="194"/>
                </a:lnTo>
                <a:lnTo>
                  <a:pt x="110" y="190"/>
                </a:lnTo>
                <a:lnTo>
                  <a:pt x="124" y="184"/>
                </a:lnTo>
                <a:lnTo>
                  <a:pt x="138" y="178"/>
                </a:lnTo>
                <a:lnTo>
                  <a:pt x="148" y="168"/>
                </a:lnTo>
                <a:lnTo>
                  <a:pt x="156" y="156"/>
                </a:lnTo>
                <a:lnTo>
                  <a:pt x="162" y="142"/>
                </a:lnTo>
                <a:lnTo>
                  <a:pt x="164" y="126"/>
                </a:lnTo>
                <a:lnTo>
                  <a:pt x="164" y="126"/>
                </a:lnTo>
                <a:lnTo>
                  <a:pt x="162" y="110"/>
                </a:lnTo>
                <a:lnTo>
                  <a:pt x="162" y="110"/>
                </a:lnTo>
                <a:lnTo>
                  <a:pt x="146" y="102"/>
                </a:lnTo>
                <a:lnTo>
                  <a:pt x="132" y="90"/>
                </a:lnTo>
                <a:lnTo>
                  <a:pt x="122" y="78"/>
                </a:lnTo>
                <a:lnTo>
                  <a:pt x="116" y="64"/>
                </a:lnTo>
                <a:lnTo>
                  <a:pt x="110" y="50"/>
                </a:lnTo>
                <a:lnTo>
                  <a:pt x="106" y="34"/>
                </a:lnTo>
                <a:lnTo>
                  <a:pt x="1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8"/>
          <p:cNvSpPr/>
          <p:nvPr/>
        </p:nvSpPr>
        <p:spPr>
          <a:xfrm>
            <a:off x="7806999" y="1668748"/>
            <a:ext cx="149633" cy="182429"/>
          </a:xfrm>
          <a:custGeom>
            <a:rect b="b" l="l" r="r" t="t"/>
            <a:pathLst>
              <a:path extrusionOk="0" h="178" w="146">
                <a:moveTo>
                  <a:pt x="42" y="178"/>
                </a:moveTo>
                <a:lnTo>
                  <a:pt x="42" y="178"/>
                </a:lnTo>
                <a:lnTo>
                  <a:pt x="56" y="178"/>
                </a:lnTo>
                <a:lnTo>
                  <a:pt x="70" y="176"/>
                </a:lnTo>
                <a:lnTo>
                  <a:pt x="82" y="172"/>
                </a:lnTo>
                <a:lnTo>
                  <a:pt x="92" y="166"/>
                </a:lnTo>
                <a:lnTo>
                  <a:pt x="102" y="158"/>
                </a:lnTo>
                <a:lnTo>
                  <a:pt x="110" y="148"/>
                </a:lnTo>
                <a:lnTo>
                  <a:pt x="118" y="136"/>
                </a:lnTo>
                <a:lnTo>
                  <a:pt x="122" y="124"/>
                </a:lnTo>
                <a:lnTo>
                  <a:pt x="122" y="124"/>
                </a:lnTo>
                <a:lnTo>
                  <a:pt x="126" y="124"/>
                </a:lnTo>
                <a:lnTo>
                  <a:pt x="130" y="124"/>
                </a:lnTo>
                <a:lnTo>
                  <a:pt x="136" y="118"/>
                </a:lnTo>
                <a:lnTo>
                  <a:pt x="142" y="110"/>
                </a:lnTo>
                <a:lnTo>
                  <a:pt x="146" y="100"/>
                </a:lnTo>
                <a:lnTo>
                  <a:pt x="146" y="92"/>
                </a:lnTo>
                <a:lnTo>
                  <a:pt x="144" y="84"/>
                </a:lnTo>
                <a:lnTo>
                  <a:pt x="140" y="82"/>
                </a:lnTo>
                <a:lnTo>
                  <a:pt x="136" y="82"/>
                </a:lnTo>
                <a:lnTo>
                  <a:pt x="132" y="82"/>
                </a:lnTo>
                <a:lnTo>
                  <a:pt x="126" y="82"/>
                </a:lnTo>
                <a:lnTo>
                  <a:pt x="126" y="82"/>
                </a:lnTo>
                <a:lnTo>
                  <a:pt x="124" y="70"/>
                </a:lnTo>
                <a:lnTo>
                  <a:pt x="120" y="56"/>
                </a:lnTo>
                <a:lnTo>
                  <a:pt x="114" y="42"/>
                </a:lnTo>
                <a:lnTo>
                  <a:pt x="106" y="30"/>
                </a:lnTo>
                <a:lnTo>
                  <a:pt x="106" y="30"/>
                </a:lnTo>
                <a:lnTo>
                  <a:pt x="100" y="22"/>
                </a:lnTo>
                <a:lnTo>
                  <a:pt x="90" y="14"/>
                </a:lnTo>
                <a:lnTo>
                  <a:pt x="80" y="8"/>
                </a:lnTo>
                <a:lnTo>
                  <a:pt x="68" y="4"/>
                </a:lnTo>
                <a:lnTo>
                  <a:pt x="56" y="0"/>
                </a:lnTo>
                <a:lnTo>
                  <a:pt x="44" y="0"/>
                </a:lnTo>
                <a:lnTo>
                  <a:pt x="32" y="4"/>
                </a:lnTo>
                <a:lnTo>
                  <a:pt x="24" y="10"/>
                </a:lnTo>
                <a:lnTo>
                  <a:pt x="24" y="10"/>
                </a:lnTo>
                <a:lnTo>
                  <a:pt x="18" y="16"/>
                </a:lnTo>
                <a:lnTo>
                  <a:pt x="14" y="22"/>
                </a:lnTo>
                <a:lnTo>
                  <a:pt x="14" y="22"/>
                </a:lnTo>
                <a:lnTo>
                  <a:pt x="14" y="22"/>
                </a:lnTo>
                <a:lnTo>
                  <a:pt x="14" y="22"/>
                </a:lnTo>
                <a:lnTo>
                  <a:pt x="8" y="38"/>
                </a:lnTo>
                <a:lnTo>
                  <a:pt x="2" y="60"/>
                </a:lnTo>
                <a:lnTo>
                  <a:pt x="0" y="84"/>
                </a:lnTo>
                <a:lnTo>
                  <a:pt x="0" y="110"/>
                </a:lnTo>
                <a:lnTo>
                  <a:pt x="4" y="134"/>
                </a:lnTo>
                <a:lnTo>
                  <a:pt x="6" y="144"/>
                </a:lnTo>
                <a:lnTo>
                  <a:pt x="12" y="154"/>
                </a:lnTo>
                <a:lnTo>
                  <a:pt x="18" y="164"/>
                </a:lnTo>
                <a:lnTo>
                  <a:pt x="24" y="170"/>
                </a:lnTo>
                <a:lnTo>
                  <a:pt x="32" y="176"/>
                </a:lnTo>
                <a:lnTo>
                  <a:pt x="42" y="178"/>
                </a:lnTo>
                <a:lnTo>
                  <a:pt x="42" y="178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8"/>
          <p:cNvSpPr/>
          <p:nvPr/>
        </p:nvSpPr>
        <p:spPr>
          <a:xfrm>
            <a:off x="8038623" y="2045905"/>
            <a:ext cx="22547" cy="34846"/>
          </a:xfrm>
          <a:custGeom>
            <a:rect b="b" l="l" r="r" t="t"/>
            <a:pathLst>
              <a:path extrusionOk="0" h="34" w="22">
                <a:moveTo>
                  <a:pt x="22" y="34"/>
                </a:moveTo>
                <a:lnTo>
                  <a:pt x="22" y="34"/>
                </a:lnTo>
                <a:lnTo>
                  <a:pt x="0" y="0"/>
                </a:lnTo>
                <a:lnTo>
                  <a:pt x="0" y="0"/>
                </a:lnTo>
                <a:lnTo>
                  <a:pt x="8" y="6"/>
                </a:lnTo>
                <a:lnTo>
                  <a:pt x="14" y="14"/>
                </a:lnTo>
                <a:lnTo>
                  <a:pt x="20" y="24"/>
                </a:lnTo>
                <a:lnTo>
                  <a:pt x="22" y="34"/>
                </a:lnTo>
                <a:lnTo>
                  <a:pt x="22" y="34"/>
                </a:lnTo>
                <a:close/>
              </a:path>
            </a:pathLst>
          </a:custGeom>
          <a:solidFill>
            <a:srgbClr val="DB536A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58"/>
          <p:cNvSpPr/>
          <p:nvPr/>
        </p:nvSpPr>
        <p:spPr>
          <a:xfrm>
            <a:off x="7788551" y="2229359"/>
            <a:ext cx="317714" cy="98389"/>
          </a:xfrm>
          <a:custGeom>
            <a:rect b="b" l="l" r="r" t="t"/>
            <a:pathLst>
              <a:path extrusionOk="0" h="96" w="310">
                <a:moveTo>
                  <a:pt x="0" y="96"/>
                </a:moveTo>
                <a:lnTo>
                  <a:pt x="310" y="66"/>
                </a:lnTo>
                <a:lnTo>
                  <a:pt x="288" y="0"/>
                </a:lnTo>
                <a:lnTo>
                  <a:pt x="14" y="28"/>
                </a:lnTo>
                <a:lnTo>
                  <a:pt x="0" y="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58"/>
          <p:cNvSpPr/>
          <p:nvPr/>
        </p:nvSpPr>
        <p:spPr>
          <a:xfrm>
            <a:off x="7776253" y="2979572"/>
            <a:ext cx="180380" cy="129135"/>
          </a:xfrm>
          <a:custGeom>
            <a:rect b="b" l="l" r="r" t="t"/>
            <a:pathLst>
              <a:path extrusionOk="0" h="126" w="176">
                <a:moveTo>
                  <a:pt x="122" y="98"/>
                </a:moveTo>
                <a:lnTo>
                  <a:pt x="122" y="98"/>
                </a:lnTo>
                <a:lnTo>
                  <a:pt x="124" y="96"/>
                </a:lnTo>
                <a:lnTo>
                  <a:pt x="128" y="98"/>
                </a:lnTo>
                <a:lnTo>
                  <a:pt x="130" y="98"/>
                </a:lnTo>
                <a:lnTo>
                  <a:pt x="130" y="102"/>
                </a:lnTo>
                <a:lnTo>
                  <a:pt x="130" y="102"/>
                </a:lnTo>
                <a:lnTo>
                  <a:pt x="132" y="104"/>
                </a:lnTo>
                <a:lnTo>
                  <a:pt x="136" y="106"/>
                </a:lnTo>
                <a:lnTo>
                  <a:pt x="172" y="98"/>
                </a:lnTo>
                <a:lnTo>
                  <a:pt x="172" y="98"/>
                </a:lnTo>
                <a:lnTo>
                  <a:pt x="176" y="94"/>
                </a:lnTo>
                <a:lnTo>
                  <a:pt x="176" y="90"/>
                </a:lnTo>
                <a:lnTo>
                  <a:pt x="172" y="68"/>
                </a:lnTo>
                <a:lnTo>
                  <a:pt x="172" y="68"/>
                </a:lnTo>
                <a:lnTo>
                  <a:pt x="168" y="58"/>
                </a:lnTo>
                <a:lnTo>
                  <a:pt x="166" y="52"/>
                </a:lnTo>
                <a:lnTo>
                  <a:pt x="162" y="46"/>
                </a:lnTo>
                <a:lnTo>
                  <a:pt x="162" y="46"/>
                </a:lnTo>
                <a:lnTo>
                  <a:pt x="158" y="38"/>
                </a:lnTo>
                <a:lnTo>
                  <a:pt x="154" y="26"/>
                </a:lnTo>
                <a:lnTo>
                  <a:pt x="148" y="4"/>
                </a:lnTo>
                <a:lnTo>
                  <a:pt x="148" y="4"/>
                </a:lnTo>
                <a:lnTo>
                  <a:pt x="146" y="0"/>
                </a:lnTo>
                <a:lnTo>
                  <a:pt x="142" y="0"/>
                </a:lnTo>
                <a:lnTo>
                  <a:pt x="82" y="6"/>
                </a:lnTo>
                <a:lnTo>
                  <a:pt x="82" y="6"/>
                </a:lnTo>
                <a:lnTo>
                  <a:pt x="78" y="8"/>
                </a:lnTo>
                <a:lnTo>
                  <a:pt x="78" y="10"/>
                </a:lnTo>
                <a:lnTo>
                  <a:pt x="78" y="10"/>
                </a:lnTo>
                <a:lnTo>
                  <a:pt x="74" y="32"/>
                </a:lnTo>
                <a:lnTo>
                  <a:pt x="68" y="50"/>
                </a:lnTo>
                <a:lnTo>
                  <a:pt x="60" y="64"/>
                </a:lnTo>
                <a:lnTo>
                  <a:pt x="52" y="78"/>
                </a:lnTo>
                <a:lnTo>
                  <a:pt x="52" y="78"/>
                </a:lnTo>
                <a:lnTo>
                  <a:pt x="44" y="86"/>
                </a:lnTo>
                <a:lnTo>
                  <a:pt x="36" y="92"/>
                </a:lnTo>
                <a:lnTo>
                  <a:pt x="28" y="94"/>
                </a:lnTo>
                <a:lnTo>
                  <a:pt x="28" y="94"/>
                </a:lnTo>
                <a:lnTo>
                  <a:pt x="20" y="96"/>
                </a:lnTo>
                <a:lnTo>
                  <a:pt x="20" y="96"/>
                </a:lnTo>
                <a:lnTo>
                  <a:pt x="8" y="100"/>
                </a:lnTo>
                <a:lnTo>
                  <a:pt x="4" y="104"/>
                </a:lnTo>
                <a:lnTo>
                  <a:pt x="2" y="106"/>
                </a:lnTo>
                <a:lnTo>
                  <a:pt x="2" y="106"/>
                </a:lnTo>
                <a:lnTo>
                  <a:pt x="0" y="112"/>
                </a:lnTo>
                <a:lnTo>
                  <a:pt x="0" y="116"/>
                </a:lnTo>
                <a:lnTo>
                  <a:pt x="0" y="116"/>
                </a:lnTo>
                <a:lnTo>
                  <a:pt x="2" y="118"/>
                </a:lnTo>
                <a:lnTo>
                  <a:pt x="4" y="120"/>
                </a:lnTo>
                <a:lnTo>
                  <a:pt x="4" y="120"/>
                </a:lnTo>
                <a:lnTo>
                  <a:pt x="28" y="124"/>
                </a:lnTo>
                <a:lnTo>
                  <a:pt x="46" y="126"/>
                </a:lnTo>
                <a:lnTo>
                  <a:pt x="62" y="124"/>
                </a:lnTo>
                <a:lnTo>
                  <a:pt x="72" y="122"/>
                </a:lnTo>
                <a:lnTo>
                  <a:pt x="72" y="122"/>
                </a:lnTo>
                <a:lnTo>
                  <a:pt x="82" y="120"/>
                </a:lnTo>
                <a:lnTo>
                  <a:pt x="12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58"/>
          <p:cNvSpPr/>
          <p:nvPr/>
        </p:nvSpPr>
        <p:spPr>
          <a:xfrm>
            <a:off x="5956064" y="4490247"/>
            <a:ext cx="114787" cy="131185"/>
          </a:xfrm>
          <a:custGeom>
            <a:rect b="b" l="l" r="r" t="t"/>
            <a:pathLst>
              <a:path extrusionOk="0" h="128" w="112">
                <a:moveTo>
                  <a:pt x="62" y="10"/>
                </a:moveTo>
                <a:lnTo>
                  <a:pt x="52" y="50"/>
                </a:lnTo>
                <a:lnTo>
                  <a:pt x="88" y="100"/>
                </a:lnTo>
                <a:lnTo>
                  <a:pt x="88" y="100"/>
                </a:lnTo>
                <a:lnTo>
                  <a:pt x="94" y="104"/>
                </a:lnTo>
                <a:lnTo>
                  <a:pt x="106" y="116"/>
                </a:lnTo>
                <a:lnTo>
                  <a:pt x="106" y="116"/>
                </a:lnTo>
                <a:lnTo>
                  <a:pt x="112" y="122"/>
                </a:lnTo>
                <a:lnTo>
                  <a:pt x="112" y="124"/>
                </a:lnTo>
                <a:lnTo>
                  <a:pt x="112" y="126"/>
                </a:lnTo>
                <a:lnTo>
                  <a:pt x="112" y="126"/>
                </a:lnTo>
                <a:lnTo>
                  <a:pt x="108" y="128"/>
                </a:lnTo>
                <a:lnTo>
                  <a:pt x="100" y="128"/>
                </a:lnTo>
                <a:lnTo>
                  <a:pt x="100" y="128"/>
                </a:lnTo>
                <a:lnTo>
                  <a:pt x="82" y="126"/>
                </a:lnTo>
                <a:lnTo>
                  <a:pt x="72" y="122"/>
                </a:lnTo>
                <a:lnTo>
                  <a:pt x="30" y="96"/>
                </a:lnTo>
                <a:lnTo>
                  <a:pt x="30" y="96"/>
                </a:lnTo>
                <a:lnTo>
                  <a:pt x="22" y="94"/>
                </a:lnTo>
                <a:lnTo>
                  <a:pt x="22" y="94"/>
                </a:lnTo>
                <a:lnTo>
                  <a:pt x="8" y="88"/>
                </a:lnTo>
                <a:lnTo>
                  <a:pt x="4" y="84"/>
                </a:lnTo>
                <a:lnTo>
                  <a:pt x="0" y="80"/>
                </a:lnTo>
                <a:lnTo>
                  <a:pt x="0" y="80"/>
                </a:lnTo>
                <a:lnTo>
                  <a:pt x="0" y="72"/>
                </a:lnTo>
                <a:lnTo>
                  <a:pt x="4" y="62"/>
                </a:lnTo>
                <a:lnTo>
                  <a:pt x="4" y="62"/>
                </a:lnTo>
                <a:lnTo>
                  <a:pt x="12" y="52"/>
                </a:lnTo>
                <a:lnTo>
                  <a:pt x="28" y="0"/>
                </a:lnTo>
                <a:lnTo>
                  <a:pt x="62" y="10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8"/>
          <p:cNvSpPr/>
          <p:nvPr/>
        </p:nvSpPr>
        <p:spPr>
          <a:xfrm>
            <a:off x="6025756" y="1174755"/>
            <a:ext cx="1590617" cy="1907305"/>
          </a:xfrm>
          <a:custGeom>
            <a:rect b="b" l="l" r="r" t="t"/>
            <a:pathLst>
              <a:path extrusionOk="0" h="1861" w="1552">
                <a:moveTo>
                  <a:pt x="1332" y="1861"/>
                </a:moveTo>
                <a:lnTo>
                  <a:pt x="0" y="1686"/>
                </a:lnTo>
                <a:lnTo>
                  <a:pt x="222" y="0"/>
                </a:lnTo>
                <a:lnTo>
                  <a:pt x="1552" y="174"/>
                </a:lnTo>
                <a:lnTo>
                  <a:pt x="1332" y="1861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58"/>
          <p:cNvSpPr/>
          <p:nvPr/>
        </p:nvSpPr>
        <p:spPr>
          <a:xfrm>
            <a:off x="6025756" y="1174755"/>
            <a:ext cx="1590617" cy="1907305"/>
          </a:xfrm>
          <a:custGeom>
            <a:rect b="b" l="l" r="r" t="t"/>
            <a:pathLst>
              <a:path extrusionOk="0" h="1861" w="1552">
                <a:moveTo>
                  <a:pt x="1332" y="1861"/>
                </a:moveTo>
                <a:lnTo>
                  <a:pt x="0" y="1686"/>
                </a:lnTo>
                <a:lnTo>
                  <a:pt x="222" y="0"/>
                </a:lnTo>
                <a:lnTo>
                  <a:pt x="1552" y="174"/>
                </a:lnTo>
                <a:lnTo>
                  <a:pt x="1332" y="1861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58"/>
          <p:cNvSpPr/>
          <p:nvPr/>
        </p:nvSpPr>
        <p:spPr>
          <a:xfrm>
            <a:off x="7204370" y="1424826"/>
            <a:ext cx="274668" cy="1096623"/>
          </a:xfrm>
          <a:custGeom>
            <a:rect b="b" l="l" r="r" t="t"/>
            <a:pathLst>
              <a:path extrusionOk="0" h="1070" w="268">
                <a:moveTo>
                  <a:pt x="130" y="1070"/>
                </a:moveTo>
                <a:lnTo>
                  <a:pt x="0" y="1052"/>
                </a:lnTo>
                <a:lnTo>
                  <a:pt x="138" y="0"/>
                </a:lnTo>
                <a:lnTo>
                  <a:pt x="268" y="18"/>
                </a:lnTo>
                <a:lnTo>
                  <a:pt x="130" y="107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8"/>
          <p:cNvSpPr/>
          <p:nvPr/>
        </p:nvSpPr>
        <p:spPr>
          <a:xfrm>
            <a:off x="7306858" y="1424826"/>
            <a:ext cx="172180" cy="313614"/>
          </a:xfrm>
          <a:custGeom>
            <a:rect b="b" l="l" r="r" t="t"/>
            <a:pathLst>
              <a:path extrusionOk="0" h="306" w="168">
                <a:moveTo>
                  <a:pt x="130" y="306"/>
                </a:moveTo>
                <a:lnTo>
                  <a:pt x="0" y="288"/>
                </a:lnTo>
                <a:lnTo>
                  <a:pt x="38" y="0"/>
                </a:lnTo>
                <a:lnTo>
                  <a:pt x="168" y="18"/>
                </a:lnTo>
                <a:lnTo>
                  <a:pt x="130" y="306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58"/>
          <p:cNvSpPr/>
          <p:nvPr/>
        </p:nvSpPr>
        <p:spPr>
          <a:xfrm>
            <a:off x="6970696" y="1621604"/>
            <a:ext cx="245972" cy="869099"/>
          </a:xfrm>
          <a:custGeom>
            <a:rect b="b" l="l" r="r" t="t"/>
            <a:pathLst>
              <a:path extrusionOk="0" h="848" w="240">
                <a:moveTo>
                  <a:pt x="130" y="848"/>
                </a:moveTo>
                <a:lnTo>
                  <a:pt x="0" y="830"/>
                </a:lnTo>
                <a:lnTo>
                  <a:pt x="110" y="0"/>
                </a:lnTo>
                <a:lnTo>
                  <a:pt x="240" y="16"/>
                </a:lnTo>
                <a:lnTo>
                  <a:pt x="130" y="848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58"/>
          <p:cNvSpPr/>
          <p:nvPr/>
        </p:nvSpPr>
        <p:spPr>
          <a:xfrm>
            <a:off x="7052688" y="1621603"/>
            <a:ext cx="163981" cy="245972"/>
          </a:xfrm>
          <a:custGeom>
            <a:rect b="b" l="l" r="r" t="t"/>
            <a:pathLst>
              <a:path extrusionOk="0" h="240" w="160">
                <a:moveTo>
                  <a:pt x="130" y="240"/>
                </a:moveTo>
                <a:lnTo>
                  <a:pt x="0" y="224"/>
                </a:lnTo>
                <a:lnTo>
                  <a:pt x="30" y="0"/>
                </a:lnTo>
                <a:lnTo>
                  <a:pt x="160" y="16"/>
                </a:lnTo>
                <a:lnTo>
                  <a:pt x="130" y="24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58"/>
          <p:cNvSpPr/>
          <p:nvPr/>
        </p:nvSpPr>
        <p:spPr>
          <a:xfrm>
            <a:off x="6737024" y="1814282"/>
            <a:ext cx="217275" cy="645676"/>
          </a:xfrm>
          <a:custGeom>
            <a:rect b="b" l="l" r="r" t="t"/>
            <a:pathLst>
              <a:path extrusionOk="0" h="630" w="212">
                <a:moveTo>
                  <a:pt x="130" y="630"/>
                </a:moveTo>
                <a:lnTo>
                  <a:pt x="0" y="612"/>
                </a:lnTo>
                <a:lnTo>
                  <a:pt x="82" y="0"/>
                </a:lnTo>
                <a:lnTo>
                  <a:pt x="212" y="18"/>
                </a:lnTo>
                <a:lnTo>
                  <a:pt x="130" y="63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58"/>
          <p:cNvSpPr/>
          <p:nvPr/>
        </p:nvSpPr>
        <p:spPr>
          <a:xfrm>
            <a:off x="6800566" y="1814282"/>
            <a:ext cx="153732" cy="163981"/>
          </a:xfrm>
          <a:custGeom>
            <a:rect b="b" l="l" r="r" t="t"/>
            <a:pathLst>
              <a:path extrusionOk="0" h="160" w="150">
                <a:moveTo>
                  <a:pt x="130" y="160"/>
                </a:moveTo>
                <a:lnTo>
                  <a:pt x="0" y="144"/>
                </a:lnTo>
                <a:lnTo>
                  <a:pt x="20" y="0"/>
                </a:lnTo>
                <a:lnTo>
                  <a:pt x="150" y="18"/>
                </a:lnTo>
                <a:lnTo>
                  <a:pt x="130" y="16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58"/>
          <p:cNvSpPr/>
          <p:nvPr/>
        </p:nvSpPr>
        <p:spPr>
          <a:xfrm>
            <a:off x="6505400" y="2078701"/>
            <a:ext cx="176280" cy="350510"/>
          </a:xfrm>
          <a:custGeom>
            <a:rect b="b" l="l" r="r" t="t"/>
            <a:pathLst>
              <a:path extrusionOk="0" h="342" w="172">
                <a:moveTo>
                  <a:pt x="130" y="342"/>
                </a:moveTo>
                <a:lnTo>
                  <a:pt x="0" y="324"/>
                </a:lnTo>
                <a:lnTo>
                  <a:pt x="42" y="0"/>
                </a:lnTo>
                <a:lnTo>
                  <a:pt x="172" y="16"/>
                </a:lnTo>
                <a:lnTo>
                  <a:pt x="130" y="342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58"/>
          <p:cNvSpPr/>
          <p:nvPr/>
        </p:nvSpPr>
        <p:spPr>
          <a:xfrm>
            <a:off x="6542296" y="2078701"/>
            <a:ext cx="139384" cy="73792"/>
          </a:xfrm>
          <a:custGeom>
            <a:rect b="b" l="l" r="r" t="t"/>
            <a:pathLst>
              <a:path extrusionOk="0" h="72" w="136">
                <a:moveTo>
                  <a:pt x="128" y="72"/>
                </a:moveTo>
                <a:lnTo>
                  <a:pt x="0" y="54"/>
                </a:lnTo>
                <a:lnTo>
                  <a:pt x="6" y="0"/>
                </a:lnTo>
                <a:lnTo>
                  <a:pt x="136" y="16"/>
                </a:lnTo>
                <a:lnTo>
                  <a:pt x="128" y="72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58"/>
          <p:cNvSpPr/>
          <p:nvPr/>
        </p:nvSpPr>
        <p:spPr>
          <a:xfrm>
            <a:off x="6234832" y="2246781"/>
            <a:ext cx="100439" cy="36896"/>
          </a:xfrm>
          <a:custGeom>
            <a:rect b="b" l="l" r="r" t="t"/>
            <a:pathLst>
              <a:path extrusionOk="0" h="36" w="98">
                <a:moveTo>
                  <a:pt x="94" y="36"/>
                </a:moveTo>
                <a:lnTo>
                  <a:pt x="0" y="24"/>
                </a:lnTo>
                <a:lnTo>
                  <a:pt x="4" y="0"/>
                </a:lnTo>
                <a:lnTo>
                  <a:pt x="98" y="12"/>
                </a:lnTo>
                <a:lnTo>
                  <a:pt x="94" y="36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58"/>
          <p:cNvSpPr/>
          <p:nvPr/>
        </p:nvSpPr>
        <p:spPr>
          <a:xfrm>
            <a:off x="6243031" y="2185289"/>
            <a:ext cx="170130" cy="47144"/>
          </a:xfrm>
          <a:custGeom>
            <a:rect b="b" l="l" r="r" t="t"/>
            <a:pathLst>
              <a:path extrusionOk="0" h="46" w="166">
                <a:moveTo>
                  <a:pt x="162" y="46"/>
                </a:moveTo>
                <a:lnTo>
                  <a:pt x="0" y="24"/>
                </a:lnTo>
                <a:lnTo>
                  <a:pt x="4" y="0"/>
                </a:lnTo>
                <a:lnTo>
                  <a:pt x="166" y="22"/>
                </a:lnTo>
                <a:lnTo>
                  <a:pt x="162" y="46"/>
                </a:lnTo>
                <a:close/>
              </a:path>
            </a:pathLst>
          </a:custGeom>
          <a:solidFill>
            <a:srgbClr val="FEBE1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58"/>
          <p:cNvSpPr/>
          <p:nvPr/>
        </p:nvSpPr>
        <p:spPr>
          <a:xfrm>
            <a:off x="6251230" y="2123795"/>
            <a:ext cx="170130" cy="45095"/>
          </a:xfrm>
          <a:custGeom>
            <a:rect b="b" l="l" r="r" t="t"/>
            <a:pathLst>
              <a:path extrusionOk="0" h="44" w="166">
                <a:moveTo>
                  <a:pt x="162" y="44"/>
                </a:moveTo>
                <a:lnTo>
                  <a:pt x="0" y="24"/>
                </a:lnTo>
                <a:lnTo>
                  <a:pt x="4" y="0"/>
                </a:lnTo>
                <a:lnTo>
                  <a:pt x="166" y="22"/>
                </a:lnTo>
                <a:lnTo>
                  <a:pt x="162" y="44"/>
                </a:lnTo>
                <a:close/>
              </a:path>
            </a:pathLst>
          </a:custGeom>
          <a:solidFill>
            <a:srgbClr val="FEBE1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58"/>
          <p:cNvSpPr/>
          <p:nvPr/>
        </p:nvSpPr>
        <p:spPr>
          <a:xfrm>
            <a:off x="6259429" y="2062303"/>
            <a:ext cx="170130" cy="45095"/>
          </a:xfrm>
          <a:custGeom>
            <a:rect b="b" l="l" r="r" t="t"/>
            <a:pathLst>
              <a:path extrusionOk="0" h="44" w="166">
                <a:moveTo>
                  <a:pt x="162" y="44"/>
                </a:moveTo>
                <a:lnTo>
                  <a:pt x="0" y="24"/>
                </a:lnTo>
                <a:lnTo>
                  <a:pt x="4" y="0"/>
                </a:lnTo>
                <a:lnTo>
                  <a:pt x="166" y="20"/>
                </a:lnTo>
                <a:lnTo>
                  <a:pt x="162" y="44"/>
                </a:lnTo>
                <a:close/>
              </a:path>
            </a:pathLst>
          </a:custGeom>
          <a:solidFill>
            <a:srgbClr val="FEBE1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58"/>
          <p:cNvSpPr/>
          <p:nvPr/>
        </p:nvSpPr>
        <p:spPr>
          <a:xfrm>
            <a:off x="6267628" y="2000809"/>
            <a:ext cx="170130" cy="45095"/>
          </a:xfrm>
          <a:custGeom>
            <a:rect b="b" l="l" r="r" t="t"/>
            <a:pathLst>
              <a:path extrusionOk="0" h="44" w="166">
                <a:moveTo>
                  <a:pt x="162" y="44"/>
                </a:moveTo>
                <a:lnTo>
                  <a:pt x="0" y="22"/>
                </a:lnTo>
                <a:lnTo>
                  <a:pt x="4" y="0"/>
                </a:lnTo>
                <a:lnTo>
                  <a:pt x="166" y="20"/>
                </a:lnTo>
                <a:lnTo>
                  <a:pt x="162" y="44"/>
                </a:lnTo>
                <a:close/>
              </a:path>
            </a:pathLst>
          </a:custGeom>
          <a:solidFill>
            <a:srgbClr val="FEBE1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58"/>
          <p:cNvSpPr/>
          <p:nvPr/>
        </p:nvSpPr>
        <p:spPr>
          <a:xfrm>
            <a:off x="6275827" y="1937268"/>
            <a:ext cx="170130" cy="47144"/>
          </a:xfrm>
          <a:custGeom>
            <a:rect b="b" l="l" r="r" t="t"/>
            <a:pathLst>
              <a:path extrusionOk="0" h="46" w="166">
                <a:moveTo>
                  <a:pt x="162" y="46"/>
                </a:moveTo>
                <a:lnTo>
                  <a:pt x="0" y="24"/>
                </a:lnTo>
                <a:lnTo>
                  <a:pt x="2" y="0"/>
                </a:lnTo>
                <a:lnTo>
                  <a:pt x="166" y="22"/>
                </a:lnTo>
                <a:lnTo>
                  <a:pt x="162" y="46"/>
                </a:lnTo>
                <a:close/>
              </a:path>
            </a:pathLst>
          </a:custGeom>
          <a:solidFill>
            <a:srgbClr val="FEBE1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8"/>
          <p:cNvSpPr/>
          <p:nvPr/>
        </p:nvSpPr>
        <p:spPr>
          <a:xfrm>
            <a:off x="6284026" y="1875775"/>
            <a:ext cx="170130" cy="47144"/>
          </a:xfrm>
          <a:custGeom>
            <a:rect b="b" l="l" r="r" t="t"/>
            <a:pathLst>
              <a:path extrusionOk="0" h="46" w="166">
                <a:moveTo>
                  <a:pt x="162" y="46"/>
                </a:moveTo>
                <a:lnTo>
                  <a:pt x="0" y="24"/>
                </a:lnTo>
                <a:lnTo>
                  <a:pt x="2" y="0"/>
                </a:lnTo>
                <a:lnTo>
                  <a:pt x="166" y="22"/>
                </a:lnTo>
                <a:lnTo>
                  <a:pt x="162" y="46"/>
                </a:lnTo>
                <a:close/>
              </a:path>
            </a:pathLst>
          </a:custGeom>
          <a:solidFill>
            <a:srgbClr val="FEBE1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8"/>
          <p:cNvSpPr/>
          <p:nvPr/>
        </p:nvSpPr>
        <p:spPr>
          <a:xfrm>
            <a:off x="6292225" y="1814282"/>
            <a:ext cx="170130" cy="47144"/>
          </a:xfrm>
          <a:custGeom>
            <a:rect b="b" l="l" r="r" t="t"/>
            <a:pathLst>
              <a:path extrusionOk="0" h="46" w="166">
                <a:moveTo>
                  <a:pt x="162" y="46"/>
                </a:moveTo>
                <a:lnTo>
                  <a:pt x="0" y="24"/>
                </a:lnTo>
                <a:lnTo>
                  <a:pt x="2" y="0"/>
                </a:lnTo>
                <a:lnTo>
                  <a:pt x="166" y="22"/>
                </a:lnTo>
                <a:lnTo>
                  <a:pt x="162" y="46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8"/>
          <p:cNvSpPr/>
          <p:nvPr/>
        </p:nvSpPr>
        <p:spPr>
          <a:xfrm>
            <a:off x="6300424" y="1580608"/>
            <a:ext cx="192678" cy="211126"/>
          </a:xfrm>
          <a:custGeom>
            <a:rect b="b" l="l" r="r" t="t"/>
            <a:pathLst>
              <a:path extrusionOk="0" h="206" w="188">
                <a:moveTo>
                  <a:pt x="164" y="206"/>
                </a:moveTo>
                <a:lnTo>
                  <a:pt x="0" y="186"/>
                </a:lnTo>
                <a:lnTo>
                  <a:pt x="24" y="0"/>
                </a:lnTo>
                <a:lnTo>
                  <a:pt x="188" y="22"/>
                </a:lnTo>
                <a:lnTo>
                  <a:pt x="164" y="206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8"/>
          <p:cNvSpPr/>
          <p:nvPr/>
        </p:nvSpPr>
        <p:spPr>
          <a:xfrm>
            <a:off x="6183587" y="2570644"/>
            <a:ext cx="274668" cy="274668"/>
          </a:xfrm>
          <a:custGeom>
            <a:rect b="b" l="l" r="r" t="t"/>
            <a:pathLst>
              <a:path extrusionOk="0" h="268" w="268">
                <a:moveTo>
                  <a:pt x="152" y="0"/>
                </a:moveTo>
                <a:lnTo>
                  <a:pt x="152" y="0"/>
                </a:lnTo>
                <a:lnTo>
                  <a:pt x="138" y="0"/>
                </a:lnTo>
                <a:lnTo>
                  <a:pt x="124" y="0"/>
                </a:lnTo>
                <a:lnTo>
                  <a:pt x="112" y="2"/>
                </a:lnTo>
                <a:lnTo>
                  <a:pt x="98" y="4"/>
                </a:lnTo>
                <a:lnTo>
                  <a:pt x="86" y="8"/>
                </a:lnTo>
                <a:lnTo>
                  <a:pt x="74" y="14"/>
                </a:lnTo>
                <a:lnTo>
                  <a:pt x="64" y="20"/>
                </a:lnTo>
                <a:lnTo>
                  <a:pt x="52" y="28"/>
                </a:lnTo>
                <a:lnTo>
                  <a:pt x="42" y="36"/>
                </a:lnTo>
                <a:lnTo>
                  <a:pt x="34" y="44"/>
                </a:lnTo>
                <a:lnTo>
                  <a:pt x="26" y="54"/>
                </a:lnTo>
                <a:lnTo>
                  <a:pt x="18" y="66"/>
                </a:lnTo>
                <a:lnTo>
                  <a:pt x="12" y="78"/>
                </a:lnTo>
                <a:lnTo>
                  <a:pt x="8" y="90"/>
                </a:lnTo>
                <a:lnTo>
                  <a:pt x="4" y="102"/>
                </a:lnTo>
                <a:lnTo>
                  <a:pt x="2" y="116"/>
                </a:lnTo>
                <a:lnTo>
                  <a:pt x="2" y="116"/>
                </a:lnTo>
                <a:lnTo>
                  <a:pt x="0" y="130"/>
                </a:lnTo>
                <a:lnTo>
                  <a:pt x="0" y="144"/>
                </a:lnTo>
                <a:lnTo>
                  <a:pt x="2" y="156"/>
                </a:lnTo>
                <a:lnTo>
                  <a:pt x="6" y="170"/>
                </a:lnTo>
                <a:lnTo>
                  <a:pt x="10" y="182"/>
                </a:lnTo>
                <a:lnTo>
                  <a:pt x="14" y="194"/>
                </a:lnTo>
                <a:lnTo>
                  <a:pt x="20" y="204"/>
                </a:lnTo>
                <a:lnTo>
                  <a:pt x="28" y="216"/>
                </a:lnTo>
                <a:lnTo>
                  <a:pt x="36" y="224"/>
                </a:lnTo>
                <a:lnTo>
                  <a:pt x="46" y="234"/>
                </a:lnTo>
                <a:lnTo>
                  <a:pt x="56" y="242"/>
                </a:lnTo>
                <a:lnTo>
                  <a:pt x="66" y="250"/>
                </a:lnTo>
                <a:lnTo>
                  <a:pt x="78" y="256"/>
                </a:lnTo>
                <a:lnTo>
                  <a:pt x="90" y="260"/>
                </a:lnTo>
                <a:lnTo>
                  <a:pt x="104" y="264"/>
                </a:lnTo>
                <a:lnTo>
                  <a:pt x="118" y="266"/>
                </a:lnTo>
                <a:lnTo>
                  <a:pt x="118" y="266"/>
                </a:lnTo>
                <a:lnTo>
                  <a:pt x="130" y="268"/>
                </a:lnTo>
                <a:lnTo>
                  <a:pt x="144" y="268"/>
                </a:lnTo>
                <a:lnTo>
                  <a:pt x="158" y="266"/>
                </a:lnTo>
                <a:lnTo>
                  <a:pt x="170" y="262"/>
                </a:lnTo>
                <a:lnTo>
                  <a:pt x="182" y="258"/>
                </a:lnTo>
                <a:lnTo>
                  <a:pt x="194" y="254"/>
                </a:lnTo>
                <a:lnTo>
                  <a:pt x="206" y="248"/>
                </a:lnTo>
                <a:lnTo>
                  <a:pt x="216" y="240"/>
                </a:lnTo>
                <a:lnTo>
                  <a:pt x="226" y="232"/>
                </a:lnTo>
                <a:lnTo>
                  <a:pt x="236" y="222"/>
                </a:lnTo>
                <a:lnTo>
                  <a:pt x="244" y="212"/>
                </a:lnTo>
                <a:lnTo>
                  <a:pt x="250" y="202"/>
                </a:lnTo>
                <a:lnTo>
                  <a:pt x="256" y="190"/>
                </a:lnTo>
                <a:lnTo>
                  <a:pt x="262" y="178"/>
                </a:lnTo>
                <a:lnTo>
                  <a:pt x="266" y="164"/>
                </a:lnTo>
                <a:lnTo>
                  <a:pt x="268" y="150"/>
                </a:lnTo>
                <a:lnTo>
                  <a:pt x="134" y="134"/>
                </a:lnTo>
                <a:lnTo>
                  <a:pt x="152" y="0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8"/>
          <p:cNvSpPr/>
          <p:nvPr/>
        </p:nvSpPr>
        <p:spPr>
          <a:xfrm>
            <a:off x="6345519" y="2552196"/>
            <a:ext cx="137334" cy="153732"/>
          </a:xfrm>
          <a:custGeom>
            <a:rect b="b" l="l" r="r" t="t"/>
            <a:pathLst>
              <a:path extrusionOk="0" h="150" w="134">
                <a:moveTo>
                  <a:pt x="18" y="0"/>
                </a:moveTo>
                <a:lnTo>
                  <a:pt x="18" y="0"/>
                </a:lnTo>
                <a:lnTo>
                  <a:pt x="0" y="132"/>
                </a:lnTo>
                <a:lnTo>
                  <a:pt x="134" y="150"/>
                </a:lnTo>
                <a:lnTo>
                  <a:pt x="134" y="150"/>
                </a:lnTo>
                <a:lnTo>
                  <a:pt x="134" y="136"/>
                </a:lnTo>
                <a:lnTo>
                  <a:pt x="134" y="124"/>
                </a:lnTo>
                <a:lnTo>
                  <a:pt x="132" y="110"/>
                </a:lnTo>
                <a:lnTo>
                  <a:pt x="130" y="98"/>
                </a:lnTo>
                <a:lnTo>
                  <a:pt x="126" y="84"/>
                </a:lnTo>
                <a:lnTo>
                  <a:pt x="120" y="74"/>
                </a:lnTo>
                <a:lnTo>
                  <a:pt x="114" y="62"/>
                </a:lnTo>
                <a:lnTo>
                  <a:pt x="108" y="52"/>
                </a:lnTo>
                <a:lnTo>
                  <a:pt x="98" y="42"/>
                </a:lnTo>
                <a:lnTo>
                  <a:pt x="90" y="32"/>
                </a:lnTo>
                <a:lnTo>
                  <a:pt x="80" y="24"/>
                </a:lnTo>
                <a:lnTo>
                  <a:pt x="68" y="18"/>
                </a:lnTo>
                <a:lnTo>
                  <a:pt x="56" y="12"/>
                </a:lnTo>
                <a:lnTo>
                  <a:pt x="44" y="6"/>
                </a:lnTo>
                <a:lnTo>
                  <a:pt x="32" y="2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58"/>
          <p:cNvSpPr/>
          <p:nvPr/>
        </p:nvSpPr>
        <p:spPr>
          <a:xfrm>
            <a:off x="7009642" y="2679281"/>
            <a:ext cx="223424" cy="273644"/>
          </a:xfrm>
          <a:custGeom>
            <a:rect b="b" l="l" r="r" t="t"/>
            <a:pathLst>
              <a:path extrusionOk="0" h="267" w="218">
                <a:moveTo>
                  <a:pt x="136" y="134"/>
                </a:moveTo>
                <a:lnTo>
                  <a:pt x="154" y="0"/>
                </a:lnTo>
                <a:lnTo>
                  <a:pt x="152" y="0"/>
                </a:lnTo>
                <a:lnTo>
                  <a:pt x="152" y="0"/>
                </a:lnTo>
                <a:lnTo>
                  <a:pt x="138" y="0"/>
                </a:lnTo>
                <a:lnTo>
                  <a:pt x="126" y="0"/>
                </a:lnTo>
                <a:lnTo>
                  <a:pt x="112" y="2"/>
                </a:lnTo>
                <a:lnTo>
                  <a:pt x="100" y="4"/>
                </a:lnTo>
                <a:lnTo>
                  <a:pt x="86" y="8"/>
                </a:lnTo>
                <a:lnTo>
                  <a:pt x="76" y="14"/>
                </a:lnTo>
                <a:lnTo>
                  <a:pt x="64" y="20"/>
                </a:lnTo>
                <a:lnTo>
                  <a:pt x="54" y="26"/>
                </a:lnTo>
                <a:lnTo>
                  <a:pt x="44" y="36"/>
                </a:lnTo>
                <a:lnTo>
                  <a:pt x="34" y="44"/>
                </a:lnTo>
                <a:lnTo>
                  <a:pt x="26" y="54"/>
                </a:lnTo>
                <a:lnTo>
                  <a:pt x="20" y="66"/>
                </a:lnTo>
                <a:lnTo>
                  <a:pt x="14" y="78"/>
                </a:lnTo>
                <a:lnTo>
                  <a:pt x="8" y="90"/>
                </a:lnTo>
                <a:lnTo>
                  <a:pt x="4" y="102"/>
                </a:lnTo>
                <a:lnTo>
                  <a:pt x="2" y="116"/>
                </a:lnTo>
                <a:lnTo>
                  <a:pt x="2" y="116"/>
                </a:lnTo>
                <a:lnTo>
                  <a:pt x="0" y="130"/>
                </a:lnTo>
                <a:lnTo>
                  <a:pt x="2" y="144"/>
                </a:lnTo>
                <a:lnTo>
                  <a:pt x="2" y="156"/>
                </a:lnTo>
                <a:lnTo>
                  <a:pt x="6" y="170"/>
                </a:lnTo>
                <a:lnTo>
                  <a:pt x="10" y="182"/>
                </a:lnTo>
                <a:lnTo>
                  <a:pt x="14" y="194"/>
                </a:lnTo>
                <a:lnTo>
                  <a:pt x="22" y="204"/>
                </a:lnTo>
                <a:lnTo>
                  <a:pt x="28" y="216"/>
                </a:lnTo>
                <a:lnTo>
                  <a:pt x="36" y="224"/>
                </a:lnTo>
                <a:lnTo>
                  <a:pt x="46" y="234"/>
                </a:lnTo>
                <a:lnTo>
                  <a:pt x="56" y="241"/>
                </a:lnTo>
                <a:lnTo>
                  <a:pt x="68" y="249"/>
                </a:lnTo>
                <a:lnTo>
                  <a:pt x="78" y="255"/>
                </a:lnTo>
                <a:lnTo>
                  <a:pt x="90" y="259"/>
                </a:lnTo>
                <a:lnTo>
                  <a:pt x="104" y="263"/>
                </a:lnTo>
                <a:lnTo>
                  <a:pt x="118" y="265"/>
                </a:lnTo>
                <a:lnTo>
                  <a:pt x="118" y="265"/>
                </a:lnTo>
                <a:lnTo>
                  <a:pt x="132" y="267"/>
                </a:lnTo>
                <a:lnTo>
                  <a:pt x="144" y="267"/>
                </a:lnTo>
                <a:lnTo>
                  <a:pt x="158" y="265"/>
                </a:lnTo>
                <a:lnTo>
                  <a:pt x="172" y="261"/>
                </a:lnTo>
                <a:lnTo>
                  <a:pt x="184" y="257"/>
                </a:lnTo>
                <a:lnTo>
                  <a:pt x="196" y="253"/>
                </a:lnTo>
                <a:lnTo>
                  <a:pt x="206" y="245"/>
                </a:lnTo>
                <a:lnTo>
                  <a:pt x="218" y="239"/>
                </a:lnTo>
                <a:lnTo>
                  <a:pt x="136" y="134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8"/>
          <p:cNvSpPr/>
          <p:nvPr/>
        </p:nvSpPr>
        <p:spPr>
          <a:xfrm>
            <a:off x="7173624" y="2666983"/>
            <a:ext cx="135284" cy="243922"/>
          </a:xfrm>
          <a:custGeom>
            <a:rect b="b" l="l" r="r" t="t"/>
            <a:pathLst>
              <a:path extrusionOk="0" h="238" w="132">
                <a:moveTo>
                  <a:pt x="80" y="238"/>
                </a:moveTo>
                <a:lnTo>
                  <a:pt x="80" y="238"/>
                </a:lnTo>
                <a:lnTo>
                  <a:pt x="90" y="230"/>
                </a:lnTo>
                <a:lnTo>
                  <a:pt x="98" y="222"/>
                </a:lnTo>
                <a:lnTo>
                  <a:pt x="106" y="212"/>
                </a:lnTo>
                <a:lnTo>
                  <a:pt x="114" y="200"/>
                </a:lnTo>
                <a:lnTo>
                  <a:pt x="120" y="188"/>
                </a:lnTo>
                <a:lnTo>
                  <a:pt x="124" y="176"/>
                </a:lnTo>
                <a:lnTo>
                  <a:pt x="128" y="164"/>
                </a:lnTo>
                <a:lnTo>
                  <a:pt x="130" y="150"/>
                </a:lnTo>
                <a:lnTo>
                  <a:pt x="130" y="150"/>
                </a:lnTo>
                <a:lnTo>
                  <a:pt x="132" y="136"/>
                </a:lnTo>
                <a:lnTo>
                  <a:pt x="132" y="124"/>
                </a:lnTo>
                <a:lnTo>
                  <a:pt x="130" y="110"/>
                </a:lnTo>
                <a:lnTo>
                  <a:pt x="128" y="98"/>
                </a:lnTo>
                <a:lnTo>
                  <a:pt x="124" y="86"/>
                </a:lnTo>
                <a:lnTo>
                  <a:pt x="118" y="74"/>
                </a:lnTo>
                <a:lnTo>
                  <a:pt x="112" y="62"/>
                </a:lnTo>
                <a:lnTo>
                  <a:pt x="104" y="52"/>
                </a:lnTo>
                <a:lnTo>
                  <a:pt x="96" y="42"/>
                </a:lnTo>
                <a:lnTo>
                  <a:pt x="88" y="34"/>
                </a:lnTo>
                <a:lnTo>
                  <a:pt x="78" y="24"/>
                </a:lnTo>
                <a:lnTo>
                  <a:pt x="66" y="18"/>
                </a:lnTo>
                <a:lnTo>
                  <a:pt x="56" y="12"/>
                </a:lnTo>
                <a:lnTo>
                  <a:pt x="42" y="6"/>
                </a:lnTo>
                <a:lnTo>
                  <a:pt x="30" y="2"/>
                </a:lnTo>
                <a:lnTo>
                  <a:pt x="16" y="0"/>
                </a:lnTo>
                <a:lnTo>
                  <a:pt x="0" y="134"/>
                </a:lnTo>
                <a:lnTo>
                  <a:pt x="80" y="238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58"/>
          <p:cNvSpPr/>
          <p:nvPr/>
        </p:nvSpPr>
        <p:spPr>
          <a:xfrm>
            <a:off x="6597640" y="2623937"/>
            <a:ext cx="274668" cy="274668"/>
          </a:xfrm>
          <a:custGeom>
            <a:rect b="b" l="l" r="r" t="t"/>
            <a:pathLst>
              <a:path extrusionOk="0" h="268" w="268">
                <a:moveTo>
                  <a:pt x="136" y="134"/>
                </a:moveTo>
                <a:lnTo>
                  <a:pt x="152" y="2"/>
                </a:lnTo>
                <a:lnTo>
                  <a:pt x="152" y="2"/>
                </a:lnTo>
                <a:lnTo>
                  <a:pt x="152" y="2"/>
                </a:lnTo>
                <a:lnTo>
                  <a:pt x="138" y="0"/>
                </a:lnTo>
                <a:lnTo>
                  <a:pt x="124" y="0"/>
                </a:lnTo>
                <a:lnTo>
                  <a:pt x="110" y="2"/>
                </a:lnTo>
                <a:lnTo>
                  <a:pt x="98" y="4"/>
                </a:lnTo>
                <a:lnTo>
                  <a:pt x="86" y="8"/>
                </a:lnTo>
                <a:lnTo>
                  <a:pt x="74" y="14"/>
                </a:lnTo>
                <a:lnTo>
                  <a:pt x="62" y="20"/>
                </a:lnTo>
                <a:lnTo>
                  <a:pt x="52" y="28"/>
                </a:lnTo>
                <a:lnTo>
                  <a:pt x="42" y="36"/>
                </a:lnTo>
                <a:lnTo>
                  <a:pt x="34" y="46"/>
                </a:lnTo>
                <a:lnTo>
                  <a:pt x="26" y="56"/>
                </a:lnTo>
                <a:lnTo>
                  <a:pt x="18" y="66"/>
                </a:lnTo>
                <a:lnTo>
                  <a:pt x="12" y="78"/>
                </a:lnTo>
                <a:lnTo>
                  <a:pt x="6" y="90"/>
                </a:lnTo>
                <a:lnTo>
                  <a:pt x="4" y="104"/>
                </a:lnTo>
                <a:lnTo>
                  <a:pt x="0" y="116"/>
                </a:lnTo>
                <a:lnTo>
                  <a:pt x="0" y="116"/>
                </a:lnTo>
                <a:lnTo>
                  <a:pt x="0" y="130"/>
                </a:lnTo>
                <a:lnTo>
                  <a:pt x="0" y="144"/>
                </a:lnTo>
                <a:lnTo>
                  <a:pt x="2" y="158"/>
                </a:lnTo>
                <a:lnTo>
                  <a:pt x="4" y="170"/>
                </a:lnTo>
                <a:lnTo>
                  <a:pt x="8" y="182"/>
                </a:lnTo>
                <a:lnTo>
                  <a:pt x="14" y="194"/>
                </a:lnTo>
                <a:lnTo>
                  <a:pt x="20" y="206"/>
                </a:lnTo>
                <a:lnTo>
                  <a:pt x="28" y="216"/>
                </a:lnTo>
                <a:lnTo>
                  <a:pt x="36" y="226"/>
                </a:lnTo>
                <a:lnTo>
                  <a:pt x="44" y="234"/>
                </a:lnTo>
                <a:lnTo>
                  <a:pt x="54" y="244"/>
                </a:lnTo>
                <a:lnTo>
                  <a:pt x="66" y="250"/>
                </a:lnTo>
                <a:lnTo>
                  <a:pt x="78" y="256"/>
                </a:lnTo>
                <a:lnTo>
                  <a:pt x="90" y="262"/>
                </a:lnTo>
                <a:lnTo>
                  <a:pt x="102" y="264"/>
                </a:lnTo>
                <a:lnTo>
                  <a:pt x="116" y="268"/>
                </a:lnTo>
                <a:lnTo>
                  <a:pt x="116" y="268"/>
                </a:lnTo>
                <a:lnTo>
                  <a:pt x="130" y="268"/>
                </a:lnTo>
                <a:lnTo>
                  <a:pt x="144" y="268"/>
                </a:lnTo>
                <a:lnTo>
                  <a:pt x="156" y="266"/>
                </a:lnTo>
                <a:lnTo>
                  <a:pt x="170" y="264"/>
                </a:lnTo>
                <a:lnTo>
                  <a:pt x="182" y="260"/>
                </a:lnTo>
                <a:lnTo>
                  <a:pt x="194" y="254"/>
                </a:lnTo>
                <a:lnTo>
                  <a:pt x="204" y="248"/>
                </a:lnTo>
                <a:lnTo>
                  <a:pt x="216" y="240"/>
                </a:lnTo>
                <a:lnTo>
                  <a:pt x="226" y="232"/>
                </a:lnTo>
                <a:lnTo>
                  <a:pt x="234" y="224"/>
                </a:lnTo>
                <a:lnTo>
                  <a:pt x="242" y="214"/>
                </a:lnTo>
                <a:lnTo>
                  <a:pt x="250" y="202"/>
                </a:lnTo>
                <a:lnTo>
                  <a:pt x="256" y="190"/>
                </a:lnTo>
                <a:lnTo>
                  <a:pt x="260" y="178"/>
                </a:lnTo>
                <a:lnTo>
                  <a:pt x="264" y="166"/>
                </a:lnTo>
                <a:lnTo>
                  <a:pt x="266" y="152"/>
                </a:lnTo>
                <a:lnTo>
                  <a:pt x="266" y="152"/>
                </a:lnTo>
                <a:lnTo>
                  <a:pt x="268" y="128"/>
                </a:lnTo>
                <a:lnTo>
                  <a:pt x="264" y="106"/>
                </a:lnTo>
                <a:lnTo>
                  <a:pt x="258" y="84"/>
                </a:lnTo>
                <a:lnTo>
                  <a:pt x="248" y="64"/>
                </a:lnTo>
                <a:lnTo>
                  <a:pt x="136" y="134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8"/>
          <p:cNvSpPr/>
          <p:nvPr/>
        </p:nvSpPr>
        <p:spPr>
          <a:xfrm>
            <a:off x="6757521" y="2589092"/>
            <a:ext cx="116837" cy="137334"/>
          </a:xfrm>
          <a:custGeom>
            <a:rect b="b" l="l" r="r" t="t"/>
            <a:pathLst>
              <a:path extrusionOk="0" h="134" w="114">
                <a:moveTo>
                  <a:pt x="114" y="64"/>
                </a:moveTo>
                <a:lnTo>
                  <a:pt x="114" y="64"/>
                </a:lnTo>
                <a:lnTo>
                  <a:pt x="106" y="52"/>
                </a:lnTo>
                <a:lnTo>
                  <a:pt x="96" y="40"/>
                </a:lnTo>
                <a:lnTo>
                  <a:pt x="86" y="30"/>
                </a:lnTo>
                <a:lnTo>
                  <a:pt x="74" y="22"/>
                </a:lnTo>
                <a:lnTo>
                  <a:pt x="60" y="14"/>
                </a:lnTo>
                <a:lnTo>
                  <a:pt x="48" y="8"/>
                </a:lnTo>
                <a:lnTo>
                  <a:pt x="32" y="4"/>
                </a:lnTo>
                <a:lnTo>
                  <a:pt x="18" y="0"/>
                </a:lnTo>
                <a:lnTo>
                  <a:pt x="0" y="134"/>
                </a:lnTo>
                <a:lnTo>
                  <a:pt x="114" y="64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58"/>
          <p:cNvSpPr/>
          <p:nvPr/>
        </p:nvSpPr>
        <p:spPr>
          <a:xfrm>
            <a:off x="6974796" y="3032866"/>
            <a:ext cx="18448" cy="18448"/>
          </a:xfrm>
          <a:custGeom>
            <a:rect b="b" l="l" r="r" t="t"/>
            <a:pathLst>
              <a:path extrusionOk="0" h="18" w="18">
                <a:moveTo>
                  <a:pt x="18" y="12"/>
                </a:moveTo>
                <a:lnTo>
                  <a:pt x="18" y="12"/>
                </a:lnTo>
                <a:lnTo>
                  <a:pt x="16" y="16"/>
                </a:lnTo>
                <a:lnTo>
                  <a:pt x="14" y="18"/>
                </a:lnTo>
                <a:lnTo>
                  <a:pt x="10" y="18"/>
                </a:lnTo>
                <a:lnTo>
                  <a:pt x="8" y="18"/>
                </a:lnTo>
                <a:lnTo>
                  <a:pt x="8" y="18"/>
                </a:lnTo>
                <a:lnTo>
                  <a:pt x="4" y="18"/>
                </a:lnTo>
                <a:lnTo>
                  <a:pt x="2" y="14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14" y="2"/>
                </a:lnTo>
                <a:lnTo>
                  <a:pt x="18" y="4"/>
                </a:lnTo>
                <a:lnTo>
                  <a:pt x="18" y="8"/>
                </a:lnTo>
                <a:lnTo>
                  <a:pt x="18" y="12"/>
                </a:lnTo>
                <a:lnTo>
                  <a:pt x="18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58"/>
          <p:cNvSpPr/>
          <p:nvPr/>
        </p:nvSpPr>
        <p:spPr>
          <a:xfrm>
            <a:off x="6999393" y="3012369"/>
            <a:ext cx="20498" cy="18448"/>
          </a:xfrm>
          <a:custGeom>
            <a:rect b="b" l="l" r="r" t="t"/>
            <a:pathLst>
              <a:path extrusionOk="0" h="18" w="20">
                <a:moveTo>
                  <a:pt x="20" y="12"/>
                </a:moveTo>
                <a:lnTo>
                  <a:pt x="20" y="12"/>
                </a:lnTo>
                <a:lnTo>
                  <a:pt x="18" y="14"/>
                </a:lnTo>
                <a:lnTo>
                  <a:pt x="16" y="18"/>
                </a:lnTo>
                <a:lnTo>
                  <a:pt x="12" y="18"/>
                </a:lnTo>
                <a:lnTo>
                  <a:pt x="8" y="18"/>
                </a:lnTo>
                <a:lnTo>
                  <a:pt x="8" y="18"/>
                </a:lnTo>
                <a:lnTo>
                  <a:pt x="4" y="16"/>
                </a:lnTo>
                <a:lnTo>
                  <a:pt x="2" y="14"/>
                </a:lnTo>
                <a:lnTo>
                  <a:pt x="0" y="10"/>
                </a:lnTo>
                <a:lnTo>
                  <a:pt x="2" y="6"/>
                </a:lnTo>
                <a:lnTo>
                  <a:pt x="2" y="6"/>
                </a:lnTo>
                <a:lnTo>
                  <a:pt x="2" y="4"/>
                </a:lnTo>
                <a:lnTo>
                  <a:pt x="6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16" y="2"/>
                </a:lnTo>
                <a:lnTo>
                  <a:pt x="18" y="4"/>
                </a:lnTo>
                <a:lnTo>
                  <a:pt x="20" y="8"/>
                </a:lnTo>
                <a:lnTo>
                  <a:pt x="20" y="12"/>
                </a:ln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58"/>
          <p:cNvSpPr/>
          <p:nvPr/>
        </p:nvSpPr>
        <p:spPr>
          <a:xfrm>
            <a:off x="5812580" y="3922464"/>
            <a:ext cx="422252" cy="29926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58"/>
          <p:cNvSpPr/>
          <p:nvPr/>
        </p:nvSpPr>
        <p:spPr>
          <a:xfrm>
            <a:off x="5960163" y="3881468"/>
            <a:ext cx="131185" cy="49194"/>
          </a:xfrm>
          <a:custGeom>
            <a:rect b="b" l="l" r="r" t="t"/>
            <a:pathLst>
              <a:path extrusionOk="0" h="48" w="128">
                <a:moveTo>
                  <a:pt x="128" y="48"/>
                </a:moveTo>
                <a:lnTo>
                  <a:pt x="116" y="48"/>
                </a:lnTo>
                <a:lnTo>
                  <a:pt x="116" y="10"/>
                </a:lnTo>
                <a:lnTo>
                  <a:pt x="10" y="10"/>
                </a:lnTo>
                <a:lnTo>
                  <a:pt x="10" y="48"/>
                </a:lnTo>
                <a:lnTo>
                  <a:pt x="0" y="48"/>
                </a:lnTo>
                <a:lnTo>
                  <a:pt x="0" y="0"/>
                </a:lnTo>
                <a:lnTo>
                  <a:pt x="128" y="0"/>
                </a:lnTo>
                <a:lnTo>
                  <a:pt x="128" y="48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58"/>
          <p:cNvSpPr/>
          <p:nvPr/>
        </p:nvSpPr>
        <p:spPr>
          <a:xfrm>
            <a:off x="6343470" y="4518945"/>
            <a:ext cx="135284" cy="131185"/>
          </a:xfrm>
          <a:custGeom>
            <a:rect b="b" l="l" r="r" t="t"/>
            <a:pathLst>
              <a:path extrusionOk="0" h="128" w="132">
                <a:moveTo>
                  <a:pt x="36" y="0"/>
                </a:moveTo>
                <a:lnTo>
                  <a:pt x="54" y="60"/>
                </a:lnTo>
                <a:lnTo>
                  <a:pt x="96" y="100"/>
                </a:lnTo>
                <a:lnTo>
                  <a:pt x="96" y="100"/>
                </a:lnTo>
                <a:lnTo>
                  <a:pt x="104" y="102"/>
                </a:lnTo>
                <a:lnTo>
                  <a:pt x="122" y="106"/>
                </a:lnTo>
                <a:lnTo>
                  <a:pt x="122" y="106"/>
                </a:lnTo>
                <a:lnTo>
                  <a:pt x="130" y="110"/>
                </a:lnTo>
                <a:lnTo>
                  <a:pt x="132" y="112"/>
                </a:lnTo>
                <a:lnTo>
                  <a:pt x="132" y="114"/>
                </a:lnTo>
                <a:lnTo>
                  <a:pt x="132" y="114"/>
                </a:lnTo>
                <a:lnTo>
                  <a:pt x="130" y="118"/>
                </a:lnTo>
                <a:lnTo>
                  <a:pt x="124" y="120"/>
                </a:lnTo>
                <a:lnTo>
                  <a:pt x="124" y="120"/>
                </a:lnTo>
                <a:lnTo>
                  <a:pt x="104" y="126"/>
                </a:lnTo>
                <a:lnTo>
                  <a:pt x="92" y="128"/>
                </a:lnTo>
                <a:lnTo>
                  <a:pt x="40" y="122"/>
                </a:lnTo>
                <a:lnTo>
                  <a:pt x="40" y="122"/>
                </a:lnTo>
                <a:lnTo>
                  <a:pt x="32" y="122"/>
                </a:lnTo>
                <a:lnTo>
                  <a:pt x="32" y="122"/>
                </a:lnTo>
                <a:lnTo>
                  <a:pt x="16" y="124"/>
                </a:lnTo>
                <a:lnTo>
                  <a:pt x="10" y="122"/>
                </a:lnTo>
                <a:lnTo>
                  <a:pt x="4" y="120"/>
                </a:lnTo>
                <a:lnTo>
                  <a:pt x="4" y="120"/>
                </a:lnTo>
                <a:lnTo>
                  <a:pt x="2" y="118"/>
                </a:lnTo>
                <a:lnTo>
                  <a:pt x="2" y="112"/>
                </a:lnTo>
                <a:lnTo>
                  <a:pt x="0" y="102"/>
                </a:lnTo>
                <a:lnTo>
                  <a:pt x="0" y="102"/>
                </a:lnTo>
                <a:lnTo>
                  <a:pt x="2" y="82"/>
                </a:lnTo>
                <a:lnTo>
                  <a:pt x="0" y="2"/>
                </a:lnTo>
                <a:lnTo>
                  <a:pt x="36" y="0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58"/>
          <p:cNvSpPr/>
          <p:nvPr/>
        </p:nvSpPr>
        <p:spPr>
          <a:xfrm>
            <a:off x="6245081" y="3594501"/>
            <a:ext cx="264419" cy="951090"/>
          </a:xfrm>
          <a:custGeom>
            <a:rect b="b" l="l" r="r" t="t"/>
            <a:pathLst>
              <a:path extrusionOk="0" h="928" w="258">
                <a:moveTo>
                  <a:pt x="0" y="22"/>
                </a:moveTo>
                <a:lnTo>
                  <a:pt x="0" y="22"/>
                </a:lnTo>
                <a:lnTo>
                  <a:pt x="40" y="536"/>
                </a:lnTo>
                <a:lnTo>
                  <a:pt x="40" y="536"/>
                </a:lnTo>
                <a:lnTo>
                  <a:pt x="72" y="928"/>
                </a:lnTo>
                <a:lnTo>
                  <a:pt x="154" y="912"/>
                </a:lnTo>
                <a:lnTo>
                  <a:pt x="154" y="912"/>
                </a:lnTo>
                <a:lnTo>
                  <a:pt x="186" y="750"/>
                </a:lnTo>
                <a:lnTo>
                  <a:pt x="186" y="750"/>
                </a:lnTo>
                <a:lnTo>
                  <a:pt x="192" y="720"/>
                </a:lnTo>
                <a:lnTo>
                  <a:pt x="200" y="694"/>
                </a:lnTo>
                <a:lnTo>
                  <a:pt x="220" y="642"/>
                </a:lnTo>
                <a:lnTo>
                  <a:pt x="228" y="612"/>
                </a:lnTo>
                <a:lnTo>
                  <a:pt x="238" y="580"/>
                </a:lnTo>
                <a:lnTo>
                  <a:pt x="244" y="540"/>
                </a:lnTo>
                <a:lnTo>
                  <a:pt x="250" y="494"/>
                </a:lnTo>
                <a:lnTo>
                  <a:pt x="250" y="494"/>
                </a:lnTo>
                <a:lnTo>
                  <a:pt x="256" y="428"/>
                </a:lnTo>
                <a:lnTo>
                  <a:pt x="258" y="378"/>
                </a:lnTo>
                <a:lnTo>
                  <a:pt x="258" y="336"/>
                </a:lnTo>
                <a:lnTo>
                  <a:pt x="256" y="296"/>
                </a:lnTo>
                <a:lnTo>
                  <a:pt x="254" y="248"/>
                </a:lnTo>
                <a:lnTo>
                  <a:pt x="252" y="188"/>
                </a:lnTo>
                <a:lnTo>
                  <a:pt x="252" y="108"/>
                </a:lnTo>
                <a:lnTo>
                  <a:pt x="256" y="0"/>
                </a:lnTo>
                <a:lnTo>
                  <a:pt x="142" y="16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58"/>
          <p:cNvSpPr/>
          <p:nvPr/>
        </p:nvSpPr>
        <p:spPr>
          <a:xfrm>
            <a:off x="6206134" y="3080010"/>
            <a:ext cx="262370" cy="541138"/>
          </a:xfrm>
          <a:custGeom>
            <a:rect b="b" l="l" r="r" t="t"/>
            <a:pathLst>
              <a:path extrusionOk="0" h="528" w="256">
                <a:moveTo>
                  <a:pt x="0" y="12"/>
                </a:moveTo>
                <a:lnTo>
                  <a:pt x="36" y="0"/>
                </a:lnTo>
                <a:lnTo>
                  <a:pt x="126" y="52"/>
                </a:lnTo>
                <a:lnTo>
                  <a:pt x="122" y="18"/>
                </a:lnTo>
                <a:lnTo>
                  <a:pt x="164" y="20"/>
                </a:lnTo>
                <a:lnTo>
                  <a:pt x="256" y="170"/>
                </a:lnTo>
                <a:lnTo>
                  <a:pt x="238" y="526"/>
                </a:lnTo>
                <a:lnTo>
                  <a:pt x="128" y="528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58"/>
          <p:cNvSpPr/>
          <p:nvPr/>
        </p:nvSpPr>
        <p:spPr>
          <a:xfrm>
            <a:off x="6206134" y="3080010"/>
            <a:ext cx="262370" cy="541138"/>
          </a:xfrm>
          <a:custGeom>
            <a:rect b="b" l="l" r="r" t="t"/>
            <a:pathLst>
              <a:path extrusionOk="0" h="528" w="256">
                <a:moveTo>
                  <a:pt x="0" y="12"/>
                </a:moveTo>
                <a:lnTo>
                  <a:pt x="36" y="0"/>
                </a:lnTo>
                <a:lnTo>
                  <a:pt x="126" y="52"/>
                </a:lnTo>
                <a:lnTo>
                  <a:pt x="122" y="18"/>
                </a:lnTo>
                <a:lnTo>
                  <a:pt x="164" y="20"/>
                </a:lnTo>
                <a:lnTo>
                  <a:pt x="256" y="170"/>
                </a:lnTo>
                <a:lnTo>
                  <a:pt x="238" y="526"/>
                </a:lnTo>
                <a:lnTo>
                  <a:pt x="128" y="528"/>
                </a:lnTo>
                <a:lnTo>
                  <a:pt x="0" y="12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58"/>
          <p:cNvSpPr/>
          <p:nvPr/>
        </p:nvSpPr>
        <p:spPr>
          <a:xfrm>
            <a:off x="5966313" y="3619099"/>
            <a:ext cx="428401" cy="899846"/>
          </a:xfrm>
          <a:custGeom>
            <a:rect b="b" l="l" r="r" t="t"/>
            <a:pathLst>
              <a:path extrusionOk="0" h="878" w="418">
                <a:moveTo>
                  <a:pt x="418" y="0"/>
                </a:moveTo>
                <a:lnTo>
                  <a:pt x="418" y="0"/>
                </a:lnTo>
                <a:lnTo>
                  <a:pt x="390" y="126"/>
                </a:lnTo>
                <a:lnTo>
                  <a:pt x="368" y="228"/>
                </a:lnTo>
                <a:lnTo>
                  <a:pt x="340" y="376"/>
                </a:lnTo>
                <a:lnTo>
                  <a:pt x="330" y="430"/>
                </a:lnTo>
                <a:lnTo>
                  <a:pt x="320" y="476"/>
                </a:lnTo>
                <a:lnTo>
                  <a:pt x="306" y="520"/>
                </a:lnTo>
                <a:lnTo>
                  <a:pt x="290" y="564"/>
                </a:lnTo>
                <a:lnTo>
                  <a:pt x="290" y="564"/>
                </a:lnTo>
                <a:lnTo>
                  <a:pt x="270" y="600"/>
                </a:lnTo>
                <a:lnTo>
                  <a:pt x="242" y="648"/>
                </a:lnTo>
                <a:lnTo>
                  <a:pt x="208" y="700"/>
                </a:lnTo>
                <a:lnTo>
                  <a:pt x="172" y="752"/>
                </a:lnTo>
                <a:lnTo>
                  <a:pt x="108" y="840"/>
                </a:lnTo>
                <a:lnTo>
                  <a:pt x="80" y="878"/>
                </a:lnTo>
                <a:lnTo>
                  <a:pt x="0" y="860"/>
                </a:lnTo>
                <a:lnTo>
                  <a:pt x="0" y="860"/>
                </a:lnTo>
                <a:lnTo>
                  <a:pt x="48" y="732"/>
                </a:lnTo>
                <a:lnTo>
                  <a:pt x="118" y="542"/>
                </a:lnTo>
                <a:lnTo>
                  <a:pt x="118" y="542"/>
                </a:lnTo>
                <a:lnTo>
                  <a:pt x="130" y="506"/>
                </a:lnTo>
                <a:lnTo>
                  <a:pt x="140" y="470"/>
                </a:lnTo>
                <a:lnTo>
                  <a:pt x="150" y="434"/>
                </a:lnTo>
                <a:lnTo>
                  <a:pt x="156" y="400"/>
                </a:lnTo>
                <a:lnTo>
                  <a:pt x="168" y="332"/>
                </a:lnTo>
                <a:lnTo>
                  <a:pt x="176" y="272"/>
                </a:lnTo>
                <a:lnTo>
                  <a:pt x="180" y="220"/>
                </a:lnTo>
                <a:lnTo>
                  <a:pt x="182" y="180"/>
                </a:lnTo>
                <a:lnTo>
                  <a:pt x="184" y="144"/>
                </a:lnTo>
                <a:lnTo>
                  <a:pt x="184" y="144"/>
                </a:lnTo>
                <a:lnTo>
                  <a:pt x="178" y="138"/>
                </a:lnTo>
                <a:lnTo>
                  <a:pt x="168" y="122"/>
                </a:lnTo>
                <a:lnTo>
                  <a:pt x="156" y="98"/>
                </a:lnTo>
                <a:lnTo>
                  <a:pt x="150" y="86"/>
                </a:lnTo>
                <a:lnTo>
                  <a:pt x="146" y="72"/>
                </a:lnTo>
                <a:lnTo>
                  <a:pt x="146" y="72"/>
                </a:lnTo>
                <a:lnTo>
                  <a:pt x="144" y="56"/>
                </a:lnTo>
                <a:lnTo>
                  <a:pt x="142" y="42"/>
                </a:lnTo>
                <a:lnTo>
                  <a:pt x="142" y="20"/>
                </a:lnTo>
                <a:lnTo>
                  <a:pt x="144" y="4"/>
                </a:lnTo>
                <a:lnTo>
                  <a:pt x="146" y="0"/>
                </a:lnTo>
                <a:lnTo>
                  <a:pt x="278" y="6"/>
                </a:lnTo>
                <a:lnTo>
                  <a:pt x="418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58"/>
          <p:cNvSpPr/>
          <p:nvPr/>
        </p:nvSpPr>
        <p:spPr>
          <a:xfrm>
            <a:off x="5966313" y="3619099"/>
            <a:ext cx="428401" cy="899846"/>
          </a:xfrm>
          <a:custGeom>
            <a:rect b="b" l="l" r="r" t="t"/>
            <a:pathLst>
              <a:path extrusionOk="0" h="878" w="418">
                <a:moveTo>
                  <a:pt x="418" y="0"/>
                </a:moveTo>
                <a:lnTo>
                  <a:pt x="418" y="0"/>
                </a:lnTo>
                <a:lnTo>
                  <a:pt x="390" y="126"/>
                </a:lnTo>
                <a:lnTo>
                  <a:pt x="368" y="228"/>
                </a:lnTo>
                <a:lnTo>
                  <a:pt x="340" y="376"/>
                </a:lnTo>
                <a:lnTo>
                  <a:pt x="330" y="430"/>
                </a:lnTo>
                <a:lnTo>
                  <a:pt x="320" y="476"/>
                </a:lnTo>
                <a:lnTo>
                  <a:pt x="306" y="520"/>
                </a:lnTo>
                <a:lnTo>
                  <a:pt x="290" y="564"/>
                </a:lnTo>
                <a:lnTo>
                  <a:pt x="290" y="564"/>
                </a:lnTo>
                <a:lnTo>
                  <a:pt x="270" y="600"/>
                </a:lnTo>
                <a:lnTo>
                  <a:pt x="242" y="648"/>
                </a:lnTo>
                <a:lnTo>
                  <a:pt x="208" y="700"/>
                </a:lnTo>
                <a:lnTo>
                  <a:pt x="172" y="752"/>
                </a:lnTo>
                <a:lnTo>
                  <a:pt x="108" y="840"/>
                </a:lnTo>
                <a:lnTo>
                  <a:pt x="80" y="878"/>
                </a:lnTo>
                <a:lnTo>
                  <a:pt x="0" y="860"/>
                </a:lnTo>
                <a:lnTo>
                  <a:pt x="0" y="860"/>
                </a:lnTo>
                <a:lnTo>
                  <a:pt x="48" y="732"/>
                </a:lnTo>
                <a:lnTo>
                  <a:pt x="118" y="542"/>
                </a:lnTo>
                <a:lnTo>
                  <a:pt x="118" y="542"/>
                </a:lnTo>
                <a:lnTo>
                  <a:pt x="130" y="506"/>
                </a:lnTo>
                <a:lnTo>
                  <a:pt x="140" y="470"/>
                </a:lnTo>
                <a:lnTo>
                  <a:pt x="150" y="434"/>
                </a:lnTo>
                <a:lnTo>
                  <a:pt x="156" y="400"/>
                </a:lnTo>
                <a:lnTo>
                  <a:pt x="168" y="332"/>
                </a:lnTo>
                <a:lnTo>
                  <a:pt x="176" y="272"/>
                </a:lnTo>
                <a:lnTo>
                  <a:pt x="180" y="220"/>
                </a:lnTo>
                <a:lnTo>
                  <a:pt x="182" y="180"/>
                </a:lnTo>
                <a:lnTo>
                  <a:pt x="184" y="144"/>
                </a:lnTo>
                <a:lnTo>
                  <a:pt x="184" y="144"/>
                </a:lnTo>
                <a:lnTo>
                  <a:pt x="178" y="138"/>
                </a:lnTo>
                <a:lnTo>
                  <a:pt x="168" y="122"/>
                </a:lnTo>
                <a:lnTo>
                  <a:pt x="156" y="98"/>
                </a:lnTo>
                <a:lnTo>
                  <a:pt x="150" y="86"/>
                </a:lnTo>
                <a:lnTo>
                  <a:pt x="146" y="72"/>
                </a:lnTo>
                <a:lnTo>
                  <a:pt x="146" y="72"/>
                </a:lnTo>
                <a:lnTo>
                  <a:pt x="144" y="56"/>
                </a:lnTo>
                <a:lnTo>
                  <a:pt x="142" y="42"/>
                </a:lnTo>
                <a:lnTo>
                  <a:pt x="142" y="20"/>
                </a:lnTo>
                <a:lnTo>
                  <a:pt x="144" y="4"/>
                </a:lnTo>
                <a:lnTo>
                  <a:pt x="146" y="0"/>
                </a:lnTo>
                <a:lnTo>
                  <a:pt x="278" y="6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58"/>
          <p:cNvSpPr/>
          <p:nvPr/>
        </p:nvSpPr>
        <p:spPr>
          <a:xfrm>
            <a:off x="5986810" y="3746184"/>
            <a:ext cx="92240" cy="211126"/>
          </a:xfrm>
          <a:custGeom>
            <a:rect b="b" l="l" r="r" t="t"/>
            <a:pathLst>
              <a:path extrusionOk="0" h="206" w="90">
                <a:moveTo>
                  <a:pt x="2" y="156"/>
                </a:moveTo>
                <a:lnTo>
                  <a:pt x="2" y="156"/>
                </a:lnTo>
                <a:lnTo>
                  <a:pt x="0" y="152"/>
                </a:lnTo>
                <a:lnTo>
                  <a:pt x="2" y="146"/>
                </a:lnTo>
                <a:lnTo>
                  <a:pt x="4" y="140"/>
                </a:lnTo>
                <a:lnTo>
                  <a:pt x="4" y="140"/>
                </a:lnTo>
                <a:lnTo>
                  <a:pt x="14" y="126"/>
                </a:lnTo>
                <a:lnTo>
                  <a:pt x="22" y="114"/>
                </a:lnTo>
                <a:lnTo>
                  <a:pt x="32" y="102"/>
                </a:lnTo>
                <a:lnTo>
                  <a:pt x="32" y="100"/>
                </a:lnTo>
                <a:lnTo>
                  <a:pt x="32" y="100"/>
                </a:lnTo>
                <a:lnTo>
                  <a:pt x="34" y="0"/>
                </a:lnTo>
                <a:lnTo>
                  <a:pt x="34" y="0"/>
                </a:lnTo>
                <a:lnTo>
                  <a:pt x="58" y="20"/>
                </a:lnTo>
                <a:lnTo>
                  <a:pt x="72" y="28"/>
                </a:lnTo>
                <a:lnTo>
                  <a:pt x="82" y="34"/>
                </a:lnTo>
                <a:lnTo>
                  <a:pt x="82" y="34"/>
                </a:lnTo>
                <a:lnTo>
                  <a:pt x="78" y="56"/>
                </a:lnTo>
                <a:lnTo>
                  <a:pt x="72" y="74"/>
                </a:lnTo>
                <a:lnTo>
                  <a:pt x="64" y="96"/>
                </a:lnTo>
                <a:lnTo>
                  <a:pt x="64" y="96"/>
                </a:lnTo>
                <a:lnTo>
                  <a:pt x="68" y="98"/>
                </a:lnTo>
                <a:lnTo>
                  <a:pt x="68" y="98"/>
                </a:lnTo>
                <a:lnTo>
                  <a:pt x="78" y="106"/>
                </a:lnTo>
                <a:lnTo>
                  <a:pt x="84" y="114"/>
                </a:lnTo>
                <a:lnTo>
                  <a:pt x="90" y="122"/>
                </a:lnTo>
                <a:lnTo>
                  <a:pt x="90" y="122"/>
                </a:lnTo>
                <a:lnTo>
                  <a:pt x="90" y="130"/>
                </a:lnTo>
                <a:lnTo>
                  <a:pt x="90" y="138"/>
                </a:lnTo>
                <a:lnTo>
                  <a:pt x="84" y="154"/>
                </a:lnTo>
                <a:lnTo>
                  <a:pt x="84" y="154"/>
                </a:lnTo>
                <a:lnTo>
                  <a:pt x="82" y="166"/>
                </a:lnTo>
                <a:lnTo>
                  <a:pt x="80" y="172"/>
                </a:lnTo>
                <a:lnTo>
                  <a:pt x="80" y="172"/>
                </a:lnTo>
                <a:lnTo>
                  <a:pt x="78" y="174"/>
                </a:lnTo>
                <a:lnTo>
                  <a:pt x="74" y="174"/>
                </a:lnTo>
                <a:lnTo>
                  <a:pt x="70" y="170"/>
                </a:lnTo>
                <a:lnTo>
                  <a:pt x="70" y="164"/>
                </a:lnTo>
                <a:lnTo>
                  <a:pt x="70" y="164"/>
                </a:lnTo>
                <a:lnTo>
                  <a:pt x="70" y="156"/>
                </a:lnTo>
                <a:lnTo>
                  <a:pt x="72" y="148"/>
                </a:lnTo>
                <a:lnTo>
                  <a:pt x="74" y="140"/>
                </a:lnTo>
                <a:lnTo>
                  <a:pt x="74" y="134"/>
                </a:lnTo>
                <a:lnTo>
                  <a:pt x="74" y="134"/>
                </a:lnTo>
                <a:lnTo>
                  <a:pt x="72" y="132"/>
                </a:lnTo>
                <a:lnTo>
                  <a:pt x="68" y="132"/>
                </a:lnTo>
                <a:lnTo>
                  <a:pt x="62" y="136"/>
                </a:lnTo>
                <a:lnTo>
                  <a:pt x="56" y="144"/>
                </a:lnTo>
                <a:lnTo>
                  <a:pt x="56" y="144"/>
                </a:lnTo>
                <a:lnTo>
                  <a:pt x="44" y="164"/>
                </a:lnTo>
                <a:lnTo>
                  <a:pt x="38" y="182"/>
                </a:lnTo>
                <a:lnTo>
                  <a:pt x="38" y="182"/>
                </a:lnTo>
                <a:lnTo>
                  <a:pt x="36" y="198"/>
                </a:lnTo>
                <a:lnTo>
                  <a:pt x="36" y="204"/>
                </a:lnTo>
                <a:lnTo>
                  <a:pt x="34" y="204"/>
                </a:lnTo>
                <a:lnTo>
                  <a:pt x="32" y="206"/>
                </a:lnTo>
                <a:lnTo>
                  <a:pt x="32" y="206"/>
                </a:lnTo>
                <a:lnTo>
                  <a:pt x="28" y="204"/>
                </a:lnTo>
                <a:lnTo>
                  <a:pt x="26" y="200"/>
                </a:lnTo>
                <a:lnTo>
                  <a:pt x="24" y="192"/>
                </a:lnTo>
                <a:lnTo>
                  <a:pt x="24" y="192"/>
                </a:lnTo>
                <a:lnTo>
                  <a:pt x="24" y="184"/>
                </a:lnTo>
                <a:lnTo>
                  <a:pt x="26" y="182"/>
                </a:lnTo>
                <a:lnTo>
                  <a:pt x="26" y="182"/>
                </a:lnTo>
                <a:lnTo>
                  <a:pt x="24" y="184"/>
                </a:lnTo>
                <a:lnTo>
                  <a:pt x="22" y="184"/>
                </a:lnTo>
                <a:lnTo>
                  <a:pt x="18" y="182"/>
                </a:lnTo>
                <a:lnTo>
                  <a:pt x="18" y="182"/>
                </a:lnTo>
                <a:lnTo>
                  <a:pt x="16" y="178"/>
                </a:lnTo>
                <a:lnTo>
                  <a:pt x="14" y="174"/>
                </a:lnTo>
                <a:lnTo>
                  <a:pt x="16" y="170"/>
                </a:lnTo>
                <a:lnTo>
                  <a:pt x="16" y="170"/>
                </a:lnTo>
                <a:lnTo>
                  <a:pt x="14" y="170"/>
                </a:lnTo>
                <a:lnTo>
                  <a:pt x="10" y="170"/>
                </a:lnTo>
                <a:lnTo>
                  <a:pt x="8" y="168"/>
                </a:lnTo>
                <a:lnTo>
                  <a:pt x="8" y="168"/>
                </a:lnTo>
                <a:lnTo>
                  <a:pt x="6" y="164"/>
                </a:lnTo>
                <a:lnTo>
                  <a:pt x="6" y="162"/>
                </a:lnTo>
                <a:lnTo>
                  <a:pt x="8" y="160"/>
                </a:lnTo>
                <a:lnTo>
                  <a:pt x="8" y="160"/>
                </a:lnTo>
                <a:lnTo>
                  <a:pt x="6" y="160"/>
                </a:lnTo>
                <a:lnTo>
                  <a:pt x="2" y="156"/>
                </a:lnTo>
                <a:lnTo>
                  <a:pt x="2" y="156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58"/>
          <p:cNvSpPr/>
          <p:nvPr/>
        </p:nvSpPr>
        <p:spPr>
          <a:xfrm>
            <a:off x="6013457" y="3092309"/>
            <a:ext cx="362808" cy="692820"/>
          </a:xfrm>
          <a:custGeom>
            <a:rect b="b" l="l" r="r" t="t"/>
            <a:pathLst>
              <a:path extrusionOk="0" h="676" w="354">
                <a:moveTo>
                  <a:pt x="0" y="640"/>
                </a:moveTo>
                <a:lnTo>
                  <a:pt x="0" y="640"/>
                </a:lnTo>
                <a:lnTo>
                  <a:pt x="26" y="656"/>
                </a:lnTo>
                <a:lnTo>
                  <a:pt x="60" y="676"/>
                </a:lnTo>
                <a:lnTo>
                  <a:pt x="60" y="676"/>
                </a:lnTo>
                <a:lnTo>
                  <a:pt x="66" y="626"/>
                </a:lnTo>
                <a:lnTo>
                  <a:pt x="76" y="576"/>
                </a:lnTo>
                <a:lnTo>
                  <a:pt x="76" y="576"/>
                </a:lnTo>
                <a:lnTo>
                  <a:pt x="78" y="574"/>
                </a:lnTo>
                <a:lnTo>
                  <a:pt x="78" y="574"/>
                </a:lnTo>
                <a:lnTo>
                  <a:pt x="78" y="574"/>
                </a:lnTo>
                <a:lnTo>
                  <a:pt x="104" y="580"/>
                </a:lnTo>
                <a:lnTo>
                  <a:pt x="132" y="584"/>
                </a:lnTo>
                <a:lnTo>
                  <a:pt x="132" y="584"/>
                </a:lnTo>
                <a:lnTo>
                  <a:pt x="164" y="588"/>
                </a:lnTo>
                <a:lnTo>
                  <a:pt x="194" y="592"/>
                </a:lnTo>
                <a:lnTo>
                  <a:pt x="224" y="592"/>
                </a:lnTo>
                <a:lnTo>
                  <a:pt x="252" y="594"/>
                </a:lnTo>
                <a:lnTo>
                  <a:pt x="304" y="590"/>
                </a:lnTo>
                <a:lnTo>
                  <a:pt x="354" y="584"/>
                </a:lnTo>
                <a:lnTo>
                  <a:pt x="354" y="584"/>
                </a:lnTo>
                <a:lnTo>
                  <a:pt x="354" y="512"/>
                </a:lnTo>
                <a:lnTo>
                  <a:pt x="352" y="440"/>
                </a:lnTo>
                <a:lnTo>
                  <a:pt x="352" y="440"/>
                </a:lnTo>
                <a:lnTo>
                  <a:pt x="348" y="374"/>
                </a:lnTo>
                <a:lnTo>
                  <a:pt x="342" y="340"/>
                </a:lnTo>
                <a:lnTo>
                  <a:pt x="338" y="306"/>
                </a:lnTo>
                <a:lnTo>
                  <a:pt x="330" y="274"/>
                </a:lnTo>
                <a:lnTo>
                  <a:pt x="322" y="242"/>
                </a:lnTo>
                <a:lnTo>
                  <a:pt x="312" y="208"/>
                </a:lnTo>
                <a:lnTo>
                  <a:pt x="300" y="178"/>
                </a:lnTo>
                <a:lnTo>
                  <a:pt x="300" y="178"/>
                </a:lnTo>
                <a:lnTo>
                  <a:pt x="278" y="130"/>
                </a:lnTo>
                <a:lnTo>
                  <a:pt x="252" y="86"/>
                </a:lnTo>
                <a:lnTo>
                  <a:pt x="224" y="44"/>
                </a:lnTo>
                <a:lnTo>
                  <a:pt x="192" y="4"/>
                </a:lnTo>
                <a:lnTo>
                  <a:pt x="192" y="4"/>
                </a:lnTo>
                <a:lnTo>
                  <a:pt x="188" y="0"/>
                </a:lnTo>
                <a:lnTo>
                  <a:pt x="188" y="0"/>
                </a:lnTo>
                <a:lnTo>
                  <a:pt x="174" y="2"/>
                </a:lnTo>
                <a:lnTo>
                  <a:pt x="156" y="6"/>
                </a:lnTo>
                <a:lnTo>
                  <a:pt x="156" y="6"/>
                </a:lnTo>
                <a:lnTo>
                  <a:pt x="142" y="12"/>
                </a:lnTo>
                <a:lnTo>
                  <a:pt x="130" y="20"/>
                </a:lnTo>
                <a:lnTo>
                  <a:pt x="118" y="28"/>
                </a:lnTo>
                <a:lnTo>
                  <a:pt x="108" y="36"/>
                </a:lnTo>
                <a:lnTo>
                  <a:pt x="94" y="54"/>
                </a:lnTo>
                <a:lnTo>
                  <a:pt x="82" y="70"/>
                </a:lnTo>
                <a:lnTo>
                  <a:pt x="82" y="70"/>
                </a:lnTo>
                <a:lnTo>
                  <a:pt x="72" y="90"/>
                </a:lnTo>
                <a:lnTo>
                  <a:pt x="64" y="106"/>
                </a:lnTo>
                <a:lnTo>
                  <a:pt x="56" y="126"/>
                </a:lnTo>
                <a:lnTo>
                  <a:pt x="56" y="126"/>
                </a:lnTo>
                <a:lnTo>
                  <a:pt x="46" y="168"/>
                </a:lnTo>
                <a:lnTo>
                  <a:pt x="38" y="222"/>
                </a:lnTo>
                <a:lnTo>
                  <a:pt x="30" y="282"/>
                </a:lnTo>
                <a:lnTo>
                  <a:pt x="24" y="342"/>
                </a:lnTo>
                <a:lnTo>
                  <a:pt x="16" y="444"/>
                </a:lnTo>
                <a:lnTo>
                  <a:pt x="12" y="488"/>
                </a:lnTo>
                <a:lnTo>
                  <a:pt x="12" y="488"/>
                </a:lnTo>
                <a:lnTo>
                  <a:pt x="8" y="552"/>
                </a:lnTo>
                <a:lnTo>
                  <a:pt x="0" y="6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58"/>
          <p:cNvSpPr/>
          <p:nvPr/>
        </p:nvSpPr>
        <p:spPr>
          <a:xfrm>
            <a:off x="6013457" y="3092309"/>
            <a:ext cx="362808" cy="692820"/>
          </a:xfrm>
          <a:custGeom>
            <a:rect b="b" l="l" r="r" t="t"/>
            <a:pathLst>
              <a:path extrusionOk="0" h="676" w="354">
                <a:moveTo>
                  <a:pt x="0" y="640"/>
                </a:moveTo>
                <a:lnTo>
                  <a:pt x="0" y="640"/>
                </a:lnTo>
                <a:lnTo>
                  <a:pt x="26" y="656"/>
                </a:lnTo>
                <a:lnTo>
                  <a:pt x="60" y="676"/>
                </a:lnTo>
                <a:lnTo>
                  <a:pt x="60" y="676"/>
                </a:lnTo>
                <a:lnTo>
                  <a:pt x="66" y="626"/>
                </a:lnTo>
                <a:lnTo>
                  <a:pt x="76" y="576"/>
                </a:lnTo>
                <a:lnTo>
                  <a:pt x="76" y="576"/>
                </a:lnTo>
                <a:lnTo>
                  <a:pt x="78" y="574"/>
                </a:lnTo>
                <a:lnTo>
                  <a:pt x="78" y="574"/>
                </a:lnTo>
                <a:lnTo>
                  <a:pt x="78" y="574"/>
                </a:lnTo>
                <a:lnTo>
                  <a:pt x="104" y="580"/>
                </a:lnTo>
                <a:lnTo>
                  <a:pt x="132" y="584"/>
                </a:lnTo>
                <a:lnTo>
                  <a:pt x="132" y="584"/>
                </a:lnTo>
                <a:lnTo>
                  <a:pt x="164" y="588"/>
                </a:lnTo>
                <a:lnTo>
                  <a:pt x="194" y="592"/>
                </a:lnTo>
                <a:lnTo>
                  <a:pt x="224" y="592"/>
                </a:lnTo>
                <a:lnTo>
                  <a:pt x="252" y="594"/>
                </a:lnTo>
                <a:lnTo>
                  <a:pt x="304" y="590"/>
                </a:lnTo>
                <a:lnTo>
                  <a:pt x="354" y="584"/>
                </a:lnTo>
                <a:lnTo>
                  <a:pt x="354" y="584"/>
                </a:lnTo>
                <a:lnTo>
                  <a:pt x="354" y="512"/>
                </a:lnTo>
                <a:lnTo>
                  <a:pt x="352" y="440"/>
                </a:lnTo>
                <a:lnTo>
                  <a:pt x="352" y="440"/>
                </a:lnTo>
                <a:lnTo>
                  <a:pt x="348" y="374"/>
                </a:lnTo>
                <a:lnTo>
                  <a:pt x="342" y="340"/>
                </a:lnTo>
                <a:lnTo>
                  <a:pt x="338" y="306"/>
                </a:lnTo>
                <a:lnTo>
                  <a:pt x="330" y="274"/>
                </a:lnTo>
                <a:lnTo>
                  <a:pt x="322" y="242"/>
                </a:lnTo>
                <a:lnTo>
                  <a:pt x="312" y="208"/>
                </a:lnTo>
                <a:lnTo>
                  <a:pt x="300" y="178"/>
                </a:lnTo>
                <a:lnTo>
                  <a:pt x="300" y="178"/>
                </a:lnTo>
                <a:lnTo>
                  <a:pt x="278" y="130"/>
                </a:lnTo>
                <a:lnTo>
                  <a:pt x="252" y="86"/>
                </a:lnTo>
                <a:lnTo>
                  <a:pt x="224" y="44"/>
                </a:lnTo>
                <a:lnTo>
                  <a:pt x="192" y="4"/>
                </a:lnTo>
                <a:lnTo>
                  <a:pt x="192" y="4"/>
                </a:lnTo>
                <a:lnTo>
                  <a:pt x="188" y="0"/>
                </a:lnTo>
                <a:lnTo>
                  <a:pt x="188" y="0"/>
                </a:lnTo>
                <a:lnTo>
                  <a:pt x="174" y="2"/>
                </a:lnTo>
                <a:lnTo>
                  <a:pt x="156" y="6"/>
                </a:lnTo>
                <a:lnTo>
                  <a:pt x="156" y="6"/>
                </a:lnTo>
                <a:lnTo>
                  <a:pt x="142" y="12"/>
                </a:lnTo>
                <a:lnTo>
                  <a:pt x="130" y="20"/>
                </a:lnTo>
                <a:lnTo>
                  <a:pt x="118" y="28"/>
                </a:lnTo>
                <a:lnTo>
                  <a:pt x="108" y="36"/>
                </a:lnTo>
                <a:lnTo>
                  <a:pt x="94" y="54"/>
                </a:lnTo>
                <a:lnTo>
                  <a:pt x="82" y="70"/>
                </a:lnTo>
                <a:lnTo>
                  <a:pt x="82" y="70"/>
                </a:lnTo>
                <a:lnTo>
                  <a:pt x="72" y="90"/>
                </a:lnTo>
                <a:lnTo>
                  <a:pt x="64" y="106"/>
                </a:lnTo>
                <a:lnTo>
                  <a:pt x="56" y="126"/>
                </a:lnTo>
                <a:lnTo>
                  <a:pt x="56" y="126"/>
                </a:lnTo>
                <a:lnTo>
                  <a:pt x="46" y="168"/>
                </a:lnTo>
                <a:lnTo>
                  <a:pt x="38" y="222"/>
                </a:lnTo>
                <a:lnTo>
                  <a:pt x="30" y="282"/>
                </a:lnTo>
                <a:lnTo>
                  <a:pt x="24" y="342"/>
                </a:lnTo>
                <a:lnTo>
                  <a:pt x="16" y="444"/>
                </a:lnTo>
                <a:lnTo>
                  <a:pt x="12" y="488"/>
                </a:lnTo>
                <a:lnTo>
                  <a:pt x="12" y="488"/>
                </a:lnTo>
                <a:lnTo>
                  <a:pt x="8" y="552"/>
                </a:lnTo>
                <a:lnTo>
                  <a:pt x="0" y="64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58"/>
          <p:cNvSpPr/>
          <p:nvPr/>
        </p:nvSpPr>
        <p:spPr>
          <a:xfrm>
            <a:off x="6372166" y="3100509"/>
            <a:ext cx="155782" cy="578033"/>
          </a:xfrm>
          <a:custGeom>
            <a:rect b="b" l="l" r="r" t="t"/>
            <a:pathLst>
              <a:path extrusionOk="0" h="564" w="152">
                <a:moveTo>
                  <a:pt x="62" y="564"/>
                </a:moveTo>
                <a:lnTo>
                  <a:pt x="62" y="564"/>
                </a:lnTo>
                <a:lnTo>
                  <a:pt x="92" y="556"/>
                </a:lnTo>
                <a:lnTo>
                  <a:pt x="120" y="546"/>
                </a:lnTo>
                <a:lnTo>
                  <a:pt x="130" y="540"/>
                </a:lnTo>
                <a:lnTo>
                  <a:pt x="140" y="534"/>
                </a:lnTo>
                <a:lnTo>
                  <a:pt x="146" y="528"/>
                </a:lnTo>
                <a:lnTo>
                  <a:pt x="150" y="522"/>
                </a:lnTo>
                <a:lnTo>
                  <a:pt x="150" y="522"/>
                </a:lnTo>
                <a:lnTo>
                  <a:pt x="152" y="510"/>
                </a:lnTo>
                <a:lnTo>
                  <a:pt x="152" y="504"/>
                </a:lnTo>
                <a:lnTo>
                  <a:pt x="152" y="504"/>
                </a:lnTo>
                <a:lnTo>
                  <a:pt x="152" y="488"/>
                </a:lnTo>
                <a:lnTo>
                  <a:pt x="148" y="474"/>
                </a:lnTo>
                <a:lnTo>
                  <a:pt x="148" y="474"/>
                </a:lnTo>
                <a:lnTo>
                  <a:pt x="144" y="448"/>
                </a:lnTo>
                <a:lnTo>
                  <a:pt x="138" y="408"/>
                </a:lnTo>
                <a:lnTo>
                  <a:pt x="130" y="302"/>
                </a:lnTo>
                <a:lnTo>
                  <a:pt x="124" y="194"/>
                </a:lnTo>
                <a:lnTo>
                  <a:pt x="120" y="122"/>
                </a:lnTo>
                <a:lnTo>
                  <a:pt x="120" y="122"/>
                </a:lnTo>
                <a:lnTo>
                  <a:pt x="120" y="112"/>
                </a:lnTo>
                <a:lnTo>
                  <a:pt x="116" y="96"/>
                </a:lnTo>
                <a:lnTo>
                  <a:pt x="116" y="96"/>
                </a:lnTo>
                <a:lnTo>
                  <a:pt x="112" y="84"/>
                </a:lnTo>
                <a:lnTo>
                  <a:pt x="106" y="72"/>
                </a:lnTo>
                <a:lnTo>
                  <a:pt x="98" y="62"/>
                </a:lnTo>
                <a:lnTo>
                  <a:pt x="90" y="52"/>
                </a:lnTo>
                <a:lnTo>
                  <a:pt x="90" y="52"/>
                </a:lnTo>
                <a:lnTo>
                  <a:pt x="70" y="36"/>
                </a:lnTo>
                <a:lnTo>
                  <a:pt x="48" y="20"/>
                </a:lnTo>
                <a:lnTo>
                  <a:pt x="24" y="8"/>
                </a:lnTo>
                <a:lnTo>
                  <a:pt x="2" y="0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lnTo>
                  <a:pt x="4" y="12"/>
                </a:lnTo>
                <a:lnTo>
                  <a:pt x="4" y="12"/>
                </a:lnTo>
                <a:lnTo>
                  <a:pt x="26" y="62"/>
                </a:lnTo>
                <a:lnTo>
                  <a:pt x="26" y="62"/>
                </a:lnTo>
                <a:lnTo>
                  <a:pt x="34" y="82"/>
                </a:lnTo>
                <a:lnTo>
                  <a:pt x="44" y="110"/>
                </a:lnTo>
                <a:lnTo>
                  <a:pt x="54" y="148"/>
                </a:lnTo>
                <a:lnTo>
                  <a:pt x="54" y="148"/>
                </a:lnTo>
                <a:lnTo>
                  <a:pt x="60" y="170"/>
                </a:lnTo>
                <a:lnTo>
                  <a:pt x="62" y="204"/>
                </a:lnTo>
                <a:lnTo>
                  <a:pt x="66" y="246"/>
                </a:lnTo>
                <a:lnTo>
                  <a:pt x="66" y="296"/>
                </a:lnTo>
                <a:lnTo>
                  <a:pt x="66" y="416"/>
                </a:lnTo>
                <a:lnTo>
                  <a:pt x="62" y="564"/>
                </a:lnTo>
                <a:lnTo>
                  <a:pt x="62" y="5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58"/>
          <p:cNvSpPr/>
          <p:nvPr/>
        </p:nvSpPr>
        <p:spPr>
          <a:xfrm>
            <a:off x="6091348" y="3287036"/>
            <a:ext cx="77891" cy="403803"/>
          </a:xfrm>
          <a:custGeom>
            <a:rect b="b" l="l" r="r" t="t"/>
            <a:pathLst>
              <a:path extrusionOk="0" h="394" w="76">
                <a:moveTo>
                  <a:pt x="0" y="384"/>
                </a:moveTo>
                <a:lnTo>
                  <a:pt x="0" y="384"/>
                </a:lnTo>
                <a:lnTo>
                  <a:pt x="0" y="386"/>
                </a:lnTo>
                <a:lnTo>
                  <a:pt x="0" y="384"/>
                </a:lnTo>
                <a:close/>
                <a:moveTo>
                  <a:pt x="76" y="0"/>
                </a:moveTo>
                <a:lnTo>
                  <a:pt x="2" y="374"/>
                </a:lnTo>
                <a:lnTo>
                  <a:pt x="0" y="384"/>
                </a:lnTo>
                <a:lnTo>
                  <a:pt x="0" y="384"/>
                </a:lnTo>
                <a:lnTo>
                  <a:pt x="2" y="384"/>
                </a:lnTo>
                <a:lnTo>
                  <a:pt x="2" y="384"/>
                </a:lnTo>
                <a:lnTo>
                  <a:pt x="2" y="384"/>
                </a:lnTo>
                <a:lnTo>
                  <a:pt x="28" y="390"/>
                </a:lnTo>
                <a:lnTo>
                  <a:pt x="56" y="394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8"/>
          <p:cNvSpPr/>
          <p:nvPr/>
        </p:nvSpPr>
        <p:spPr>
          <a:xfrm>
            <a:off x="6091348" y="3680592"/>
            <a:ext cx="0" cy="2050"/>
          </a:xfrm>
          <a:custGeom>
            <a:rect b="b" l="l" r="r" t="t"/>
            <a:pathLst>
              <a:path extrusionOk="0" h="2" w="12000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58"/>
          <p:cNvSpPr/>
          <p:nvPr/>
        </p:nvSpPr>
        <p:spPr>
          <a:xfrm>
            <a:off x="6091348" y="3287036"/>
            <a:ext cx="77891" cy="403803"/>
          </a:xfrm>
          <a:custGeom>
            <a:rect b="b" l="l" r="r" t="t"/>
            <a:pathLst>
              <a:path extrusionOk="0" h="394" w="76">
                <a:moveTo>
                  <a:pt x="76" y="0"/>
                </a:moveTo>
                <a:lnTo>
                  <a:pt x="2" y="374"/>
                </a:lnTo>
                <a:lnTo>
                  <a:pt x="0" y="384"/>
                </a:lnTo>
                <a:lnTo>
                  <a:pt x="0" y="384"/>
                </a:lnTo>
                <a:lnTo>
                  <a:pt x="2" y="384"/>
                </a:lnTo>
                <a:lnTo>
                  <a:pt x="2" y="384"/>
                </a:lnTo>
                <a:lnTo>
                  <a:pt x="2" y="384"/>
                </a:lnTo>
                <a:lnTo>
                  <a:pt x="28" y="390"/>
                </a:lnTo>
                <a:lnTo>
                  <a:pt x="56" y="394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58"/>
          <p:cNvSpPr/>
          <p:nvPr/>
        </p:nvSpPr>
        <p:spPr>
          <a:xfrm>
            <a:off x="6210234" y="2740774"/>
            <a:ext cx="258270" cy="269544"/>
          </a:xfrm>
          <a:custGeom>
            <a:rect b="b" l="l" r="r" t="t"/>
            <a:pathLst>
              <a:path extrusionOk="0" h="263" w="252">
                <a:moveTo>
                  <a:pt x="44" y="243"/>
                </a:moveTo>
                <a:lnTo>
                  <a:pt x="44" y="243"/>
                </a:lnTo>
                <a:lnTo>
                  <a:pt x="32" y="229"/>
                </a:lnTo>
                <a:lnTo>
                  <a:pt x="22" y="213"/>
                </a:lnTo>
                <a:lnTo>
                  <a:pt x="12" y="195"/>
                </a:lnTo>
                <a:lnTo>
                  <a:pt x="6" y="177"/>
                </a:lnTo>
                <a:lnTo>
                  <a:pt x="6" y="177"/>
                </a:lnTo>
                <a:lnTo>
                  <a:pt x="2" y="162"/>
                </a:lnTo>
                <a:lnTo>
                  <a:pt x="0" y="144"/>
                </a:lnTo>
                <a:lnTo>
                  <a:pt x="0" y="128"/>
                </a:lnTo>
                <a:lnTo>
                  <a:pt x="4" y="114"/>
                </a:lnTo>
                <a:lnTo>
                  <a:pt x="4" y="114"/>
                </a:lnTo>
                <a:lnTo>
                  <a:pt x="6" y="110"/>
                </a:lnTo>
                <a:lnTo>
                  <a:pt x="10" y="106"/>
                </a:lnTo>
                <a:lnTo>
                  <a:pt x="18" y="98"/>
                </a:lnTo>
                <a:lnTo>
                  <a:pt x="18" y="98"/>
                </a:lnTo>
                <a:lnTo>
                  <a:pt x="22" y="90"/>
                </a:lnTo>
                <a:lnTo>
                  <a:pt x="22" y="80"/>
                </a:lnTo>
                <a:lnTo>
                  <a:pt x="22" y="72"/>
                </a:lnTo>
                <a:lnTo>
                  <a:pt x="24" y="64"/>
                </a:lnTo>
                <a:lnTo>
                  <a:pt x="24" y="64"/>
                </a:lnTo>
                <a:lnTo>
                  <a:pt x="28" y="60"/>
                </a:lnTo>
                <a:lnTo>
                  <a:pt x="32" y="54"/>
                </a:lnTo>
                <a:lnTo>
                  <a:pt x="46" y="46"/>
                </a:lnTo>
                <a:lnTo>
                  <a:pt x="46" y="46"/>
                </a:lnTo>
                <a:lnTo>
                  <a:pt x="66" y="36"/>
                </a:lnTo>
                <a:lnTo>
                  <a:pt x="84" y="30"/>
                </a:lnTo>
                <a:lnTo>
                  <a:pt x="100" y="28"/>
                </a:lnTo>
                <a:lnTo>
                  <a:pt x="114" y="26"/>
                </a:lnTo>
                <a:lnTo>
                  <a:pt x="114" y="26"/>
                </a:lnTo>
                <a:lnTo>
                  <a:pt x="146" y="22"/>
                </a:lnTo>
                <a:lnTo>
                  <a:pt x="156" y="18"/>
                </a:lnTo>
                <a:lnTo>
                  <a:pt x="160" y="16"/>
                </a:lnTo>
                <a:lnTo>
                  <a:pt x="162" y="12"/>
                </a:lnTo>
                <a:lnTo>
                  <a:pt x="162" y="12"/>
                </a:lnTo>
                <a:lnTo>
                  <a:pt x="162" y="6"/>
                </a:lnTo>
                <a:lnTo>
                  <a:pt x="162" y="6"/>
                </a:lnTo>
                <a:lnTo>
                  <a:pt x="164" y="2"/>
                </a:lnTo>
                <a:lnTo>
                  <a:pt x="168" y="0"/>
                </a:lnTo>
                <a:lnTo>
                  <a:pt x="168" y="0"/>
                </a:lnTo>
                <a:lnTo>
                  <a:pt x="184" y="0"/>
                </a:lnTo>
                <a:lnTo>
                  <a:pt x="200" y="6"/>
                </a:lnTo>
                <a:lnTo>
                  <a:pt x="200" y="6"/>
                </a:lnTo>
                <a:lnTo>
                  <a:pt x="214" y="12"/>
                </a:lnTo>
                <a:lnTo>
                  <a:pt x="228" y="22"/>
                </a:lnTo>
                <a:lnTo>
                  <a:pt x="238" y="34"/>
                </a:lnTo>
                <a:lnTo>
                  <a:pt x="246" y="46"/>
                </a:lnTo>
                <a:lnTo>
                  <a:pt x="246" y="46"/>
                </a:lnTo>
                <a:lnTo>
                  <a:pt x="248" y="54"/>
                </a:lnTo>
                <a:lnTo>
                  <a:pt x="252" y="64"/>
                </a:lnTo>
                <a:lnTo>
                  <a:pt x="252" y="74"/>
                </a:lnTo>
                <a:lnTo>
                  <a:pt x="250" y="78"/>
                </a:lnTo>
                <a:lnTo>
                  <a:pt x="248" y="84"/>
                </a:lnTo>
                <a:lnTo>
                  <a:pt x="248" y="84"/>
                </a:lnTo>
                <a:lnTo>
                  <a:pt x="244" y="88"/>
                </a:lnTo>
                <a:lnTo>
                  <a:pt x="238" y="92"/>
                </a:lnTo>
                <a:lnTo>
                  <a:pt x="232" y="98"/>
                </a:lnTo>
                <a:lnTo>
                  <a:pt x="230" y="104"/>
                </a:lnTo>
                <a:lnTo>
                  <a:pt x="230" y="104"/>
                </a:lnTo>
                <a:lnTo>
                  <a:pt x="228" y="114"/>
                </a:lnTo>
                <a:lnTo>
                  <a:pt x="228" y="114"/>
                </a:lnTo>
                <a:lnTo>
                  <a:pt x="228" y="140"/>
                </a:lnTo>
                <a:lnTo>
                  <a:pt x="228" y="154"/>
                </a:lnTo>
                <a:lnTo>
                  <a:pt x="226" y="168"/>
                </a:lnTo>
                <a:lnTo>
                  <a:pt x="226" y="168"/>
                </a:lnTo>
                <a:lnTo>
                  <a:pt x="222" y="179"/>
                </a:lnTo>
                <a:lnTo>
                  <a:pt x="216" y="191"/>
                </a:lnTo>
                <a:lnTo>
                  <a:pt x="200" y="213"/>
                </a:lnTo>
                <a:lnTo>
                  <a:pt x="200" y="213"/>
                </a:lnTo>
                <a:lnTo>
                  <a:pt x="190" y="227"/>
                </a:lnTo>
                <a:lnTo>
                  <a:pt x="182" y="233"/>
                </a:lnTo>
                <a:lnTo>
                  <a:pt x="174" y="239"/>
                </a:lnTo>
                <a:lnTo>
                  <a:pt x="174" y="239"/>
                </a:lnTo>
                <a:lnTo>
                  <a:pt x="146" y="251"/>
                </a:lnTo>
                <a:lnTo>
                  <a:pt x="146" y="251"/>
                </a:lnTo>
                <a:lnTo>
                  <a:pt x="126" y="257"/>
                </a:lnTo>
                <a:lnTo>
                  <a:pt x="104" y="263"/>
                </a:lnTo>
                <a:lnTo>
                  <a:pt x="94" y="263"/>
                </a:lnTo>
                <a:lnTo>
                  <a:pt x="82" y="263"/>
                </a:lnTo>
                <a:lnTo>
                  <a:pt x="72" y="261"/>
                </a:lnTo>
                <a:lnTo>
                  <a:pt x="62" y="257"/>
                </a:lnTo>
                <a:lnTo>
                  <a:pt x="62" y="257"/>
                </a:lnTo>
                <a:lnTo>
                  <a:pt x="54" y="251"/>
                </a:lnTo>
                <a:lnTo>
                  <a:pt x="44" y="2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58"/>
          <p:cNvSpPr/>
          <p:nvPr/>
        </p:nvSpPr>
        <p:spPr>
          <a:xfrm>
            <a:off x="6210234" y="2740774"/>
            <a:ext cx="258270" cy="269544"/>
          </a:xfrm>
          <a:custGeom>
            <a:rect b="b" l="l" r="r" t="t"/>
            <a:pathLst>
              <a:path extrusionOk="0" h="263" w="252">
                <a:moveTo>
                  <a:pt x="44" y="243"/>
                </a:moveTo>
                <a:lnTo>
                  <a:pt x="44" y="243"/>
                </a:lnTo>
                <a:lnTo>
                  <a:pt x="32" y="229"/>
                </a:lnTo>
                <a:lnTo>
                  <a:pt x="22" y="213"/>
                </a:lnTo>
                <a:lnTo>
                  <a:pt x="12" y="195"/>
                </a:lnTo>
                <a:lnTo>
                  <a:pt x="6" y="177"/>
                </a:lnTo>
                <a:lnTo>
                  <a:pt x="6" y="177"/>
                </a:lnTo>
                <a:lnTo>
                  <a:pt x="2" y="162"/>
                </a:lnTo>
                <a:lnTo>
                  <a:pt x="0" y="144"/>
                </a:lnTo>
                <a:lnTo>
                  <a:pt x="0" y="128"/>
                </a:lnTo>
                <a:lnTo>
                  <a:pt x="4" y="114"/>
                </a:lnTo>
                <a:lnTo>
                  <a:pt x="4" y="114"/>
                </a:lnTo>
                <a:lnTo>
                  <a:pt x="6" y="110"/>
                </a:lnTo>
                <a:lnTo>
                  <a:pt x="10" y="106"/>
                </a:lnTo>
                <a:lnTo>
                  <a:pt x="18" y="98"/>
                </a:lnTo>
                <a:lnTo>
                  <a:pt x="18" y="98"/>
                </a:lnTo>
                <a:lnTo>
                  <a:pt x="22" y="90"/>
                </a:lnTo>
                <a:lnTo>
                  <a:pt x="22" y="80"/>
                </a:lnTo>
                <a:lnTo>
                  <a:pt x="22" y="72"/>
                </a:lnTo>
                <a:lnTo>
                  <a:pt x="24" y="64"/>
                </a:lnTo>
                <a:lnTo>
                  <a:pt x="24" y="64"/>
                </a:lnTo>
                <a:lnTo>
                  <a:pt x="28" y="60"/>
                </a:lnTo>
                <a:lnTo>
                  <a:pt x="32" y="54"/>
                </a:lnTo>
                <a:lnTo>
                  <a:pt x="46" y="46"/>
                </a:lnTo>
                <a:lnTo>
                  <a:pt x="46" y="46"/>
                </a:lnTo>
                <a:lnTo>
                  <a:pt x="66" y="36"/>
                </a:lnTo>
                <a:lnTo>
                  <a:pt x="84" y="30"/>
                </a:lnTo>
                <a:lnTo>
                  <a:pt x="100" y="28"/>
                </a:lnTo>
                <a:lnTo>
                  <a:pt x="114" y="26"/>
                </a:lnTo>
                <a:lnTo>
                  <a:pt x="114" y="26"/>
                </a:lnTo>
                <a:lnTo>
                  <a:pt x="146" y="22"/>
                </a:lnTo>
                <a:lnTo>
                  <a:pt x="156" y="18"/>
                </a:lnTo>
                <a:lnTo>
                  <a:pt x="160" y="16"/>
                </a:lnTo>
                <a:lnTo>
                  <a:pt x="162" y="12"/>
                </a:lnTo>
                <a:lnTo>
                  <a:pt x="162" y="12"/>
                </a:lnTo>
                <a:lnTo>
                  <a:pt x="162" y="6"/>
                </a:lnTo>
                <a:lnTo>
                  <a:pt x="162" y="6"/>
                </a:lnTo>
                <a:lnTo>
                  <a:pt x="164" y="2"/>
                </a:lnTo>
                <a:lnTo>
                  <a:pt x="168" y="0"/>
                </a:lnTo>
                <a:lnTo>
                  <a:pt x="168" y="0"/>
                </a:lnTo>
                <a:lnTo>
                  <a:pt x="184" y="0"/>
                </a:lnTo>
                <a:lnTo>
                  <a:pt x="200" y="6"/>
                </a:lnTo>
                <a:lnTo>
                  <a:pt x="200" y="6"/>
                </a:lnTo>
                <a:lnTo>
                  <a:pt x="214" y="12"/>
                </a:lnTo>
                <a:lnTo>
                  <a:pt x="228" y="22"/>
                </a:lnTo>
                <a:lnTo>
                  <a:pt x="238" y="34"/>
                </a:lnTo>
                <a:lnTo>
                  <a:pt x="246" y="46"/>
                </a:lnTo>
                <a:lnTo>
                  <a:pt x="246" y="46"/>
                </a:lnTo>
                <a:lnTo>
                  <a:pt x="248" y="54"/>
                </a:lnTo>
                <a:lnTo>
                  <a:pt x="252" y="64"/>
                </a:lnTo>
                <a:lnTo>
                  <a:pt x="252" y="74"/>
                </a:lnTo>
                <a:lnTo>
                  <a:pt x="250" y="78"/>
                </a:lnTo>
                <a:lnTo>
                  <a:pt x="248" y="84"/>
                </a:lnTo>
                <a:lnTo>
                  <a:pt x="248" y="84"/>
                </a:lnTo>
                <a:lnTo>
                  <a:pt x="244" y="88"/>
                </a:lnTo>
                <a:lnTo>
                  <a:pt x="238" y="92"/>
                </a:lnTo>
                <a:lnTo>
                  <a:pt x="232" y="98"/>
                </a:lnTo>
                <a:lnTo>
                  <a:pt x="230" y="104"/>
                </a:lnTo>
                <a:lnTo>
                  <a:pt x="230" y="104"/>
                </a:lnTo>
                <a:lnTo>
                  <a:pt x="228" y="114"/>
                </a:lnTo>
                <a:lnTo>
                  <a:pt x="228" y="114"/>
                </a:lnTo>
                <a:lnTo>
                  <a:pt x="228" y="140"/>
                </a:lnTo>
                <a:lnTo>
                  <a:pt x="228" y="154"/>
                </a:lnTo>
                <a:lnTo>
                  <a:pt x="226" y="168"/>
                </a:lnTo>
                <a:lnTo>
                  <a:pt x="226" y="168"/>
                </a:lnTo>
                <a:lnTo>
                  <a:pt x="222" y="179"/>
                </a:lnTo>
                <a:lnTo>
                  <a:pt x="216" y="191"/>
                </a:lnTo>
                <a:lnTo>
                  <a:pt x="200" y="213"/>
                </a:lnTo>
                <a:lnTo>
                  <a:pt x="200" y="213"/>
                </a:lnTo>
                <a:lnTo>
                  <a:pt x="190" y="227"/>
                </a:lnTo>
                <a:lnTo>
                  <a:pt x="182" y="233"/>
                </a:lnTo>
                <a:lnTo>
                  <a:pt x="174" y="239"/>
                </a:lnTo>
                <a:lnTo>
                  <a:pt x="174" y="239"/>
                </a:lnTo>
                <a:lnTo>
                  <a:pt x="146" y="251"/>
                </a:lnTo>
                <a:lnTo>
                  <a:pt x="146" y="251"/>
                </a:lnTo>
                <a:lnTo>
                  <a:pt x="126" y="257"/>
                </a:lnTo>
                <a:lnTo>
                  <a:pt x="104" y="263"/>
                </a:lnTo>
                <a:lnTo>
                  <a:pt x="94" y="263"/>
                </a:lnTo>
                <a:lnTo>
                  <a:pt x="82" y="263"/>
                </a:lnTo>
                <a:lnTo>
                  <a:pt x="72" y="261"/>
                </a:lnTo>
                <a:lnTo>
                  <a:pt x="62" y="257"/>
                </a:lnTo>
                <a:lnTo>
                  <a:pt x="62" y="257"/>
                </a:lnTo>
                <a:lnTo>
                  <a:pt x="54" y="251"/>
                </a:lnTo>
                <a:lnTo>
                  <a:pt x="44" y="243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8"/>
          <p:cNvSpPr/>
          <p:nvPr/>
        </p:nvSpPr>
        <p:spPr>
          <a:xfrm>
            <a:off x="6238931" y="2932428"/>
            <a:ext cx="104538" cy="243922"/>
          </a:xfrm>
          <a:custGeom>
            <a:rect b="b" l="l" r="r" t="t"/>
            <a:pathLst>
              <a:path extrusionOk="0" h="238" w="102">
                <a:moveTo>
                  <a:pt x="0" y="132"/>
                </a:moveTo>
                <a:lnTo>
                  <a:pt x="0" y="132"/>
                </a:lnTo>
                <a:lnTo>
                  <a:pt x="4" y="140"/>
                </a:lnTo>
                <a:lnTo>
                  <a:pt x="8" y="150"/>
                </a:lnTo>
                <a:lnTo>
                  <a:pt x="18" y="158"/>
                </a:lnTo>
                <a:lnTo>
                  <a:pt x="28" y="164"/>
                </a:lnTo>
                <a:lnTo>
                  <a:pt x="28" y="164"/>
                </a:lnTo>
                <a:lnTo>
                  <a:pt x="46" y="178"/>
                </a:lnTo>
                <a:lnTo>
                  <a:pt x="70" y="204"/>
                </a:lnTo>
                <a:lnTo>
                  <a:pt x="102" y="238"/>
                </a:lnTo>
                <a:lnTo>
                  <a:pt x="102" y="238"/>
                </a:lnTo>
                <a:lnTo>
                  <a:pt x="96" y="206"/>
                </a:lnTo>
                <a:lnTo>
                  <a:pt x="92" y="182"/>
                </a:lnTo>
                <a:lnTo>
                  <a:pt x="90" y="164"/>
                </a:lnTo>
                <a:lnTo>
                  <a:pt x="90" y="164"/>
                </a:lnTo>
                <a:lnTo>
                  <a:pt x="90" y="162"/>
                </a:lnTo>
                <a:lnTo>
                  <a:pt x="90" y="162"/>
                </a:lnTo>
                <a:lnTo>
                  <a:pt x="92" y="156"/>
                </a:lnTo>
                <a:lnTo>
                  <a:pt x="94" y="148"/>
                </a:lnTo>
                <a:lnTo>
                  <a:pt x="94" y="142"/>
                </a:lnTo>
                <a:lnTo>
                  <a:pt x="92" y="136"/>
                </a:lnTo>
                <a:lnTo>
                  <a:pt x="92" y="136"/>
                </a:lnTo>
                <a:lnTo>
                  <a:pt x="96" y="92"/>
                </a:lnTo>
                <a:lnTo>
                  <a:pt x="96" y="92"/>
                </a:lnTo>
                <a:lnTo>
                  <a:pt x="98" y="78"/>
                </a:lnTo>
                <a:lnTo>
                  <a:pt x="16" y="0"/>
                </a:lnTo>
                <a:lnTo>
                  <a:pt x="8" y="76"/>
                </a:lnTo>
                <a:lnTo>
                  <a:pt x="2" y="126"/>
                </a:lnTo>
                <a:lnTo>
                  <a:pt x="2" y="126"/>
                </a:lnTo>
                <a:lnTo>
                  <a:pt x="0" y="132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58"/>
          <p:cNvSpPr/>
          <p:nvPr/>
        </p:nvSpPr>
        <p:spPr>
          <a:xfrm>
            <a:off x="6238931" y="2932428"/>
            <a:ext cx="104538" cy="243922"/>
          </a:xfrm>
          <a:custGeom>
            <a:rect b="b" l="l" r="r" t="t"/>
            <a:pathLst>
              <a:path extrusionOk="0" h="238" w="102">
                <a:moveTo>
                  <a:pt x="0" y="132"/>
                </a:moveTo>
                <a:lnTo>
                  <a:pt x="0" y="132"/>
                </a:lnTo>
                <a:lnTo>
                  <a:pt x="4" y="140"/>
                </a:lnTo>
                <a:lnTo>
                  <a:pt x="8" y="150"/>
                </a:lnTo>
                <a:lnTo>
                  <a:pt x="18" y="158"/>
                </a:lnTo>
                <a:lnTo>
                  <a:pt x="28" y="164"/>
                </a:lnTo>
                <a:lnTo>
                  <a:pt x="28" y="164"/>
                </a:lnTo>
                <a:lnTo>
                  <a:pt x="46" y="178"/>
                </a:lnTo>
                <a:lnTo>
                  <a:pt x="70" y="204"/>
                </a:lnTo>
                <a:lnTo>
                  <a:pt x="102" y="238"/>
                </a:lnTo>
                <a:lnTo>
                  <a:pt x="102" y="238"/>
                </a:lnTo>
                <a:lnTo>
                  <a:pt x="96" y="206"/>
                </a:lnTo>
                <a:lnTo>
                  <a:pt x="92" y="182"/>
                </a:lnTo>
                <a:lnTo>
                  <a:pt x="90" y="164"/>
                </a:lnTo>
                <a:lnTo>
                  <a:pt x="90" y="164"/>
                </a:lnTo>
                <a:lnTo>
                  <a:pt x="90" y="162"/>
                </a:lnTo>
                <a:lnTo>
                  <a:pt x="90" y="162"/>
                </a:lnTo>
                <a:lnTo>
                  <a:pt x="92" y="156"/>
                </a:lnTo>
                <a:lnTo>
                  <a:pt x="94" y="148"/>
                </a:lnTo>
                <a:lnTo>
                  <a:pt x="94" y="142"/>
                </a:lnTo>
                <a:lnTo>
                  <a:pt x="92" y="136"/>
                </a:lnTo>
                <a:lnTo>
                  <a:pt x="92" y="136"/>
                </a:lnTo>
                <a:lnTo>
                  <a:pt x="96" y="92"/>
                </a:lnTo>
                <a:lnTo>
                  <a:pt x="96" y="92"/>
                </a:lnTo>
                <a:lnTo>
                  <a:pt x="98" y="78"/>
                </a:lnTo>
                <a:lnTo>
                  <a:pt x="16" y="0"/>
                </a:lnTo>
                <a:lnTo>
                  <a:pt x="8" y="76"/>
                </a:lnTo>
                <a:lnTo>
                  <a:pt x="2" y="126"/>
                </a:lnTo>
                <a:lnTo>
                  <a:pt x="2" y="126"/>
                </a:lnTo>
                <a:lnTo>
                  <a:pt x="0" y="132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58"/>
          <p:cNvSpPr/>
          <p:nvPr/>
        </p:nvSpPr>
        <p:spPr>
          <a:xfrm>
            <a:off x="6247131" y="2932428"/>
            <a:ext cx="90190" cy="168080"/>
          </a:xfrm>
          <a:custGeom>
            <a:rect b="b" l="l" r="r" t="t"/>
            <a:pathLst>
              <a:path extrusionOk="0" h="164" w="88">
                <a:moveTo>
                  <a:pt x="8" y="0"/>
                </a:moveTo>
                <a:lnTo>
                  <a:pt x="0" y="76"/>
                </a:lnTo>
                <a:lnTo>
                  <a:pt x="82" y="164"/>
                </a:lnTo>
                <a:lnTo>
                  <a:pt x="82" y="164"/>
                </a:lnTo>
                <a:lnTo>
                  <a:pt x="82" y="162"/>
                </a:lnTo>
                <a:lnTo>
                  <a:pt x="82" y="162"/>
                </a:lnTo>
                <a:lnTo>
                  <a:pt x="84" y="156"/>
                </a:lnTo>
                <a:lnTo>
                  <a:pt x="86" y="148"/>
                </a:lnTo>
                <a:lnTo>
                  <a:pt x="86" y="148"/>
                </a:lnTo>
                <a:lnTo>
                  <a:pt x="86" y="142"/>
                </a:lnTo>
                <a:lnTo>
                  <a:pt x="84" y="136"/>
                </a:lnTo>
                <a:lnTo>
                  <a:pt x="84" y="136"/>
                </a:lnTo>
                <a:lnTo>
                  <a:pt x="84" y="136"/>
                </a:lnTo>
                <a:lnTo>
                  <a:pt x="84" y="136"/>
                </a:lnTo>
                <a:lnTo>
                  <a:pt x="88" y="92"/>
                </a:lnTo>
                <a:lnTo>
                  <a:pt x="8" y="0"/>
                </a:lnTo>
                <a:close/>
              </a:path>
            </a:pathLst>
          </a:custGeom>
          <a:solidFill>
            <a:srgbClr val="885F3A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58"/>
          <p:cNvSpPr/>
          <p:nvPr/>
        </p:nvSpPr>
        <p:spPr>
          <a:xfrm>
            <a:off x="6247131" y="2932428"/>
            <a:ext cx="90190" cy="168080"/>
          </a:xfrm>
          <a:custGeom>
            <a:rect b="b" l="l" r="r" t="t"/>
            <a:pathLst>
              <a:path extrusionOk="0" h="164" w="88">
                <a:moveTo>
                  <a:pt x="8" y="0"/>
                </a:moveTo>
                <a:lnTo>
                  <a:pt x="0" y="76"/>
                </a:lnTo>
                <a:lnTo>
                  <a:pt x="82" y="164"/>
                </a:lnTo>
                <a:lnTo>
                  <a:pt x="82" y="164"/>
                </a:lnTo>
                <a:lnTo>
                  <a:pt x="82" y="162"/>
                </a:lnTo>
                <a:lnTo>
                  <a:pt x="82" y="162"/>
                </a:lnTo>
                <a:lnTo>
                  <a:pt x="84" y="156"/>
                </a:lnTo>
                <a:lnTo>
                  <a:pt x="86" y="148"/>
                </a:lnTo>
                <a:lnTo>
                  <a:pt x="86" y="148"/>
                </a:lnTo>
                <a:lnTo>
                  <a:pt x="86" y="142"/>
                </a:lnTo>
                <a:lnTo>
                  <a:pt x="84" y="136"/>
                </a:lnTo>
                <a:lnTo>
                  <a:pt x="84" y="136"/>
                </a:lnTo>
                <a:lnTo>
                  <a:pt x="84" y="136"/>
                </a:lnTo>
                <a:lnTo>
                  <a:pt x="84" y="136"/>
                </a:lnTo>
                <a:lnTo>
                  <a:pt x="88" y="92"/>
                </a:lnTo>
                <a:lnTo>
                  <a:pt x="8" y="0"/>
                </a:lnTo>
              </a:path>
            </a:pathLst>
          </a:custGeom>
          <a:solidFill>
            <a:srgbClr val="E6A37B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58"/>
          <p:cNvSpPr/>
          <p:nvPr/>
        </p:nvSpPr>
        <p:spPr>
          <a:xfrm>
            <a:off x="6234832" y="2828914"/>
            <a:ext cx="204977" cy="212151"/>
          </a:xfrm>
          <a:custGeom>
            <a:rect b="b" l="l" r="r" t="t"/>
            <a:pathLst>
              <a:path extrusionOk="0" h="207" w="200">
                <a:moveTo>
                  <a:pt x="28" y="50"/>
                </a:moveTo>
                <a:lnTo>
                  <a:pt x="28" y="50"/>
                </a:lnTo>
                <a:lnTo>
                  <a:pt x="34" y="56"/>
                </a:lnTo>
                <a:lnTo>
                  <a:pt x="34" y="58"/>
                </a:lnTo>
                <a:lnTo>
                  <a:pt x="34" y="58"/>
                </a:lnTo>
                <a:lnTo>
                  <a:pt x="42" y="44"/>
                </a:lnTo>
                <a:lnTo>
                  <a:pt x="52" y="32"/>
                </a:lnTo>
                <a:lnTo>
                  <a:pt x="64" y="20"/>
                </a:lnTo>
                <a:lnTo>
                  <a:pt x="76" y="12"/>
                </a:lnTo>
                <a:lnTo>
                  <a:pt x="88" y="6"/>
                </a:lnTo>
                <a:lnTo>
                  <a:pt x="102" y="2"/>
                </a:lnTo>
                <a:lnTo>
                  <a:pt x="114" y="0"/>
                </a:lnTo>
                <a:lnTo>
                  <a:pt x="128" y="0"/>
                </a:lnTo>
                <a:lnTo>
                  <a:pt x="128" y="0"/>
                </a:lnTo>
                <a:lnTo>
                  <a:pt x="148" y="6"/>
                </a:lnTo>
                <a:lnTo>
                  <a:pt x="166" y="12"/>
                </a:lnTo>
                <a:lnTo>
                  <a:pt x="182" y="20"/>
                </a:lnTo>
                <a:lnTo>
                  <a:pt x="188" y="24"/>
                </a:lnTo>
                <a:lnTo>
                  <a:pt x="192" y="30"/>
                </a:lnTo>
                <a:lnTo>
                  <a:pt x="192" y="30"/>
                </a:lnTo>
                <a:lnTo>
                  <a:pt x="196" y="38"/>
                </a:lnTo>
                <a:lnTo>
                  <a:pt x="198" y="48"/>
                </a:lnTo>
                <a:lnTo>
                  <a:pt x="200" y="58"/>
                </a:lnTo>
                <a:lnTo>
                  <a:pt x="200" y="68"/>
                </a:lnTo>
                <a:lnTo>
                  <a:pt x="198" y="91"/>
                </a:lnTo>
                <a:lnTo>
                  <a:pt x="194" y="115"/>
                </a:lnTo>
                <a:lnTo>
                  <a:pt x="194" y="115"/>
                </a:lnTo>
                <a:lnTo>
                  <a:pt x="186" y="135"/>
                </a:lnTo>
                <a:lnTo>
                  <a:pt x="178" y="153"/>
                </a:lnTo>
                <a:lnTo>
                  <a:pt x="156" y="183"/>
                </a:lnTo>
                <a:lnTo>
                  <a:pt x="156" y="183"/>
                </a:lnTo>
                <a:lnTo>
                  <a:pt x="148" y="195"/>
                </a:lnTo>
                <a:lnTo>
                  <a:pt x="138" y="203"/>
                </a:lnTo>
                <a:lnTo>
                  <a:pt x="134" y="207"/>
                </a:lnTo>
                <a:lnTo>
                  <a:pt x="128" y="207"/>
                </a:lnTo>
                <a:lnTo>
                  <a:pt x="112" y="207"/>
                </a:lnTo>
                <a:lnTo>
                  <a:pt x="112" y="207"/>
                </a:lnTo>
                <a:lnTo>
                  <a:pt x="100" y="203"/>
                </a:lnTo>
                <a:lnTo>
                  <a:pt x="86" y="199"/>
                </a:lnTo>
                <a:lnTo>
                  <a:pt x="72" y="193"/>
                </a:lnTo>
                <a:lnTo>
                  <a:pt x="60" y="185"/>
                </a:lnTo>
                <a:lnTo>
                  <a:pt x="60" y="185"/>
                </a:lnTo>
                <a:lnTo>
                  <a:pt x="44" y="169"/>
                </a:lnTo>
                <a:lnTo>
                  <a:pt x="36" y="159"/>
                </a:lnTo>
                <a:lnTo>
                  <a:pt x="30" y="147"/>
                </a:lnTo>
                <a:lnTo>
                  <a:pt x="26" y="137"/>
                </a:lnTo>
                <a:lnTo>
                  <a:pt x="22" y="125"/>
                </a:lnTo>
                <a:lnTo>
                  <a:pt x="20" y="113"/>
                </a:lnTo>
                <a:lnTo>
                  <a:pt x="20" y="101"/>
                </a:lnTo>
                <a:lnTo>
                  <a:pt x="20" y="101"/>
                </a:lnTo>
                <a:lnTo>
                  <a:pt x="20" y="101"/>
                </a:lnTo>
                <a:lnTo>
                  <a:pt x="14" y="99"/>
                </a:lnTo>
                <a:lnTo>
                  <a:pt x="8" y="97"/>
                </a:lnTo>
                <a:lnTo>
                  <a:pt x="8" y="97"/>
                </a:lnTo>
                <a:lnTo>
                  <a:pt x="4" y="91"/>
                </a:lnTo>
                <a:lnTo>
                  <a:pt x="2" y="88"/>
                </a:lnTo>
                <a:lnTo>
                  <a:pt x="0" y="82"/>
                </a:lnTo>
                <a:lnTo>
                  <a:pt x="2" y="76"/>
                </a:lnTo>
                <a:lnTo>
                  <a:pt x="2" y="76"/>
                </a:lnTo>
                <a:lnTo>
                  <a:pt x="4" y="62"/>
                </a:lnTo>
                <a:lnTo>
                  <a:pt x="6" y="56"/>
                </a:lnTo>
                <a:lnTo>
                  <a:pt x="8" y="50"/>
                </a:lnTo>
                <a:lnTo>
                  <a:pt x="8" y="50"/>
                </a:lnTo>
                <a:lnTo>
                  <a:pt x="14" y="48"/>
                </a:lnTo>
                <a:lnTo>
                  <a:pt x="20" y="46"/>
                </a:lnTo>
                <a:lnTo>
                  <a:pt x="24" y="48"/>
                </a:lnTo>
                <a:lnTo>
                  <a:pt x="28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58"/>
          <p:cNvSpPr/>
          <p:nvPr/>
        </p:nvSpPr>
        <p:spPr>
          <a:xfrm>
            <a:off x="5943766" y="4537392"/>
            <a:ext cx="231623" cy="96339"/>
          </a:xfrm>
          <a:custGeom>
            <a:rect b="b" l="l" r="r" t="t"/>
            <a:pathLst>
              <a:path extrusionOk="0" h="94" w="226">
                <a:moveTo>
                  <a:pt x="226" y="76"/>
                </a:moveTo>
                <a:lnTo>
                  <a:pt x="226" y="76"/>
                </a:lnTo>
                <a:lnTo>
                  <a:pt x="226" y="80"/>
                </a:lnTo>
                <a:lnTo>
                  <a:pt x="226" y="80"/>
                </a:lnTo>
                <a:lnTo>
                  <a:pt x="222" y="84"/>
                </a:lnTo>
                <a:lnTo>
                  <a:pt x="212" y="90"/>
                </a:lnTo>
                <a:lnTo>
                  <a:pt x="200" y="92"/>
                </a:lnTo>
                <a:lnTo>
                  <a:pt x="186" y="94"/>
                </a:lnTo>
                <a:lnTo>
                  <a:pt x="150" y="94"/>
                </a:lnTo>
                <a:lnTo>
                  <a:pt x="110" y="90"/>
                </a:lnTo>
                <a:lnTo>
                  <a:pt x="70" y="86"/>
                </a:lnTo>
                <a:lnTo>
                  <a:pt x="36" y="80"/>
                </a:lnTo>
                <a:lnTo>
                  <a:pt x="2" y="76"/>
                </a:lnTo>
                <a:lnTo>
                  <a:pt x="2" y="76"/>
                </a:lnTo>
                <a:lnTo>
                  <a:pt x="0" y="70"/>
                </a:lnTo>
                <a:lnTo>
                  <a:pt x="0" y="62"/>
                </a:lnTo>
                <a:lnTo>
                  <a:pt x="2" y="46"/>
                </a:lnTo>
                <a:lnTo>
                  <a:pt x="6" y="30"/>
                </a:lnTo>
                <a:lnTo>
                  <a:pt x="10" y="18"/>
                </a:lnTo>
                <a:lnTo>
                  <a:pt x="10" y="18"/>
                </a:lnTo>
                <a:lnTo>
                  <a:pt x="14" y="18"/>
                </a:lnTo>
                <a:lnTo>
                  <a:pt x="16" y="18"/>
                </a:lnTo>
                <a:lnTo>
                  <a:pt x="16" y="18"/>
                </a:lnTo>
                <a:lnTo>
                  <a:pt x="22" y="26"/>
                </a:lnTo>
                <a:lnTo>
                  <a:pt x="30" y="32"/>
                </a:lnTo>
                <a:lnTo>
                  <a:pt x="30" y="32"/>
                </a:lnTo>
                <a:lnTo>
                  <a:pt x="38" y="34"/>
                </a:lnTo>
                <a:lnTo>
                  <a:pt x="46" y="36"/>
                </a:lnTo>
                <a:lnTo>
                  <a:pt x="46" y="36"/>
                </a:lnTo>
                <a:lnTo>
                  <a:pt x="54" y="34"/>
                </a:lnTo>
                <a:lnTo>
                  <a:pt x="62" y="32"/>
                </a:lnTo>
                <a:lnTo>
                  <a:pt x="68" y="28"/>
                </a:lnTo>
                <a:lnTo>
                  <a:pt x="68" y="28"/>
                </a:lnTo>
                <a:lnTo>
                  <a:pt x="68" y="28"/>
                </a:lnTo>
                <a:lnTo>
                  <a:pt x="68" y="28"/>
                </a:lnTo>
                <a:lnTo>
                  <a:pt x="64" y="18"/>
                </a:lnTo>
                <a:lnTo>
                  <a:pt x="64" y="10"/>
                </a:lnTo>
                <a:lnTo>
                  <a:pt x="64" y="6"/>
                </a:lnTo>
                <a:lnTo>
                  <a:pt x="64" y="2"/>
                </a:lnTo>
                <a:lnTo>
                  <a:pt x="64" y="2"/>
                </a:lnTo>
                <a:lnTo>
                  <a:pt x="64" y="2"/>
                </a:lnTo>
                <a:lnTo>
                  <a:pt x="66" y="0"/>
                </a:lnTo>
                <a:lnTo>
                  <a:pt x="70" y="2"/>
                </a:lnTo>
                <a:lnTo>
                  <a:pt x="70" y="2"/>
                </a:lnTo>
                <a:lnTo>
                  <a:pt x="76" y="10"/>
                </a:lnTo>
                <a:lnTo>
                  <a:pt x="88" y="20"/>
                </a:lnTo>
                <a:lnTo>
                  <a:pt x="108" y="32"/>
                </a:lnTo>
                <a:lnTo>
                  <a:pt x="136" y="46"/>
                </a:lnTo>
                <a:lnTo>
                  <a:pt x="136" y="46"/>
                </a:lnTo>
                <a:lnTo>
                  <a:pt x="176" y="60"/>
                </a:lnTo>
                <a:lnTo>
                  <a:pt x="210" y="70"/>
                </a:lnTo>
                <a:lnTo>
                  <a:pt x="210" y="70"/>
                </a:lnTo>
                <a:lnTo>
                  <a:pt x="226" y="76"/>
                </a:lnTo>
                <a:lnTo>
                  <a:pt x="226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58"/>
          <p:cNvSpPr/>
          <p:nvPr/>
        </p:nvSpPr>
        <p:spPr>
          <a:xfrm>
            <a:off x="5933516" y="4615284"/>
            <a:ext cx="262370" cy="47144"/>
          </a:xfrm>
          <a:custGeom>
            <a:rect b="b" l="l" r="r" t="t"/>
            <a:pathLst>
              <a:path extrusionOk="0" h="46" w="256">
                <a:moveTo>
                  <a:pt x="236" y="0"/>
                </a:moveTo>
                <a:lnTo>
                  <a:pt x="236" y="0"/>
                </a:lnTo>
                <a:lnTo>
                  <a:pt x="236" y="4"/>
                </a:lnTo>
                <a:lnTo>
                  <a:pt x="236" y="4"/>
                </a:lnTo>
                <a:lnTo>
                  <a:pt x="232" y="8"/>
                </a:lnTo>
                <a:lnTo>
                  <a:pt x="222" y="14"/>
                </a:lnTo>
                <a:lnTo>
                  <a:pt x="210" y="16"/>
                </a:lnTo>
                <a:lnTo>
                  <a:pt x="196" y="18"/>
                </a:lnTo>
                <a:lnTo>
                  <a:pt x="160" y="18"/>
                </a:lnTo>
                <a:lnTo>
                  <a:pt x="120" y="14"/>
                </a:lnTo>
                <a:lnTo>
                  <a:pt x="80" y="10"/>
                </a:lnTo>
                <a:lnTo>
                  <a:pt x="46" y="4"/>
                </a:lnTo>
                <a:lnTo>
                  <a:pt x="12" y="0"/>
                </a:lnTo>
                <a:lnTo>
                  <a:pt x="12" y="0"/>
                </a:lnTo>
                <a:lnTo>
                  <a:pt x="6" y="4"/>
                </a:lnTo>
                <a:lnTo>
                  <a:pt x="4" y="10"/>
                </a:lnTo>
                <a:lnTo>
                  <a:pt x="2" y="16"/>
                </a:lnTo>
                <a:lnTo>
                  <a:pt x="2" y="16"/>
                </a:lnTo>
                <a:lnTo>
                  <a:pt x="0" y="22"/>
                </a:lnTo>
                <a:lnTo>
                  <a:pt x="0" y="26"/>
                </a:lnTo>
                <a:lnTo>
                  <a:pt x="2" y="30"/>
                </a:lnTo>
                <a:lnTo>
                  <a:pt x="2" y="30"/>
                </a:lnTo>
                <a:lnTo>
                  <a:pt x="8" y="36"/>
                </a:lnTo>
                <a:lnTo>
                  <a:pt x="14" y="38"/>
                </a:lnTo>
                <a:lnTo>
                  <a:pt x="14" y="38"/>
                </a:lnTo>
                <a:lnTo>
                  <a:pt x="30" y="40"/>
                </a:lnTo>
                <a:lnTo>
                  <a:pt x="56" y="42"/>
                </a:lnTo>
                <a:lnTo>
                  <a:pt x="114" y="44"/>
                </a:lnTo>
                <a:lnTo>
                  <a:pt x="188" y="46"/>
                </a:lnTo>
                <a:lnTo>
                  <a:pt x="190" y="46"/>
                </a:lnTo>
                <a:lnTo>
                  <a:pt x="190" y="46"/>
                </a:lnTo>
                <a:lnTo>
                  <a:pt x="200" y="44"/>
                </a:lnTo>
                <a:lnTo>
                  <a:pt x="220" y="40"/>
                </a:lnTo>
                <a:lnTo>
                  <a:pt x="232" y="36"/>
                </a:lnTo>
                <a:lnTo>
                  <a:pt x="242" y="30"/>
                </a:lnTo>
                <a:lnTo>
                  <a:pt x="250" y="22"/>
                </a:lnTo>
                <a:lnTo>
                  <a:pt x="254" y="14"/>
                </a:lnTo>
                <a:lnTo>
                  <a:pt x="254" y="14"/>
                </a:lnTo>
                <a:lnTo>
                  <a:pt x="256" y="12"/>
                </a:lnTo>
                <a:lnTo>
                  <a:pt x="254" y="8"/>
                </a:lnTo>
                <a:lnTo>
                  <a:pt x="254" y="8"/>
                </a:lnTo>
                <a:lnTo>
                  <a:pt x="252" y="4"/>
                </a:lnTo>
                <a:lnTo>
                  <a:pt x="248" y="2"/>
                </a:lnTo>
                <a:lnTo>
                  <a:pt x="236" y="0"/>
                </a:lnTo>
                <a:lnTo>
                  <a:pt x="236" y="0"/>
                </a:lnTo>
                <a:close/>
              </a:path>
            </a:pathLst>
          </a:custGeom>
          <a:solidFill>
            <a:srgbClr val="DCDDDE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58"/>
          <p:cNvSpPr/>
          <p:nvPr/>
        </p:nvSpPr>
        <p:spPr>
          <a:xfrm>
            <a:off x="6320922" y="4541491"/>
            <a:ext cx="231623" cy="92240"/>
          </a:xfrm>
          <a:custGeom>
            <a:rect b="b" l="l" r="r" t="t"/>
            <a:pathLst>
              <a:path extrusionOk="0" h="90" w="226">
                <a:moveTo>
                  <a:pt x="226" y="68"/>
                </a:moveTo>
                <a:lnTo>
                  <a:pt x="226" y="68"/>
                </a:lnTo>
                <a:lnTo>
                  <a:pt x="226" y="72"/>
                </a:lnTo>
                <a:lnTo>
                  <a:pt x="226" y="72"/>
                </a:lnTo>
                <a:lnTo>
                  <a:pt x="222" y="78"/>
                </a:lnTo>
                <a:lnTo>
                  <a:pt x="214" y="82"/>
                </a:lnTo>
                <a:lnTo>
                  <a:pt x="202" y="86"/>
                </a:lnTo>
                <a:lnTo>
                  <a:pt x="186" y="88"/>
                </a:lnTo>
                <a:lnTo>
                  <a:pt x="150" y="90"/>
                </a:lnTo>
                <a:lnTo>
                  <a:pt x="110" y="88"/>
                </a:lnTo>
                <a:lnTo>
                  <a:pt x="70" y="86"/>
                </a:lnTo>
                <a:lnTo>
                  <a:pt x="36" y="82"/>
                </a:lnTo>
                <a:lnTo>
                  <a:pt x="2" y="78"/>
                </a:lnTo>
                <a:lnTo>
                  <a:pt x="2" y="78"/>
                </a:lnTo>
                <a:lnTo>
                  <a:pt x="0" y="72"/>
                </a:lnTo>
                <a:lnTo>
                  <a:pt x="0" y="66"/>
                </a:lnTo>
                <a:lnTo>
                  <a:pt x="0" y="50"/>
                </a:lnTo>
                <a:lnTo>
                  <a:pt x="4" y="34"/>
                </a:lnTo>
                <a:lnTo>
                  <a:pt x="8" y="22"/>
                </a:lnTo>
                <a:lnTo>
                  <a:pt x="8" y="22"/>
                </a:lnTo>
                <a:lnTo>
                  <a:pt x="10" y="20"/>
                </a:lnTo>
                <a:lnTo>
                  <a:pt x="14" y="20"/>
                </a:lnTo>
                <a:lnTo>
                  <a:pt x="14" y="20"/>
                </a:lnTo>
                <a:lnTo>
                  <a:pt x="20" y="28"/>
                </a:lnTo>
                <a:lnTo>
                  <a:pt x="28" y="34"/>
                </a:lnTo>
                <a:lnTo>
                  <a:pt x="28" y="34"/>
                </a:lnTo>
                <a:lnTo>
                  <a:pt x="36" y="36"/>
                </a:lnTo>
                <a:lnTo>
                  <a:pt x="44" y="38"/>
                </a:lnTo>
                <a:lnTo>
                  <a:pt x="44" y="38"/>
                </a:lnTo>
                <a:lnTo>
                  <a:pt x="52" y="36"/>
                </a:lnTo>
                <a:lnTo>
                  <a:pt x="60" y="32"/>
                </a:lnTo>
                <a:lnTo>
                  <a:pt x="66" y="28"/>
                </a:lnTo>
                <a:lnTo>
                  <a:pt x="66" y="28"/>
                </a:lnTo>
                <a:lnTo>
                  <a:pt x="66" y="28"/>
                </a:lnTo>
                <a:lnTo>
                  <a:pt x="66" y="28"/>
                </a:lnTo>
                <a:lnTo>
                  <a:pt x="62" y="18"/>
                </a:lnTo>
                <a:lnTo>
                  <a:pt x="60" y="10"/>
                </a:lnTo>
                <a:lnTo>
                  <a:pt x="60" y="6"/>
                </a:lnTo>
                <a:lnTo>
                  <a:pt x="60" y="2"/>
                </a:lnTo>
                <a:lnTo>
                  <a:pt x="60" y="2"/>
                </a:lnTo>
                <a:lnTo>
                  <a:pt x="60" y="2"/>
                </a:lnTo>
                <a:lnTo>
                  <a:pt x="62" y="0"/>
                </a:lnTo>
                <a:lnTo>
                  <a:pt x="66" y="2"/>
                </a:lnTo>
                <a:lnTo>
                  <a:pt x="66" y="2"/>
                </a:lnTo>
                <a:lnTo>
                  <a:pt x="72" y="10"/>
                </a:lnTo>
                <a:lnTo>
                  <a:pt x="86" y="20"/>
                </a:lnTo>
                <a:lnTo>
                  <a:pt x="106" y="30"/>
                </a:lnTo>
                <a:lnTo>
                  <a:pt x="134" y="42"/>
                </a:lnTo>
                <a:lnTo>
                  <a:pt x="134" y="42"/>
                </a:lnTo>
                <a:lnTo>
                  <a:pt x="176" y="56"/>
                </a:lnTo>
                <a:lnTo>
                  <a:pt x="210" y="64"/>
                </a:lnTo>
                <a:lnTo>
                  <a:pt x="210" y="64"/>
                </a:lnTo>
                <a:lnTo>
                  <a:pt x="226" y="68"/>
                </a:lnTo>
                <a:lnTo>
                  <a:pt x="22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58"/>
          <p:cNvSpPr/>
          <p:nvPr/>
        </p:nvSpPr>
        <p:spPr>
          <a:xfrm>
            <a:off x="6312723" y="4611184"/>
            <a:ext cx="260320" cy="53294"/>
          </a:xfrm>
          <a:custGeom>
            <a:rect b="b" l="l" r="r" t="t"/>
            <a:pathLst>
              <a:path extrusionOk="0" h="52" w="254">
                <a:moveTo>
                  <a:pt x="234" y="0"/>
                </a:moveTo>
                <a:lnTo>
                  <a:pt x="234" y="0"/>
                </a:lnTo>
                <a:lnTo>
                  <a:pt x="234" y="4"/>
                </a:lnTo>
                <a:lnTo>
                  <a:pt x="234" y="4"/>
                </a:lnTo>
                <a:lnTo>
                  <a:pt x="230" y="10"/>
                </a:lnTo>
                <a:lnTo>
                  <a:pt x="222" y="14"/>
                </a:lnTo>
                <a:lnTo>
                  <a:pt x="210" y="18"/>
                </a:lnTo>
                <a:lnTo>
                  <a:pt x="194" y="20"/>
                </a:lnTo>
                <a:lnTo>
                  <a:pt x="158" y="22"/>
                </a:lnTo>
                <a:lnTo>
                  <a:pt x="118" y="20"/>
                </a:lnTo>
                <a:lnTo>
                  <a:pt x="78" y="18"/>
                </a:lnTo>
                <a:lnTo>
                  <a:pt x="44" y="14"/>
                </a:lnTo>
                <a:lnTo>
                  <a:pt x="10" y="10"/>
                </a:lnTo>
                <a:lnTo>
                  <a:pt x="10" y="10"/>
                </a:lnTo>
                <a:lnTo>
                  <a:pt x="4" y="16"/>
                </a:lnTo>
                <a:lnTo>
                  <a:pt x="2" y="22"/>
                </a:lnTo>
                <a:lnTo>
                  <a:pt x="0" y="26"/>
                </a:lnTo>
                <a:lnTo>
                  <a:pt x="0" y="26"/>
                </a:lnTo>
                <a:lnTo>
                  <a:pt x="0" y="34"/>
                </a:lnTo>
                <a:lnTo>
                  <a:pt x="0" y="38"/>
                </a:lnTo>
                <a:lnTo>
                  <a:pt x="2" y="42"/>
                </a:lnTo>
                <a:lnTo>
                  <a:pt x="2" y="42"/>
                </a:lnTo>
                <a:lnTo>
                  <a:pt x="8" y="46"/>
                </a:lnTo>
                <a:lnTo>
                  <a:pt x="12" y="48"/>
                </a:lnTo>
                <a:lnTo>
                  <a:pt x="12" y="48"/>
                </a:lnTo>
                <a:lnTo>
                  <a:pt x="30" y="50"/>
                </a:lnTo>
                <a:lnTo>
                  <a:pt x="54" y="52"/>
                </a:lnTo>
                <a:lnTo>
                  <a:pt x="114" y="50"/>
                </a:lnTo>
                <a:lnTo>
                  <a:pt x="188" y="48"/>
                </a:lnTo>
                <a:lnTo>
                  <a:pt x="188" y="48"/>
                </a:lnTo>
                <a:lnTo>
                  <a:pt x="188" y="48"/>
                </a:lnTo>
                <a:lnTo>
                  <a:pt x="200" y="46"/>
                </a:lnTo>
                <a:lnTo>
                  <a:pt x="220" y="40"/>
                </a:lnTo>
                <a:lnTo>
                  <a:pt x="232" y="36"/>
                </a:lnTo>
                <a:lnTo>
                  <a:pt x="242" y="30"/>
                </a:lnTo>
                <a:lnTo>
                  <a:pt x="248" y="22"/>
                </a:lnTo>
                <a:lnTo>
                  <a:pt x="254" y="14"/>
                </a:lnTo>
                <a:lnTo>
                  <a:pt x="254" y="14"/>
                </a:lnTo>
                <a:lnTo>
                  <a:pt x="254" y="12"/>
                </a:lnTo>
                <a:lnTo>
                  <a:pt x="252" y="6"/>
                </a:lnTo>
                <a:lnTo>
                  <a:pt x="252" y="6"/>
                </a:lnTo>
                <a:lnTo>
                  <a:pt x="250" y="4"/>
                </a:lnTo>
                <a:lnTo>
                  <a:pt x="246" y="2"/>
                </a:lnTo>
                <a:lnTo>
                  <a:pt x="234" y="0"/>
                </a:lnTo>
                <a:lnTo>
                  <a:pt x="234" y="0"/>
                </a:lnTo>
                <a:close/>
              </a:path>
            </a:pathLst>
          </a:custGeom>
          <a:solidFill>
            <a:srgbClr val="DCDDDE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58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pl-PL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96" name="Google Shape;1296;p58"/>
          <p:cNvSpPr txBox="1"/>
          <p:nvPr>
            <p:ph type="title"/>
          </p:nvPr>
        </p:nvSpPr>
        <p:spPr>
          <a:xfrm>
            <a:off x="477829" y="2570644"/>
            <a:ext cx="4374356" cy="18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i="1" lang="pl-PL"/>
              <a:t>Dane</a:t>
            </a:r>
            <a:endParaRPr/>
          </a:p>
        </p:txBody>
      </p:sp>
      <p:sp>
        <p:nvSpPr>
          <p:cNvPr id="1297" name="Google Shape;1297;p58"/>
          <p:cNvSpPr txBox="1"/>
          <p:nvPr>
            <p:ph idx="1" type="body"/>
          </p:nvPr>
        </p:nvSpPr>
        <p:spPr>
          <a:xfrm>
            <a:off x="305501" y="1238308"/>
            <a:ext cx="230981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</a:pPr>
            <a:r>
              <a:rPr lang="pl-PL"/>
              <a:t>3</a:t>
            </a:r>
            <a:endParaRPr/>
          </a:p>
        </p:txBody>
      </p:sp>
      <p:sp>
        <p:nvSpPr>
          <p:cNvPr id="1298" name="Google Shape;1298;p58"/>
          <p:cNvSpPr/>
          <p:nvPr/>
        </p:nvSpPr>
        <p:spPr>
          <a:xfrm rot="9000000">
            <a:off x="7385236" y="1710380"/>
            <a:ext cx="291067" cy="342311"/>
          </a:xfrm>
          <a:custGeom>
            <a:rect b="b" l="l" r="r" t="t"/>
            <a:pathLst>
              <a:path extrusionOk="0" h="334" w="284">
                <a:moveTo>
                  <a:pt x="0" y="0"/>
                </a:moveTo>
                <a:lnTo>
                  <a:pt x="0" y="0"/>
                </a:lnTo>
                <a:lnTo>
                  <a:pt x="32" y="32"/>
                </a:lnTo>
                <a:lnTo>
                  <a:pt x="52" y="56"/>
                </a:lnTo>
                <a:lnTo>
                  <a:pt x="66" y="76"/>
                </a:lnTo>
                <a:lnTo>
                  <a:pt x="80" y="94"/>
                </a:lnTo>
                <a:lnTo>
                  <a:pt x="80" y="94"/>
                </a:lnTo>
                <a:lnTo>
                  <a:pt x="110" y="136"/>
                </a:lnTo>
                <a:lnTo>
                  <a:pt x="146" y="180"/>
                </a:lnTo>
                <a:lnTo>
                  <a:pt x="178" y="218"/>
                </a:lnTo>
                <a:lnTo>
                  <a:pt x="190" y="236"/>
                </a:lnTo>
                <a:lnTo>
                  <a:pt x="198" y="248"/>
                </a:lnTo>
                <a:lnTo>
                  <a:pt x="198" y="248"/>
                </a:lnTo>
                <a:lnTo>
                  <a:pt x="196" y="252"/>
                </a:lnTo>
                <a:lnTo>
                  <a:pt x="196" y="252"/>
                </a:lnTo>
                <a:lnTo>
                  <a:pt x="192" y="260"/>
                </a:lnTo>
                <a:lnTo>
                  <a:pt x="190" y="268"/>
                </a:lnTo>
                <a:lnTo>
                  <a:pt x="190" y="278"/>
                </a:lnTo>
                <a:lnTo>
                  <a:pt x="190" y="278"/>
                </a:lnTo>
                <a:lnTo>
                  <a:pt x="192" y="286"/>
                </a:lnTo>
                <a:lnTo>
                  <a:pt x="196" y="292"/>
                </a:lnTo>
                <a:lnTo>
                  <a:pt x="206" y="304"/>
                </a:lnTo>
                <a:lnTo>
                  <a:pt x="206" y="304"/>
                </a:lnTo>
                <a:lnTo>
                  <a:pt x="210" y="314"/>
                </a:lnTo>
                <a:lnTo>
                  <a:pt x="216" y="318"/>
                </a:lnTo>
                <a:lnTo>
                  <a:pt x="216" y="318"/>
                </a:lnTo>
                <a:lnTo>
                  <a:pt x="218" y="320"/>
                </a:lnTo>
                <a:lnTo>
                  <a:pt x="220" y="318"/>
                </a:lnTo>
                <a:lnTo>
                  <a:pt x="222" y="316"/>
                </a:lnTo>
                <a:lnTo>
                  <a:pt x="222" y="310"/>
                </a:lnTo>
                <a:lnTo>
                  <a:pt x="222" y="310"/>
                </a:lnTo>
                <a:lnTo>
                  <a:pt x="218" y="302"/>
                </a:lnTo>
                <a:lnTo>
                  <a:pt x="212" y="296"/>
                </a:lnTo>
                <a:lnTo>
                  <a:pt x="208" y="290"/>
                </a:lnTo>
                <a:lnTo>
                  <a:pt x="206" y="284"/>
                </a:lnTo>
                <a:lnTo>
                  <a:pt x="206" y="284"/>
                </a:lnTo>
                <a:lnTo>
                  <a:pt x="206" y="282"/>
                </a:lnTo>
                <a:lnTo>
                  <a:pt x="210" y="282"/>
                </a:lnTo>
                <a:lnTo>
                  <a:pt x="216" y="282"/>
                </a:lnTo>
                <a:lnTo>
                  <a:pt x="224" y="288"/>
                </a:lnTo>
                <a:lnTo>
                  <a:pt x="224" y="288"/>
                </a:lnTo>
                <a:lnTo>
                  <a:pt x="240" y="302"/>
                </a:lnTo>
                <a:lnTo>
                  <a:pt x="252" y="314"/>
                </a:lnTo>
                <a:lnTo>
                  <a:pt x="252" y="314"/>
                </a:lnTo>
                <a:lnTo>
                  <a:pt x="258" y="328"/>
                </a:lnTo>
                <a:lnTo>
                  <a:pt x="262" y="332"/>
                </a:lnTo>
                <a:lnTo>
                  <a:pt x="266" y="334"/>
                </a:lnTo>
                <a:lnTo>
                  <a:pt x="266" y="334"/>
                </a:lnTo>
                <a:lnTo>
                  <a:pt x="268" y="332"/>
                </a:lnTo>
                <a:lnTo>
                  <a:pt x="268" y="328"/>
                </a:lnTo>
                <a:lnTo>
                  <a:pt x="266" y="318"/>
                </a:lnTo>
                <a:lnTo>
                  <a:pt x="266" y="318"/>
                </a:lnTo>
                <a:lnTo>
                  <a:pt x="266" y="318"/>
                </a:lnTo>
                <a:lnTo>
                  <a:pt x="272" y="326"/>
                </a:lnTo>
                <a:lnTo>
                  <a:pt x="274" y="328"/>
                </a:lnTo>
                <a:lnTo>
                  <a:pt x="276" y="330"/>
                </a:lnTo>
                <a:lnTo>
                  <a:pt x="276" y="330"/>
                </a:lnTo>
                <a:lnTo>
                  <a:pt x="278" y="326"/>
                </a:lnTo>
                <a:lnTo>
                  <a:pt x="278" y="322"/>
                </a:lnTo>
                <a:lnTo>
                  <a:pt x="274" y="312"/>
                </a:lnTo>
                <a:lnTo>
                  <a:pt x="274" y="312"/>
                </a:lnTo>
                <a:lnTo>
                  <a:pt x="278" y="318"/>
                </a:lnTo>
                <a:lnTo>
                  <a:pt x="280" y="320"/>
                </a:lnTo>
                <a:lnTo>
                  <a:pt x="282" y="320"/>
                </a:lnTo>
                <a:lnTo>
                  <a:pt x="282" y="320"/>
                </a:lnTo>
                <a:lnTo>
                  <a:pt x="284" y="316"/>
                </a:lnTo>
                <a:lnTo>
                  <a:pt x="282" y="310"/>
                </a:lnTo>
                <a:lnTo>
                  <a:pt x="276" y="298"/>
                </a:lnTo>
                <a:lnTo>
                  <a:pt x="276" y="298"/>
                </a:lnTo>
                <a:lnTo>
                  <a:pt x="278" y="300"/>
                </a:lnTo>
                <a:lnTo>
                  <a:pt x="280" y="300"/>
                </a:lnTo>
                <a:lnTo>
                  <a:pt x="280" y="300"/>
                </a:lnTo>
                <a:lnTo>
                  <a:pt x="282" y="298"/>
                </a:lnTo>
                <a:lnTo>
                  <a:pt x="280" y="292"/>
                </a:lnTo>
                <a:lnTo>
                  <a:pt x="274" y="282"/>
                </a:lnTo>
                <a:lnTo>
                  <a:pt x="262" y="268"/>
                </a:lnTo>
                <a:lnTo>
                  <a:pt x="262" y="268"/>
                </a:lnTo>
                <a:lnTo>
                  <a:pt x="250" y="258"/>
                </a:lnTo>
                <a:lnTo>
                  <a:pt x="238" y="250"/>
                </a:lnTo>
                <a:lnTo>
                  <a:pt x="226" y="244"/>
                </a:lnTo>
                <a:lnTo>
                  <a:pt x="226" y="242"/>
                </a:lnTo>
                <a:lnTo>
                  <a:pt x="226" y="242"/>
                </a:lnTo>
                <a:lnTo>
                  <a:pt x="216" y="220"/>
                </a:lnTo>
                <a:lnTo>
                  <a:pt x="204" y="194"/>
                </a:lnTo>
                <a:lnTo>
                  <a:pt x="174" y="140"/>
                </a:lnTo>
                <a:lnTo>
                  <a:pt x="138" y="82"/>
                </a:lnTo>
                <a:lnTo>
                  <a:pt x="100" y="26"/>
                </a:lnTo>
                <a:lnTo>
                  <a:pt x="0" y="0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58"/>
          <p:cNvSpPr/>
          <p:nvPr/>
        </p:nvSpPr>
        <p:spPr>
          <a:xfrm>
            <a:off x="7534381" y="1871675"/>
            <a:ext cx="694870" cy="389455"/>
          </a:xfrm>
          <a:custGeom>
            <a:rect b="b" l="l" r="r" t="t"/>
            <a:pathLst>
              <a:path extrusionOk="0" h="380" w="678">
                <a:moveTo>
                  <a:pt x="620" y="344"/>
                </a:moveTo>
                <a:lnTo>
                  <a:pt x="620" y="344"/>
                </a:lnTo>
                <a:lnTo>
                  <a:pt x="618" y="344"/>
                </a:lnTo>
                <a:lnTo>
                  <a:pt x="614" y="342"/>
                </a:lnTo>
                <a:lnTo>
                  <a:pt x="606" y="334"/>
                </a:lnTo>
                <a:lnTo>
                  <a:pt x="582" y="304"/>
                </a:lnTo>
                <a:lnTo>
                  <a:pt x="550" y="258"/>
                </a:lnTo>
                <a:lnTo>
                  <a:pt x="514" y="204"/>
                </a:lnTo>
                <a:lnTo>
                  <a:pt x="514" y="204"/>
                </a:lnTo>
                <a:lnTo>
                  <a:pt x="512" y="194"/>
                </a:lnTo>
                <a:lnTo>
                  <a:pt x="506" y="184"/>
                </a:lnTo>
                <a:lnTo>
                  <a:pt x="500" y="176"/>
                </a:lnTo>
                <a:lnTo>
                  <a:pt x="492" y="170"/>
                </a:lnTo>
                <a:lnTo>
                  <a:pt x="492" y="170"/>
                </a:lnTo>
                <a:lnTo>
                  <a:pt x="514" y="204"/>
                </a:lnTo>
                <a:lnTo>
                  <a:pt x="514" y="204"/>
                </a:lnTo>
                <a:lnTo>
                  <a:pt x="518" y="228"/>
                </a:lnTo>
                <a:lnTo>
                  <a:pt x="520" y="250"/>
                </a:lnTo>
                <a:lnTo>
                  <a:pt x="520" y="250"/>
                </a:lnTo>
                <a:lnTo>
                  <a:pt x="528" y="302"/>
                </a:lnTo>
                <a:lnTo>
                  <a:pt x="534" y="328"/>
                </a:lnTo>
                <a:lnTo>
                  <a:pt x="536" y="352"/>
                </a:lnTo>
                <a:lnTo>
                  <a:pt x="262" y="380"/>
                </a:lnTo>
                <a:lnTo>
                  <a:pt x="262" y="380"/>
                </a:lnTo>
                <a:lnTo>
                  <a:pt x="260" y="372"/>
                </a:lnTo>
                <a:lnTo>
                  <a:pt x="262" y="364"/>
                </a:lnTo>
                <a:lnTo>
                  <a:pt x="262" y="346"/>
                </a:lnTo>
                <a:lnTo>
                  <a:pt x="262" y="346"/>
                </a:lnTo>
                <a:lnTo>
                  <a:pt x="260" y="316"/>
                </a:lnTo>
                <a:lnTo>
                  <a:pt x="258" y="300"/>
                </a:lnTo>
                <a:lnTo>
                  <a:pt x="252" y="284"/>
                </a:lnTo>
                <a:lnTo>
                  <a:pt x="252" y="284"/>
                </a:lnTo>
                <a:lnTo>
                  <a:pt x="240" y="254"/>
                </a:lnTo>
                <a:lnTo>
                  <a:pt x="236" y="238"/>
                </a:lnTo>
                <a:lnTo>
                  <a:pt x="236" y="230"/>
                </a:lnTo>
                <a:lnTo>
                  <a:pt x="238" y="222"/>
                </a:lnTo>
                <a:lnTo>
                  <a:pt x="238" y="222"/>
                </a:lnTo>
                <a:lnTo>
                  <a:pt x="240" y="210"/>
                </a:lnTo>
                <a:lnTo>
                  <a:pt x="244" y="200"/>
                </a:lnTo>
                <a:lnTo>
                  <a:pt x="248" y="188"/>
                </a:lnTo>
                <a:lnTo>
                  <a:pt x="250" y="178"/>
                </a:lnTo>
                <a:lnTo>
                  <a:pt x="218" y="162"/>
                </a:lnTo>
                <a:lnTo>
                  <a:pt x="0" y="64"/>
                </a:lnTo>
                <a:lnTo>
                  <a:pt x="10" y="0"/>
                </a:lnTo>
                <a:lnTo>
                  <a:pt x="178" y="46"/>
                </a:lnTo>
                <a:lnTo>
                  <a:pt x="178" y="46"/>
                </a:lnTo>
                <a:lnTo>
                  <a:pt x="194" y="48"/>
                </a:lnTo>
                <a:lnTo>
                  <a:pt x="208" y="48"/>
                </a:lnTo>
                <a:lnTo>
                  <a:pt x="224" y="46"/>
                </a:lnTo>
                <a:lnTo>
                  <a:pt x="238" y="40"/>
                </a:lnTo>
                <a:lnTo>
                  <a:pt x="238" y="40"/>
                </a:lnTo>
                <a:lnTo>
                  <a:pt x="264" y="28"/>
                </a:lnTo>
                <a:lnTo>
                  <a:pt x="292" y="20"/>
                </a:lnTo>
                <a:lnTo>
                  <a:pt x="292" y="20"/>
                </a:lnTo>
                <a:lnTo>
                  <a:pt x="290" y="30"/>
                </a:lnTo>
                <a:lnTo>
                  <a:pt x="290" y="40"/>
                </a:lnTo>
                <a:lnTo>
                  <a:pt x="292" y="48"/>
                </a:lnTo>
                <a:lnTo>
                  <a:pt x="294" y="56"/>
                </a:lnTo>
                <a:lnTo>
                  <a:pt x="300" y="70"/>
                </a:lnTo>
                <a:lnTo>
                  <a:pt x="312" y="82"/>
                </a:lnTo>
                <a:lnTo>
                  <a:pt x="324" y="90"/>
                </a:lnTo>
                <a:lnTo>
                  <a:pt x="340" y="96"/>
                </a:lnTo>
                <a:lnTo>
                  <a:pt x="356" y="100"/>
                </a:lnTo>
                <a:lnTo>
                  <a:pt x="372" y="100"/>
                </a:lnTo>
                <a:lnTo>
                  <a:pt x="390" y="98"/>
                </a:lnTo>
                <a:lnTo>
                  <a:pt x="406" y="94"/>
                </a:lnTo>
                <a:lnTo>
                  <a:pt x="422" y="88"/>
                </a:lnTo>
                <a:lnTo>
                  <a:pt x="434" y="78"/>
                </a:lnTo>
                <a:lnTo>
                  <a:pt x="444" y="66"/>
                </a:lnTo>
                <a:lnTo>
                  <a:pt x="452" y="52"/>
                </a:lnTo>
                <a:lnTo>
                  <a:pt x="454" y="44"/>
                </a:lnTo>
                <a:lnTo>
                  <a:pt x="454" y="34"/>
                </a:lnTo>
                <a:lnTo>
                  <a:pt x="454" y="26"/>
                </a:lnTo>
                <a:lnTo>
                  <a:pt x="452" y="16"/>
                </a:lnTo>
                <a:lnTo>
                  <a:pt x="452" y="16"/>
                </a:lnTo>
                <a:lnTo>
                  <a:pt x="468" y="22"/>
                </a:lnTo>
                <a:lnTo>
                  <a:pt x="482" y="30"/>
                </a:lnTo>
                <a:lnTo>
                  <a:pt x="496" y="42"/>
                </a:lnTo>
                <a:lnTo>
                  <a:pt x="512" y="54"/>
                </a:lnTo>
                <a:lnTo>
                  <a:pt x="526" y="68"/>
                </a:lnTo>
                <a:lnTo>
                  <a:pt x="540" y="82"/>
                </a:lnTo>
                <a:lnTo>
                  <a:pt x="566" y="118"/>
                </a:lnTo>
                <a:lnTo>
                  <a:pt x="594" y="158"/>
                </a:lnTo>
                <a:lnTo>
                  <a:pt x="622" y="204"/>
                </a:lnTo>
                <a:lnTo>
                  <a:pt x="650" y="254"/>
                </a:lnTo>
                <a:lnTo>
                  <a:pt x="678" y="308"/>
                </a:lnTo>
                <a:lnTo>
                  <a:pt x="678" y="308"/>
                </a:lnTo>
                <a:lnTo>
                  <a:pt x="678" y="310"/>
                </a:lnTo>
                <a:lnTo>
                  <a:pt x="674" y="314"/>
                </a:lnTo>
                <a:lnTo>
                  <a:pt x="658" y="326"/>
                </a:lnTo>
                <a:lnTo>
                  <a:pt x="638" y="336"/>
                </a:lnTo>
                <a:lnTo>
                  <a:pt x="620" y="344"/>
                </a:lnTo>
                <a:lnTo>
                  <a:pt x="620" y="3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58"/>
          <p:cNvSpPr/>
          <p:nvPr/>
        </p:nvSpPr>
        <p:spPr>
          <a:xfrm rot="-8290993">
            <a:off x="7026527" y="2849174"/>
            <a:ext cx="92240" cy="211126"/>
          </a:xfrm>
          <a:custGeom>
            <a:rect b="b" l="l" r="r" t="t"/>
            <a:pathLst>
              <a:path extrusionOk="0" h="206" w="90">
                <a:moveTo>
                  <a:pt x="2" y="156"/>
                </a:moveTo>
                <a:lnTo>
                  <a:pt x="2" y="156"/>
                </a:lnTo>
                <a:lnTo>
                  <a:pt x="0" y="152"/>
                </a:lnTo>
                <a:lnTo>
                  <a:pt x="2" y="146"/>
                </a:lnTo>
                <a:lnTo>
                  <a:pt x="4" y="140"/>
                </a:lnTo>
                <a:lnTo>
                  <a:pt x="4" y="140"/>
                </a:lnTo>
                <a:lnTo>
                  <a:pt x="14" y="126"/>
                </a:lnTo>
                <a:lnTo>
                  <a:pt x="22" y="114"/>
                </a:lnTo>
                <a:lnTo>
                  <a:pt x="32" y="102"/>
                </a:lnTo>
                <a:lnTo>
                  <a:pt x="32" y="100"/>
                </a:lnTo>
                <a:lnTo>
                  <a:pt x="32" y="100"/>
                </a:lnTo>
                <a:lnTo>
                  <a:pt x="34" y="0"/>
                </a:lnTo>
                <a:lnTo>
                  <a:pt x="34" y="0"/>
                </a:lnTo>
                <a:lnTo>
                  <a:pt x="58" y="20"/>
                </a:lnTo>
                <a:lnTo>
                  <a:pt x="72" y="28"/>
                </a:lnTo>
                <a:lnTo>
                  <a:pt x="82" y="34"/>
                </a:lnTo>
                <a:lnTo>
                  <a:pt x="82" y="34"/>
                </a:lnTo>
                <a:lnTo>
                  <a:pt x="78" y="56"/>
                </a:lnTo>
                <a:lnTo>
                  <a:pt x="72" y="74"/>
                </a:lnTo>
                <a:lnTo>
                  <a:pt x="64" y="96"/>
                </a:lnTo>
                <a:lnTo>
                  <a:pt x="64" y="96"/>
                </a:lnTo>
                <a:lnTo>
                  <a:pt x="68" y="98"/>
                </a:lnTo>
                <a:lnTo>
                  <a:pt x="68" y="98"/>
                </a:lnTo>
                <a:lnTo>
                  <a:pt x="78" y="106"/>
                </a:lnTo>
                <a:lnTo>
                  <a:pt x="84" y="114"/>
                </a:lnTo>
                <a:lnTo>
                  <a:pt x="90" y="122"/>
                </a:lnTo>
                <a:lnTo>
                  <a:pt x="90" y="122"/>
                </a:lnTo>
                <a:lnTo>
                  <a:pt x="90" y="130"/>
                </a:lnTo>
                <a:lnTo>
                  <a:pt x="90" y="138"/>
                </a:lnTo>
                <a:lnTo>
                  <a:pt x="84" y="154"/>
                </a:lnTo>
                <a:lnTo>
                  <a:pt x="84" y="154"/>
                </a:lnTo>
                <a:lnTo>
                  <a:pt x="82" y="166"/>
                </a:lnTo>
                <a:lnTo>
                  <a:pt x="80" y="172"/>
                </a:lnTo>
                <a:lnTo>
                  <a:pt x="80" y="172"/>
                </a:lnTo>
                <a:lnTo>
                  <a:pt x="78" y="174"/>
                </a:lnTo>
                <a:lnTo>
                  <a:pt x="74" y="174"/>
                </a:lnTo>
                <a:lnTo>
                  <a:pt x="70" y="170"/>
                </a:lnTo>
                <a:lnTo>
                  <a:pt x="70" y="164"/>
                </a:lnTo>
                <a:lnTo>
                  <a:pt x="70" y="164"/>
                </a:lnTo>
                <a:lnTo>
                  <a:pt x="70" y="156"/>
                </a:lnTo>
                <a:lnTo>
                  <a:pt x="72" y="148"/>
                </a:lnTo>
                <a:lnTo>
                  <a:pt x="74" y="140"/>
                </a:lnTo>
                <a:lnTo>
                  <a:pt x="74" y="134"/>
                </a:lnTo>
                <a:lnTo>
                  <a:pt x="74" y="134"/>
                </a:lnTo>
                <a:lnTo>
                  <a:pt x="72" y="132"/>
                </a:lnTo>
                <a:lnTo>
                  <a:pt x="68" y="132"/>
                </a:lnTo>
                <a:lnTo>
                  <a:pt x="62" y="136"/>
                </a:lnTo>
                <a:lnTo>
                  <a:pt x="56" y="144"/>
                </a:lnTo>
                <a:lnTo>
                  <a:pt x="56" y="144"/>
                </a:lnTo>
                <a:lnTo>
                  <a:pt x="44" y="164"/>
                </a:lnTo>
                <a:lnTo>
                  <a:pt x="38" y="182"/>
                </a:lnTo>
                <a:lnTo>
                  <a:pt x="38" y="182"/>
                </a:lnTo>
                <a:lnTo>
                  <a:pt x="36" y="198"/>
                </a:lnTo>
                <a:lnTo>
                  <a:pt x="36" y="204"/>
                </a:lnTo>
                <a:lnTo>
                  <a:pt x="34" y="204"/>
                </a:lnTo>
                <a:lnTo>
                  <a:pt x="32" y="206"/>
                </a:lnTo>
                <a:lnTo>
                  <a:pt x="32" y="206"/>
                </a:lnTo>
                <a:lnTo>
                  <a:pt x="28" y="204"/>
                </a:lnTo>
                <a:lnTo>
                  <a:pt x="26" y="200"/>
                </a:lnTo>
                <a:lnTo>
                  <a:pt x="24" y="192"/>
                </a:lnTo>
                <a:lnTo>
                  <a:pt x="24" y="192"/>
                </a:lnTo>
                <a:lnTo>
                  <a:pt x="24" y="184"/>
                </a:lnTo>
                <a:lnTo>
                  <a:pt x="26" y="182"/>
                </a:lnTo>
                <a:lnTo>
                  <a:pt x="26" y="182"/>
                </a:lnTo>
                <a:lnTo>
                  <a:pt x="24" y="184"/>
                </a:lnTo>
                <a:lnTo>
                  <a:pt x="22" y="184"/>
                </a:lnTo>
                <a:lnTo>
                  <a:pt x="18" y="182"/>
                </a:lnTo>
                <a:lnTo>
                  <a:pt x="18" y="182"/>
                </a:lnTo>
                <a:lnTo>
                  <a:pt x="16" y="178"/>
                </a:lnTo>
                <a:lnTo>
                  <a:pt x="14" y="174"/>
                </a:lnTo>
                <a:lnTo>
                  <a:pt x="16" y="170"/>
                </a:lnTo>
                <a:lnTo>
                  <a:pt x="16" y="170"/>
                </a:lnTo>
                <a:lnTo>
                  <a:pt x="14" y="170"/>
                </a:lnTo>
                <a:lnTo>
                  <a:pt x="10" y="170"/>
                </a:lnTo>
                <a:lnTo>
                  <a:pt x="8" y="168"/>
                </a:lnTo>
                <a:lnTo>
                  <a:pt x="8" y="168"/>
                </a:lnTo>
                <a:lnTo>
                  <a:pt x="6" y="164"/>
                </a:lnTo>
                <a:lnTo>
                  <a:pt x="6" y="162"/>
                </a:lnTo>
                <a:lnTo>
                  <a:pt x="8" y="160"/>
                </a:lnTo>
                <a:lnTo>
                  <a:pt x="8" y="160"/>
                </a:lnTo>
                <a:lnTo>
                  <a:pt x="6" y="160"/>
                </a:lnTo>
                <a:lnTo>
                  <a:pt x="2" y="156"/>
                </a:lnTo>
                <a:lnTo>
                  <a:pt x="2" y="156"/>
                </a:lnTo>
                <a:close/>
              </a:path>
            </a:pathLst>
          </a:custGeom>
          <a:solidFill>
            <a:srgbClr val="F7B598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8"/>
          <p:cNvSpPr/>
          <p:nvPr/>
        </p:nvSpPr>
        <p:spPr>
          <a:xfrm>
            <a:off x="6417260" y="2959074"/>
            <a:ext cx="621078" cy="938792"/>
          </a:xfrm>
          <a:custGeom>
            <a:rect b="b" l="l" r="r" t="t"/>
            <a:pathLst>
              <a:path extrusionOk="0" h="916" w="606">
                <a:moveTo>
                  <a:pt x="134" y="178"/>
                </a:moveTo>
                <a:lnTo>
                  <a:pt x="328" y="148"/>
                </a:lnTo>
                <a:lnTo>
                  <a:pt x="572" y="0"/>
                </a:lnTo>
                <a:lnTo>
                  <a:pt x="606" y="60"/>
                </a:lnTo>
                <a:lnTo>
                  <a:pt x="408" y="232"/>
                </a:lnTo>
                <a:lnTo>
                  <a:pt x="408" y="232"/>
                </a:lnTo>
                <a:lnTo>
                  <a:pt x="394" y="242"/>
                </a:lnTo>
                <a:lnTo>
                  <a:pt x="378" y="252"/>
                </a:lnTo>
                <a:lnTo>
                  <a:pt x="360" y="262"/>
                </a:lnTo>
                <a:lnTo>
                  <a:pt x="340" y="270"/>
                </a:lnTo>
                <a:lnTo>
                  <a:pt x="88" y="350"/>
                </a:lnTo>
                <a:lnTo>
                  <a:pt x="88" y="916"/>
                </a:lnTo>
                <a:lnTo>
                  <a:pt x="0" y="916"/>
                </a:lnTo>
                <a:lnTo>
                  <a:pt x="0" y="182"/>
                </a:lnTo>
                <a:lnTo>
                  <a:pt x="42" y="182"/>
                </a:lnTo>
                <a:lnTo>
                  <a:pt x="42" y="182"/>
                </a:lnTo>
                <a:lnTo>
                  <a:pt x="92" y="182"/>
                </a:lnTo>
                <a:lnTo>
                  <a:pt x="134" y="178"/>
                </a:lnTo>
                <a:lnTo>
                  <a:pt x="134" y="1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2" name="Google Shape;1302;p58"/>
          <p:cNvGrpSpPr/>
          <p:nvPr/>
        </p:nvGrpSpPr>
        <p:grpSpPr>
          <a:xfrm>
            <a:off x="305501" y="3056528"/>
            <a:ext cx="1368000" cy="1368000"/>
            <a:chOff x="9322641" y="2258092"/>
            <a:chExt cx="612000" cy="612000"/>
          </a:xfrm>
        </p:grpSpPr>
        <p:sp>
          <p:nvSpPr>
            <p:cNvPr id="1303" name="Google Shape;1303;p58"/>
            <p:cNvSpPr/>
            <p:nvPr/>
          </p:nvSpPr>
          <p:spPr>
            <a:xfrm>
              <a:off x="9322641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9411821" y="2426874"/>
              <a:ext cx="433640" cy="337276"/>
            </a:xfrm>
            <a:custGeom>
              <a:rect b="b" l="l" r="r" t="t"/>
              <a:pathLst>
                <a:path extrusionOk="0" h="280" w="360">
                  <a:moveTo>
                    <a:pt x="356" y="2"/>
                  </a:moveTo>
                  <a:lnTo>
                    <a:pt x="356" y="2"/>
                  </a:lnTo>
                  <a:lnTo>
                    <a:pt x="352" y="0"/>
                  </a:lnTo>
                  <a:lnTo>
                    <a:pt x="348" y="0"/>
                  </a:lnTo>
                  <a:lnTo>
                    <a:pt x="180" y="3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8" y="242"/>
                  </a:lnTo>
                  <a:lnTo>
                    <a:pt x="178" y="280"/>
                  </a:lnTo>
                  <a:lnTo>
                    <a:pt x="178" y="280"/>
                  </a:lnTo>
                  <a:lnTo>
                    <a:pt x="180" y="280"/>
                  </a:lnTo>
                  <a:lnTo>
                    <a:pt x="180" y="280"/>
                  </a:lnTo>
                  <a:lnTo>
                    <a:pt x="182" y="280"/>
                  </a:lnTo>
                  <a:lnTo>
                    <a:pt x="352" y="242"/>
                  </a:lnTo>
                  <a:lnTo>
                    <a:pt x="352" y="242"/>
                  </a:lnTo>
                  <a:lnTo>
                    <a:pt x="358" y="238"/>
                  </a:lnTo>
                  <a:lnTo>
                    <a:pt x="360" y="232"/>
                  </a:lnTo>
                  <a:lnTo>
                    <a:pt x="360" y="8"/>
                  </a:lnTo>
                  <a:lnTo>
                    <a:pt x="360" y="8"/>
                  </a:lnTo>
                  <a:lnTo>
                    <a:pt x="360" y="4"/>
                  </a:lnTo>
                  <a:lnTo>
                    <a:pt x="356" y="2"/>
                  </a:lnTo>
                  <a:lnTo>
                    <a:pt x="356" y="2"/>
                  </a:lnTo>
                  <a:close/>
                  <a:moveTo>
                    <a:pt x="170" y="258"/>
                  </a:moveTo>
                  <a:lnTo>
                    <a:pt x="20" y="224"/>
                  </a:lnTo>
                  <a:lnTo>
                    <a:pt x="20" y="22"/>
                  </a:lnTo>
                  <a:lnTo>
                    <a:pt x="170" y="56"/>
                  </a:lnTo>
                  <a:lnTo>
                    <a:pt x="170" y="258"/>
                  </a:lnTo>
                  <a:close/>
                  <a:moveTo>
                    <a:pt x="200" y="54"/>
                  </a:moveTo>
                  <a:lnTo>
                    <a:pt x="326" y="24"/>
                  </a:lnTo>
                  <a:lnTo>
                    <a:pt x="326" y="24"/>
                  </a:lnTo>
                  <a:lnTo>
                    <a:pt x="330" y="24"/>
                  </a:lnTo>
                  <a:lnTo>
                    <a:pt x="334" y="26"/>
                  </a:lnTo>
                  <a:lnTo>
                    <a:pt x="336" y="28"/>
                  </a:lnTo>
                  <a:lnTo>
                    <a:pt x="338" y="32"/>
                  </a:lnTo>
                  <a:lnTo>
                    <a:pt x="338" y="32"/>
                  </a:lnTo>
                  <a:lnTo>
                    <a:pt x="338" y="36"/>
                  </a:lnTo>
                  <a:lnTo>
                    <a:pt x="336" y="40"/>
                  </a:lnTo>
                  <a:lnTo>
                    <a:pt x="334" y="42"/>
                  </a:lnTo>
                  <a:lnTo>
                    <a:pt x="330" y="44"/>
                  </a:lnTo>
                  <a:lnTo>
                    <a:pt x="204" y="72"/>
                  </a:lnTo>
                  <a:lnTo>
                    <a:pt x="204" y="72"/>
                  </a:lnTo>
                  <a:lnTo>
                    <a:pt x="202" y="74"/>
                  </a:lnTo>
                  <a:lnTo>
                    <a:pt x="202" y="74"/>
                  </a:lnTo>
                  <a:lnTo>
                    <a:pt x="196" y="72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62"/>
                  </a:lnTo>
                  <a:lnTo>
                    <a:pt x="194" y="58"/>
                  </a:lnTo>
                  <a:lnTo>
                    <a:pt x="196" y="56"/>
                  </a:lnTo>
                  <a:lnTo>
                    <a:pt x="200" y="54"/>
                  </a:lnTo>
                  <a:lnTo>
                    <a:pt x="200" y="54"/>
                  </a:lnTo>
                  <a:close/>
                  <a:moveTo>
                    <a:pt x="200" y="90"/>
                  </a:moveTo>
                  <a:lnTo>
                    <a:pt x="262" y="74"/>
                  </a:lnTo>
                  <a:lnTo>
                    <a:pt x="262" y="74"/>
                  </a:lnTo>
                  <a:lnTo>
                    <a:pt x="266" y="74"/>
                  </a:lnTo>
                  <a:lnTo>
                    <a:pt x="270" y="76"/>
                  </a:lnTo>
                  <a:lnTo>
                    <a:pt x="274" y="78"/>
                  </a:lnTo>
                  <a:lnTo>
                    <a:pt x="274" y="82"/>
                  </a:lnTo>
                  <a:lnTo>
                    <a:pt x="274" y="82"/>
                  </a:lnTo>
                  <a:lnTo>
                    <a:pt x="274" y="86"/>
                  </a:lnTo>
                  <a:lnTo>
                    <a:pt x="274" y="90"/>
                  </a:lnTo>
                  <a:lnTo>
                    <a:pt x="270" y="92"/>
                  </a:lnTo>
                  <a:lnTo>
                    <a:pt x="268" y="94"/>
                  </a:lnTo>
                  <a:lnTo>
                    <a:pt x="204" y="108"/>
                  </a:lnTo>
                  <a:lnTo>
                    <a:pt x="204" y="108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6" y="106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200" y="90"/>
                  </a:lnTo>
                  <a:lnTo>
                    <a:pt x="200" y="90"/>
                  </a:lnTo>
                  <a:close/>
                  <a:moveTo>
                    <a:pt x="340" y="168"/>
                  </a:moveTo>
                  <a:lnTo>
                    <a:pt x="340" y="168"/>
                  </a:lnTo>
                  <a:lnTo>
                    <a:pt x="340" y="172"/>
                  </a:lnTo>
                  <a:lnTo>
                    <a:pt x="336" y="174"/>
                  </a:lnTo>
                  <a:lnTo>
                    <a:pt x="336" y="174"/>
                  </a:lnTo>
                  <a:lnTo>
                    <a:pt x="332" y="176"/>
                  </a:lnTo>
                  <a:lnTo>
                    <a:pt x="332" y="176"/>
                  </a:lnTo>
                  <a:lnTo>
                    <a:pt x="330" y="174"/>
                  </a:lnTo>
                  <a:lnTo>
                    <a:pt x="326" y="172"/>
                  </a:lnTo>
                  <a:lnTo>
                    <a:pt x="316" y="162"/>
                  </a:lnTo>
                  <a:lnTo>
                    <a:pt x="288" y="190"/>
                  </a:lnTo>
                  <a:lnTo>
                    <a:pt x="288" y="190"/>
                  </a:lnTo>
                  <a:lnTo>
                    <a:pt x="284" y="192"/>
                  </a:lnTo>
                  <a:lnTo>
                    <a:pt x="278" y="192"/>
                  </a:lnTo>
                  <a:lnTo>
                    <a:pt x="246" y="178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06" y="246"/>
                  </a:lnTo>
                  <a:lnTo>
                    <a:pt x="200" y="248"/>
                  </a:lnTo>
                  <a:lnTo>
                    <a:pt x="200" y="248"/>
                  </a:lnTo>
                  <a:lnTo>
                    <a:pt x="196" y="246"/>
                  </a:lnTo>
                  <a:lnTo>
                    <a:pt x="196" y="246"/>
                  </a:lnTo>
                  <a:lnTo>
                    <a:pt x="194" y="244"/>
                  </a:lnTo>
                  <a:lnTo>
                    <a:pt x="192" y="240"/>
                  </a:lnTo>
                  <a:lnTo>
                    <a:pt x="192" y="236"/>
                  </a:lnTo>
                  <a:lnTo>
                    <a:pt x="192" y="234"/>
                  </a:lnTo>
                  <a:lnTo>
                    <a:pt x="232" y="160"/>
                  </a:lnTo>
                  <a:lnTo>
                    <a:pt x="232" y="160"/>
                  </a:lnTo>
                  <a:lnTo>
                    <a:pt x="234" y="156"/>
                  </a:lnTo>
                  <a:lnTo>
                    <a:pt x="238" y="154"/>
                  </a:lnTo>
                  <a:lnTo>
                    <a:pt x="242" y="154"/>
                  </a:lnTo>
                  <a:lnTo>
                    <a:pt x="246" y="154"/>
                  </a:lnTo>
                  <a:lnTo>
                    <a:pt x="280" y="170"/>
                  </a:lnTo>
                  <a:lnTo>
                    <a:pt x="302" y="148"/>
                  </a:lnTo>
                  <a:lnTo>
                    <a:pt x="292" y="138"/>
                  </a:lnTo>
                  <a:lnTo>
                    <a:pt x="292" y="138"/>
                  </a:lnTo>
                  <a:lnTo>
                    <a:pt x="290" y="134"/>
                  </a:lnTo>
                  <a:lnTo>
                    <a:pt x="290" y="128"/>
                  </a:lnTo>
                  <a:lnTo>
                    <a:pt x="290" y="128"/>
                  </a:lnTo>
                  <a:lnTo>
                    <a:pt x="292" y="126"/>
                  </a:lnTo>
                  <a:lnTo>
                    <a:pt x="298" y="124"/>
                  </a:lnTo>
                  <a:lnTo>
                    <a:pt x="298" y="124"/>
                  </a:lnTo>
                  <a:lnTo>
                    <a:pt x="332" y="124"/>
                  </a:lnTo>
                  <a:lnTo>
                    <a:pt x="332" y="124"/>
                  </a:lnTo>
                  <a:lnTo>
                    <a:pt x="336" y="124"/>
                  </a:lnTo>
                  <a:lnTo>
                    <a:pt x="338" y="126"/>
                  </a:lnTo>
                  <a:lnTo>
                    <a:pt x="340" y="128"/>
                  </a:lnTo>
                  <a:lnTo>
                    <a:pt x="340" y="132"/>
                  </a:lnTo>
                  <a:lnTo>
                    <a:pt x="340" y="168"/>
                  </a:lnTo>
                  <a:close/>
                  <a:moveTo>
                    <a:pt x="138" y="88"/>
                  </a:moveTo>
                  <a:lnTo>
                    <a:pt x="138" y="88"/>
                  </a:lnTo>
                  <a:lnTo>
                    <a:pt x="136" y="8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0" y="62"/>
                  </a:lnTo>
                  <a:lnTo>
                    <a:pt x="38" y="60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0" y="52"/>
                  </a:lnTo>
                  <a:lnTo>
                    <a:pt x="42" y="50"/>
                  </a:lnTo>
                  <a:lnTo>
                    <a:pt x="46" y="48"/>
                  </a:lnTo>
                  <a:lnTo>
                    <a:pt x="50" y="48"/>
                  </a:lnTo>
                  <a:lnTo>
                    <a:pt x="140" y="68"/>
                  </a:lnTo>
                  <a:lnTo>
                    <a:pt x="140" y="68"/>
                  </a:lnTo>
                  <a:lnTo>
                    <a:pt x="144" y="70"/>
                  </a:lnTo>
                  <a:lnTo>
                    <a:pt x="146" y="72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44" y="86"/>
                  </a:lnTo>
                  <a:lnTo>
                    <a:pt x="138" y="88"/>
                  </a:lnTo>
                  <a:lnTo>
                    <a:pt x="138" y="88"/>
                  </a:lnTo>
                  <a:close/>
                  <a:moveTo>
                    <a:pt x="78" y="172"/>
                  </a:moveTo>
                  <a:lnTo>
                    <a:pt x="78" y="126"/>
                  </a:lnTo>
                  <a:lnTo>
                    <a:pt x="78" y="126"/>
                  </a:lnTo>
                  <a:lnTo>
                    <a:pt x="70" y="126"/>
                  </a:lnTo>
                  <a:lnTo>
                    <a:pt x="62" y="128"/>
                  </a:lnTo>
                  <a:lnTo>
                    <a:pt x="56" y="132"/>
                  </a:lnTo>
                  <a:lnTo>
                    <a:pt x="50" y="136"/>
                  </a:lnTo>
                  <a:lnTo>
                    <a:pt x="44" y="142"/>
                  </a:lnTo>
                  <a:lnTo>
                    <a:pt x="42" y="150"/>
                  </a:lnTo>
                  <a:lnTo>
                    <a:pt x="40" y="15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40" y="176"/>
                  </a:lnTo>
                  <a:lnTo>
                    <a:pt x="42" y="186"/>
                  </a:lnTo>
                  <a:lnTo>
                    <a:pt x="44" y="194"/>
                  </a:lnTo>
                  <a:lnTo>
                    <a:pt x="50" y="202"/>
                  </a:lnTo>
                  <a:lnTo>
                    <a:pt x="56" y="208"/>
                  </a:lnTo>
                  <a:lnTo>
                    <a:pt x="62" y="212"/>
                  </a:lnTo>
                  <a:lnTo>
                    <a:pt x="70" y="216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84" y="218"/>
                  </a:lnTo>
                  <a:lnTo>
                    <a:pt x="92" y="216"/>
                  </a:lnTo>
                  <a:lnTo>
                    <a:pt x="98" y="212"/>
                  </a:lnTo>
                  <a:lnTo>
                    <a:pt x="104" y="208"/>
                  </a:lnTo>
                  <a:lnTo>
                    <a:pt x="110" y="202"/>
                  </a:lnTo>
                  <a:lnTo>
                    <a:pt x="114" y="194"/>
                  </a:lnTo>
                  <a:lnTo>
                    <a:pt x="116" y="186"/>
                  </a:lnTo>
                  <a:lnTo>
                    <a:pt x="116" y="176"/>
                  </a:lnTo>
                  <a:lnTo>
                    <a:pt x="78" y="172"/>
                  </a:lnTo>
                  <a:close/>
                  <a:moveTo>
                    <a:pt x="128" y="166"/>
                  </a:moveTo>
                  <a:lnTo>
                    <a:pt x="128" y="166"/>
                  </a:lnTo>
                  <a:lnTo>
                    <a:pt x="126" y="156"/>
                  </a:lnTo>
                  <a:lnTo>
                    <a:pt x="124" y="146"/>
                  </a:lnTo>
                  <a:lnTo>
                    <a:pt x="122" y="138"/>
                  </a:lnTo>
                  <a:lnTo>
                    <a:pt x="116" y="132"/>
                  </a:lnTo>
                  <a:lnTo>
                    <a:pt x="110" y="126"/>
                  </a:lnTo>
                  <a:lnTo>
                    <a:pt x="104" y="120"/>
                  </a:lnTo>
                  <a:lnTo>
                    <a:pt x="96" y="116"/>
                  </a:lnTo>
                  <a:lnTo>
                    <a:pt x="88" y="114"/>
                  </a:lnTo>
                  <a:lnTo>
                    <a:pt x="88" y="160"/>
                  </a:lnTo>
                  <a:lnTo>
                    <a:pt x="128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"/>
          <p:cNvSpPr txBox="1"/>
          <p:nvPr>
            <p:ph type="title"/>
          </p:nvPr>
        </p:nvSpPr>
        <p:spPr>
          <a:xfrm>
            <a:off x="309563" y="591908"/>
            <a:ext cx="85264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pl-PL"/>
              <a:t>3. Dane</a:t>
            </a:r>
            <a:endParaRPr/>
          </a:p>
        </p:txBody>
      </p:sp>
      <p:sp>
        <p:nvSpPr>
          <p:cNvPr id="1311" name="Google Shape;1311;p8"/>
          <p:cNvSpPr txBox="1"/>
          <p:nvPr>
            <p:ph idx="12" type="sldNum"/>
          </p:nvPr>
        </p:nvSpPr>
        <p:spPr>
          <a:xfrm>
            <a:off x="6700838" y="4770007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12" name="Google Shape;1312;p8"/>
          <p:cNvSpPr/>
          <p:nvPr/>
        </p:nvSpPr>
        <p:spPr>
          <a:xfrm>
            <a:off x="309562" y="2403751"/>
            <a:ext cx="1890000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Zagregowane dane poprzedzające złożenie wniosku kredytowego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Opóźnienia w płatnościach, kwota opóźnienia, kwota zadłużenia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Opisuje jak klient spłaca raty kredytowe</a:t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3" name="Google Shape;1313;p8"/>
          <p:cNvSpPr/>
          <p:nvPr/>
        </p:nvSpPr>
        <p:spPr>
          <a:xfrm>
            <a:off x="2516424" y="2402485"/>
            <a:ext cx="1890000" cy="887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z wniosku kredytowego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Charakterystyki klienta, dochód, wiek, stan cywilny,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Informacje podaje klient, a następnie są one weryfikowane przez Bank</a:t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4" name="Google Shape;1314;p8"/>
          <p:cNvSpPr/>
          <p:nvPr/>
        </p:nvSpPr>
        <p:spPr>
          <a:xfrm>
            <a:off x="4723286" y="2403751"/>
            <a:ext cx="1890000" cy="1523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z zewnętrznych źródeł danych; np. wywiadowni gospodarcze, biura statystyczne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dotyczące zatrudniania, wydatków, dane demograficzne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Opisują region, w którym mieszka klient</a:t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1430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1430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5" name="Google Shape;1315;p8"/>
          <p:cNvSpPr txBox="1"/>
          <p:nvPr/>
        </p:nvSpPr>
        <p:spPr>
          <a:xfrm>
            <a:off x="309562" y="1244880"/>
            <a:ext cx="1890000" cy="283906"/>
          </a:xfrm>
          <a:prstGeom prst="rect">
            <a:avLst/>
          </a:prstGeom>
          <a:solidFill>
            <a:srgbClr val="F9D3CF"/>
          </a:solidFill>
          <a:ln>
            <a:noFill/>
          </a:ln>
        </p:spPr>
        <p:txBody>
          <a:bodyPr anchorCtr="0" anchor="t" bIns="72000" lIns="72000" spcFirstLastPara="1" rIns="72000" wrap="square" tIns="72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behawioralne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6" name="Google Shape;1316;p8"/>
          <p:cNvSpPr txBox="1"/>
          <p:nvPr/>
        </p:nvSpPr>
        <p:spPr>
          <a:xfrm>
            <a:off x="2516424" y="1244880"/>
            <a:ext cx="1890000" cy="283906"/>
          </a:xfrm>
          <a:prstGeom prst="rect">
            <a:avLst/>
          </a:prstGeom>
          <a:solidFill>
            <a:srgbClr val="F9D3CF"/>
          </a:solidFill>
          <a:ln>
            <a:noFill/>
          </a:ln>
        </p:spPr>
        <p:txBody>
          <a:bodyPr anchorCtr="0" anchor="t" bIns="72000" lIns="72000" spcFirstLastPara="1" rIns="72000" wrap="square" tIns="72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aplikacyjne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7" name="Google Shape;1317;p8"/>
          <p:cNvSpPr txBox="1"/>
          <p:nvPr/>
        </p:nvSpPr>
        <p:spPr>
          <a:xfrm>
            <a:off x="4723286" y="1244880"/>
            <a:ext cx="1890000" cy="283906"/>
          </a:xfrm>
          <a:prstGeom prst="rect">
            <a:avLst/>
          </a:prstGeom>
          <a:solidFill>
            <a:srgbClr val="F9D3CF"/>
          </a:solidFill>
          <a:ln>
            <a:noFill/>
          </a:ln>
        </p:spPr>
        <p:txBody>
          <a:bodyPr anchorCtr="0" anchor="t" bIns="72000" lIns="72000" spcFirstLastPara="1" rIns="72000" wrap="square" tIns="72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Dane geolokalizacyjne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8" name="Google Shape;1318;p8"/>
          <p:cNvSpPr/>
          <p:nvPr/>
        </p:nvSpPr>
        <p:spPr>
          <a:xfrm>
            <a:off x="6930149" y="2402485"/>
            <a:ext cx="1890000" cy="1888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Flaga default wskazuje, czy ekspozycja weszła w stan default w okresie 12 miesięcy od uruchomienia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Zwykle ekspozycje, dla których liczba dni opóźnień w spłacie (DPD) jest powyżej 90 oznacza się jako te w stanie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9" name="Google Shape;1319;p8"/>
          <p:cNvSpPr txBox="1"/>
          <p:nvPr/>
        </p:nvSpPr>
        <p:spPr>
          <a:xfrm>
            <a:off x="6930149" y="1244880"/>
            <a:ext cx="1890000" cy="283906"/>
          </a:xfrm>
          <a:prstGeom prst="rect">
            <a:avLst/>
          </a:prstGeom>
          <a:solidFill>
            <a:srgbClr val="F9D3CF"/>
          </a:solidFill>
          <a:ln>
            <a:noFill/>
          </a:ln>
        </p:spPr>
        <p:txBody>
          <a:bodyPr anchorCtr="0" anchor="t" bIns="72000" lIns="72000" spcFirstLastPara="1" rIns="72000" wrap="square" tIns="72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l-PL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Flaga default</a:t>
            </a:r>
            <a:endParaRPr b="1" i="0" sz="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320" name="Google Shape;1320;p8"/>
          <p:cNvGrpSpPr/>
          <p:nvPr/>
        </p:nvGrpSpPr>
        <p:grpSpPr>
          <a:xfrm>
            <a:off x="534491" y="3765047"/>
            <a:ext cx="8064000" cy="589371"/>
            <a:chOff x="534491" y="3694707"/>
            <a:chExt cx="8064000" cy="589371"/>
          </a:xfrm>
        </p:grpSpPr>
        <p:cxnSp>
          <p:nvCxnSpPr>
            <p:cNvPr id="1321" name="Google Shape;1321;p8"/>
            <p:cNvCxnSpPr/>
            <p:nvPr/>
          </p:nvCxnSpPr>
          <p:spPr>
            <a:xfrm>
              <a:off x="534491" y="4058571"/>
              <a:ext cx="8064000" cy="9218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22" name="Google Shape;1322;p8"/>
            <p:cNvSpPr/>
            <p:nvPr/>
          </p:nvSpPr>
          <p:spPr>
            <a:xfrm>
              <a:off x="851207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1280859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1710511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2140163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2569815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999467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3429119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3858771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4288423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4718075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5147727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5577379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007031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6436683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6866335" y="3993125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l-PL" sz="135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v</a:t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7" name="Google Shape;1337;p8"/>
            <p:cNvSpPr txBox="1"/>
            <p:nvPr/>
          </p:nvSpPr>
          <p:spPr>
            <a:xfrm>
              <a:off x="3478947" y="4166603"/>
              <a:ext cx="145316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+1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7295987" y="3997734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l-PL" sz="135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v</a:t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7725639" y="3997734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l-PL" sz="135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v</a:t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8155298" y="3998860"/>
              <a:ext cx="125362" cy="14011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l-PL" sz="135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v</a:t>
              </a:r>
              <a:endParaRPr b="0" i="0" sz="135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1" name="Google Shape;1341;p8"/>
            <p:cNvSpPr txBox="1"/>
            <p:nvPr/>
          </p:nvSpPr>
          <p:spPr>
            <a:xfrm>
              <a:off x="3908618" y="4166603"/>
              <a:ext cx="17284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+2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2" name="Google Shape;1342;p8"/>
            <p:cNvSpPr txBox="1"/>
            <p:nvPr/>
          </p:nvSpPr>
          <p:spPr>
            <a:xfrm>
              <a:off x="4338289" y="4166603"/>
              <a:ext cx="233711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+3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3" name="Google Shape;1343;p8"/>
            <p:cNvSpPr txBox="1"/>
            <p:nvPr/>
          </p:nvSpPr>
          <p:spPr>
            <a:xfrm>
              <a:off x="4767960" y="4166603"/>
              <a:ext cx="19456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+4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4" name="Google Shape;1344;p8"/>
            <p:cNvSpPr txBox="1"/>
            <p:nvPr/>
          </p:nvSpPr>
          <p:spPr>
            <a:xfrm>
              <a:off x="5197631" y="4166603"/>
              <a:ext cx="20873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+5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5" name="Google Shape;1345;p8"/>
            <p:cNvSpPr txBox="1"/>
            <p:nvPr/>
          </p:nvSpPr>
          <p:spPr>
            <a:xfrm>
              <a:off x="5627302" y="4166603"/>
              <a:ext cx="260303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+6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6" name="Google Shape;1346;p8"/>
            <p:cNvSpPr txBox="1"/>
            <p:nvPr/>
          </p:nvSpPr>
          <p:spPr>
            <a:xfrm>
              <a:off x="6056973" y="4166603"/>
              <a:ext cx="234290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+7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7" name="Google Shape;1347;p8"/>
            <p:cNvSpPr txBox="1"/>
            <p:nvPr/>
          </p:nvSpPr>
          <p:spPr>
            <a:xfrm>
              <a:off x="6486644" y="4166603"/>
              <a:ext cx="214194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+8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8" name="Google Shape;1348;p8"/>
            <p:cNvSpPr txBox="1"/>
            <p:nvPr/>
          </p:nvSpPr>
          <p:spPr>
            <a:xfrm>
              <a:off x="6916315" y="4166603"/>
              <a:ext cx="20838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+9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9" name="Google Shape;1349;p8"/>
            <p:cNvSpPr txBox="1"/>
            <p:nvPr/>
          </p:nvSpPr>
          <p:spPr>
            <a:xfrm>
              <a:off x="7345985" y="4166603"/>
              <a:ext cx="24515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+10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0" name="Google Shape;1350;p8"/>
            <p:cNvSpPr txBox="1"/>
            <p:nvPr/>
          </p:nvSpPr>
          <p:spPr>
            <a:xfrm>
              <a:off x="7775657" y="4166603"/>
              <a:ext cx="234868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+11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1" name="Google Shape;1351;p8"/>
            <p:cNvSpPr txBox="1"/>
            <p:nvPr/>
          </p:nvSpPr>
          <p:spPr>
            <a:xfrm>
              <a:off x="8205330" y="4166603"/>
              <a:ext cx="31954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+12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2" name="Google Shape;1352;p8"/>
            <p:cNvSpPr txBox="1"/>
            <p:nvPr/>
          </p:nvSpPr>
          <p:spPr>
            <a:xfrm>
              <a:off x="900921" y="4166603"/>
              <a:ext cx="166310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-…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3" name="Google Shape;1353;p8"/>
            <p:cNvSpPr txBox="1"/>
            <p:nvPr/>
          </p:nvSpPr>
          <p:spPr>
            <a:xfrm>
              <a:off x="1330592" y="4166603"/>
              <a:ext cx="11112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-4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4" name="Google Shape;1354;p8"/>
            <p:cNvSpPr txBox="1"/>
            <p:nvPr/>
          </p:nvSpPr>
          <p:spPr>
            <a:xfrm>
              <a:off x="1760263" y="4166603"/>
              <a:ext cx="11112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-3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5" name="Google Shape;1355;p8"/>
            <p:cNvSpPr txBox="1"/>
            <p:nvPr/>
          </p:nvSpPr>
          <p:spPr>
            <a:xfrm>
              <a:off x="2189934" y="4166603"/>
              <a:ext cx="11112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-2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6" name="Google Shape;1356;p8"/>
            <p:cNvSpPr txBox="1"/>
            <p:nvPr/>
          </p:nvSpPr>
          <p:spPr>
            <a:xfrm>
              <a:off x="2619605" y="4166603"/>
              <a:ext cx="11112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0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-1</a:t>
              </a:r>
              <a:endParaRPr b="1" baseline="-2500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7" name="Google Shape;1357;p8"/>
            <p:cNvSpPr txBox="1"/>
            <p:nvPr/>
          </p:nvSpPr>
          <p:spPr>
            <a:xfrm>
              <a:off x="3049276" y="4166603"/>
              <a:ext cx="111125" cy="11747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b="1" baseline="-25000" i="0" lang="pl-PL" sz="9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8" name="Google Shape;1358;p8"/>
            <p:cNvCxnSpPr/>
            <p:nvPr/>
          </p:nvCxnSpPr>
          <p:spPr>
            <a:xfrm>
              <a:off x="3062148" y="3694707"/>
              <a:ext cx="0" cy="252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1359" name="Google Shape;1359;p8"/>
            <p:cNvCxnSpPr/>
            <p:nvPr/>
          </p:nvCxnSpPr>
          <p:spPr>
            <a:xfrm rot="10800000">
              <a:off x="798613" y="3817143"/>
              <a:ext cx="2263535" cy="102880"/>
            </a:xfrm>
            <a:prstGeom prst="bentConnector3">
              <a:avLst>
                <a:gd fmla="val 135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0" name="Google Shape;1360;p8"/>
            <p:cNvCxnSpPr/>
            <p:nvPr/>
          </p:nvCxnSpPr>
          <p:spPr>
            <a:xfrm flipH="1" rot="10800000">
              <a:off x="3062148" y="3817108"/>
              <a:ext cx="5220000" cy="110726"/>
            </a:xfrm>
            <a:prstGeom prst="bentConnector3">
              <a:avLst>
                <a:gd fmla="val 51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61" name="Google Shape;1361;p8"/>
          <p:cNvGrpSpPr/>
          <p:nvPr/>
        </p:nvGrpSpPr>
        <p:grpSpPr>
          <a:xfrm>
            <a:off x="8244000" y="0"/>
            <a:ext cx="900000" cy="900000"/>
            <a:chOff x="9322641" y="2258092"/>
            <a:chExt cx="612000" cy="612000"/>
          </a:xfrm>
        </p:grpSpPr>
        <p:sp>
          <p:nvSpPr>
            <p:cNvPr id="1362" name="Google Shape;1362;p8"/>
            <p:cNvSpPr/>
            <p:nvPr/>
          </p:nvSpPr>
          <p:spPr>
            <a:xfrm>
              <a:off x="9322641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9411821" y="2426874"/>
              <a:ext cx="433640" cy="337276"/>
            </a:xfrm>
            <a:custGeom>
              <a:rect b="b" l="l" r="r" t="t"/>
              <a:pathLst>
                <a:path extrusionOk="0" h="280" w="360">
                  <a:moveTo>
                    <a:pt x="356" y="2"/>
                  </a:moveTo>
                  <a:lnTo>
                    <a:pt x="356" y="2"/>
                  </a:lnTo>
                  <a:lnTo>
                    <a:pt x="352" y="0"/>
                  </a:lnTo>
                  <a:lnTo>
                    <a:pt x="348" y="0"/>
                  </a:lnTo>
                  <a:lnTo>
                    <a:pt x="180" y="3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8" y="242"/>
                  </a:lnTo>
                  <a:lnTo>
                    <a:pt x="178" y="280"/>
                  </a:lnTo>
                  <a:lnTo>
                    <a:pt x="178" y="280"/>
                  </a:lnTo>
                  <a:lnTo>
                    <a:pt x="180" y="280"/>
                  </a:lnTo>
                  <a:lnTo>
                    <a:pt x="180" y="280"/>
                  </a:lnTo>
                  <a:lnTo>
                    <a:pt x="182" y="280"/>
                  </a:lnTo>
                  <a:lnTo>
                    <a:pt x="352" y="242"/>
                  </a:lnTo>
                  <a:lnTo>
                    <a:pt x="352" y="242"/>
                  </a:lnTo>
                  <a:lnTo>
                    <a:pt x="358" y="238"/>
                  </a:lnTo>
                  <a:lnTo>
                    <a:pt x="360" y="232"/>
                  </a:lnTo>
                  <a:lnTo>
                    <a:pt x="360" y="8"/>
                  </a:lnTo>
                  <a:lnTo>
                    <a:pt x="360" y="8"/>
                  </a:lnTo>
                  <a:lnTo>
                    <a:pt x="360" y="4"/>
                  </a:lnTo>
                  <a:lnTo>
                    <a:pt x="356" y="2"/>
                  </a:lnTo>
                  <a:lnTo>
                    <a:pt x="356" y="2"/>
                  </a:lnTo>
                  <a:close/>
                  <a:moveTo>
                    <a:pt x="170" y="258"/>
                  </a:moveTo>
                  <a:lnTo>
                    <a:pt x="20" y="224"/>
                  </a:lnTo>
                  <a:lnTo>
                    <a:pt x="20" y="22"/>
                  </a:lnTo>
                  <a:lnTo>
                    <a:pt x="170" y="56"/>
                  </a:lnTo>
                  <a:lnTo>
                    <a:pt x="170" y="258"/>
                  </a:lnTo>
                  <a:close/>
                  <a:moveTo>
                    <a:pt x="200" y="54"/>
                  </a:moveTo>
                  <a:lnTo>
                    <a:pt x="326" y="24"/>
                  </a:lnTo>
                  <a:lnTo>
                    <a:pt x="326" y="24"/>
                  </a:lnTo>
                  <a:lnTo>
                    <a:pt x="330" y="24"/>
                  </a:lnTo>
                  <a:lnTo>
                    <a:pt x="334" y="26"/>
                  </a:lnTo>
                  <a:lnTo>
                    <a:pt x="336" y="28"/>
                  </a:lnTo>
                  <a:lnTo>
                    <a:pt x="338" y="32"/>
                  </a:lnTo>
                  <a:lnTo>
                    <a:pt x="338" y="32"/>
                  </a:lnTo>
                  <a:lnTo>
                    <a:pt x="338" y="36"/>
                  </a:lnTo>
                  <a:lnTo>
                    <a:pt x="336" y="40"/>
                  </a:lnTo>
                  <a:lnTo>
                    <a:pt x="334" y="42"/>
                  </a:lnTo>
                  <a:lnTo>
                    <a:pt x="330" y="44"/>
                  </a:lnTo>
                  <a:lnTo>
                    <a:pt x="204" y="72"/>
                  </a:lnTo>
                  <a:lnTo>
                    <a:pt x="204" y="72"/>
                  </a:lnTo>
                  <a:lnTo>
                    <a:pt x="202" y="74"/>
                  </a:lnTo>
                  <a:lnTo>
                    <a:pt x="202" y="74"/>
                  </a:lnTo>
                  <a:lnTo>
                    <a:pt x="196" y="72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62"/>
                  </a:lnTo>
                  <a:lnTo>
                    <a:pt x="194" y="58"/>
                  </a:lnTo>
                  <a:lnTo>
                    <a:pt x="196" y="56"/>
                  </a:lnTo>
                  <a:lnTo>
                    <a:pt x="200" y="54"/>
                  </a:lnTo>
                  <a:lnTo>
                    <a:pt x="200" y="54"/>
                  </a:lnTo>
                  <a:close/>
                  <a:moveTo>
                    <a:pt x="200" y="90"/>
                  </a:moveTo>
                  <a:lnTo>
                    <a:pt x="262" y="74"/>
                  </a:lnTo>
                  <a:lnTo>
                    <a:pt x="262" y="74"/>
                  </a:lnTo>
                  <a:lnTo>
                    <a:pt x="266" y="74"/>
                  </a:lnTo>
                  <a:lnTo>
                    <a:pt x="270" y="76"/>
                  </a:lnTo>
                  <a:lnTo>
                    <a:pt x="274" y="78"/>
                  </a:lnTo>
                  <a:lnTo>
                    <a:pt x="274" y="82"/>
                  </a:lnTo>
                  <a:lnTo>
                    <a:pt x="274" y="82"/>
                  </a:lnTo>
                  <a:lnTo>
                    <a:pt x="274" y="86"/>
                  </a:lnTo>
                  <a:lnTo>
                    <a:pt x="274" y="90"/>
                  </a:lnTo>
                  <a:lnTo>
                    <a:pt x="270" y="92"/>
                  </a:lnTo>
                  <a:lnTo>
                    <a:pt x="268" y="94"/>
                  </a:lnTo>
                  <a:lnTo>
                    <a:pt x="204" y="108"/>
                  </a:lnTo>
                  <a:lnTo>
                    <a:pt x="204" y="108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6" y="106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200" y="90"/>
                  </a:lnTo>
                  <a:lnTo>
                    <a:pt x="200" y="90"/>
                  </a:lnTo>
                  <a:close/>
                  <a:moveTo>
                    <a:pt x="340" y="168"/>
                  </a:moveTo>
                  <a:lnTo>
                    <a:pt x="340" y="168"/>
                  </a:lnTo>
                  <a:lnTo>
                    <a:pt x="340" y="172"/>
                  </a:lnTo>
                  <a:lnTo>
                    <a:pt x="336" y="174"/>
                  </a:lnTo>
                  <a:lnTo>
                    <a:pt x="336" y="174"/>
                  </a:lnTo>
                  <a:lnTo>
                    <a:pt x="332" y="176"/>
                  </a:lnTo>
                  <a:lnTo>
                    <a:pt x="332" y="176"/>
                  </a:lnTo>
                  <a:lnTo>
                    <a:pt x="330" y="174"/>
                  </a:lnTo>
                  <a:lnTo>
                    <a:pt x="326" y="172"/>
                  </a:lnTo>
                  <a:lnTo>
                    <a:pt x="316" y="162"/>
                  </a:lnTo>
                  <a:lnTo>
                    <a:pt x="288" y="190"/>
                  </a:lnTo>
                  <a:lnTo>
                    <a:pt x="288" y="190"/>
                  </a:lnTo>
                  <a:lnTo>
                    <a:pt x="284" y="192"/>
                  </a:lnTo>
                  <a:lnTo>
                    <a:pt x="278" y="192"/>
                  </a:lnTo>
                  <a:lnTo>
                    <a:pt x="246" y="178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06" y="246"/>
                  </a:lnTo>
                  <a:lnTo>
                    <a:pt x="200" y="248"/>
                  </a:lnTo>
                  <a:lnTo>
                    <a:pt x="200" y="248"/>
                  </a:lnTo>
                  <a:lnTo>
                    <a:pt x="196" y="246"/>
                  </a:lnTo>
                  <a:lnTo>
                    <a:pt x="196" y="246"/>
                  </a:lnTo>
                  <a:lnTo>
                    <a:pt x="194" y="244"/>
                  </a:lnTo>
                  <a:lnTo>
                    <a:pt x="192" y="240"/>
                  </a:lnTo>
                  <a:lnTo>
                    <a:pt x="192" y="236"/>
                  </a:lnTo>
                  <a:lnTo>
                    <a:pt x="192" y="234"/>
                  </a:lnTo>
                  <a:lnTo>
                    <a:pt x="232" y="160"/>
                  </a:lnTo>
                  <a:lnTo>
                    <a:pt x="232" y="160"/>
                  </a:lnTo>
                  <a:lnTo>
                    <a:pt x="234" y="156"/>
                  </a:lnTo>
                  <a:lnTo>
                    <a:pt x="238" y="154"/>
                  </a:lnTo>
                  <a:lnTo>
                    <a:pt x="242" y="154"/>
                  </a:lnTo>
                  <a:lnTo>
                    <a:pt x="246" y="154"/>
                  </a:lnTo>
                  <a:lnTo>
                    <a:pt x="280" y="170"/>
                  </a:lnTo>
                  <a:lnTo>
                    <a:pt x="302" y="148"/>
                  </a:lnTo>
                  <a:lnTo>
                    <a:pt x="292" y="138"/>
                  </a:lnTo>
                  <a:lnTo>
                    <a:pt x="292" y="138"/>
                  </a:lnTo>
                  <a:lnTo>
                    <a:pt x="290" y="134"/>
                  </a:lnTo>
                  <a:lnTo>
                    <a:pt x="290" y="128"/>
                  </a:lnTo>
                  <a:lnTo>
                    <a:pt x="290" y="128"/>
                  </a:lnTo>
                  <a:lnTo>
                    <a:pt x="292" y="126"/>
                  </a:lnTo>
                  <a:lnTo>
                    <a:pt x="298" y="124"/>
                  </a:lnTo>
                  <a:lnTo>
                    <a:pt x="298" y="124"/>
                  </a:lnTo>
                  <a:lnTo>
                    <a:pt x="332" y="124"/>
                  </a:lnTo>
                  <a:lnTo>
                    <a:pt x="332" y="124"/>
                  </a:lnTo>
                  <a:lnTo>
                    <a:pt x="336" y="124"/>
                  </a:lnTo>
                  <a:lnTo>
                    <a:pt x="338" y="126"/>
                  </a:lnTo>
                  <a:lnTo>
                    <a:pt x="340" y="128"/>
                  </a:lnTo>
                  <a:lnTo>
                    <a:pt x="340" y="132"/>
                  </a:lnTo>
                  <a:lnTo>
                    <a:pt x="340" y="168"/>
                  </a:lnTo>
                  <a:close/>
                  <a:moveTo>
                    <a:pt x="138" y="88"/>
                  </a:moveTo>
                  <a:lnTo>
                    <a:pt x="138" y="88"/>
                  </a:lnTo>
                  <a:lnTo>
                    <a:pt x="136" y="8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0" y="62"/>
                  </a:lnTo>
                  <a:lnTo>
                    <a:pt x="38" y="60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0" y="52"/>
                  </a:lnTo>
                  <a:lnTo>
                    <a:pt x="42" y="50"/>
                  </a:lnTo>
                  <a:lnTo>
                    <a:pt x="46" y="48"/>
                  </a:lnTo>
                  <a:lnTo>
                    <a:pt x="50" y="48"/>
                  </a:lnTo>
                  <a:lnTo>
                    <a:pt x="140" y="68"/>
                  </a:lnTo>
                  <a:lnTo>
                    <a:pt x="140" y="68"/>
                  </a:lnTo>
                  <a:lnTo>
                    <a:pt x="144" y="70"/>
                  </a:lnTo>
                  <a:lnTo>
                    <a:pt x="146" y="72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44" y="86"/>
                  </a:lnTo>
                  <a:lnTo>
                    <a:pt x="138" y="88"/>
                  </a:lnTo>
                  <a:lnTo>
                    <a:pt x="138" y="88"/>
                  </a:lnTo>
                  <a:close/>
                  <a:moveTo>
                    <a:pt x="78" y="172"/>
                  </a:moveTo>
                  <a:lnTo>
                    <a:pt x="78" y="126"/>
                  </a:lnTo>
                  <a:lnTo>
                    <a:pt x="78" y="126"/>
                  </a:lnTo>
                  <a:lnTo>
                    <a:pt x="70" y="126"/>
                  </a:lnTo>
                  <a:lnTo>
                    <a:pt x="62" y="128"/>
                  </a:lnTo>
                  <a:lnTo>
                    <a:pt x="56" y="132"/>
                  </a:lnTo>
                  <a:lnTo>
                    <a:pt x="50" y="136"/>
                  </a:lnTo>
                  <a:lnTo>
                    <a:pt x="44" y="142"/>
                  </a:lnTo>
                  <a:lnTo>
                    <a:pt x="42" y="150"/>
                  </a:lnTo>
                  <a:lnTo>
                    <a:pt x="40" y="15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40" y="176"/>
                  </a:lnTo>
                  <a:lnTo>
                    <a:pt x="42" y="186"/>
                  </a:lnTo>
                  <a:lnTo>
                    <a:pt x="44" y="194"/>
                  </a:lnTo>
                  <a:lnTo>
                    <a:pt x="50" y="202"/>
                  </a:lnTo>
                  <a:lnTo>
                    <a:pt x="56" y="208"/>
                  </a:lnTo>
                  <a:lnTo>
                    <a:pt x="62" y="212"/>
                  </a:lnTo>
                  <a:lnTo>
                    <a:pt x="70" y="216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84" y="218"/>
                  </a:lnTo>
                  <a:lnTo>
                    <a:pt x="92" y="216"/>
                  </a:lnTo>
                  <a:lnTo>
                    <a:pt x="98" y="212"/>
                  </a:lnTo>
                  <a:lnTo>
                    <a:pt x="104" y="208"/>
                  </a:lnTo>
                  <a:lnTo>
                    <a:pt x="110" y="202"/>
                  </a:lnTo>
                  <a:lnTo>
                    <a:pt x="114" y="194"/>
                  </a:lnTo>
                  <a:lnTo>
                    <a:pt x="116" y="186"/>
                  </a:lnTo>
                  <a:lnTo>
                    <a:pt x="116" y="176"/>
                  </a:lnTo>
                  <a:lnTo>
                    <a:pt x="78" y="172"/>
                  </a:lnTo>
                  <a:close/>
                  <a:moveTo>
                    <a:pt x="128" y="166"/>
                  </a:moveTo>
                  <a:lnTo>
                    <a:pt x="128" y="166"/>
                  </a:lnTo>
                  <a:lnTo>
                    <a:pt x="126" y="156"/>
                  </a:lnTo>
                  <a:lnTo>
                    <a:pt x="124" y="146"/>
                  </a:lnTo>
                  <a:lnTo>
                    <a:pt x="122" y="138"/>
                  </a:lnTo>
                  <a:lnTo>
                    <a:pt x="116" y="132"/>
                  </a:lnTo>
                  <a:lnTo>
                    <a:pt x="110" y="126"/>
                  </a:lnTo>
                  <a:lnTo>
                    <a:pt x="104" y="120"/>
                  </a:lnTo>
                  <a:lnTo>
                    <a:pt x="96" y="116"/>
                  </a:lnTo>
                  <a:lnTo>
                    <a:pt x="88" y="114"/>
                  </a:lnTo>
                  <a:lnTo>
                    <a:pt x="88" y="160"/>
                  </a:lnTo>
                  <a:lnTo>
                    <a:pt x="128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4" name="Google Shape;1364;p8"/>
          <p:cNvGrpSpPr/>
          <p:nvPr/>
        </p:nvGrpSpPr>
        <p:grpSpPr>
          <a:xfrm>
            <a:off x="3155037" y="1653089"/>
            <a:ext cx="612775" cy="612775"/>
            <a:chOff x="4965517" y="3032119"/>
            <a:chExt cx="612775" cy="612775"/>
          </a:xfrm>
        </p:grpSpPr>
        <p:sp>
          <p:nvSpPr>
            <p:cNvPr id="1365" name="Google Shape;1365;p8"/>
            <p:cNvSpPr/>
            <p:nvPr/>
          </p:nvSpPr>
          <p:spPr>
            <a:xfrm>
              <a:off x="4965517" y="3032119"/>
              <a:ext cx="612775" cy="61277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5119350" y="3145047"/>
              <a:ext cx="366712" cy="384175"/>
            </a:xfrm>
            <a:custGeom>
              <a:rect b="b" l="l" r="r" t="t"/>
              <a:pathLst>
                <a:path extrusionOk="0" h="727" w="695">
                  <a:moveTo>
                    <a:pt x="117" y="578"/>
                  </a:moveTo>
                  <a:lnTo>
                    <a:pt x="199" y="578"/>
                  </a:lnTo>
                  <a:lnTo>
                    <a:pt x="199" y="545"/>
                  </a:lnTo>
                  <a:lnTo>
                    <a:pt x="117" y="545"/>
                  </a:lnTo>
                  <a:lnTo>
                    <a:pt x="117" y="578"/>
                  </a:lnTo>
                  <a:close/>
                  <a:moveTo>
                    <a:pt x="199" y="424"/>
                  </a:moveTo>
                  <a:lnTo>
                    <a:pt x="211" y="412"/>
                  </a:lnTo>
                  <a:lnTo>
                    <a:pt x="117" y="412"/>
                  </a:lnTo>
                  <a:lnTo>
                    <a:pt x="117" y="446"/>
                  </a:lnTo>
                  <a:lnTo>
                    <a:pt x="199" y="446"/>
                  </a:lnTo>
                  <a:lnTo>
                    <a:pt x="199" y="424"/>
                  </a:lnTo>
                  <a:close/>
                  <a:moveTo>
                    <a:pt x="343" y="280"/>
                  </a:moveTo>
                  <a:lnTo>
                    <a:pt x="117" y="280"/>
                  </a:lnTo>
                  <a:lnTo>
                    <a:pt x="117" y="314"/>
                  </a:lnTo>
                  <a:lnTo>
                    <a:pt x="309" y="314"/>
                  </a:lnTo>
                  <a:lnTo>
                    <a:pt x="343" y="280"/>
                  </a:lnTo>
                  <a:close/>
                  <a:moveTo>
                    <a:pt x="199" y="478"/>
                  </a:moveTo>
                  <a:lnTo>
                    <a:pt x="117" y="478"/>
                  </a:lnTo>
                  <a:lnTo>
                    <a:pt x="117" y="512"/>
                  </a:lnTo>
                  <a:lnTo>
                    <a:pt x="199" y="512"/>
                  </a:lnTo>
                  <a:lnTo>
                    <a:pt x="199" y="478"/>
                  </a:lnTo>
                  <a:close/>
                  <a:moveTo>
                    <a:pt x="563" y="545"/>
                  </a:moveTo>
                  <a:lnTo>
                    <a:pt x="414" y="545"/>
                  </a:lnTo>
                  <a:lnTo>
                    <a:pt x="414" y="694"/>
                  </a:lnTo>
                  <a:lnTo>
                    <a:pt x="34" y="694"/>
                  </a:lnTo>
                  <a:lnTo>
                    <a:pt x="34" y="33"/>
                  </a:lnTo>
                  <a:lnTo>
                    <a:pt x="563" y="33"/>
                  </a:lnTo>
                  <a:lnTo>
                    <a:pt x="563" y="61"/>
                  </a:lnTo>
                  <a:lnTo>
                    <a:pt x="563" y="61"/>
                  </a:lnTo>
                  <a:lnTo>
                    <a:pt x="570" y="55"/>
                  </a:lnTo>
                  <a:lnTo>
                    <a:pt x="578" y="51"/>
                  </a:lnTo>
                  <a:lnTo>
                    <a:pt x="587" y="46"/>
                  </a:lnTo>
                  <a:lnTo>
                    <a:pt x="595" y="43"/>
                  </a:lnTo>
                  <a:lnTo>
                    <a:pt x="595" y="0"/>
                  </a:lnTo>
                  <a:lnTo>
                    <a:pt x="0" y="0"/>
                  </a:lnTo>
                  <a:lnTo>
                    <a:pt x="0" y="727"/>
                  </a:lnTo>
                  <a:lnTo>
                    <a:pt x="430" y="727"/>
                  </a:lnTo>
                  <a:lnTo>
                    <a:pt x="595" y="561"/>
                  </a:lnTo>
                  <a:lnTo>
                    <a:pt x="595" y="335"/>
                  </a:lnTo>
                  <a:lnTo>
                    <a:pt x="563" y="368"/>
                  </a:lnTo>
                  <a:lnTo>
                    <a:pt x="563" y="545"/>
                  </a:lnTo>
                  <a:close/>
                  <a:moveTo>
                    <a:pt x="409" y="214"/>
                  </a:moveTo>
                  <a:lnTo>
                    <a:pt x="117" y="214"/>
                  </a:lnTo>
                  <a:lnTo>
                    <a:pt x="117" y="248"/>
                  </a:lnTo>
                  <a:lnTo>
                    <a:pt x="375" y="248"/>
                  </a:lnTo>
                  <a:lnTo>
                    <a:pt x="409" y="214"/>
                  </a:lnTo>
                  <a:close/>
                  <a:moveTo>
                    <a:pt x="117" y="346"/>
                  </a:moveTo>
                  <a:lnTo>
                    <a:pt x="117" y="380"/>
                  </a:lnTo>
                  <a:lnTo>
                    <a:pt x="243" y="380"/>
                  </a:lnTo>
                  <a:lnTo>
                    <a:pt x="277" y="346"/>
                  </a:lnTo>
                  <a:lnTo>
                    <a:pt x="117" y="346"/>
                  </a:lnTo>
                  <a:close/>
                  <a:moveTo>
                    <a:pt x="475" y="148"/>
                  </a:moveTo>
                  <a:lnTo>
                    <a:pt x="183" y="148"/>
                  </a:lnTo>
                  <a:lnTo>
                    <a:pt x="183" y="182"/>
                  </a:lnTo>
                  <a:lnTo>
                    <a:pt x="441" y="182"/>
                  </a:lnTo>
                  <a:lnTo>
                    <a:pt x="475" y="148"/>
                  </a:lnTo>
                  <a:close/>
                  <a:moveTo>
                    <a:pt x="232" y="545"/>
                  </a:moveTo>
                  <a:lnTo>
                    <a:pt x="327" y="545"/>
                  </a:lnTo>
                  <a:lnTo>
                    <a:pt x="331" y="541"/>
                  </a:lnTo>
                  <a:lnTo>
                    <a:pt x="236" y="446"/>
                  </a:lnTo>
                  <a:lnTo>
                    <a:pt x="232" y="450"/>
                  </a:lnTo>
                  <a:lnTo>
                    <a:pt x="232" y="545"/>
                  </a:lnTo>
                  <a:close/>
                  <a:moveTo>
                    <a:pt x="265" y="417"/>
                  </a:moveTo>
                  <a:lnTo>
                    <a:pt x="361" y="512"/>
                  </a:lnTo>
                  <a:lnTo>
                    <a:pt x="629" y="244"/>
                  </a:lnTo>
                  <a:lnTo>
                    <a:pt x="533" y="148"/>
                  </a:lnTo>
                  <a:lnTo>
                    <a:pt x="265" y="417"/>
                  </a:lnTo>
                  <a:close/>
                  <a:moveTo>
                    <a:pt x="685" y="140"/>
                  </a:moveTo>
                  <a:lnTo>
                    <a:pt x="637" y="93"/>
                  </a:lnTo>
                  <a:lnTo>
                    <a:pt x="637" y="93"/>
                  </a:lnTo>
                  <a:lnTo>
                    <a:pt x="631" y="88"/>
                  </a:lnTo>
                  <a:lnTo>
                    <a:pt x="626" y="84"/>
                  </a:lnTo>
                  <a:lnTo>
                    <a:pt x="619" y="83"/>
                  </a:lnTo>
                  <a:lnTo>
                    <a:pt x="613" y="82"/>
                  </a:lnTo>
                  <a:lnTo>
                    <a:pt x="607" y="83"/>
                  </a:lnTo>
                  <a:lnTo>
                    <a:pt x="600" y="84"/>
                  </a:lnTo>
                  <a:lnTo>
                    <a:pt x="595" y="88"/>
                  </a:lnTo>
                  <a:lnTo>
                    <a:pt x="589" y="93"/>
                  </a:lnTo>
                  <a:lnTo>
                    <a:pt x="563" y="119"/>
                  </a:lnTo>
                  <a:lnTo>
                    <a:pt x="658" y="214"/>
                  </a:lnTo>
                  <a:lnTo>
                    <a:pt x="685" y="188"/>
                  </a:lnTo>
                  <a:lnTo>
                    <a:pt x="685" y="188"/>
                  </a:lnTo>
                  <a:lnTo>
                    <a:pt x="689" y="183"/>
                  </a:lnTo>
                  <a:lnTo>
                    <a:pt x="692" y="177"/>
                  </a:lnTo>
                  <a:lnTo>
                    <a:pt x="694" y="170"/>
                  </a:lnTo>
                  <a:lnTo>
                    <a:pt x="695" y="164"/>
                  </a:lnTo>
                  <a:lnTo>
                    <a:pt x="694" y="158"/>
                  </a:lnTo>
                  <a:lnTo>
                    <a:pt x="692" y="152"/>
                  </a:lnTo>
                  <a:lnTo>
                    <a:pt x="689" y="146"/>
                  </a:lnTo>
                  <a:lnTo>
                    <a:pt x="685" y="140"/>
                  </a:lnTo>
                  <a:lnTo>
                    <a:pt x="685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8"/>
          <p:cNvGrpSpPr/>
          <p:nvPr/>
        </p:nvGrpSpPr>
        <p:grpSpPr>
          <a:xfrm>
            <a:off x="5362286" y="1653089"/>
            <a:ext cx="612000" cy="612000"/>
            <a:chOff x="2049085" y="4582498"/>
            <a:chExt cx="612000" cy="612000"/>
          </a:xfrm>
        </p:grpSpPr>
        <p:sp>
          <p:nvSpPr>
            <p:cNvPr id="1368" name="Google Shape;1368;p8"/>
            <p:cNvSpPr/>
            <p:nvPr/>
          </p:nvSpPr>
          <p:spPr>
            <a:xfrm>
              <a:off x="2049085" y="4582498"/>
              <a:ext cx="612000" cy="612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2119115" y="4646404"/>
              <a:ext cx="484187" cy="484188"/>
            </a:xfrm>
            <a:custGeom>
              <a:rect b="b" l="l" r="r" t="t"/>
              <a:pathLst>
                <a:path extrusionOk="0" h="1521" w="1521">
                  <a:moveTo>
                    <a:pt x="761" y="0"/>
                  </a:moveTo>
                  <a:lnTo>
                    <a:pt x="761" y="0"/>
                  </a:lnTo>
                  <a:lnTo>
                    <a:pt x="721" y="2"/>
                  </a:lnTo>
                  <a:lnTo>
                    <a:pt x="682" y="5"/>
                  </a:lnTo>
                  <a:lnTo>
                    <a:pt x="644" y="9"/>
                  </a:lnTo>
                  <a:lnTo>
                    <a:pt x="608" y="16"/>
                  </a:lnTo>
                  <a:lnTo>
                    <a:pt x="571" y="24"/>
                  </a:lnTo>
                  <a:lnTo>
                    <a:pt x="535" y="35"/>
                  </a:lnTo>
                  <a:lnTo>
                    <a:pt x="499" y="47"/>
                  </a:lnTo>
                  <a:lnTo>
                    <a:pt x="465" y="60"/>
                  </a:lnTo>
                  <a:lnTo>
                    <a:pt x="431" y="75"/>
                  </a:lnTo>
                  <a:lnTo>
                    <a:pt x="398" y="93"/>
                  </a:lnTo>
                  <a:lnTo>
                    <a:pt x="367" y="111"/>
                  </a:lnTo>
                  <a:lnTo>
                    <a:pt x="335" y="131"/>
                  </a:lnTo>
                  <a:lnTo>
                    <a:pt x="306" y="152"/>
                  </a:lnTo>
                  <a:lnTo>
                    <a:pt x="277" y="174"/>
                  </a:lnTo>
                  <a:lnTo>
                    <a:pt x="250" y="198"/>
                  </a:lnTo>
                  <a:lnTo>
                    <a:pt x="223" y="224"/>
                  </a:lnTo>
                  <a:lnTo>
                    <a:pt x="198" y="250"/>
                  </a:lnTo>
                  <a:lnTo>
                    <a:pt x="174" y="278"/>
                  </a:lnTo>
                  <a:lnTo>
                    <a:pt x="151" y="306"/>
                  </a:lnTo>
                  <a:lnTo>
                    <a:pt x="131" y="337"/>
                  </a:lnTo>
                  <a:lnTo>
                    <a:pt x="111" y="367"/>
                  </a:lnTo>
                  <a:lnTo>
                    <a:pt x="93" y="398"/>
                  </a:lnTo>
                  <a:lnTo>
                    <a:pt x="75" y="432"/>
                  </a:lnTo>
                  <a:lnTo>
                    <a:pt x="60" y="466"/>
                  </a:lnTo>
                  <a:lnTo>
                    <a:pt x="46" y="499"/>
                  </a:lnTo>
                  <a:lnTo>
                    <a:pt x="34" y="535"/>
                  </a:lnTo>
                  <a:lnTo>
                    <a:pt x="24" y="571"/>
                  </a:lnTo>
                  <a:lnTo>
                    <a:pt x="16" y="608"/>
                  </a:lnTo>
                  <a:lnTo>
                    <a:pt x="9" y="646"/>
                  </a:lnTo>
                  <a:lnTo>
                    <a:pt x="4" y="684"/>
                  </a:lnTo>
                  <a:lnTo>
                    <a:pt x="2" y="721"/>
                  </a:lnTo>
                  <a:lnTo>
                    <a:pt x="0" y="761"/>
                  </a:lnTo>
                  <a:lnTo>
                    <a:pt x="0" y="761"/>
                  </a:lnTo>
                  <a:lnTo>
                    <a:pt x="2" y="800"/>
                  </a:lnTo>
                  <a:lnTo>
                    <a:pt x="4" y="839"/>
                  </a:lnTo>
                  <a:lnTo>
                    <a:pt x="9" y="877"/>
                  </a:lnTo>
                  <a:lnTo>
                    <a:pt x="16" y="913"/>
                  </a:lnTo>
                  <a:lnTo>
                    <a:pt x="24" y="950"/>
                  </a:lnTo>
                  <a:lnTo>
                    <a:pt x="34" y="986"/>
                  </a:lnTo>
                  <a:lnTo>
                    <a:pt x="46" y="1022"/>
                  </a:lnTo>
                  <a:lnTo>
                    <a:pt x="60" y="1056"/>
                  </a:lnTo>
                  <a:lnTo>
                    <a:pt x="75" y="1090"/>
                  </a:lnTo>
                  <a:lnTo>
                    <a:pt x="93" y="1123"/>
                  </a:lnTo>
                  <a:lnTo>
                    <a:pt x="111" y="1155"/>
                  </a:lnTo>
                  <a:lnTo>
                    <a:pt x="131" y="1186"/>
                  </a:lnTo>
                  <a:lnTo>
                    <a:pt x="151" y="1215"/>
                  </a:lnTo>
                  <a:lnTo>
                    <a:pt x="174" y="1244"/>
                  </a:lnTo>
                  <a:lnTo>
                    <a:pt x="198" y="1271"/>
                  </a:lnTo>
                  <a:lnTo>
                    <a:pt x="223" y="1298"/>
                  </a:lnTo>
                  <a:lnTo>
                    <a:pt x="250" y="1323"/>
                  </a:lnTo>
                  <a:lnTo>
                    <a:pt x="277" y="1347"/>
                  </a:lnTo>
                  <a:lnTo>
                    <a:pt x="306" y="1370"/>
                  </a:lnTo>
                  <a:lnTo>
                    <a:pt x="335" y="1390"/>
                  </a:lnTo>
                  <a:lnTo>
                    <a:pt x="367" y="1411"/>
                  </a:lnTo>
                  <a:lnTo>
                    <a:pt x="398" y="1429"/>
                  </a:lnTo>
                  <a:lnTo>
                    <a:pt x="431" y="1446"/>
                  </a:lnTo>
                  <a:lnTo>
                    <a:pt x="465" y="1461"/>
                  </a:lnTo>
                  <a:lnTo>
                    <a:pt x="499" y="1475"/>
                  </a:lnTo>
                  <a:lnTo>
                    <a:pt x="535" y="1487"/>
                  </a:lnTo>
                  <a:lnTo>
                    <a:pt x="571" y="1497"/>
                  </a:lnTo>
                  <a:lnTo>
                    <a:pt x="608" y="1505"/>
                  </a:lnTo>
                  <a:lnTo>
                    <a:pt x="644" y="1512"/>
                  </a:lnTo>
                  <a:lnTo>
                    <a:pt x="682" y="1517"/>
                  </a:lnTo>
                  <a:lnTo>
                    <a:pt x="721" y="1519"/>
                  </a:lnTo>
                  <a:lnTo>
                    <a:pt x="761" y="1521"/>
                  </a:lnTo>
                  <a:lnTo>
                    <a:pt x="761" y="1521"/>
                  </a:lnTo>
                  <a:lnTo>
                    <a:pt x="800" y="1519"/>
                  </a:lnTo>
                  <a:lnTo>
                    <a:pt x="839" y="1517"/>
                  </a:lnTo>
                  <a:lnTo>
                    <a:pt x="877" y="1512"/>
                  </a:lnTo>
                  <a:lnTo>
                    <a:pt x="913" y="1505"/>
                  </a:lnTo>
                  <a:lnTo>
                    <a:pt x="950" y="1497"/>
                  </a:lnTo>
                  <a:lnTo>
                    <a:pt x="986" y="1487"/>
                  </a:lnTo>
                  <a:lnTo>
                    <a:pt x="1022" y="1475"/>
                  </a:lnTo>
                  <a:lnTo>
                    <a:pt x="1056" y="1461"/>
                  </a:lnTo>
                  <a:lnTo>
                    <a:pt x="1090" y="1446"/>
                  </a:lnTo>
                  <a:lnTo>
                    <a:pt x="1123" y="1429"/>
                  </a:lnTo>
                  <a:lnTo>
                    <a:pt x="1154" y="1411"/>
                  </a:lnTo>
                  <a:lnTo>
                    <a:pt x="1186" y="1390"/>
                  </a:lnTo>
                  <a:lnTo>
                    <a:pt x="1215" y="1370"/>
                  </a:lnTo>
                  <a:lnTo>
                    <a:pt x="1244" y="1347"/>
                  </a:lnTo>
                  <a:lnTo>
                    <a:pt x="1271" y="1323"/>
                  </a:lnTo>
                  <a:lnTo>
                    <a:pt x="1298" y="1298"/>
                  </a:lnTo>
                  <a:lnTo>
                    <a:pt x="1323" y="1271"/>
                  </a:lnTo>
                  <a:lnTo>
                    <a:pt x="1347" y="1244"/>
                  </a:lnTo>
                  <a:lnTo>
                    <a:pt x="1370" y="1215"/>
                  </a:lnTo>
                  <a:lnTo>
                    <a:pt x="1390" y="1186"/>
                  </a:lnTo>
                  <a:lnTo>
                    <a:pt x="1411" y="1155"/>
                  </a:lnTo>
                  <a:lnTo>
                    <a:pt x="1428" y="1123"/>
                  </a:lnTo>
                  <a:lnTo>
                    <a:pt x="1446" y="1090"/>
                  </a:lnTo>
                  <a:lnTo>
                    <a:pt x="1461" y="1056"/>
                  </a:lnTo>
                  <a:lnTo>
                    <a:pt x="1475" y="1022"/>
                  </a:lnTo>
                  <a:lnTo>
                    <a:pt x="1487" y="986"/>
                  </a:lnTo>
                  <a:lnTo>
                    <a:pt x="1497" y="950"/>
                  </a:lnTo>
                  <a:lnTo>
                    <a:pt x="1505" y="913"/>
                  </a:lnTo>
                  <a:lnTo>
                    <a:pt x="1512" y="877"/>
                  </a:lnTo>
                  <a:lnTo>
                    <a:pt x="1517" y="839"/>
                  </a:lnTo>
                  <a:lnTo>
                    <a:pt x="1519" y="800"/>
                  </a:lnTo>
                  <a:lnTo>
                    <a:pt x="1521" y="761"/>
                  </a:lnTo>
                  <a:lnTo>
                    <a:pt x="1521" y="761"/>
                  </a:lnTo>
                  <a:lnTo>
                    <a:pt x="1519" y="721"/>
                  </a:lnTo>
                  <a:lnTo>
                    <a:pt x="1517" y="684"/>
                  </a:lnTo>
                  <a:lnTo>
                    <a:pt x="1512" y="646"/>
                  </a:lnTo>
                  <a:lnTo>
                    <a:pt x="1505" y="608"/>
                  </a:lnTo>
                  <a:lnTo>
                    <a:pt x="1497" y="571"/>
                  </a:lnTo>
                  <a:lnTo>
                    <a:pt x="1487" y="535"/>
                  </a:lnTo>
                  <a:lnTo>
                    <a:pt x="1475" y="499"/>
                  </a:lnTo>
                  <a:lnTo>
                    <a:pt x="1461" y="466"/>
                  </a:lnTo>
                  <a:lnTo>
                    <a:pt x="1446" y="432"/>
                  </a:lnTo>
                  <a:lnTo>
                    <a:pt x="1428" y="398"/>
                  </a:lnTo>
                  <a:lnTo>
                    <a:pt x="1411" y="367"/>
                  </a:lnTo>
                  <a:lnTo>
                    <a:pt x="1390" y="337"/>
                  </a:lnTo>
                  <a:lnTo>
                    <a:pt x="1370" y="306"/>
                  </a:lnTo>
                  <a:lnTo>
                    <a:pt x="1347" y="278"/>
                  </a:lnTo>
                  <a:lnTo>
                    <a:pt x="1323" y="250"/>
                  </a:lnTo>
                  <a:lnTo>
                    <a:pt x="1298" y="224"/>
                  </a:lnTo>
                  <a:lnTo>
                    <a:pt x="1271" y="198"/>
                  </a:lnTo>
                  <a:lnTo>
                    <a:pt x="1244" y="174"/>
                  </a:lnTo>
                  <a:lnTo>
                    <a:pt x="1215" y="152"/>
                  </a:lnTo>
                  <a:lnTo>
                    <a:pt x="1186" y="131"/>
                  </a:lnTo>
                  <a:lnTo>
                    <a:pt x="1154" y="111"/>
                  </a:lnTo>
                  <a:lnTo>
                    <a:pt x="1123" y="93"/>
                  </a:lnTo>
                  <a:lnTo>
                    <a:pt x="1090" y="75"/>
                  </a:lnTo>
                  <a:lnTo>
                    <a:pt x="1056" y="60"/>
                  </a:lnTo>
                  <a:lnTo>
                    <a:pt x="1022" y="47"/>
                  </a:lnTo>
                  <a:lnTo>
                    <a:pt x="986" y="35"/>
                  </a:lnTo>
                  <a:lnTo>
                    <a:pt x="950" y="24"/>
                  </a:lnTo>
                  <a:lnTo>
                    <a:pt x="913" y="16"/>
                  </a:lnTo>
                  <a:lnTo>
                    <a:pt x="877" y="9"/>
                  </a:lnTo>
                  <a:lnTo>
                    <a:pt x="839" y="5"/>
                  </a:lnTo>
                  <a:lnTo>
                    <a:pt x="800" y="2"/>
                  </a:lnTo>
                  <a:lnTo>
                    <a:pt x="761" y="0"/>
                  </a:lnTo>
                  <a:lnTo>
                    <a:pt x="761" y="0"/>
                  </a:lnTo>
                  <a:close/>
                  <a:moveTo>
                    <a:pt x="1418" y="987"/>
                  </a:moveTo>
                  <a:lnTo>
                    <a:pt x="1418" y="987"/>
                  </a:lnTo>
                  <a:lnTo>
                    <a:pt x="1414" y="988"/>
                  </a:lnTo>
                  <a:lnTo>
                    <a:pt x="1413" y="989"/>
                  </a:lnTo>
                  <a:lnTo>
                    <a:pt x="1413" y="991"/>
                  </a:lnTo>
                  <a:lnTo>
                    <a:pt x="1413" y="991"/>
                  </a:lnTo>
                  <a:lnTo>
                    <a:pt x="1413" y="995"/>
                  </a:lnTo>
                  <a:lnTo>
                    <a:pt x="1414" y="997"/>
                  </a:lnTo>
                  <a:lnTo>
                    <a:pt x="1414" y="997"/>
                  </a:lnTo>
                  <a:lnTo>
                    <a:pt x="1399" y="1034"/>
                  </a:lnTo>
                  <a:lnTo>
                    <a:pt x="1383" y="1070"/>
                  </a:lnTo>
                  <a:lnTo>
                    <a:pt x="1364" y="1104"/>
                  </a:lnTo>
                  <a:lnTo>
                    <a:pt x="1344" y="1138"/>
                  </a:lnTo>
                  <a:lnTo>
                    <a:pt x="1344" y="1138"/>
                  </a:lnTo>
                  <a:lnTo>
                    <a:pt x="1337" y="1141"/>
                  </a:lnTo>
                  <a:lnTo>
                    <a:pt x="1335" y="1143"/>
                  </a:lnTo>
                  <a:lnTo>
                    <a:pt x="1332" y="1146"/>
                  </a:lnTo>
                  <a:lnTo>
                    <a:pt x="1332" y="1146"/>
                  </a:lnTo>
                  <a:lnTo>
                    <a:pt x="1326" y="1145"/>
                  </a:lnTo>
                  <a:lnTo>
                    <a:pt x="1321" y="1146"/>
                  </a:lnTo>
                  <a:lnTo>
                    <a:pt x="1317" y="1148"/>
                  </a:lnTo>
                  <a:lnTo>
                    <a:pt x="1313" y="1149"/>
                  </a:lnTo>
                  <a:lnTo>
                    <a:pt x="1307" y="1153"/>
                  </a:lnTo>
                  <a:lnTo>
                    <a:pt x="1299" y="1157"/>
                  </a:lnTo>
                  <a:lnTo>
                    <a:pt x="1299" y="1157"/>
                  </a:lnTo>
                  <a:lnTo>
                    <a:pt x="1297" y="1157"/>
                  </a:lnTo>
                  <a:lnTo>
                    <a:pt x="1296" y="1157"/>
                  </a:lnTo>
                  <a:lnTo>
                    <a:pt x="1293" y="1155"/>
                  </a:lnTo>
                  <a:lnTo>
                    <a:pt x="1290" y="1153"/>
                  </a:lnTo>
                  <a:lnTo>
                    <a:pt x="1289" y="1152"/>
                  </a:lnTo>
                  <a:lnTo>
                    <a:pt x="1286" y="1152"/>
                  </a:lnTo>
                  <a:lnTo>
                    <a:pt x="1286" y="1152"/>
                  </a:lnTo>
                  <a:lnTo>
                    <a:pt x="1285" y="1143"/>
                  </a:lnTo>
                  <a:lnTo>
                    <a:pt x="1286" y="1137"/>
                  </a:lnTo>
                  <a:lnTo>
                    <a:pt x="1289" y="1130"/>
                  </a:lnTo>
                  <a:lnTo>
                    <a:pt x="1289" y="1123"/>
                  </a:lnTo>
                  <a:lnTo>
                    <a:pt x="1289" y="1123"/>
                  </a:lnTo>
                  <a:lnTo>
                    <a:pt x="1287" y="1117"/>
                  </a:lnTo>
                  <a:lnTo>
                    <a:pt x="1286" y="1114"/>
                  </a:lnTo>
                  <a:lnTo>
                    <a:pt x="1284" y="1111"/>
                  </a:lnTo>
                  <a:lnTo>
                    <a:pt x="1281" y="1109"/>
                  </a:lnTo>
                  <a:lnTo>
                    <a:pt x="1281" y="1109"/>
                  </a:lnTo>
                  <a:lnTo>
                    <a:pt x="1283" y="1103"/>
                  </a:lnTo>
                  <a:lnTo>
                    <a:pt x="1284" y="1099"/>
                  </a:lnTo>
                  <a:lnTo>
                    <a:pt x="1283" y="1088"/>
                  </a:lnTo>
                  <a:lnTo>
                    <a:pt x="1281" y="1077"/>
                  </a:lnTo>
                  <a:lnTo>
                    <a:pt x="1279" y="1068"/>
                  </a:lnTo>
                  <a:lnTo>
                    <a:pt x="1279" y="1068"/>
                  </a:lnTo>
                  <a:lnTo>
                    <a:pt x="1281" y="1066"/>
                  </a:lnTo>
                  <a:lnTo>
                    <a:pt x="1282" y="1064"/>
                  </a:lnTo>
                  <a:lnTo>
                    <a:pt x="1287" y="1063"/>
                  </a:lnTo>
                  <a:lnTo>
                    <a:pt x="1293" y="1062"/>
                  </a:lnTo>
                  <a:lnTo>
                    <a:pt x="1297" y="1060"/>
                  </a:lnTo>
                  <a:lnTo>
                    <a:pt x="1297" y="1060"/>
                  </a:lnTo>
                  <a:lnTo>
                    <a:pt x="1300" y="1058"/>
                  </a:lnTo>
                  <a:lnTo>
                    <a:pt x="1303" y="1055"/>
                  </a:lnTo>
                  <a:lnTo>
                    <a:pt x="1305" y="1048"/>
                  </a:lnTo>
                  <a:lnTo>
                    <a:pt x="1306" y="1039"/>
                  </a:lnTo>
                  <a:lnTo>
                    <a:pt x="1307" y="1036"/>
                  </a:lnTo>
                  <a:lnTo>
                    <a:pt x="1309" y="1033"/>
                  </a:lnTo>
                  <a:lnTo>
                    <a:pt x="1309" y="1033"/>
                  </a:lnTo>
                  <a:lnTo>
                    <a:pt x="1312" y="1030"/>
                  </a:lnTo>
                  <a:lnTo>
                    <a:pt x="1313" y="1032"/>
                  </a:lnTo>
                  <a:lnTo>
                    <a:pt x="1316" y="1034"/>
                  </a:lnTo>
                  <a:lnTo>
                    <a:pt x="1319" y="1036"/>
                  </a:lnTo>
                  <a:lnTo>
                    <a:pt x="1319" y="1036"/>
                  </a:lnTo>
                  <a:lnTo>
                    <a:pt x="1320" y="1035"/>
                  </a:lnTo>
                  <a:lnTo>
                    <a:pt x="1321" y="1033"/>
                  </a:lnTo>
                  <a:lnTo>
                    <a:pt x="1321" y="1027"/>
                  </a:lnTo>
                  <a:lnTo>
                    <a:pt x="1321" y="1022"/>
                  </a:lnTo>
                  <a:lnTo>
                    <a:pt x="1322" y="1021"/>
                  </a:lnTo>
                  <a:lnTo>
                    <a:pt x="1323" y="1020"/>
                  </a:lnTo>
                  <a:lnTo>
                    <a:pt x="1323" y="1020"/>
                  </a:lnTo>
                  <a:lnTo>
                    <a:pt x="1329" y="1019"/>
                  </a:lnTo>
                  <a:lnTo>
                    <a:pt x="1333" y="1016"/>
                  </a:lnTo>
                  <a:lnTo>
                    <a:pt x="1337" y="1016"/>
                  </a:lnTo>
                  <a:lnTo>
                    <a:pt x="1339" y="1017"/>
                  </a:lnTo>
                  <a:lnTo>
                    <a:pt x="1342" y="1020"/>
                  </a:lnTo>
                  <a:lnTo>
                    <a:pt x="1342" y="1020"/>
                  </a:lnTo>
                  <a:lnTo>
                    <a:pt x="1345" y="1017"/>
                  </a:lnTo>
                  <a:lnTo>
                    <a:pt x="1346" y="1015"/>
                  </a:lnTo>
                  <a:lnTo>
                    <a:pt x="1347" y="1013"/>
                  </a:lnTo>
                  <a:lnTo>
                    <a:pt x="1348" y="1010"/>
                  </a:lnTo>
                  <a:lnTo>
                    <a:pt x="1349" y="1001"/>
                  </a:lnTo>
                  <a:lnTo>
                    <a:pt x="1351" y="995"/>
                  </a:lnTo>
                  <a:lnTo>
                    <a:pt x="1351" y="995"/>
                  </a:lnTo>
                  <a:lnTo>
                    <a:pt x="1362" y="989"/>
                  </a:lnTo>
                  <a:lnTo>
                    <a:pt x="1374" y="986"/>
                  </a:lnTo>
                  <a:lnTo>
                    <a:pt x="1374" y="986"/>
                  </a:lnTo>
                  <a:lnTo>
                    <a:pt x="1375" y="986"/>
                  </a:lnTo>
                  <a:lnTo>
                    <a:pt x="1376" y="984"/>
                  </a:lnTo>
                  <a:lnTo>
                    <a:pt x="1376" y="981"/>
                  </a:lnTo>
                  <a:lnTo>
                    <a:pt x="1377" y="976"/>
                  </a:lnTo>
                  <a:lnTo>
                    <a:pt x="1377" y="974"/>
                  </a:lnTo>
                  <a:lnTo>
                    <a:pt x="1379" y="973"/>
                  </a:lnTo>
                  <a:lnTo>
                    <a:pt x="1379" y="973"/>
                  </a:lnTo>
                  <a:lnTo>
                    <a:pt x="1384" y="974"/>
                  </a:lnTo>
                  <a:lnTo>
                    <a:pt x="1388" y="975"/>
                  </a:lnTo>
                  <a:lnTo>
                    <a:pt x="1400" y="975"/>
                  </a:lnTo>
                  <a:lnTo>
                    <a:pt x="1411" y="976"/>
                  </a:lnTo>
                  <a:lnTo>
                    <a:pt x="1416" y="977"/>
                  </a:lnTo>
                  <a:lnTo>
                    <a:pt x="1421" y="980"/>
                  </a:lnTo>
                  <a:lnTo>
                    <a:pt x="1421" y="980"/>
                  </a:lnTo>
                  <a:lnTo>
                    <a:pt x="1418" y="987"/>
                  </a:lnTo>
                  <a:lnTo>
                    <a:pt x="1418" y="987"/>
                  </a:lnTo>
                  <a:close/>
                  <a:moveTo>
                    <a:pt x="225" y="318"/>
                  </a:moveTo>
                  <a:lnTo>
                    <a:pt x="225" y="318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7" y="320"/>
                  </a:lnTo>
                  <a:lnTo>
                    <a:pt x="239" y="319"/>
                  </a:lnTo>
                  <a:lnTo>
                    <a:pt x="243" y="315"/>
                  </a:lnTo>
                  <a:lnTo>
                    <a:pt x="244" y="313"/>
                  </a:lnTo>
                  <a:lnTo>
                    <a:pt x="248" y="312"/>
                  </a:lnTo>
                  <a:lnTo>
                    <a:pt x="250" y="311"/>
                  </a:lnTo>
                  <a:lnTo>
                    <a:pt x="254" y="311"/>
                  </a:lnTo>
                  <a:lnTo>
                    <a:pt x="254" y="311"/>
                  </a:lnTo>
                  <a:lnTo>
                    <a:pt x="254" y="315"/>
                  </a:lnTo>
                  <a:lnTo>
                    <a:pt x="255" y="319"/>
                  </a:lnTo>
                  <a:lnTo>
                    <a:pt x="256" y="322"/>
                  </a:lnTo>
                  <a:lnTo>
                    <a:pt x="259" y="325"/>
                  </a:lnTo>
                  <a:lnTo>
                    <a:pt x="259" y="325"/>
                  </a:lnTo>
                  <a:lnTo>
                    <a:pt x="261" y="321"/>
                  </a:lnTo>
                  <a:lnTo>
                    <a:pt x="262" y="318"/>
                  </a:lnTo>
                  <a:lnTo>
                    <a:pt x="264" y="309"/>
                  </a:lnTo>
                  <a:lnTo>
                    <a:pt x="264" y="304"/>
                  </a:lnTo>
                  <a:lnTo>
                    <a:pt x="263" y="300"/>
                  </a:lnTo>
                  <a:lnTo>
                    <a:pt x="262" y="296"/>
                  </a:lnTo>
                  <a:lnTo>
                    <a:pt x="259" y="294"/>
                  </a:lnTo>
                  <a:lnTo>
                    <a:pt x="259" y="294"/>
                  </a:lnTo>
                  <a:lnTo>
                    <a:pt x="259" y="290"/>
                  </a:lnTo>
                  <a:lnTo>
                    <a:pt x="260" y="287"/>
                  </a:lnTo>
                  <a:lnTo>
                    <a:pt x="261" y="285"/>
                  </a:lnTo>
                  <a:lnTo>
                    <a:pt x="261" y="281"/>
                  </a:lnTo>
                  <a:lnTo>
                    <a:pt x="261" y="281"/>
                  </a:lnTo>
                  <a:lnTo>
                    <a:pt x="265" y="280"/>
                  </a:lnTo>
                  <a:lnTo>
                    <a:pt x="267" y="280"/>
                  </a:lnTo>
                  <a:lnTo>
                    <a:pt x="269" y="281"/>
                  </a:lnTo>
                  <a:lnTo>
                    <a:pt x="272" y="282"/>
                  </a:lnTo>
                  <a:lnTo>
                    <a:pt x="275" y="286"/>
                  </a:lnTo>
                  <a:lnTo>
                    <a:pt x="277" y="287"/>
                  </a:lnTo>
                  <a:lnTo>
                    <a:pt x="280" y="287"/>
                  </a:lnTo>
                  <a:lnTo>
                    <a:pt x="280" y="287"/>
                  </a:lnTo>
                  <a:lnTo>
                    <a:pt x="282" y="294"/>
                  </a:lnTo>
                  <a:lnTo>
                    <a:pt x="287" y="301"/>
                  </a:lnTo>
                  <a:lnTo>
                    <a:pt x="292" y="306"/>
                  </a:lnTo>
                  <a:lnTo>
                    <a:pt x="299" y="311"/>
                  </a:lnTo>
                  <a:lnTo>
                    <a:pt x="299" y="311"/>
                  </a:lnTo>
                  <a:lnTo>
                    <a:pt x="299" y="314"/>
                  </a:lnTo>
                  <a:lnTo>
                    <a:pt x="299" y="317"/>
                  </a:lnTo>
                  <a:lnTo>
                    <a:pt x="295" y="320"/>
                  </a:lnTo>
                  <a:lnTo>
                    <a:pt x="294" y="324"/>
                  </a:lnTo>
                  <a:lnTo>
                    <a:pt x="294" y="325"/>
                  </a:lnTo>
                  <a:lnTo>
                    <a:pt x="295" y="327"/>
                  </a:lnTo>
                  <a:lnTo>
                    <a:pt x="295" y="327"/>
                  </a:lnTo>
                  <a:lnTo>
                    <a:pt x="302" y="318"/>
                  </a:lnTo>
                  <a:lnTo>
                    <a:pt x="305" y="314"/>
                  </a:lnTo>
                  <a:lnTo>
                    <a:pt x="307" y="308"/>
                  </a:lnTo>
                  <a:lnTo>
                    <a:pt x="307" y="308"/>
                  </a:lnTo>
                  <a:lnTo>
                    <a:pt x="307" y="306"/>
                  </a:lnTo>
                  <a:lnTo>
                    <a:pt x="306" y="305"/>
                  </a:lnTo>
                  <a:lnTo>
                    <a:pt x="303" y="305"/>
                  </a:lnTo>
                  <a:lnTo>
                    <a:pt x="300" y="305"/>
                  </a:lnTo>
                  <a:lnTo>
                    <a:pt x="295" y="305"/>
                  </a:lnTo>
                  <a:lnTo>
                    <a:pt x="295" y="305"/>
                  </a:lnTo>
                  <a:lnTo>
                    <a:pt x="293" y="302"/>
                  </a:lnTo>
                  <a:lnTo>
                    <a:pt x="292" y="299"/>
                  </a:lnTo>
                  <a:lnTo>
                    <a:pt x="290" y="292"/>
                  </a:lnTo>
                  <a:lnTo>
                    <a:pt x="290" y="285"/>
                  </a:lnTo>
                  <a:lnTo>
                    <a:pt x="292" y="277"/>
                  </a:lnTo>
                  <a:lnTo>
                    <a:pt x="294" y="269"/>
                  </a:lnTo>
                  <a:lnTo>
                    <a:pt x="299" y="263"/>
                  </a:lnTo>
                  <a:lnTo>
                    <a:pt x="303" y="257"/>
                  </a:lnTo>
                  <a:lnTo>
                    <a:pt x="307" y="254"/>
                  </a:lnTo>
                  <a:lnTo>
                    <a:pt x="307" y="254"/>
                  </a:lnTo>
                  <a:lnTo>
                    <a:pt x="313" y="255"/>
                  </a:lnTo>
                  <a:lnTo>
                    <a:pt x="315" y="259"/>
                  </a:lnTo>
                  <a:lnTo>
                    <a:pt x="317" y="263"/>
                  </a:lnTo>
                  <a:lnTo>
                    <a:pt x="317" y="270"/>
                  </a:lnTo>
                  <a:lnTo>
                    <a:pt x="317" y="270"/>
                  </a:lnTo>
                  <a:lnTo>
                    <a:pt x="318" y="267"/>
                  </a:lnTo>
                  <a:lnTo>
                    <a:pt x="321" y="264"/>
                  </a:lnTo>
                  <a:lnTo>
                    <a:pt x="325" y="263"/>
                  </a:lnTo>
                  <a:lnTo>
                    <a:pt x="329" y="262"/>
                  </a:lnTo>
                  <a:lnTo>
                    <a:pt x="332" y="262"/>
                  </a:lnTo>
                  <a:lnTo>
                    <a:pt x="335" y="264"/>
                  </a:lnTo>
                  <a:lnTo>
                    <a:pt x="338" y="267"/>
                  </a:lnTo>
                  <a:lnTo>
                    <a:pt x="338" y="273"/>
                  </a:lnTo>
                  <a:lnTo>
                    <a:pt x="338" y="273"/>
                  </a:lnTo>
                  <a:lnTo>
                    <a:pt x="348" y="270"/>
                  </a:lnTo>
                  <a:lnTo>
                    <a:pt x="354" y="269"/>
                  </a:lnTo>
                  <a:lnTo>
                    <a:pt x="362" y="270"/>
                  </a:lnTo>
                  <a:lnTo>
                    <a:pt x="362" y="270"/>
                  </a:lnTo>
                  <a:lnTo>
                    <a:pt x="362" y="273"/>
                  </a:lnTo>
                  <a:lnTo>
                    <a:pt x="363" y="274"/>
                  </a:lnTo>
                  <a:lnTo>
                    <a:pt x="365" y="276"/>
                  </a:lnTo>
                  <a:lnTo>
                    <a:pt x="367" y="279"/>
                  </a:lnTo>
                  <a:lnTo>
                    <a:pt x="368" y="281"/>
                  </a:lnTo>
                  <a:lnTo>
                    <a:pt x="368" y="283"/>
                  </a:lnTo>
                  <a:lnTo>
                    <a:pt x="368" y="283"/>
                  </a:lnTo>
                  <a:lnTo>
                    <a:pt x="389" y="283"/>
                  </a:lnTo>
                  <a:lnTo>
                    <a:pt x="389" y="283"/>
                  </a:lnTo>
                  <a:lnTo>
                    <a:pt x="389" y="288"/>
                  </a:lnTo>
                  <a:lnTo>
                    <a:pt x="390" y="290"/>
                  </a:lnTo>
                  <a:lnTo>
                    <a:pt x="392" y="294"/>
                  </a:lnTo>
                  <a:lnTo>
                    <a:pt x="395" y="299"/>
                  </a:lnTo>
                  <a:lnTo>
                    <a:pt x="398" y="303"/>
                  </a:lnTo>
                  <a:lnTo>
                    <a:pt x="398" y="303"/>
                  </a:lnTo>
                  <a:lnTo>
                    <a:pt x="397" y="306"/>
                  </a:lnTo>
                  <a:lnTo>
                    <a:pt x="395" y="308"/>
                  </a:lnTo>
                  <a:lnTo>
                    <a:pt x="392" y="311"/>
                  </a:lnTo>
                  <a:lnTo>
                    <a:pt x="391" y="314"/>
                  </a:lnTo>
                  <a:lnTo>
                    <a:pt x="391" y="314"/>
                  </a:lnTo>
                  <a:lnTo>
                    <a:pt x="402" y="318"/>
                  </a:lnTo>
                  <a:lnTo>
                    <a:pt x="406" y="320"/>
                  </a:lnTo>
                  <a:lnTo>
                    <a:pt x="412" y="321"/>
                  </a:lnTo>
                  <a:lnTo>
                    <a:pt x="412" y="321"/>
                  </a:lnTo>
                  <a:lnTo>
                    <a:pt x="414" y="325"/>
                  </a:lnTo>
                  <a:lnTo>
                    <a:pt x="414" y="327"/>
                  </a:lnTo>
                  <a:lnTo>
                    <a:pt x="416" y="330"/>
                  </a:lnTo>
                  <a:lnTo>
                    <a:pt x="417" y="330"/>
                  </a:lnTo>
                  <a:lnTo>
                    <a:pt x="419" y="330"/>
                  </a:lnTo>
                  <a:lnTo>
                    <a:pt x="419" y="330"/>
                  </a:lnTo>
                  <a:lnTo>
                    <a:pt x="419" y="333"/>
                  </a:lnTo>
                  <a:lnTo>
                    <a:pt x="417" y="338"/>
                  </a:lnTo>
                  <a:lnTo>
                    <a:pt x="417" y="341"/>
                  </a:lnTo>
                  <a:lnTo>
                    <a:pt x="417" y="346"/>
                  </a:lnTo>
                  <a:lnTo>
                    <a:pt x="417" y="346"/>
                  </a:lnTo>
                  <a:lnTo>
                    <a:pt x="414" y="345"/>
                  </a:lnTo>
                  <a:lnTo>
                    <a:pt x="412" y="345"/>
                  </a:lnTo>
                  <a:lnTo>
                    <a:pt x="411" y="346"/>
                  </a:lnTo>
                  <a:lnTo>
                    <a:pt x="410" y="347"/>
                  </a:lnTo>
                  <a:lnTo>
                    <a:pt x="409" y="352"/>
                  </a:lnTo>
                  <a:lnTo>
                    <a:pt x="409" y="357"/>
                  </a:lnTo>
                  <a:lnTo>
                    <a:pt x="409" y="357"/>
                  </a:lnTo>
                  <a:lnTo>
                    <a:pt x="405" y="354"/>
                  </a:lnTo>
                  <a:lnTo>
                    <a:pt x="401" y="351"/>
                  </a:lnTo>
                  <a:lnTo>
                    <a:pt x="396" y="347"/>
                  </a:lnTo>
                  <a:lnTo>
                    <a:pt x="394" y="346"/>
                  </a:lnTo>
                  <a:lnTo>
                    <a:pt x="391" y="346"/>
                  </a:lnTo>
                  <a:lnTo>
                    <a:pt x="391" y="346"/>
                  </a:lnTo>
                  <a:lnTo>
                    <a:pt x="392" y="351"/>
                  </a:lnTo>
                  <a:lnTo>
                    <a:pt x="394" y="355"/>
                  </a:lnTo>
                  <a:lnTo>
                    <a:pt x="396" y="358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398" y="368"/>
                  </a:lnTo>
                  <a:lnTo>
                    <a:pt x="397" y="372"/>
                  </a:lnTo>
                  <a:lnTo>
                    <a:pt x="395" y="378"/>
                  </a:lnTo>
                  <a:lnTo>
                    <a:pt x="394" y="384"/>
                  </a:lnTo>
                  <a:lnTo>
                    <a:pt x="394" y="388"/>
                  </a:lnTo>
                  <a:lnTo>
                    <a:pt x="396" y="392"/>
                  </a:lnTo>
                  <a:lnTo>
                    <a:pt x="396" y="392"/>
                  </a:lnTo>
                  <a:lnTo>
                    <a:pt x="389" y="391"/>
                  </a:lnTo>
                  <a:lnTo>
                    <a:pt x="383" y="389"/>
                  </a:lnTo>
                  <a:lnTo>
                    <a:pt x="379" y="384"/>
                  </a:lnTo>
                  <a:lnTo>
                    <a:pt x="375" y="381"/>
                  </a:lnTo>
                  <a:lnTo>
                    <a:pt x="366" y="372"/>
                  </a:lnTo>
                  <a:lnTo>
                    <a:pt x="362" y="368"/>
                  </a:lnTo>
                  <a:lnTo>
                    <a:pt x="356" y="365"/>
                  </a:lnTo>
                  <a:lnTo>
                    <a:pt x="356" y="365"/>
                  </a:lnTo>
                  <a:lnTo>
                    <a:pt x="350" y="365"/>
                  </a:lnTo>
                  <a:lnTo>
                    <a:pt x="343" y="365"/>
                  </a:lnTo>
                  <a:lnTo>
                    <a:pt x="337" y="363"/>
                  </a:lnTo>
                  <a:lnTo>
                    <a:pt x="334" y="362"/>
                  </a:lnTo>
                  <a:lnTo>
                    <a:pt x="333" y="359"/>
                  </a:lnTo>
                  <a:lnTo>
                    <a:pt x="333" y="359"/>
                  </a:lnTo>
                  <a:lnTo>
                    <a:pt x="335" y="353"/>
                  </a:lnTo>
                  <a:lnTo>
                    <a:pt x="339" y="348"/>
                  </a:lnTo>
                  <a:lnTo>
                    <a:pt x="343" y="346"/>
                  </a:lnTo>
                  <a:lnTo>
                    <a:pt x="348" y="343"/>
                  </a:lnTo>
                  <a:lnTo>
                    <a:pt x="354" y="341"/>
                  </a:lnTo>
                  <a:lnTo>
                    <a:pt x="358" y="338"/>
                  </a:lnTo>
                  <a:lnTo>
                    <a:pt x="362" y="333"/>
                  </a:lnTo>
                  <a:lnTo>
                    <a:pt x="364" y="327"/>
                  </a:lnTo>
                  <a:lnTo>
                    <a:pt x="364" y="327"/>
                  </a:lnTo>
                  <a:lnTo>
                    <a:pt x="363" y="324"/>
                  </a:lnTo>
                  <a:lnTo>
                    <a:pt x="362" y="321"/>
                  </a:lnTo>
                  <a:lnTo>
                    <a:pt x="358" y="318"/>
                  </a:lnTo>
                  <a:lnTo>
                    <a:pt x="356" y="317"/>
                  </a:lnTo>
                  <a:lnTo>
                    <a:pt x="354" y="315"/>
                  </a:lnTo>
                  <a:lnTo>
                    <a:pt x="354" y="313"/>
                  </a:lnTo>
                  <a:lnTo>
                    <a:pt x="354" y="308"/>
                  </a:lnTo>
                  <a:lnTo>
                    <a:pt x="354" y="308"/>
                  </a:lnTo>
                  <a:lnTo>
                    <a:pt x="351" y="308"/>
                  </a:lnTo>
                  <a:lnTo>
                    <a:pt x="348" y="308"/>
                  </a:lnTo>
                  <a:lnTo>
                    <a:pt x="343" y="306"/>
                  </a:lnTo>
                  <a:lnTo>
                    <a:pt x="341" y="305"/>
                  </a:lnTo>
                  <a:lnTo>
                    <a:pt x="339" y="305"/>
                  </a:lnTo>
                  <a:lnTo>
                    <a:pt x="338" y="306"/>
                  </a:lnTo>
                  <a:lnTo>
                    <a:pt x="335" y="308"/>
                  </a:lnTo>
                  <a:lnTo>
                    <a:pt x="335" y="308"/>
                  </a:lnTo>
                  <a:lnTo>
                    <a:pt x="332" y="305"/>
                  </a:lnTo>
                  <a:lnTo>
                    <a:pt x="327" y="303"/>
                  </a:lnTo>
                  <a:lnTo>
                    <a:pt x="321" y="302"/>
                  </a:lnTo>
                  <a:lnTo>
                    <a:pt x="315" y="303"/>
                  </a:lnTo>
                  <a:lnTo>
                    <a:pt x="315" y="303"/>
                  </a:lnTo>
                  <a:lnTo>
                    <a:pt x="317" y="305"/>
                  </a:lnTo>
                  <a:lnTo>
                    <a:pt x="320" y="306"/>
                  </a:lnTo>
                  <a:lnTo>
                    <a:pt x="324" y="308"/>
                  </a:lnTo>
                  <a:lnTo>
                    <a:pt x="326" y="311"/>
                  </a:lnTo>
                  <a:lnTo>
                    <a:pt x="326" y="311"/>
                  </a:lnTo>
                  <a:lnTo>
                    <a:pt x="325" y="317"/>
                  </a:lnTo>
                  <a:lnTo>
                    <a:pt x="324" y="324"/>
                  </a:lnTo>
                  <a:lnTo>
                    <a:pt x="324" y="338"/>
                  </a:lnTo>
                  <a:lnTo>
                    <a:pt x="324" y="338"/>
                  </a:lnTo>
                  <a:lnTo>
                    <a:pt x="308" y="344"/>
                  </a:lnTo>
                  <a:lnTo>
                    <a:pt x="289" y="348"/>
                  </a:lnTo>
                  <a:lnTo>
                    <a:pt x="289" y="348"/>
                  </a:lnTo>
                  <a:lnTo>
                    <a:pt x="289" y="352"/>
                  </a:lnTo>
                  <a:lnTo>
                    <a:pt x="290" y="354"/>
                  </a:lnTo>
                  <a:lnTo>
                    <a:pt x="291" y="356"/>
                  </a:lnTo>
                  <a:lnTo>
                    <a:pt x="291" y="359"/>
                  </a:lnTo>
                  <a:lnTo>
                    <a:pt x="291" y="359"/>
                  </a:lnTo>
                  <a:lnTo>
                    <a:pt x="287" y="360"/>
                  </a:lnTo>
                  <a:lnTo>
                    <a:pt x="283" y="362"/>
                  </a:lnTo>
                  <a:lnTo>
                    <a:pt x="280" y="365"/>
                  </a:lnTo>
                  <a:lnTo>
                    <a:pt x="278" y="367"/>
                  </a:lnTo>
                  <a:lnTo>
                    <a:pt x="274" y="375"/>
                  </a:lnTo>
                  <a:lnTo>
                    <a:pt x="270" y="381"/>
                  </a:lnTo>
                  <a:lnTo>
                    <a:pt x="270" y="381"/>
                  </a:lnTo>
                  <a:lnTo>
                    <a:pt x="265" y="385"/>
                  </a:lnTo>
                  <a:lnTo>
                    <a:pt x="261" y="391"/>
                  </a:lnTo>
                  <a:lnTo>
                    <a:pt x="257" y="396"/>
                  </a:lnTo>
                  <a:lnTo>
                    <a:pt x="252" y="401"/>
                  </a:lnTo>
                  <a:lnTo>
                    <a:pt x="252" y="401"/>
                  </a:lnTo>
                  <a:lnTo>
                    <a:pt x="251" y="406"/>
                  </a:lnTo>
                  <a:lnTo>
                    <a:pt x="250" y="408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11"/>
                  </a:lnTo>
                  <a:lnTo>
                    <a:pt x="249" y="414"/>
                  </a:lnTo>
                  <a:lnTo>
                    <a:pt x="252" y="417"/>
                  </a:lnTo>
                  <a:lnTo>
                    <a:pt x="253" y="418"/>
                  </a:lnTo>
                  <a:lnTo>
                    <a:pt x="254" y="420"/>
                  </a:lnTo>
                  <a:lnTo>
                    <a:pt x="255" y="423"/>
                  </a:lnTo>
                  <a:lnTo>
                    <a:pt x="254" y="428"/>
                  </a:lnTo>
                  <a:lnTo>
                    <a:pt x="254" y="428"/>
                  </a:lnTo>
                  <a:lnTo>
                    <a:pt x="262" y="431"/>
                  </a:lnTo>
                  <a:lnTo>
                    <a:pt x="268" y="435"/>
                  </a:lnTo>
                  <a:lnTo>
                    <a:pt x="275" y="441"/>
                  </a:lnTo>
                  <a:lnTo>
                    <a:pt x="280" y="446"/>
                  </a:lnTo>
                  <a:lnTo>
                    <a:pt x="280" y="446"/>
                  </a:lnTo>
                  <a:lnTo>
                    <a:pt x="283" y="446"/>
                  </a:lnTo>
                  <a:lnTo>
                    <a:pt x="286" y="445"/>
                  </a:lnTo>
                  <a:lnTo>
                    <a:pt x="288" y="445"/>
                  </a:lnTo>
                  <a:lnTo>
                    <a:pt x="289" y="449"/>
                  </a:lnTo>
                  <a:lnTo>
                    <a:pt x="289" y="449"/>
                  </a:lnTo>
                  <a:lnTo>
                    <a:pt x="292" y="447"/>
                  </a:lnTo>
                  <a:lnTo>
                    <a:pt x="293" y="445"/>
                  </a:lnTo>
                  <a:lnTo>
                    <a:pt x="295" y="444"/>
                  </a:lnTo>
                  <a:lnTo>
                    <a:pt x="299" y="446"/>
                  </a:lnTo>
                  <a:lnTo>
                    <a:pt x="299" y="446"/>
                  </a:lnTo>
                  <a:lnTo>
                    <a:pt x="302" y="463"/>
                  </a:lnTo>
                  <a:lnTo>
                    <a:pt x="304" y="472"/>
                  </a:lnTo>
                  <a:lnTo>
                    <a:pt x="307" y="479"/>
                  </a:lnTo>
                  <a:lnTo>
                    <a:pt x="307" y="479"/>
                  </a:lnTo>
                  <a:lnTo>
                    <a:pt x="312" y="460"/>
                  </a:lnTo>
                  <a:lnTo>
                    <a:pt x="315" y="453"/>
                  </a:lnTo>
                  <a:lnTo>
                    <a:pt x="316" y="449"/>
                  </a:lnTo>
                  <a:lnTo>
                    <a:pt x="319" y="446"/>
                  </a:lnTo>
                  <a:lnTo>
                    <a:pt x="319" y="446"/>
                  </a:lnTo>
                  <a:lnTo>
                    <a:pt x="318" y="445"/>
                  </a:lnTo>
                  <a:lnTo>
                    <a:pt x="317" y="445"/>
                  </a:lnTo>
                  <a:lnTo>
                    <a:pt x="315" y="445"/>
                  </a:lnTo>
                  <a:lnTo>
                    <a:pt x="312" y="445"/>
                  </a:lnTo>
                  <a:lnTo>
                    <a:pt x="311" y="443"/>
                  </a:lnTo>
                  <a:lnTo>
                    <a:pt x="309" y="441"/>
                  </a:lnTo>
                  <a:lnTo>
                    <a:pt x="309" y="441"/>
                  </a:lnTo>
                  <a:lnTo>
                    <a:pt x="311" y="438"/>
                  </a:lnTo>
                  <a:lnTo>
                    <a:pt x="313" y="437"/>
                  </a:lnTo>
                  <a:lnTo>
                    <a:pt x="314" y="437"/>
                  </a:lnTo>
                  <a:lnTo>
                    <a:pt x="316" y="438"/>
                  </a:lnTo>
                  <a:lnTo>
                    <a:pt x="320" y="441"/>
                  </a:lnTo>
                  <a:lnTo>
                    <a:pt x="324" y="441"/>
                  </a:lnTo>
                  <a:lnTo>
                    <a:pt x="324" y="441"/>
                  </a:lnTo>
                  <a:lnTo>
                    <a:pt x="322" y="434"/>
                  </a:lnTo>
                  <a:lnTo>
                    <a:pt x="322" y="427"/>
                  </a:lnTo>
                  <a:lnTo>
                    <a:pt x="325" y="412"/>
                  </a:lnTo>
                  <a:lnTo>
                    <a:pt x="327" y="397"/>
                  </a:lnTo>
                  <a:lnTo>
                    <a:pt x="327" y="389"/>
                  </a:lnTo>
                  <a:lnTo>
                    <a:pt x="326" y="379"/>
                  </a:lnTo>
                  <a:lnTo>
                    <a:pt x="326" y="379"/>
                  </a:lnTo>
                  <a:lnTo>
                    <a:pt x="330" y="379"/>
                  </a:lnTo>
                  <a:lnTo>
                    <a:pt x="332" y="378"/>
                  </a:lnTo>
                  <a:lnTo>
                    <a:pt x="334" y="376"/>
                  </a:lnTo>
                  <a:lnTo>
                    <a:pt x="338" y="376"/>
                  </a:lnTo>
                  <a:lnTo>
                    <a:pt x="338" y="376"/>
                  </a:lnTo>
                  <a:lnTo>
                    <a:pt x="340" y="377"/>
                  </a:lnTo>
                  <a:lnTo>
                    <a:pt x="342" y="377"/>
                  </a:lnTo>
                  <a:lnTo>
                    <a:pt x="344" y="380"/>
                  </a:lnTo>
                  <a:lnTo>
                    <a:pt x="344" y="381"/>
                  </a:lnTo>
                  <a:lnTo>
                    <a:pt x="346" y="381"/>
                  </a:lnTo>
                  <a:lnTo>
                    <a:pt x="347" y="381"/>
                  </a:lnTo>
                  <a:lnTo>
                    <a:pt x="350" y="379"/>
                  </a:lnTo>
                  <a:lnTo>
                    <a:pt x="350" y="379"/>
                  </a:lnTo>
                  <a:lnTo>
                    <a:pt x="353" y="380"/>
                  </a:lnTo>
                  <a:lnTo>
                    <a:pt x="355" y="382"/>
                  </a:lnTo>
                  <a:lnTo>
                    <a:pt x="359" y="385"/>
                  </a:lnTo>
                  <a:lnTo>
                    <a:pt x="360" y="388"/>
                  </a:lnTo>
                  <a:lnTo>
                    <a:pt x="364" y="389"/>
                  </a:lnTo>
                  <a:lnTo>
                    <a:pt x="366" y="389"/>
                  </a:lnTo>
                  <a:lnTo>
                    <a:pt x="370" y="386"/>
                  </a:lnTo>
                  <a:lnTo>
                    <a:pt x="370" y="386"/>
                  </a:lnTo>
                  <a:lnTo>
                    <a:pt x="370" y="414"/>
                  </a:lnTo>
                  <a:lnTo>
                    <a:pt x="370" y="414"/>
                  </a:lnTo>
                  <a:lnTo>
                    <a:pt x="371" y="416"/>
                  </a:lnTo>
                  <a:lnTo>
                    <a:pt x="372" y="417"/>
                  </a:lnTo>
                  <a:lnTo>
                    <a:pt x="377" y="417"/>
                  </a:lnTo>
                  <a:lnTo>
                    <a:pt x="382" y="417"/>
                  </a:lnTo>
                  <a:lnTo>
                    <a:pt x="386" y="417"/>
                  </a:lnTo>
                  <a:lnTo>
                    <a:pt x="386" y="417"/>
                  </a:lnTo>
                  <a:lnTo>
                    <a:pt x="388" y="417"/>
                  </a:lnTo>
                  <a:lnTo>
                    <a:pt x="389" y="416"/>
                  </a:lnTo>
                  <a:lnTo>
                    <a:pt x="389" y="411"/>
                  </a:lnTo>
                  <a:lnTo>
                    <a:pt x="389" y="407"/>
                  </a:lnTo>
                  <a:lnTo>
                    <a:pt x="389" y="403"/>
                  </a:lnTo>
                  <a:lnTo>
                    <a:pt x="389" y="403"/>
                  </a:lnTo>
                  <a:lnTo>
                    <a:pt x="393" y="404"/>
                  </a:lnTo>
                  <a:lnTo>
                    <a:pt x="396" y="407"/>
                  </a:lnTo>
                  <a:lnTo>
                    <a:pt x="398" y="410"/>
                  </a:lnTo>
                  <a:lnTo>
                    <a:pt x="399" y="415"/>
                  </a:lnTo>
                  <a:lnTo>
                    <a:pt x="403" y="423"/>
                  </a:lnTo>
                  <a:lnTo>
                    <a:pt x="405" y="428"/>
                  </a:lnTo>
                  <a:lnTo>
                    <a:pt x="407" y="430"/>
                  </a:lnTo>
                  <a:lnTo>
                    <a:pt x="407" y="430"/>
                  </a:lnTo>
                  <a:lnTo>
                    <a:pt x="407" y="436"/>
                  </a:lnTo>
                  <a:lnTo>
                    <a:pt x="405" y="441"/>
                  </a:lnTo>
                  <a:lnTo>
                    <a:pt x="405" y="441"/>
                  </a:lnTo>
                  <a:lnTo>
                    <a:pt x="406" y="445"/>
                  </a:lnTo>
                  <a:lnTo>
                    <a:pt x="407" y="448"/>
                  </a:lnTo>
                  <a:lnTo>
                    <a:pt x="411" y="453"/>
                  </a:lnTo>
                  <a:lnTo>
                    <a:pt x="415" y="458"/>
                  </a:lnTo>
                  <a:lnTo>
                    <a:pt x="416" y="461"/>
                  </a:lnTo>
                  <a:lnTo>
                    <a:pt x="417" y="466"/>
                  </a:lnTo>
                  <a:lnTo>
                    <a:pt x="417" y="466"/>
                  </a:lnTo>
                  <a:lnTo>
                    <a:pt x="420" y="465"/>
                  </a:lnTo>
                  <a:lnTo>
                    <a:pt x="423" y="463"/>
                  </a:lnTo>
                  <a:lnTo>
                    <a:pt x="425" y="463"/>
                  </a:lnTo>
                  <a:lnTo>
                    <a:pt x="429" y="466"/>
                  </a:lnTo>
                  <a:lnTo>
                    <a:pt x="429" y="466"/>
                  </a:lnTo>
                  <a:lnTo>
                    <a:pt x="429" y="483"/>
                  </a:lnTo>
                  <a:lnTo>
                    <a:pt x="429" y="500"/>
                  </a:lnTo>
                  <a:lnTo>
                    <a:pt x="429" y="500"/>
                  </a:lnTo>
                  <a:lnTo>
                    <a:pt x="431" y="506"/>
                  </a:lnTo>
                  <a:lnTo>
                    <a:pt x="433" y="511"/>
                  </a:lnTo>
                  <a:lnTo>
                    <a:pt x="437" y="515"/>
                  </a:lnTo>
                  <a:lnTo>
                    <a:pt x="440" y="517"/>
                  </a:lnTo>
                  <a:lnTo>
                    <a:pt x="442" y="517"/>
                  </a:lnTo>
                  <a:lnTo>
                    <a:pt x="442" y="517"/>
                  </a:lnTo>
                  <a:lnTo>
                    <a:pt x="441" y="519"/>
                  </a:lnTo>
                  <a:lnTo>
                    <a:pt x="440" y="521"/>
                  </a:lnTo>
                  <a:lnTo>
                    <a:pt x="440" y="526"/>
                  </a:lnTo>
                  <a:lnTo>
                    <a:pt x="442" y="536"/>
                  </a:lnTo>
                  <a:lnTo>
                    <a:pt x="442" y="536"/>
                  </a:lnTo>
                  <a:lnTo>
                    <a:pt x="440" y="537"/>
                  </a:lnTo>
                  <a:lnTo>
                    <a:pt x="436" y="536"/>
                  </a:lnTo>
                  <a:lnTo>
                    <a:pt x="432" y="535"/>
                  </a:lnTo>
                  <a:lnTo>
                    <a:pt x="429" y="534"/>
                  </a:lnTo>
                  <a:lnTo>
                    <a:pt x="427" y="534"/>
                  </a:lnTo>
                  <a:lnTo>
                    <a:pt x="425" y="536"/>
                  </a:lnTo>
                  <a:lnTo>
                    <a:pt x="425" y="536"/>
                  </a:lnTo>
                  <a:lnTo>
                    <a:pt x="424" y="535"/>
                  </a:lnTo>
                  <a:lnTo>
                    <a:pt x="423" y="532"/>
                  </a:lnTo>
                  <a:lnTo>
                    <a:pt x="423" y="525"/>
                  </a:lnTo>
                  <a:lnTo>
                    <a:pt x="423" y="525"/>
                  </a:lnTo>
                  <a:lnTo>
                    <a:pt x="421" y="525"/>
                  </a:lnTo>
                  <a:lnTo>
                    <a:pt x="418" y="525"/>
                  </a:lnTo>
                  <a:lnTo>
                    <a:pt x="415" y="526"/>
                  </a:lnTo>
                  <a:lnTo>
                    <a:pt x="410" y="528"/>
                  </a:lnTo>
                  <a:lnTo>
                    <a:pt x="408" y="528"/>
                  </a:lnTo>
                  <a:lnTo>
                    <a:pt x="405" y="527"/>
                  </a:lnTo>
                  <a:lnTo>
                    <a:pt x="405" y="527"/>
                  </a:lnTo>
                  <a:lnTo>
                    <a:pt x="407" y="522"/>
                  </a:lnTo>
                  <a:lnTo>
                    <a:pt x="409" y="518"/>
                  </a:lnTo>
                  <a:lnTo>
                    <a:pt x="415" y="509"/>
                  </a:lnTo>
                  <a:lnTo>
                    <a:pt x="421" y="499"/>
                  </a:lnTo>
                  <a:lnTo>
                    <a:pt x="425" y="489"/>
                  </a:lnTo>
                  <a:lnTo>
                    <a:pt x="425" y="489"/>
                  </a:lnTo>
                  <a:lnTo>
                    <a:pt x="422" y="489"/>
                  </a:lnTo>
                  <a:lnTo>
                    <a:pt x="419" y="491"/>
                  </a:lnTo>
                  <a:lnTo>
                    <a:pt x="411" y="495"/>
                  </a:lnTo>
                  <a:lnTo>
                    <a:pt x="407" y="498"/>
                  </a:lnTo>
                  <a:lnTo>
                    <a:pt x="403" y="500"/>
                  </a:lnTo>
                  <a:lnTo>
                    <a:pt x="397" y="500"/>
                  </a:lnTo>
                  <a:lnTo>
                    <a:pt x="393" y="498"/>
                  </a:lnTo>
                  <a:lnTo>
                    <a:pt x="393" y="498"/>
                  </a:lnTo>
                  <a:lnTo>
                    <a:pt x="393" y="502"/>
                  </a:lnTo>
                  <a:lnTo>
                    <a:pt x="394" y="506"/>
                  </a:lnTo>
                  <a:lnTo>
                    <a:pt x="395" y="508"/>
                  </a:lnTo>
                  <a:lnTo>
                    <a:pt x="396" y="511"/>
                  </a:lnTo>
                  <a:lnTo>
                    <a:pt x="396" y="511"/>
                  </a:lnTo>
                  <a:lnTo>
                    <a:pt x="388" y="515"/>
                  </a:lnTo>
                  <a:lnTo>
                    <a:pt x="384" y="518"/>
                  </a:lnTo>
                  <a:lnTo>
                    <a:pt x="383" y="520"/>
                  </a:lnTo>
                  <a:lnTo>
                    <a:pt x="382" y="522"/>
                  </a:lnTo>
                  <a:lnTo>
                    <a:pt x="382" y="522"/>
                  </a:lnTo>
                  <a:lnTo>
                    <a:pt x="382" y="526"/>
                  </a:lnTo>
                  <a:lnTo>
                    <a:pt x="383" y="528"/>
                  </a:lnTo>
                  <a:lnTo>
                    <a:pt x="385" y="531"/>
                  </a:lnTo>
                  <a:lnTo>
                    <a:pt x="388" y="532"/>
                  </a:lnTo>
                  <a:lnTo>
                    <a:pt x="393" y="534"/>
                  </a:lnTo>
                  <a:lnTo>
                    <a:pt x="398" y="536"/>
                  </a:lnTo>
                  <a:lnTo>
                    <a:pt x="398" y="536"/>
                  </a:lnTo>
                  <a:lnTo>
                    <a:pt x="393" y="541"/>
                  </a:lnTo>
                  <a:lnTo>
                    <a:pt x="386" y="546"/>
                  </a:lnTo>
                  <a:lnTo>
                    <a:pt x="372" y="552"/>
                  </a:lnTo>
                  <a:lnTo>
                    <a:pt x="372" y="552"/>
                  </a:lnTo>
                  <a:lnTo>
                    <a:pt x="373" y="549"/>
                  </a:lnTo>
                  <a:lnTo>
                    <a:pt x="376" y="548"/>
                  </a:lnTo>
                  <a:lnTo>
                    <a:pt x="378" y="546"/>
                  </a:lnTo>
                  <a:lnTo>
                    <a:pt x="377" y="541"/>
                  </a:lnTo>
                  <a:lnTo>
                    <a:pt x="377" y="541"/>
                  </a:lnTo>
                  <a:lnTo>
                    <a:pt x="360" y="548"/>
                  </a:lnTo>
                  <a:lnTo>
                    <a:pt x="352" y="552"/>
                  </a:lnTo>
                  <a:lnTo>
                    <a:pt x="345" y="558"/>
                  </a:lnTo>
                  <a:lnTo>
                    <a:pt x="345" y="558"/>
                  </a:lnTo>
                  <a:lnTo>
                    <a:pt x="344" y="561"/>
                  </a:lnTo>
                  <a:lnTo>
                    <a:pt x="344" y="563"/>
                  </a:lnTo>
                  <a:lnTo>
                    <a:pt x="346" y="566"/>
                  </a:lnTo>
                  <a:lnTo>
                    <a:pt x="348" y="570"/>
                  </a:lnTo>
                  <a:lnTo>
                    <a:pt x="350" y="571"/>
                  </a:lnTo>
                  <a:lnTo>
                    <a:pt x="350" y="574"/>
                  </a:lnTo>
                  <a:lnTo>
                    <a:pt x="350" y="574"/>
                  </a:lnTo>
                  <a:lnTo>
                    <a:pt x="338" y="579"/>
                  </a:lnTo>
                  <a:lnTo>
                    <a:pt x="326" y="585"/>
                  </a:lnTo>
                  <a:lnTo>
                    <a:pt x="326" y="585"/>
                  </a:lnTo>
                  <a:lnTo>
                    <a:pt x="327" y="590"/>
                  </a:lnTo>
                  <a:lnTo>
                    <a:pt x="326" y="595"/>
                  </a:lnTo>
                  <a:lnTo>
                    <a:pt x="325" y="598"/>
                  </a:lnTo>
                  <a:lnTo>
                    <a:pt x="322" y="601"/>
                  </a:lnTo>
                  <a:lnTo>
                    <a:pt x="321" y="603"/>
                  </a:lnTo>
                  <a:lnTo>
                    <a:pt x="320" y="607"/>
                  </a:lnTo>
                  <a:lnTo>
                    <a:pt x="320" y="610"/>
                  </a:lnTo>
                  <a:lnTo>
                    <a:pt x="321" y="615"/>
                  </a:lnTo>
                  <a:lnTo>
                    <a:pt x="321" y="615"/>
                  </a:lnTo>
                  <a:lnTo>
                    <a:pt x="319" y="616"/>
                  </a:lnTo>
                  <a:lnTo>
                    <a:pt x="317" y="617"/>
                  </a:lnTo>
                  <a:lnTo>
                    <a:pt x="314" y="617"/>
                  </a:lnTo>
                  <a:lnTo>
                    <a:pt x="309" y="617"/>
                  </a:lnTo>
                  <a:lnTo>
                    <a:pt x="309" y="617"/>
                  </a:lnTo>
                  <a:lnTo>
                    <a:pt x="312" y="626"/>
                  </a:lnTo>
                  <a:lnTo>
                    <a:pt x="309" y="634"/>
                  </a:lnTo>
                  <a:lnTo>
                    <a:pt x="309" y="634"/>
                  </a:lnTo>
                  <a:lnTo>
                    <a:pt x="304" y="636"/>
                  </a:lnTo>
                  <a:lnTo>
                    <a:pt x="299" y="638"/>
                  </a:lnTo>
                  <a:lnTo>
                    <a:pt x="294" y="641"/>
                  </a:lnTo>
                  <a:lnTo>
                    <a:pt x="290" y="644"/>
                  </a:lnTo>
                  <a:lnTo>
                    <a:pt x="287" y="649"/>
                  </a:lnTo>
                  <a:lnTo>
                    <a:pt x="283" y="654"/>
                  </a:lnTo>
                  <a:lnTo>
                    <a:pt x="281" y="660"/>
                  </a:lnTo>
                  <a:lnTo>
                    <a:pt x="280" y="666"/>
                  </a:lnTo>
                  <a:lnTo>
                    <a:pt x="280" y="666"/>
                  </a:lnTo>
                  <a:lnTo>
                    <a:pt x="280" y="671"/>
                  </a:lnTo>
                  <a:lnTo>
                    <a:pt x="282" y="674"/>
                  </a:lnTo>
                  <a:lnTo>
                    <a:pt x="287" y="680"/>
                  </a:lnTo>
                  <a:lnTo>
                    <a:pt x="287" y="680"/>
                  </a:lnTo>
                  <a:lnTo>
                    <a:pt x="285" y="691"/>
                  </a:lnTo>
                  <a:lnTo>
                    <a:pt x="286" y="698"/>
                  </a:lnTo>
                  <a:lnTo>
                    <a:pt x="287" y="707"/>
                  </a:lnTo>
                  <a:lnTo>
                    <a:pt x="287" y="707"/>
                  </a:lnTo>
                  <a:lnTo>
                    <a:pt x="282" y="706"/>
                  </a:lnTo>
                  <a:lnTo>
                    <a:pt x="279" y="705"/>
                  </a:lnTo>
                  <a:lnTo>
                    <a:pt x="276" y="703"/>
                  </a:lnTo>
                  <a:lnTo>
                    <a:pt x="274" y="700"/>
                  </a:lnTo>
                  <a:lnTo>
                    <a:pt x="273" y="697"/>
                  </a:lnTo>
                  <a:lnTo>
                    <a:pt x="272" y="693"/>
                  </a:lnTo>
                  <a:lnTo>
                    <a:pt x="270" y="688"/>
                  </a:lnTo>
                  <a:lnTo>
                    <a:pt x="270" y="682"/>
                  </a:lnTo>
                  <a:lnTo>
                    <a:pt x="270" y="682"/>
                  </a:lnTo>
                  <a:lnTo>
                    <a:pt x="269" y="679"/>
                  </a:lnTo>
                  <a:lnTo>
                    <a:pt x="267" y="677"/>
                  </a:lnTo>
                  <a:lnTo>
                    <a:pt x="264" y="675"/>
                  </a:lnTo>
                  <a:lnTo>
                    <a:pt x="260" y="675"/>
                  </a:lnTo>
                  <a:lnTo>
                    <a:pt x="251" y="674"/>
                  </a:lnTo>
                  <a:lnTo>
                    <a:pt x="242" y="675"/>
                  </a:lnTo>
                  <a:lnTo>
                    <a:pt x="242" y="675"/>
                  </a:lnTo>
                  <a:lnTo>
                    <a:pt x="241" y="675"/>
                  </a:lnTo>
                  <a:lnTo>
                    <a:pt x="240" y="677"/>
                  </a:lnTo>
                  <a:lnTo>
                    <a:pt x="240" y="682"/>
                  </a:lnTo>
                  <a:lnTo>
                    <a:pt x="240" y="682"/>
                  </a:lnTo>
                  <a:lnTo>
                    <a:pt x="236" y="682"/>
                  </a:lnTo>
                  <a:lnTo>
                    <a:pt x="232" y="681"/>
                  </a:lnTo>
                  <a:lnTo>
                    <a:pt x="227" y="678"/>
                  </a:lnTo>
                  <a:lnTo>
                    <a:pt x="221" y="675"/>
                  </a:lnTo>
                  <a:lnTo>
                    <a:pt x="217" y="675"/>
                  </a:lnTo>
                  <a:lnTo>
                    <a:pt x="213" y="675"/>
                  </a:lnTo>
                  <a:lnTo>
                    <a:pt x="213" y="675"/>
                  </a:lnTo>
                  <a:lnTo>
                    <a:pt x="208" y="677"/>
                  </a:lnTo>
                  <a:lnTo>
                    <a:pt x="202" y="680"/>
                  </a:lnTo>
                  <a:lnTo>
                    <a:pt x="197" y="684"/>
                  </a:lnTo>
                  <a:lnTo>
                    <a:pt x="191" y="686"/>
                  </a:lnTo>
                  <a:lnTo>
                    <a:pt x="191" y="686"/>
                  </a:lnTo>
                  <a:lnTo>
                    <a:pt x="193" y="694"/>
                  </a:lnTo>
                  <a:lnTo>
                    <a:pt x="193" y="705"/>
                  </a:lnTo>
                  <a:lnTo>
                    <a:pt x="191" y="728"/>
                  </a:lnTo>
                  <a:lnTo>
                    <a:pt x="192" y="738"/>
                  </a:lnTo>
                  <a:lnTo>
                    <a:pt x="193" y="742"/>
                  </a:lnTo>
                  <a:lnTo>
                    <a:pt x="195" y="746"/>
                  </a:lnTo>
                  <a:lnTo>
                    <a:pt x="198" y="750"/>
                  </a:lnTo>
                  <a:lnTo>
                    <a:pt x="201" y="752"/>
                  </a:lnTo>
                  <a:lnTo>
                    <a:pt x="205" y="753"/>
                  </a:lnTo>
                  <a:lnTo>
                    <a:pt x="210" y="753"/>
                  </a:lnTo>
                  <a:lnTo>
                    <a:pt x="210" y="753"/>
                  </a:lnTo>
                  <a:lnTo>
                    <a:pt x="212" y="752"/>
                  </a:lnTo>
                  <a:lnTo>
                    <a:pt x="214" y="750"/>
                  </a:lnTo>
                  <a:lnTo>
                    <a:pt x="216" y="743"/>
                  </a:lnTo>
                  <a:lnTo>
                    <a:pt x="217" y="737"/>
                  </a:lnTo>
                  <a:lnTo>
                    <a:pt x="219" y="731"/>
                  </a:lnTo>
                  <a:lnTo>
                    <a:pt x="219" y="731"/>
                  </a:lnTo>
                  <a:lnTo>
                    <a:pt x="231" y="732"/>
                  </a:lnTo>
                  <a:lnTo>
                    <a:pt x="242" y="731"/>
                  </a:lnTo>
                  <a:lnTo>
                    <a:pt x="242" y="731"/>
                  </a:lnTo>
                  <a:lnTo>
                    <a:pt x="243" y="738"/>
                  </a:lnTo>
                  <a:lnTo>
                    <a:pt x="242" y="742"/>
                  </a:lnTo>
                  <a:lnTo>
                    <a:pt x="241" y="751"/>
                  </a:lnTo>
                  <a:lnTo>
                    <a:pt x="238" y="758"/>
                  </a:lnTo>
                  <a:lnTo>
                    <a:pt x="236" y="767"/>
                  </a:lnTo>
                  <a:lnTo>
                    <a:pt x="236" y="767"/>
                  </a:lnTo>
                  <a:lnTo>
                    <a:pt x="239" y="768"/>
                  </a:lnTo>
                  <a:lnTo>
                    <a:pt x="243" y="769"/>
                  </a:lnTo>
                  <a:lnTo>
                    <a:pt x="251" y="770"/>
                  </a:lnTo>
                  <a:lnTo>
                    <a:pt x="259" y="772"/>
                  </a:lnTo>
                  <a:lnTo>
                    <a:pt x="262" y="775"/>
                  </a:lnTo>
                  <a:lnTo>
                    <a:pt x="264" y="778"/>
                  </a:lnTo>
                  <a:lnTo>
                    <a:pt x="264" y="778"/>
                  </a:lnTo>
                  <a:lnTo>
                    <a:pt x="264" y="784"/>
                  </a:lnTo>
                  <a:lnTo>
                    <a:pt x="264" y="790"/>
                  </a:lnTo>
                  <a:lnTo>
                    <a:pt x="263" y="801"/>
                  </a:lnTo>
                  <a:lnTo>
                    <a:pt x="262" y="811"/>
                  </a:lnTo>
                  <a:lnTo>
                    <a:pt x="262" y="816"/>
                  </a:lnTo>
                  <a:lnTo>
                    <a:pt x="264" y="821"/>
                  </a:lnTo>
                  <a:lnTo>
                    <a:pt x="264" y="821"/>
                  </a:lnTo>
                  <a:lnTo>
                    <a:pt x="268" y="819"/>
                  </a:lnTo>
                  <a:lnTo>
                    <a:pt x="273" y="816"/>
                  </a:lnTo>
                  <a:lnTo>
                    <a:pt x="276" y="813"/>
                  </a:lnTo>
                  <a:lnTo>
                    <a:pt x="280" y="810"/>
                  </a:lnTo>
                  <a:lnTo>
                    <a:pt x="280" y="810"/>
                  </a:lnTo>
                  <a:lnTo>
                    <a:pt x="285" y="811"/>
                  </a:lnTo>
                  <a:lnTo>
                    <a:pt x="287" y="814"/>
                  </a:lnTo>
                  <a:lnTo>
                    <a:pt x="289" y="818"/>
                  </a:lnTo>
                  <a:lnTo>
                    <a:pt x="289" y="823"/>
                  </a:lnTo>
                  <a:lnTo>
                    <a:pt x="289" y="823"/>
                  </a:lnTo>
                  <a:lnTo>
                    <a:pt x="294" y="818"/>
                  </a:lnTo>
                  <a:lnTo>
                    <a:pt x="299" y="813"/>
                  </a:lnTo>
                  <a:lnTo>
                    <a:pt x="304" y="806"/>
                  </a:lnTo>
                  <a:lnTo>
                    <a:pt x="306" y="803"/>
                  </a:lnTo>
                  <a:lnTo>
                    <a:pt x="307" y="800"/>
                  </a:lnTo>
                  <a:lnTo>
                    <a:pt x="307" y="800"/>
                  </a:lnTo>
                  <a:lnTo>
                    <a:pt x="313" y="800"/>
                  </a:lnTo>
                  <a:lnTo>
                    <a:pt x="315" y="797"/>
                  </a:lnTo>
                  <a:lnTo>
                    <a:pt x="317" y="794"/>
                  </a:lnTo>
                  <a:lnTo>
                    <a:pt x="319" y="791"/>
                  </a:lnTo>
                  <a:lnTo>
                    <a:pt x="319" y="791"/>
                  </a:lnTo>
                  <a:lnTo>
                    <a:pt x="322" y="793"/>
                  </a:lnTo>
                  <a:lnTo>
                    <a:pt x="325" y="796"/>
                  </a:lnTo>
                  <a:lnTo>
                    <a:pt x="328" y="800"/>
                  </a:lnTo>
                  <a:lnTo>
                    <a:pt x="331" y="802"/>
                  </a:lnTo>
                  <a:lnTo>
                    <a:pt x="331" y="802"/>
                  </a:lnTo>
                  <a:lnTo>
                    <a:pt x="332" y="802"/>
                  </a:lnTo>
                  <a:lnTo>
                    <a:pt x="333" y="800"/>
                  </a:lnTo>
                  <a:lnTo>
                    <a:pt x="334" y="796"/>
                  </a:lnTo>
                  <a:lnTo>
                    <a:pt x="337" y="794"/>
                  </a:lnTo>
                  <a:lnTo>
                    <a:pt x="338" y="793"/>
                  </a:lnTo>
                  <a:lnTo>
                    <a:pt x="340" y="794"/>
                  </a:lnTo>
                  <a:lnTo>
                    <a:pt x="340" y="794"/>
                  </a:lnTo>
                  <a:lnTo>
                    <a:pt x="341" y="797"/>
                  </a:lnTo>
                  <a:lnTo>
                    <a:pt x="343" y="801"/>
                  </a:lnTo>
                  <a:lnTo>
                    <a:pt x="347" y="805"/>
                  </a:lnTo>
                  <a:lnTo>
                    <a:pt x="353" y="809"/>
                  </a:lnTo>
                  <a:lnTo>
                    <a:pt x="355" y="813"/>
                  </a:lnTo>
                  <a:lnTo>
                    <a:pt x="356" y="816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60" y="813"/>
                  </a:lnTo>
                  <a:lnTo>
                    <a:pt x="362" y="811"/>
                  </a:lnTo>
                  <a:lnTo>
                    <a:pt x="364" y="810"/>
                  </a:lnTo>
                  <a:lnTo>
                    <a:pt x="364" y="810"/>
                  </a:lnTo>
                  <a:lnTo>
                    <a:pt x="371" y="814"/>
                  </a:lnTo>
                  <a:lnTo>
                    <a:pt x="380" y="818"/>
                  </a:lnTo>
                  <a:lnTo>
                    <a:pt x="388" y="822"/>
                  </a:lnTo>
                  <a:lnTo>
                    <a:pt x="396" y="827"/>
                  </a:lnTo>
                  <a:lnTo>
                    <a:pt x="396" y="827"/>
                  </a:lnTo>
                  <a:lnTo>
                    <a:pt x="397" y="834"/>
                  </a:lnTo>
                  <a:lnTo>
                    <a:pt x="401" y="841"/>
                  </a:lnTo>
                  <a:lnTo>
                    <a:pt x="405" y="846"/>
                  </a:lnTo>
                  <a:lnTo>
                    <a:pt x="409" y="850"/>
                  </a:lnTo>
                  <a:lnTo>
                    <a:pt x="409" y="850"/>
                  </a:lnTo>
                  <a:lnTo>
                    <a:pt x="414" y="849"/>
                  </a:lnTo>
                  <a:lnTo>
                    <a:pt x="417" y="848"/>
                  </a:lnTo>
                  <a:lnTo>
                    <a:pt x="421" y="848"/>
                  </a:lnTo>
                  <a:lnTo>
                    <a:pt x="424" y="849"/>
                  </a:lnTo>
                  <a:lnTo>
                    <a:pt x="427" y="852"/>
                  </a:lnTo>
                  <a:lnTo>
                    <a:pt x="430" y="854"/>
                  </a:lnTo>
                  <a:lnTo>
                    <a:pt x="434" y="859"/>
                  </a:lnTo>
                  <a:lnTo>
                    <a:pt x="437" y="867"/>
                  </a:lnTo>
                  <a:lnTo>
                    <a:pt x="438" y="873"/>
                  </a:lnTo>
                  <a:lnTo>
                    <a:pt x="440" y="881"/>
                  </a:lnTo>
                  <a:lnTo>
                    <a:pt x="437" y="886"/>
                  </a:lnTo>
                  <a:lnTo>
                    <a:pt x="437" y="886"/>
                  </a:lnTo>
                  <a:lnTo>
                    <a:pt x="438" y="888"/>
                  </a:lnTo>
                  <a:lnTo>
                    <a:pt x="438" y="890"/>
                  </a:lnTo>
                  <a:lnTo>
                    <a:pt x="443" y="892"/>
                  </a:lnTo>
                  <a:lnTo>
                    <a:pt x="447" y="892"/>
                  </a:lnTo>
                  <a:lnTo>
                    <a:pt x="451" y="892"/>
                  </a:lnTo>
                  <a:lnTo>
                    <a:pt x="451" y="892"/>
                  </a:lnTo>
                  <a:lnTo>
                    <a:pt x="453" y="895"/>
                  </a:lnTo>
                  <a:lnTo>
                    <a:pt x="455" y="897"/>
                  </a:lnTo>
                  <a:lnTo>
                    <a:pt x="458" y="898"/>
                  </a:lnTo>
                  <a:lnTo>
                    <a:pt x="461" y="899"/>
                  </a:lnTo>
                  <a:lnTo>
                    <a:pt x="468" y="901"/>
                  </a:lnTo>
                  <a:lnTo>
                    <a:pt x="470" y="903"/>
                  </a:lnTo>
                  <a:lnTo>
                    <a:pt x="472" y="905"/>
                  </a:lnTo>
                  <a:lnTo>
                    <a:pt x="472" y="905"/>
                  </a:lnTo>
                  <a:lnTo>
                    <a:pt x="488" y="905"/>
                  </a:lnTo>
                  <a:lnTo>
                    <a:pt x="488" y="905"/>
                  </a:lnTo>
                  <a:lnTo>
                    <a:pt x="495" y="908"/>
                  </a:lnTo>
                  <a:lnTo>
                    <a:pt x="500" y="911"/>
                  </a:lnTo>
                  <a:lnTo>
                    <a:pt x="506" y="916"/>
                  </a:lnTo>
                  <a:lnTo>
                    <a:pt x="508" y="918"/>
                  </a:lnTo>
                  <a:lnTo>
                    <a:pt x="509" y="921"/>
                  </a:lnTo>
                  <a:lnTo>
                    <a:pt x="509" y="921"/>
                  </a:lnTo>
                  <a:lnTo>
                    <a:pt x="513" y="920"/>
                  </a:lnTo>
                  <a:lnTo>
                    <a:pt x="515" y="918"/>
                  </a:lnTo>
                  <a:lnTo>
                    <a:pt x="519" y="917"/>
                  </a:lnTo>
                  <a:lnTo>
                    <a:pt x="520" y="918"/>
                  </a:lnTo>
                  <a:lnTo>
                    <a:pt x="521" y="919"/>
                  </a:lnTo>
                  <a:lnTo>
                    <a:pt x="521" y="919"/>
                  </a:lnTo>
                  <a:lnTo>
                    <a:pt x="524" y="930"/>
                  </a:lnTo>
                  <a:lnTo>
                    <a:pt x="525" y="936"/>
                  </a:lnTo>
                  <a:lnTo>
                    <a:pt x="525" y="943"/>
                  </a:lnTo>
                  <a:lnTo>
                    <a:pt x="525" y="943"/>
                  </a:lnTo>
                  <a:lnTo>
                    <a:pt x="525" y="947"/>
                  </a:lnTo>
                  <a:lnTo>
                    <a:pt x="524" y="950"/>
                  </a:lnTo>
                  <a:lnTo>
                    <a:pt x="523" y="955"/>
                  </a:lnTo>
                  <a:lnTo>
                    <a:pt x="523" y="959"/>
                  </a:lnTo>
                  <a:lnTo>
                    <a:pt x="523" y="959"/>
                  </a:lnTo>
                  <a:lnTo>
                    <a:pt x="521" y="961"/>
                  </a:lnTo>
                  <a:lnTo>
                    <a:pt x="520" y="962"/>
                  </a:lnTo>
                  <a:lnTo>
                    <a:pt x="520" y="967"/>
                  </a:lnTo>
                  <a:lnTo>
                    <a:pt x="519" y="971"/>
                  </a:lnTo>
                  <a:lnTo>
                    <a:pt x="519" y="973"/>
                  </a:lnTo>
                  <a:lnTo>
                    <a:pt x="517" y="975"/>
                  </a:lnTo>
                  <a:lnTo>
                    <a:pt x="517" y="975"/>
                  </a:lnTo>
                  <a:lnTo>
                    <a:pt x="514" y="981"/>
                  </a:lnTo>
                  <a:lnTo>
                    <a:pt x="511" y="985"/>
                  </a:lnTo>
                  <a:lnTo>
                    <a:pt x="509" y="989"/>
                  </a:lnTo>
                  <a:lnTo>
                    <a:pt x="507" y="995"/>
                  </a:lnTo>
                  <a:lnTo>
                    <a:pt x="507" y="995"/>
                  </a:lnTo>
                  <a:lnTo>
                    <a:pt x="506" y="995"/>
                  </a:lnTo>
                  <a:lnTo>
                    <a:pt x="504" y="997"/>
                  </a:lnTo>
                  <a:lnTo>
                    <a:pt x="502" y="997"/>
                  </a:lnTo>
                  <a:lnTo>
                    <a:pt x="500" y="997"/>
                  </a:lnTo>
                  <a:lnTo>
                    <a:pt x="500" y="997"/>
                  </a:lnTo>
                  <a:lnTo>
                    <a:pt x="500" y="1002"/>
                  </a:lnTo>
                  <a:lnTo>
                    <a:pt x="499" y="1006"/>
                  </a:lnTo>
                  <a:lnTo>
                    <a:pt x="498" y="1009"/>
                  </a:lnTo>
                  <a:lnTo>
                    <a:pt x="496" y="1011"/>
                  </a:lnTo>
                  <a:lnTo>
                    <a:pt x="496" y="1011"/>
                  </a:lnTo>
                  <a:lnTo>
                    <a:pt x="498" y="1017"/>
                  </a:lnTo>
                  <a:lnTo>
                    <a:pt x="498" y="1025"/>
                  </a:lnTo>
                  <a:lnTo>
                    <a:pt x="498" y="1032"/>
                  </a:lnTo>
                  <a:lnTo>
                    <a:pt x="496" y="1037"/>
                  </a:lnTo>
                  <a:lnTo>
                    <a:pt x="493" y="1050"/>
                  </a:lnTo>
                  <a:lnTo>
                    <a:pt x="492" y="1056"/>
                  </a:lnTo>
                  <a:lnTo>
                    <a:pt x="491" y="1063"/>
                  </a:lnTo>
                  <a:lnTo>
                    <a:pt x="491" y="1063"/>
                  </a:lnTo>
                  <a:lnTo>
                    <a:pt x="481" y="1066"/>
                  </a:lnTo>
                  <a:lnTo>
                    <a:pt x="470" y="1071"/>
                  </a:lnTo>
                  <a:lnTo>
                    <a:pt x="470" y="1071"/>
                  </a:lnTo>
                  <a:lnTo>
                    <a:pt x="465" y="1079"/>
                  </a:lnTo>
                  <a:lnTo>
                    <a:pt x="458" y="1087"/>
                  </a:lnTo>
                  <a:lnTo>
                    <a:pt x="458" y="1087"/>
                  </a:lnTo>
                  <a:lnTo>
                    <a:pt x="458" y="1106"/>
                  </a:lnTo>
                  <a:lnTo>
                    <a:pt x="458" y="1106"/>
                  </a:lnTo>
                  <a:lnTo>
                    <a:pt x="454" y="1112"/>
                  </a:lnTo>
                  <a:lnTo>
                    <a:pt x="449" y="1117"/>
                  </a:lnTo>
                  <a:lnTo>
                    <a:pt x="447" y="1120"/>
                  </a:lnTo>
                  <a:lnTo>
                    <a:pt x="446" y="1124"/>
                  </a:lnTo>
                  <a:lnTo>
                    <a:pt x="445" y="1128"/>
                  </a:lnTo>
                  <a:lnTo>
                    <a:pt x="445" y="1133"/>
                  </a:lnTo>
                  <a:lnTo>
                    <a:pt x="445" y="1133"/>
                  </a:lnTo>
                  <a:lnTo>
                    <a:pt x="442" y="1133"/>
                  </a:lnTo>
                  <a:lnTo>
                    <a:pt x="441" y="1135"/>
                  </a:lnTo>
                  <a:lnTo>
                    <a:pt x="437" y="1137"/>
                  </a:lnTo>
                  <a:lnTo>
                    <a:pt x="436" y="1142"/>
                  </a:lnTo>
                  <a:lnTo>
                    <a:pt x="435" y="1146"/>
                  </a:lnTo>
                  <a:lnTo>
                    <a:pt x="435" y="1146"/>
                  </a:lnTo>
                  <a:lnTo>
                    <a:pt x="432" y="1148"/>
                  </a:lnTo>
                  <a:lnTo>
                    <a:pt x="431" y="1148"/>
                  </a:lnTo>
                  <a:lnTo>
                    <a:pt x="431" y="1150"/>
                  </a:lnTo>
                  <a:lnTo>
                    <a:pt x="431" y="1150"/>
                  </a:lnTo>
                  <a:lnTo>
                    <a:pt x="412" y="1150"/>
                  </a:lnTo>
                  <a:lnTo>
                    <a:pt x="412" y="1150"/>
                  </a:lnTo>
                  <a:lnTo>
                    <a:pt x="414" y="1156"/>
                  </a:lnTo>
                  <a:lnTo>
                    <a:pt x="416" y="1162"/>
                  </a:lnTo>
                  <a:lnTo>
                    <a:pt x="417" y="1168"/>
                  </a:lnTo>
                  <a:lnTo>
                    <a:pt x="417" y="1177"/>
                  </a:lnTo>
                  <a:lnTo>
                    <a:pt x="417" y="1177"/>
                  </a:lnTo>
                  <a:lnTo>
                    <a:pt x="410" y="1180"/>
                  </a:lnTo>
                  <a:lnTo>
                    <a:pt x="405" y="1183"/>
                  </a:lnTo>
                  <a:lnTo>
                    <a:pt x="399" y="1187"/>
                  </a:lnTo>
                  <a:lnTo>
                    <a:pt x="395" y="1188"/>
                  </a:lnTo>
                  <a:lnTo>
                    <a:pt x="391" y="1188"/>
                  </a:lnTo>
                  <a:lnTo>
                    <a:pt x="391" y="1188"/>
                  </a:lnTo>
                  <a:lnTo>
                    <a:pt x="389" y="1195"/>
                  </a:lnTo>
                  <a:lnTo>
                    <a:pt x="386" y="1202"/>
                  </a:lnTo>
                  <a:lnTo>
                    <a:pt x="384" y="1205"/>
                  </a:lnTo>
                  <a:lnTo>
                    <a:pt x="381" y="1206"/>
                  </a:lnTo>
                  <a:lnTo>
                    <a:pt x="378" y="1207"/>
                  </a:lnTo>
                  <a:lnTo>
                    <a:pt x="372" y="1206"/>
                  </a:lnTo>
                  <a:lnTo>
                    <a:pt x="372" y="1206"/>
                  </a:lnTo>
                  <a:lnTo>
                    <a:pt x="376" y="1207"/>
                  </a:lnTo>
                  <a:lnTo>
                    <a:pt x="378" y="1208"/>
                  </a:lnTo>
                  <a:lnTo>
                    <a:pt x="380" y="1213"/>
                  </a:lnTo>
                  <a:lnTo>
                    <a:pt x="381" y="1217"/>
                  </a:lnTo>
                  <a:lnTo>
                    <a:pt x="381" y="1223"/>
                  </a:lnTo>
                  <a:lnTo>
                    <a:pt x="380" y="1229"/>
                  </a:lnTo>
                  <a:lnTo>
                    <a:pt x="378" y="1235"/>
                  </a:lnTo>
                  <a:lnTo>
                    <a:pt x="372" y="1244"/>
                  </a:lnTo>
                  <a:lnTo>
                    <a:pt x="372" y="1244"/>
                  </a:lnTo>
                  <a:lnTo>
                    <a:pt x="372" y="1247"/>
                  </a:lnTo>
                  <a:lnTo>
                    <a:pt x="373" y="1249"/>
                  </a:lnTo>
                  <a:lnTo>
                    <a:pt x="376" y="1253"/>
                  </a:lnTo>
                  <a:lnTo>
                    <a:pt x="379" y="1255"/>
                  </a:lnTo>
                  <a:lnTo>
                    <a:pt x="380" y="1258"/>
                  </a:lnTo>
                  <a:lnTo>
                    <a:pt x="380" y="1260"/>
                  </a:lnTo>
                  <a:lnTo>
                    <a:pt x="380" y="1260"/>
                  </a:lnTo>
                  <a:lnTo>
                    <a:pt x="379" y="1266"/>
                  </a:lnTo>
                  <a:lnTo>
                    <a:pt x="377" y="1269"/>
                  </a:lnTo>
                  <a:lnTo>
                    <a:pt x="375" y="1270"/>
                  </a:lnTo>
                  <a:lnTo>
                    <a:pt x="370" y="1271"/>
                  </a:lnTo>
                  <a:lnTo>
                    <a:pt x="370" y="1271"/>
                  </a:lnTo>
                  <a:lnTo>
                    <a:pt x="370" y="1276"/>
                  </a:lnTo>
                  <a:lnTo>
                    <a:pt x="369" y="1278"/>
                  </a:lnTo>
                  <a:lnTo>
                    <a:pt x="366" y="1283"/>
                  </a:lnTo>
                  <a:lnTo>
                    <a:pt x="364" y="1289"/>
                  </a:lnTo>
                  <a:lnTo>
                    <a:pt x="364" y="1292"/>
                  </a:lnTo>
                  <a:lnTo>
                    <a:pt x="364" y="1296"/>
                  </a:lnTo>
                  <a:lnTo>
                    <a:pt x="364" y="1296"/>
                  </a:lnTo>
                  <a:lnTo>
                    <a:pt x="363" y="1299"/>
                  </a:lnTo>
                  <a:lnTo>
                    <a:pt x="364" y="1302"/>
                  </a:lnTo>
                  <a:lnTo>
                    <a:pt x="365" y="1303"/>
                  </a:lnTo>
                  <a:lnTo>
                    <a:pt x="367" y="1303"/>
                  </a:lnTo>
                  <a:lnTo>
                    <a:pt x="369" y="1305"/>
                  </a:lnTo>
                  <a:lnTo>
                    <a:pt x="370" y="1307"/>
                  </a:lnTo>
                  <a:lnTo>
                    <a:pt x="370" y="1309"/>
                  </a:lnTo>
                  <a:lnTo>
                    <a:pt x="370" y="1309"/>
                  </a:lnTo>
                  <a:lnTo>
                    <a:pt x="372" y="1313"/>
                  </a:lnTo>
                  <a:lnTo>
                    <a:pt x="376" y="1317"/>
                  </a:lnTo>
                  <a:lnTo>
                    <a:pt x="380" y="1319"/>
                  </a:lnTo>
                  <a:lnTo>
                    <a:pt x="384" y="1320"/>
                  </a:lnTo>
                  <a:lnTo>
                    <a:pt x="384" y="1320"/>
                  </a:lnTo>
                  <a:lnTo>
                    <a:pt x="383" y="1323"/>
                  </a:lnTo>
                  <a:lnTo>
                    <a:pt x="381" y="1325"/>
                  </a:lnTo>
                  <a:lnTo>
                    <a:pt x="378" y="1325"/>
                  </a:lnTo>
                  <a:lnTo>
                    <a:pt x="375" y="1326"/>
                  </a:lnTo>
                  <a:lnTo>
                    <a:pt x="366" y="1325"/>
                  </a:lnTo>
                  <a:lnTo>
                    <a:pt x="358" y="1325"/>
                  </a:lnTo>
                  <a:lnTo>
                    <a:pt x="358" y="1325"/>
                  </a:lnTo>
                  <a:lnTo>
                    <a:pt x="353" y="1321"/>
                  </a:lnTo>
                  <a:lnTo>
                    <a:pt x="350" y="1320"/>
                  </a:lnTo>
                  <a:lnTo>
                    <a:pt x="345" y="1318"/>
                  </a:lnTo>
                  <a:lnTo>
                    <a:pt x="345" y="1318"/>
                  </a:lnTo>
                  <a:lnTo>
                    <a:pt x="345" y="1318"/>
                  </a:lnTo>
                  <a:lnTo>
                    <a:pt x="345" y="1318"/>
                  </a:lnTo>
                  <a:lnTo>
                    <a:pt x="344" y="1315"/>
                  </a:lnTo>
                  <a:lnTo>
                    <a:pt x="343" y="1312"/>
                  </a:lnTo>
                  <a:lnTo>
                    <a:pt x="343" y="1310"/>
                  </a:lnTo>
                  <a:lnTo>
                    <a:pt x="342" y="1307"/>
                  </a:lnTo>
                  <a:lnTo>
                    <a:pt x="342" y="1307"/>
                  </a:lnTo>
                  <a:lnTo>
                    <a:pt x="340" y="1305"/>
                  </a:lnTo>
                  <a:lnTo>
                    <a:pt x="338" y="1302"/>
                  </a:lnTo>
                  <a:lnTo>
                    <a:pt x="335" y="1294"/>
                  </a:lnTo>
                  <a:lnTo>
                    <a:pt x="332" y="1286"/>
                  </a:lnTo>
                  <a:lnTo>
                    <a:pt x="331" y="1282"/>
                  </a:lnTo>
                  <a:lnTo>
                    <a:pt x="329" y="1280"/>
                  </a:lnTo>
                  <a:lnTo>
                    <a:pt x="329" y="1280"/>
                  </a:lnTo>
                  <a:lnTo>
                    <a:pt x="330" y="1274"/>
                  </a:lnTo>
                  <a:lnTo>
                    <a:pt x="330" y="1269"/>
                  </a:lnTo>
                  <a:lnTo>
                    <a:pt x="330" y="1264"/>
                  </a:lnTo>
                  <a:lnTo>
                    <a:pt x="329" y="1259"/>
                  </a:lnTo>
                  <a:lnTo>
                    <a:pt x="326" y="1248"/>
                  </a:lnTo>
                  <a:lnTo>
                    <a:pt x="324" y="1236"/>
                  </a:lnTo>
                  <a:lnTo>
                    <a:pt x="324" y="1236"/>
                  </a:lnTo>
                  <a:lnTo>
                    <a:pt x="325" y="1233"/>
                  </a:lnTo>
                  <a:lnTo>
                    <a:pt x="326" y="1230"/>
                  </a:lnTo>
                  <a:lnTo>
                    <a:pt x="325" y="1225"/>
                  </a:lnTo>
                  <a:lnTo>
                    <a:pt x="325" y="1219"/>
                  </a:lnTo>
                  <a:lnTo>
                    <a:pt x="325" y="1217"/>
                  </a:lnTo>
                  <a:lnTo>
                    <a:pt x="326" y="1215"/>
                  </a:lnTo>
                  <a:lnTo>
                    <a:pt x="326" y="1215"/>
                  </a:lnTo>
                  <a:lnTo>
                    <a:pt x="327" y="1212"/>
                  </a:lnTo>
                  <a:lnTo>
                    <a:pt x="326" y="1210"/>
                  </a:lnTo>
                  <a:lnTo>
                    <a:pt x="324" y="1209"/>
                  </a:lnTo>
                  <a:lnTo>
                    <a:pt x="321" y="1208"/>
                  </a:lnTo>
                  <a:lnTo>
                    <a:pt x="321" y="1206"/>
                  </a:lnTo>
                  <a:lnTo>
                    <a:pt x="321" y="1204"/>
                  </a:lnTo>
                  <a:lnTo>
                    <a:pt x="321" y="1204"/>
                  </a:lnTo>
                  <a:lnTo>
                    <a:pt x="324" y="1202"/>
                  </a:lnTo>
                  <a:lnTo>
                    <a:pt x="326" y="1200"/>
                  </a:lnTo>
                  <a:lnTo>
                    <a:pt x="329" y="1196"/>
                  </a:lnTo>
                  <a:lnTo>
                    <a:pt x="331" y="1195"/>
                  </a:lnTo>
                  <a:lnTo>
                    <a:pt x="332" y="1192"/>
                  </a:lnTo>
                  <a:lnTo>
                    <a:pt x="333" y="1189"/>
                  </a:lnTo>
                  <a:lnTo>
                    <a:pt x="333" y="1184"/>
                  </a:lnTo>
                  <a:lnTo>
                    <a:pt x="333" y="1184"/>
                  </a:lnTo>
                  <a:lnTo>
                    <a:pt x="332" y="1182"/>
                  </a:lnTo>
                  <a:lnTo>
                    <a:pt x="331" y="1182"/>
                  </a:lnTo>
                  <a:lnTo>
                    <a:pt x="328" y="1183"/>
                  </a:lnTo>
                  <a:lnTo>
                    <a:pt x="325" y="1184"/>
                  </a:lnTo>
                  <a:lnTo>
                    <a:pt x="322" y="1184"/>
                  </a:lnTo>
                  <a:lnTo>
                    <a:pt x="321" y="1182"/>
                  </a:lnTo>
                  <a:lnTo>
                    <a:pt x="321" y="1182"/>
                  </a:lnTo>
                  <a:lnTo>
                    <a:pt x="322" y="1175"/>
                  </a:lnTo>
                  <a:lnTo>
                    <a:pt x="324" y="1167"/>
                  </a:lnTo>
                  <a:lnTo>
                    <a:pt x="325" y="1150"/>
                  </a:lnTo>
                  <a:lnTo>
                    <a:pt x="326" y="1142"/>
                  </a:lnTo>
                  <a:lnTo>
                    <a:pt x="327" y="1135"/>
                  </a:lnTo>
                  <a:lnTo>
                    <a:pt x="329" y="1129"/>
                  </a:lnTo>
                  <a:lnTo>
                    <a:pt x="333" y="1125"/>
                  </a:lnTo>
                  <a:lnTo>
                    <a:pt x="333" y="1125"/>
                  </a:lnTo>
                  <a:lnTo>
                    <a:pt x="333" y="1118"/>
                  </a:lnTo>
                  <a:lnTo>
                    <a:pt x="333" y="1113"/>
                  </a:lnTo>
                  <a:lnTo>
                    <a:pt x="332" y="1101"/>
                  </a:lnTo>
                  <a:lnTo>
                    <a:pt x="331" y="1091"/>
                  </a:lnTo>
                  <a:lnTo>
                    <a:pt x="331" y="1086"/>
                  </a:lnTo>
                  <a:lnTo>
                    <a:pt x="333" y="1081"/>
                  </a:lnTo>
                  <a:lnTo>
                    <a:pt x="333" y="1081"/>
                  </a:lnTo>
                  <a:lnTo>
                    <a:pt x="332" y="1075"/>
                  </a:lnTo>
                  <a:lnTo>
                    <a:pt x="330" y="1073"/>
                  </a:lnTo>
                  <a:lnTo>
                    <a:pt x="329" y="1071"/>
                  </a:lnTo>
                  <a:lnTo>
                    <a:pt x="329" y="1071"/>
                  </a:lnTo>
                  <a:lnTo>
                    <a:pt x="330" y="1067"/>
                  </a:lnTo>
                  <a:lnTo>
                    <a:pt x="331" y="1064"/>
                  </a:lnTo>
                  <a:lnTo>
                    <a:pt x="332" y="1061"/>
                  </a:lnTo>
                  <a:lnTo>
                    <a:pt x="333" y="1058"/>
                  </a:lnTo>
                  <a:lnTo>
                    <a:pt x="333" y="1058"/>
                  </a:lnTo>
                  <a:lnTo>
                    <a:pt x="333" y="1051"/>
                  </a:lnTo>
                  <a:lnTo>
                    <a:pt x="332" y="1046"/>
                  </a:lnTo>
                  <a:lnTo>
                    <a:pt x="329" y="1036"/>
                  </a:lnTo>
                  <a:lnTo>
                    <a:pt x="325" y="1028"/>
                  </a:lnTo>
                  <a:lnTo>
                    <a:pt x="321" y="1020"/>
                  </a:lnTo>
                  <a:lnTo>
                    <a:pt x="321" y="1020"/>
                  </a:lnTo>
                  <a:lnTo>
                    <a:pt x="317" y="1017"/>
                  </a:lnTo>
                  <a:lnTo>
                    <a:pt x="313" y="1015"/>
                  </a:lnTo>
                  <a:lnTo>
                    <a:pt x="309" y="1012"/>
                  </a:lnTo>
                  <a:lnTo>
                    <a:pt x="307" y="1009"/>
                  </a:lnTo>
                  <a:lnTo>
                    <a:pt x="302" y="1001"/>
                  </a:lnTo>
                  <a:lnTo>
                    <a:pt x="295" y="995"/>
                  </a:lnTo>
                  <a:lnTo>
                    <a:pt x="295" y="995"/>
                  </a:lnTo>
                  <a:lnTo>
                    <a:pt x="295" y="990"/>
                  </a:lnTo>
                  <a:lnTo>
                    <a:pt x="296" y="987"/>
                  </a:lnTo>
                  <a:lnTo>
                    <a:pt x="298" y="985"/>
                  </a:lnTo>
                  <a:lnTo>
                    <a:pt x="299" y="982"/>
                  </a:lnTo>
                  <a:lnTo>
                    <a:pt x="299" y="982"/>
                  </a:lnTo>
                  <a:lnTo>
                    <a:pt x="290" y="976"/>
                  </a:lnTo>
                  <a:lnTo>
                    <a:pt x="286" y="973"/>
                  </a:lnTo>
                  <a:lnTo>
                    <a:pt x="282" y="970"/>
                  </a:lnTo>
                  <a:lnTo>
                    <a:pt x="280" y="965"/>
                  </a:lnTo>
                  <a:lnTo>
                    <a:pt x="278" y="960"/>
                  </a:lnTo>
                  <a:lnTo>
                    <a:pt x="277" y="953"/>
                  </a:lnTo>
                  <a:lnTo>
                    <a:pt x="277" y="946"/>
                  </a:lnTo>
                  <a:lnTo>
                    <a:pt x="277" y="946"/>
                  </a:lnTo>
                  <a:lnTo>
                    <a:pt x="285" y="944"/>
                  </a:lnTo>
                  <a:lnTo>
                    <a:pt x="287" y="943"/>
                  </a:lnTo>
                  <a:lnTo>
                    <a:pt x="289" y="940"/>
                  </a:lnTo>
                  <a:lnTo>
                    <a:pt x="289" y="940"/>
                  </a:lnTo>
                  <a:lnTo>
                    <a:pt x="285" y="937"/>
                  </a:lnTo>
                  <a:lnTo>
                    <a:pt x="280" y="935"/>
                  </a:lnTo>
                  <a:lnTo>
                    <a:pt x="276" y="933"/>
                  </a:lnTo>
                  <a:lnTo>
                    <a:pt x="273" y="930"/>
                  </a:lnTo>
                  <a:lnTo>
                    <a:pt x="273" y="930"/>
                  </a:lnTo>
                  <a:lnTo>
                    <a:pt x="275" y="926"/>
                  </a:lnTo>
                  <a:lnTo>
                    <a:pt x="276" y="922"/>
                  </a:lnTo>
                  <a:lnTo>
                    <a:pt x="276" y="919"/>
                  </a:lnTo>
                  <a:lnTo>
                    <a:pt x="275" y="914"/>
                  </a:lnTo>
                  <a:lnTo>
                    <a:pt x="273" y="905"/>
                  </a:lnTo>
                  <a:lnTo>
                    <a:pt x="272" y="898"/>
                  </a:lnTo>
                  <a:lnTo>
                    <a:pt x="273" y="892"/>
                  </a:lnTo>
                  <a:lnTo>
                    <a:pt x="273" y="892"/>
                  </a:lnTo>
                  <a:lnTo>
                    <a:pt x="274" y="888"/>
                  </a:lnTo>
                  <a:lnTo>
                    <a:pt x="275" y="885"/>
                  </a:lnTo>
                  <a:lnTo>
                    <a:pt x="278" y="880"/>
                  </a:lnTo>
                  <a:lnTo>
                    <a:pt x="281" y="873"/>
                  </a:lnTo>
                  <a:lnTo>
                    <a:pt x="282" y="869"/>
                  </a:lnTo>
                  <a:lnTo>
                    <a:pt x="282" y="865"/>
                  </a:lnTo>
                  <a:lnTo>
                    <a:pt x="282" y="865"/>
                  </a:lnTo>
                  <a:lnTo>
                    <a:pt x="282" y="860"/>
                  </a:lnTo>
                  <a:lnTo>
                    <a:pt x="283" y="858"/>
                  </a:lnTo>
                  <a:lnTo>
                    <a:pt x="286" y="856"/>
                  </a:lnTo>
                  <a:lnTo>
                    <a:pt x="287" y="854"/>
                  </a:lnTo>
                  <a:lnTo>
                    <a:pt x="287" y="854"/>
                  </a:lnTo>
                  <a:lnTo>
                    <a:pt x="282" y="842"/>
                  </a:lnTo>
                  <a:lnTo>
                    <a:pt x="281" y="836"/>
                  </a:lnTo>
                  <a:lnTo>
                    <a:pt x="280" y="829"/>
                  </a:lnTo>
                  <a:lnTo>
                    <a:pt x="280" y="829"/>
                  </a:lnTo>
                  <a:lnTo>
                    <a:pt x="277" y="831"/>
                  </a:lnTo>
                  <a:lnTo>
                    <a:pt x="276" y="833"/>
                  </a:lnTo>
                  <a:lnTo>
                    <a:pt x="273" y="840"/>
                  </a:lnTo>
                  <a:lnTo>
                    <a:pt x="273" y="840"/>
                  </a:lnTo>
                  <a:lnTo>
                    <a:pt x="268" y="839"/>
                  </a:lnTo>
                  <a:lnTo>
                    <a:pt x="265" y="835"/>
                  </a:lnTo>
                  <a:lnTo>
                    <a:pt x="260" y="830"/>
                  </a:lnTo>
                  <a:lnTo>
                    <a:pt x="253" y="824"/>
                  </a:lnTo>
                  <a:lnTo>
                    <a:pt x="250" y="822"/>
                  </a:lnTo>
                  <a:lnTo>
                    <a:pt x="245" y="821"/>
                  </a:lnTo>
                  <a:lnTo>
                    <a:pt x="245" y="821"/>
                  </a:lnTo>
                  <a:lnTo>
                    <a:pt x="245" y="813"/>
                  </a:lnTo>
                  <a:lnTo>
                    <a:pt x="245" y="813"/>
                  </a:lnTo>
                  <a:lnTo>
                    <a:pt x="238" y="807"/>
                  </a:lnTo>
                  <a:lnTo>
                    <a:pt x="236" y="804"/>
                  </a:lnTo>
                  <a:lnTo>
                    <a:pt x="234" y="800"/>
                  </a:lnTo>
                  <a:lnTo>
                    <a:pt x="234" y="800"/>
                  </a:lnTo>
                  <a:lnTo>
                    <a:pt x="228" y="798"/>
                  </a:lnTo>
                  <a:lnTo>
                    <a:pt x="225" y="797"/>
                  </a:lnTo>
                  <a:lnTo>
                    <a:pt x="221" y="796"/>
                  </a:lnTo>
                  <a:lnTo>
                    <a:pt x="215" y="796"/>
                  </a:lnTo>
                  <a:lnTo>
                    <a:pt x="215" y="796"/>
                  </a:lnTo>
                  <a:lnTo>
                    <a:pt x="210" y="788"/>
                  </a:lnTo>
                  <a:lnTo>
                    <a:pt x="205" y="778"/>
                  </a:lnTo>
                  <a:lnTo>
                    <a:pt x="205" y="778"/>
                  </a:lnTo>
                  <a:lnTo>
                    <a:pt x="198" y="779"/>
                  </a:lnTo>
                  <a:lnTo>
                    <a:pt x="190" y="779"/>
                  </a:lnTo>
                  <a:lnTo>
                    <a:pt x="184" y="777"/>
                  </a:lnTo>
                  <a:lnTo>
                    <a:pt x="177" y="775"/>
                  </a:lnTo>
                  <a:lnTo>
                    <a:pt x="165" y="769"/>
                  </a:lnTo>
                  <a:lnTo>
                    <a:pt x="159" y="766"/>
                  </a:lnTo>
                  <a:lnTo>
                    <a:pt x="152" y="764"/>
                  </a:lnTo>
                  <a:lnTo>
                    <a:pt x="152" y="764"/>
                  </a:lnTo>
                  <a:lnTo>
                    <a:pt x="148" y="755"/>
                  </a:lnTo>
                  <a:lnTo>
                    <a:pt x="145" y="746"/>
                  </a:lnTo>
                  <a:lnTo>
                    <a:pt x="142" y="736"/>
                  </a:lnTo>
                  <a:lnTo>
                    <a:pt x="142" y="730"/>
                  </a:lnTo>
                  <a:lnTo>
                    <a:pt x="142" y="724"/>
                  </a:lnTo>
                  <a:lnTo>
                    <a:pt x="142" y="724"/>
                  </a:lnTo>
                  <a:lnTo>
                    <a:pt x="134" y="712"/>
                  </a:lnTo>
                  <a:lnTo>
                    <a:pt x="124" y="702"/>
                  </a:lnTo>
                  <a:lnTo>
                    <a:pt x="124" y="702"/>
                  </a:lnTo>
                  <a:lnTo>
                    <a:pt x="124" y="695"/>
                  </a:lnTo>
                  <a:lnTo>
                    <a:pt x="123" y="693"/>
                  </a:lnTo>
                  <a:lnTo>
                    <a:pt x="120" y="693"/>
                  </a:lnTo>
                  <a:lnTo>
                    <a:pt x="120" y="693"/>
                  </a:lnTo>
                  <a:lnTo>
                    <a:pt x="121" y="702"/>
                  </a:lnTo>
                  <a:lnTo>
                    <a:pt x="122" y="707"/>
                  </a:lnTo>
                  <a:lnTo>
                    <a:pt x="124" y="712"/>
                  </a:lnTo>
                  <a:lnTo>
                    <a:pt x="124" y="718"/>
                  </a:lnTo>
                  <a:lnTo>
                    <a:pt x="124" y="718"/>
                  </a:lnTo>
                  <a:lnTo>
                    <a:pt x="122" y="718"/>
                  </a:lnTo>
                  <a:lnTo>
                    <a:pt x="120" y="718"/>
                  </a:lnTo>
                  <a:lnTo>
                    <a:pt x="118" y="716"/>
                  </a:lnTo>
                  <a:lnTo>
                    <a:pt x="114" y="715"/>
                  </a:lnTo>
                  <a:lnTo>
                    <a:pt x="113" y="715"/>
                  </a:lnTo>
                  <a:lnTo>
                    <a:pt x="110" y="715"/>
                  </a:lnTo>
                  <a:lnTo>
                    <a:pt x="110" y="715"/>
                  </a:lnTo>
                  <a:lnTo>
                    <a:pt x="105" y="699"/>
                  </a:lnTo>
                  <a:lnTo>
                    <a:pt x="100" y="692"/>
                  </a:lnTo>
                  <a:lnTo>
                    <a:pt x="97" y="690"/>
                  </a:lnTo>
                  <a:lnTo>
                    <a:pt x="94" y="688"/>
                  </a:lnTo>
                  <a:lnTo>
                    <a:pt x="94" y="688"/>
                  </a:lnTo>
                  <a:lnTo>
                    <a:pt x="95" y="682"/>
                  </a:lnTo>
                  <a:lnTo>
                    <a:pt x="95" y="681"/>
                  </a:lnTo>
                  <a:lnTo>
                    <a:pt x="96" y="680"/>
                  </a:lnTo>
                  <a:lnTo>
                    <a:pt x="96" y="680"/>
                  </a:lnTo>
                  <a:lnTo>
                    <a:pt x="94" y="676"/>
                  </a:lnTo>
                  <a:lnTo>
                    <a:pt x="92" y="672"/>
                  </a:lnTo>
                  <a:lnTo>
                    <a:pt x="89" y="662"/>
                  </a:lnTo>
                  <a:lnTo>
                    <a:pt x="86" y="651"/>
                  </a:lnTo>
                  <a:lnTo>
                    <a:pt x="85" y="647"/>
                  </a:lnTo>
                  <a:lnTo>
                    <a:pt x="83" y="642"/>
                  </a:lnTo>
                  <a:lnTo>
                    <a:pt x="83" y="642"/>
                  </a:lnTo>
                  <a:lnTo>
                    <a:pt x="77" y="636"/>
                  </a:lnTo>
                  <a:lnTo>
                    <a:pt x="77" y="636"/>
                  </a:lnTo>
                  <a:lnTo>
                    <a:pt x="82" y="614"/>
                  </a:lnTo>
                  <a:lnTo>
                    <a:pt x="86" y="591"/>
                  </a:lnTo>
                  <a:lnTo>
                    <a:pt x="93" y="570"/>
                  </a:lnTo>
                  <a:lnTo>
                    <a:pt x="99" y="549"/>
                  </a:lnTo>
                  <a:lnTo>
                    <a:pt x="106" y="527"/>
                  </a:lnTo>
                  <a:lnTo>
                    <a:pt x="114" y="507"/>
                  </a:lnTo>
                  <a:lnTo>
                    <a:pt x="122" y="486"/>
                  </a:lnTo>
                  <a:lnTo>
                    <a:pt x="132" y="466"/>
                  </a:lnTo>
                  <a:lnTo>
                    <a:pt x="141" y="446"/>
                  </a:lnTo>
                  <a:lnTo>
                    <a:pt x="151" y="427"/>
                  </a:lnTo>
                  <a:lnTo>
                    <a:pt x="162" y="407"/>
                  </a:lnTo>
                  <a:lnTo>
                    <a:pt x="174" y="389"/>
                  </a:lnTo>
                  <a:lnTo>
                    <a:pt x="186" y="370"/>
                  </a:lnTo>
                  <a:lnTo>
                    <a:pt x="199" y="353"/>
                  </a:lnTo>
                  <a:lnTo>
                    <a:pt x="212" y="334"/>
                  </a:lnTo>
                  <a:lnTo>
                    <a:pt x="225" y="318"/>
                  </a:lnTo>
                  <a:lnTo>
                    <a:pt x="225" y="318"/>
                  </a:lnTo>
                  <a:close/>
                  <a:moveTo>
                    <a:pt x="312" y="230"/>
                  </a:moveTo>
                  <a:lnTo>
                    <a:pt x="312" y="230"/>
                  </a:lnTo>
                  <a:lnTo>
                    <a:pt x="341" y="206"/>
                  </a:lnTo>
                  <a:lnTo>
                    <a:pt x="372" y="185"/>
                  </a:lnTo>
                  <a:lnTo>
                    <a:pt x="405" y="164"/>
                  </a:lnTo>
                  <a:lnTo>
                    <a:pt x="437" y="146"/>
                  </a:lnTo>
                  <a:lnTo>
                    <a:pt x="437" y="146"/>
                  </a:lnTo>
                  <a:lnTo>
                    <a:pt x="440" y="147"/>
                  </a:lnTo>
                  <a:lnTo>
                    <a:pt x="442" y="148"/>
                  </a:lnTo>
                  <a:lnTo>
                    <a:pt x="444" y="148"/>
                  </a:lnTo>
                  <a:lnTo>
                    <a:pt x="445" y="150"/>
                  </a:lnTo>
                  <a:lnTo>
                    <a:pt x="445" y="150"/>
                  </a:lnTo>
                  <a:lnTo>
                    <a:pt x="443" y="156"/>
                  </a:lnTo>
                  <a:lnTo>
                    <a:pt x="440" y="159"/>
                  </a:lnTo>
                  <a:lnTo>
                    <a:pt x="436" y="161"/>
                  </a:lnTo>
                  <a:lnTo>
                    <a:pt x="433" y="162"/>
                  </a:lnTo>
                  <a:lnTo>
                    <a:pt x="424" y="162"/>
                  </a:lnTo>
                  <a:lnTo>
                    <a:pt x="420" y="163"/>
                  </a:lnTo>
                  <a:lnTo>
                    <a:pt x="417" y="164"/>
                  </a:lnTo>
                  <a:lnTo>
                    <a:pt x="417" y="164"/>
                  </a:lnTo>
                  <a:lnTo>
                    <a:pt x="416" y="164"/>
                  </a:lnTo>
                  <a:lnTo>
                    <a:pt x="415" y="165"/>
                  </a:lnTo>
                  <a:lnTo>
                    <a:pt x="416" y="169"/>
                  </a:lnTo>
                  <a:lnTo>
                    <a:pt x="417" y="173"/>
                  </a:lnTo>
                  <a:lnTo>
                    <a:pt x="417" y="175"/>
                  </a:lnTo>
                  <a:lnTo>
                    <a:pt x="417" y="178"/>
                  </a:lnTo>
                  <a:lnTo>
                    <a:pt x="417" y="178"/>
                  </a:lnTo>
                  <a:lnTo>
                    <a:pt x="411" y="178"/>
                  </a:lnTo>
                  <a:lnTo>
                    <a:pt x="406" y="180"/>
                  </a:lnTo>
                  <a:lnTo>
                    <a:pt x="403" y="184"/>
                  </a:lnTo>
                  <a:lnTo>
                    <a:pt x="401" y="189"/>
                  </a:lnTo>
                  <a:lnTo>
                    <a:pt x="401" y="189"/>
                  </a:lnTo>
                  <a:lnTo>
                    <a:pt x="395" y="188"/>
                  </a:lnTo>
                  <a:lnTo>
                    <a:pt x="392" y="189"/>
                  </a:lnTo>
                  <a:lnTo>
                    <a:pt x="389" y="190"/>
                  </a:lnTo>
                  <a:lnTo>
                    <a:pt x="385" y="192"/>
                  </a:lnTo>
                  <a:lnTo>
                    <a:pt x="380" y="197"/>
                  </a:lnTo>
                  <a:lnTo>
                    <a:pt x="377" y="199"/>
                  </a:lnTo>
                  <a:lnTo>
                    <a:pt x="372" y="200"/>
                  </a:lnTo>
                  <a:lnTo>
                    <a:pt x="372" y="200"/>
                  </a:lnTo>
                  <a:lnTo>
                    <a:pt x="372" y="205"/>
                  </a:lnTo>
                  <a:lnTo>
                    <a:pt x="372" y="210"/>
                  </a:lnTo>
                  <a:lnTo>
                    <a:pt x="370" y="213"/>
                  </a:lnTo>
                  <a:lnTo>
                    <a:pt x="368" y="215"/>
                  </a:lnTo>
                  <a:lnTo>
                    <a:pt x="364" y="221"/>
                  </a:lnTo>
                  <a:lnTo>
                    <a:pt x="362" y="225"/>
                  </a:lnTo>
                  <a:lnTo>
                    <a:pt x="362" y="229"/>
                  </a:lnTo>
                  <a:lnTo>
                    <a:pt x="362" y="229"/>
                  </a:lnTo>
                  <a:lnTo>
                    <a:pt x="345" y="229"/>
                  </a:lnTo>
                  <a:lnTo>
                    <a:pt x="345" y="229"/>
                  </a:lnTo>
                  <a:lnTo>
                    <a:pt x="345" y="231"/>
                  </a:lnTo>
                  <a:lnTo>
                    <a:pt x="345" y="232"/>
                  </a:lnTo>
                  <a:lnTo>
                    <a:pt x="350" y="232"/>
                  </a:lnTo>
                  <a:lnTo>
                    <a:pt x="353" y="231"/>
                  </a:lnTo>
                  <a:lnTo>
                    <a:pt x="354" y="232"/>
                  </a:lnTo>
                  <a:lnTo>
                    <a:pt x="354" y="235"/>
                  </a:lnTo>
                  <a:lnTo>
                    <a:pt x="354" y="235"/>
                  </a:lnTo>
                  <a:lnTo>
                    <a:pt x="354" y="239"/>
                  </a:lnTo>
                  <a:lnTo>
                    <a:pt x="352" y="242"/>
                  </a:lnTo>
                  <a:lnTo>
                    <a:pt x="348" y="243"/>
                  </a:lnTo>
                  <a:lnTo>
                    <a:pt x="345" y="243"/>
                  </a:lnTo>
                  <a:lnTo>
                    <a:pt x="345" y="243"/>
                  </a:lnTo>
                  <a:lnTo>
                    <a:pt x="343" y="247"/>
                  </a:lnTo>
                  <a:lnTo>
                    <a:pt x="342" y="249"/>
                  </a:lnTo>
                  <a:lnTo>
                    <a:pt x="340" y="251"/>
                  </a:lnTo>
                  <a:lnTo>
                    <a:pt x="338" y="252"/>
                  </a:lnTo>
                  <a:lnTo>
                    <a:pt x="332" y="253"/>
                  </a:lnTo>
                  <a:lnTo>
                    <a:pt x="326" y="253"/>
                  </a:lnTo>
                  <a:lnTo>
                    <a:pt x="313" y="251"/>
                  </a:lnTo>
                  <a:lnTo>
                    <a:pt x="305" y="251"/>
                  </a:lnTo>
                  <a:lnTo>
                    <a:pt x="299" y="251"/>
                  </a:lnTo>
                  <a:lnTo>
                    <a:pt x="299" y="251"/>
                  </a:lnTo>
                  <a:lnTo>
                    <a:pt x="298" y="248"/>
                  </a:lnTo>
                  <a:lnTo>
                    <a:pt x="295" y="245"/>
                  </a:lnTo>
                  <a:lnTo>
                    <a:pt x="295" y="245"/>
                  </a:lnTo>
                  <a:lnTo>
                    <a:pt x="304" y="238"/>
                  </a:lnTo>
                  <a:lnTo>
                    <a:pt x="304" y="238"/>
                  </a:lnTo>
                  <a:lnTo>
                    <a:pt x="308" y="239"/>
                  </a:lnTo>
                  <a:lnTo>
                    <a:pt x="314" y="241"/>
                  </a:lnTo>
                  <a:lnTo>
                    <a:pt x="320" y="241"/>
                  </a:lnTo>
                  <a:lnTo>
                    <a:pt x="326" y="240"/>
                  </a:lnTo>
                  <a:lnTo>
                    <a:pt x="326" y="240"/>
                  </a:lnTo>
                  <a:lnTo>
                    <a:pt x="324" y="236"/>
                  </a:lnTo>
                  <a:lnTo>
                    <a:pt x="320" y="232"/>
                  </a:lnTo>
                  <a:lnTo>
                    <a:pt x="316" y="231"/>
                  </a:lnTo>
                  <a:lnTo>
                    <a:pt x="312" y="230"/>
                  </a:lnTo>
                  <a:lnTo>
                    <a:pt x="312" y="230"/>
                  </a:lnTo>
                  <a:close/>
                  <a:moveTo>
                    <a:pt x="1376" y="438"/>
                  </a:moveTo>
                  <a:lnTo>
                    <a:pt x="1376" y="438"/>
                  </a:lnTo>
                  <a:lnTo>
                    <a:pt x="1371" y="444"/>
                  </a:lnTo>
                  <a:lnTo>
                    <a:pt x="1369" y="448"/>
                  </a:lnTo>
                  <a:lnTo>
                    <a:pt x="1367" y="451"/>
                  </a:lnTo>
                  <a:lnTo>
                    <a:pt x="1367" y="451"/>
                  </a:lnTo>
                  <a:lnTo>
                    <a:pt x="1369" y="456"/>
                  </a:lnTo>
                  <a:lnTo>
                    <a:pt x="1371" y="458"/>
                  </a:lnTo>
                  <a:lnTo>
                    <a:pt x="1372" y="459"/>
                  </a:lnTo>
                  <a:lnTo>
                    <a:pt x="1375" y="459"/>
                  </a:lnTo>
                  <a:lnTo>
                    <a:pt x="1380" y="457"/>
                  </a:lnTo>
                  <a:lnTo>
                    <a:pt x="1384" y="455"/>
                  </a:lnTo>
                  <a:lnTo>
                    <a:pt x="1384" y="455"/>
                  </a:lnTo>
                  <a:lnTo>
                    <a:pt x="1396" y="479"/>
                  </a:lnTo>
                  <a:lnTo>
                    <a:pt x="1396" y="479"/>
                  </a:lnTo>
                  <a:lnTo>
                    <a:pt x="1398" y="500"/>
                  </a:lnTo>
                  <a:lnTo>
                    <a:pt x="1398" y="511"/>
                  </a:lnTo>
                  <a:lnTo>
                    <a:pt x="1397" y="522"/>
                  </a:lnTo>
                  <a:lnTo>
                    <a:pt x="1397" y="522"/>
                  </a:lnTo>
                  <a:lnTo>
                    <a:pt x="1392" y="530"/>
                  </a:lnTo>
                  <a:lnTo>
                    <a:pt x="1387" y="538"/>
                  </a:lnTo>
                  <a:lnTo>
                    <a:pt x="1379" y="558"/>
                  </a:lnTo>
                  <a:lnTo>
                    <a:pt x="1379" y="558"/>
                  </a:lnTo>
                  <a:lnTo>
                    <a:pt x="1369" y="562"/>
                  </a:lnTo>
                  <a:lnTo>
                    <a:pt x="1364" y="565"/>
                  </a:lnTo>
                  <a:lnTo>
                    <a:pt x="1360" y="569"/>
                  </a:lnTo>
                  <a:lnTo>
                    <a:pt x="1360" y="569"/>
                  </a:lnTo>
                  <a:lnTo>
                    <a:pt x="1358" y="577"/>
                  </a:lnTo>
                  <a:lnTo>
                    <a:pt x="1358" y="586"/>
                  </a:lnTo>
                  <a:lnTo>
                    <a:pt x="1359" y="603"/>
                  </a:lnTo>
                  <a:lnTo>
                    <a:pt x="1360" y="612"/>
                  </a:lnTo>
                  <a:lnTo>
                    <a:pt x="1359" y="620"/>
                  </a:lnTo>
                  <a:lnTo>
                    <a:pt x="1357" y="626"/>
                  </a:lnTo>
                  <a:lnTo>
                    <a:pt x="1356" y="628"/>
                  </a:lnTo>
                  <a:lnTo>
                    <a:pt x="1354" y="631"/>
                  </a:lnTo>
                  <a:lnTo>
                    <a:pt x="1354" y="631"/>
                  </a:lnTo>
                  <a:lnTo>
                    <a:pt x="1348" y="628"/>
                  </a:lnTo>
                  <a:lnTo>
                    <a:pt x="1344" y="624"/>
                  </a:lnTo>
                  <a:lnTo>
                    <a:pt x="1343" y="622"/>
                  </a:lnTo>
                  <a:lnTo>
                    <a:pt x="1342" y="618"/>
                  </a:lnTo>
                  <a:lnTo>
                    <a:pt x="1342" y="614"/>
                  </a:lnTo>
                  <a:lnTo>
                    <a:pt x="1342" y="610"/>
                  </a:lnTo>
                  <a:lnTo>
                    <a:pt x="1342" y="610"/>
                  </a:lnTo>
                  <a:lnTo>
                    <a:pt x="1338" y="604"/>
                  </a:lnTo>
                  <a:lnTo>
                    <a:pt x="1334" y="600"/>
                  </a:lnTo>
                  <a:lnTo>
                    <a:pt x="1331" y="596"/>
                  </a:lnTo>
                  <a:lnTo>
                    <a:pt x="1328" y="590"/>
                  </a:lnTo>
                  <a:lnTo>
                    <a:pt x="1328" y="590"/>
                  </a:lnTo>
                  <a:lnTo>
                    <a:pt x="1323" y="591"/>
                  </a:lnTo>
                  <a:lnTo>
                    <a:pt x="1321" y="592"/>
                  </a:lnTo>
                  <a:lnTo>
                    <a:pt x="1321" y="595"/>
                  </a:lnTo>
                  <a:lnTo>
                    <a:pt x="1322" y="597"/>
                  </a:lnTo>
                  <a:lnTo>
                    <a:pt x="1324" y="602"/>
                  </a:lnTo>
                  <a:lnTo>
                    <a:pt x="1324" y="604"/>
                  </a:lnTo>
                  <a:lnTo>
                    <a:pt x="1323" y="607"/>
                  </a:lnTo>
                  <a:lnTo>
                    <a:pt x="1323" y="607"/>
                  </a:lnTo>
                  <a:lnTo>
                    <a:pt x="1323" y="610"/>
                  </a:lnTo>
                  <a:lnTo>
                    <a:pt x="1321" y="611"/>
                  </a:lnTo>
                  <a:lnTo>
                    <a:pt x="1319" y="612"/>
                  </a:lnTo>
                  <a:lnTo>
                    <a:pt x="1316" y="612"/>
                  </a:lnTo>
                  <a:lnTo>
                    <a:pt x="1316" y="612"/>
                  </a:lnTo>
                  <a:lnTo>
                    <a:pt x="1317" y="616"/>
                  </a:lnTo>
                  <a:lnTo>
                    <a:pt x="1316" y="620"/>
                  </a:lnTo>
                  <a:lnTo>
                    <a:pt x="1315" y="622"/>
                  </a:lnTo>
                  <a:lnTo>
                    <a:pt x="1313" y="625"/>
                  </a:lnTo>
                  <a:lnTo>
                    <a:pt x="1313" y="625"/>
                  </a:lnTo>
                  <a:lnTo>
                    <a:pt x="1315" y="630"/>
                  </a:lnTo>
                  <a:lnTo>
                    <a:pt x="1317" y="634"/>
                  </a:lnTo>
                  <a:lnTo>
                    <a:pt x="1323" y="639"/>
                  </a:lnTo>
                  <a:lnTo>
                    <a:pt x="1323" y="639"/>
                  </a:lnTo>
                  <a:lnTo>
                    <a:pt x="1323" y="644"/>
                  </a:lnTo>
                  <a:lnTo>
                    <a:pt x="1324" y="650"/>
                  </a:lnTo>
                  <a:lnTo>
                    <a:pt x="1326" y="653"/>
                  </a:lnTo>
                  <a:lnTo>
                    <a:pt x="1330" y="655"/>
                  </a:lnTo>
                  <a:lnTo>
                    <a:pt x="1330" y="655"/>
                  </a:lnTo>
                  <a:lnTo>
                    <a:pt x="1328" y="659"/>
                  </a:lnTo>
                  <a:lnTo>
                    <a:pt x="1326" y="663"/>
                  </a:lnTo>
                  <a:lnTo>
                    <a:pt x="1325" y="673"/>
                  </a:lnTo>
                  <a:lnTo>
                    <a:pt x="1324" y="684"/>
                  </a:lnTo>
                  <a:lnTo>
                    <a:pt x="1324" y="689"/>
                  </a:lnTo>
                  <a:lnTo>
                    <a:pt x="1323" y="693"/>
                  </a:lnTo>
                  <a:lnTo>
                    <a:pt x="1323" y="693"/>
                  </a:lnTo>
                  <a:lnTo>
                    <a:pt x="1321" y="694"/>
                  </a:lnTo>
                  <a:lnTo>
                    <a:pt x="1320" y="695"/>
                  </a:lnTo>
                  <a:lnTo>
                    <a:pt x="1319" y="697"/>
                  </a:lnTo>
                  <a:lnTo>
                    <a:pt x="1316" y="697"/>
                  </a:lnTo>
                  <a:lnTo>
                    <a:pt x="1316" y="697"/>
                  </a:lnTo>
                  <a:lnTo>
                    <a:pt x="1315" y="702"/>
                  </a:lnTo>
                  <a:lnTo>
                    <a:pt x="1312" y="708"/>
                  </a:lnTo>
                  <a:lnTo>
                    <a:pt x="1307" y="718"/>
                  </a:lnTo>
                  <a:lnTo>
                    <a:pt x="1295" y="737"/>
                  </a:lnTo>
                  <a:lnTo>
                    <a:pt x="1295" y="737"/>
                  </a:lnTo>
                  <a:lnTo>
                    <a:pt x="1286" y="737"/>
                  </a:lnTo>
                  <a:lnTo>
                    <a:pt x="1279" y="738"/>
                  </a:lnTo>
                  <a:lnTo>
                    <a:pt x="1276" y="739"/>
                  </a:lnTo>
                  <a:lnTo>
                    <a:pt x="1272" y="741"/>
                  </a:lnTo>
                  <a:lnTo>
                    <a:pt x="1271" y="744"/>
                  </a:lnTo>
                  <a:lnTo>
                    <a:pt x="1270" y="747"/>
                  </a:lnTo>
                  <a:lnTo>
                    <a:pt x="1270" y="747"/>
                  </a:lnTo>
                  <a:lnTo>
                    <a:pt x="1276" y="749"/>
                  </a:lnTo>
                  <a:lnTo>
                    <a:pt x="1279" y="751"/>
                  </a:lnTo>
                  <a:lnTo>
                    <a:pt x="1279" y="751"/>
                  </a:lnTo>
                  <a:lnTo>
                    <a:pt x="1276" y="761"/>
                  </a:lnTo>
                  <a:lnTo>
                    <a:pt x="1273" y="764"/>
                  </a:lnTo>
                  <a:lnTo>
                    <a:pt x="1272" y="766"/>
                  </a:lnTo>
                  <a:lnTo>
                    <a:pt x="1270" y="767"/>
                  </a:lnTo>
                  <a:lnTo>
                    <a:pt x="1270" y="767"/>
                  </a:lnTo>
                  <a:lnTo>
                    <a:pt x="1270" y="779"/>
                  </a:lnTo>
                  <a:lnTo>
                    <a:pt x="1270" y="790"/>
                  </a:lnTo>
                  <a:lnTo>
                    <a:pt x="1269" y="800"/>
                  </a:lnTo>
                  <a:lnTo>
                    <a:pt x="1266" y="807"/>
                  </a:lnTo>
                  <a:lnTo>
                    <a:pt x="1262" y="815"/>
                  </a:lnTo>
                  <a:lnTo>
                    <a:pt x="1258" y="820"/>
                  </a:lnTo>
                  <a:lnTo>
                    <a:pt x="1252" y="824"/>
                  </a:lnTo>
                  <a:lnTo>
                    <a:pt x="1244" y="827"/>
                  </a:lnTo>
                  <a:lnTo>
                    <a:pt x="1244" y="827"/>
                  </a:lnTo>
                  <a:lnTo>
                    <a:pt x="1244" y="820"/>
                  </a:lnTo>
                  <a:lnTo>
                    <a:pt x="1242" y="816"/>
                  </a:lnTo>
                  <a:lnTo>
                    <a:pt x="1242" y="816"/>
                  </a:lnTo>
                  <a:lnTo>
                    <a:pt x="1239" y="815"/>
                  </a:lnTo>
                  <a:lnTo>
                    <a:pt x="1235" y="813"/>
                  </a:lnTo>
                  <a:lnTo>
                    <a:pt x="1231" y="808"/>
                  </a:lnTo>
                  <a:lnTo>
                    <a:pt x="1227" y="803"/>
                  </a:lnTo>
                  <a:lnTo>
                    <a:pt x="1223" y="796"/>
                  </a:lnTo>
                  <a:lnTo>
                    <a:pt x="1223" y="796"/>
                  </a:lnTo>
                  <a:lnTo>
                    <a:pt x="1221" y="797"/>
                  </a:lnTo>
                  <a:lnTo>
                    <a:pt x="1219" y="800"/>
                  </a:lnTo>
                  <a:lnTo>
                    <a:pt x="1219" y="803"/>
                  </a:lnTo>
                  <a:lnTo>
                    <a:pt x="1218" y="806"/>
                  </a:lnTo>
                  <a:lnTo>
                    <a:pt x="1219" y="814"/>
                  </a:lnTo>
                  <a:lnTo>
                    <a:pt x="1219" y="821"/>
                  </a:lnTo>
                  <a:lnTo>
                    <a:pt x="1219" y="821"/>
                  </a:lnTo>
                  <a:lnTo>
                    <a:pt x="1221" y="827"/>
                  </a:lnTo>
                  <a:lnTo>
                    <a:pt x="1226" y="832"/>
                  </a:lnTo>
                  <a:lnTo>
                    <a:pt x="1235" y="840"/>
                  </a:lnTo>
                  <a:lnTo>
                    <a:pt x="1235" y="840"/>
                  </a:lnTo>
                  <a:lnTo>
                    <a:pt x="1235" y="845"/>
                  </a:lnTo>
                  <a:lnTo>
                    <a:pt x="1238" y="850"/>
                  </a:lnTo>
                  <a:lnTo>
                    <a:pt x="1241" y="858"/>
                  </a:lnTo>
                  <a:lnTo>
                    <a:pt x="1245" y="867"/>
                  </a:lnTo>
                  <a:lnTo>
                    <a:pt x="1246" y="872"/>
                  </a:lnTo>
                  <a:lnTo>
                    <a:pt x="1246" y="878"/>
                  </a:lnTo>
                  <a:lnTo>
                    <a:pt x="1246" y="878"/>
                  </a:lnTo>
                  <a:lnTo>
                    <a:pt x="1238" y="871"/>
                  </a:lnTo>
                  <a:lnTo>
                    <a:pt x="1228" y="862"/>
                  </a:lnTo>
                  <a:lnTo>
                    <a:pt x="1212" y="845"/>
                  </a:lnTo>
                  <a:lnTo>
                    <a:pt x="1212" y="845"/>
                  </a:lnTo>
                  <a:lnTo>
                    <a:pt x="1213" y="842"/>
                  </a:lnTo>
                  <a:lnTo>
                    <a:pt x="1213" y="839"/>
                  </a:lnTo>
                  <a:lnTo>
                    <a:pt x="1210" y="833"/>
                  </a:lnTo>
                  <a:lnTo>
                    <a:pt x="1208" y="829"/>
                  </a:lnTo>
                  <a:lnTo>
                    <a:pt x="1207" y="823"/>
                  </a:lnTo>
                  <a:lnTo>
                    <a:pt x="1207" y="823"/>
                  </a:lnTo>
                  <a:lnTo>
                    <a:pt x="1207" y="819"/>
                  </a:lnTo>
                  <a:lnTo>
                    <a:pt x="1208" y="816"/>
                  </a:lnTo>
                  <a:lnTo>
                    <a:pt x="1210" y="814"/>
                  </a:lnTo>
                  <a:lnTo>
                    <a:pt x="1212" y="810"/>
                  </a:lnTo>
                  <a:lnTo>
                    <a:pt x="1212" y="810"/>
                  </a:lnTo>
                  <a:lnTo>
                    <a:pt x="1210" y="804"/>
                  </a:lnTo>
                  <a:lnTo>
                    <a:pt x="1207" y="800"/>
                  </a:lnTo>
                  <a:lnTo>
                    <a:pt x="1204" y="796"/>
                  </a:lnTo>
                  <a:lnTo>
                    <a:pt x="1200" y="794"/>
                  </a:lnTo>
                  <a:lnTo>
                    <a:pt x="1200" y="794"/>
                  </a:lnTo>
                  <a:lnTo>
                    <a:pt x="1202" y="789"/>
                  </a:lnTo>
                  <a:lnTo>
                    <a:pt x="1202" y="784"/>
                  </a:lnTo>
                  <a:lnTo>
                    <a:pt x="1201" y="781"/>
                  </a:lnTo>
                  <a:lnTo>
                    <a:pt x="1203" y="778"/>
                  </a:lnTo>
                  <a:lnTo>
                    <a:pt x="1203" y="778"/>
                  </a:lnTo>
                  <a:lnTo>
                    <a:pt x="1201" y="776"/>
                  </a:lnTo>
                  <a:lnTo>
                    <a:pt x="1197" y="775"/>
                  </a:lnTo>
                  <a:lnTo>
                    <a:pt x="1190" y="775"/>
                  </a:lnTo>
                  <a:lnTo>
                    <a:pt x="1183" y="774"/>
                  </a:lnTo>
                  <a:lnTo>
                    <a:pt x="1181" y="772"/>
                  </a:lnTo>
                  <a:lnTo>
                    <a:pt x="1179" y="769"/>
                  </a:lnTo>
                  <a:lnTo>
                    <a:pt x="1179" y="769"/>
                  </a:lnTo>
                  <a:lnTo>
                    <a:pt x="1179" y="765"/>
                  </a:lnTo>
                  <a:lnTo>
                    <a:pt x="1180" y="763"/>
                  </a:lnTo>
                  <a:lnTo>
                    <a:pt x="1181" y="759"/>
                  </a:lnTo>
                  <a:lnTo>
                    <a:pt x="1181" y="756"/>
                  </a:lnTo>
                  <a:lnTo>
                    <a:pt x="1181" y="756"/>
                  </a:lnTo>
                  <a:lnTo>
                    <a:pt x="1179" y="754"/>
                  </a:lnTo>
                  <a:lnTo>
                    <a:pt x="1177" y="752"/>
                  </a:lnTo>
                  <a:lnTo>
                    <a:pt x="1174" y="745"/>
                  </a:lnTo>
                  <a:lnTo>
                    <a:pt x="1170" y="738"/>
                  </a:lnTo>
                  <a:lnTo>
                    <a:pt x="1167" y="731"/>
                  </a:lnTo>
                  <a:lnTo>
                    <a:pt x="1167" y="731"/>
                  </a:lnTo>
                  <a:lnTo>
                    <a:pt x="1162" y="733"/>
                  </a:lnTo>
                  <a:lnTo>
                    <a:pt x="1156" y="736"/>
                  </a:lnTo>
                  <a:lnTo>
                    <a:pt x="1151" y="739"/>
                  </a:lnTo>
                  <a:lnTo>
                    <a:pt x="1146" y="742"/>
                  </a:lnTo>
                  <a:lnTo>
                    <a:pt x="1146" y="742"/>
                  </a:lnTo>
                  <a:lnTo>
                    <a:pt x="1143" y="747"/>
                  </a:lnTo>
                  <a:lnTo>
                    <a:pt x="1140" y="752"/>
                  </a:lnTo>
                  <a:lnTo>
                    <a:pt x="1137" y="756"/>
                  </a:lnTo>
                  <a:lnTo>
                    <a:pt x="1136" y="759"/>
                  </a:lnTo>
                  <a:lnTo>
                    <a:pt x="1136" y="764"/>
                  </a:lnTo>
                  <a:lnTo>
                    <a:pt x="1136" y="764"/>
                  </a:lnTo>
                  <a:lnTo>
                    <a:pt x="1132" y="764"/>
                  </a:lnTo>
                  <a:lnTo>
                    <a:pt x="1131" y="765"/>
                  </a:lnTo>
                  <a:lnTo>
                    <a:pt x="1130" y="767"/>
                  </a:lnTo>
                  <a:lnTo>
                    <a:pt x="1129" y="769"/>
                  </a:lnTo>
                  <a:lnTo>
                    <a:pt x="1128" y="770"/>
                  </a:lnTo>
                  <a:lnTo>
                    <a:pt x="1126" y="770"/>
                  </a:lnTo>
                  <a:lnTo>
                    <a:pt x="1124" y="769"/>
                  </a:lnTo>
                  <a:lnTo>
                    <a:pt x="1124" y="769"/>
                  </a:lnTo>
                  <a:lnTo>
                    <a:pt x="1124" y="780"/>
                  </a:lnTo>
                  <a:lnTo>
                    <a:pt x="1124" y="780"/>
                  </a:lnTo>
                  <a:lnTo>
                    <a:pt x="1114" y="780"/>
                  </a:lnTo>
                  <a:lnTo>
                    <a:pt x="1114" y="780"/>
                  </a:lnTo>
                  <a:lnTo>
                    <a:pt x="1114" y="789"/>
                  </a:lnTo>
                  <a:lnTo>
                    <a:pt x="1114" y="795"/>
                  </a:lnTo>
                  <a:lnTo>
                    <a:pt x="1112" y="808"/>
                  </a:lnTo>
                  <a:lnTo>
                    <a:pt x="1107" y="820"/>
                  </a:lnTo>
                  <a:lnTo>
                    <a:pt x="1105" y="832"/>
                  </a:lnTo>
                  <a:lnTo>
                    <a:pt x="1105" y="832"/>
                  </a:lnTo>
                  <a:lnTo>
                    <a:pt x="1096" y="832"/>
                  </a:lnTo>
                  <a:lnTo>
                    <a:pt x="1091" y="831"/>
                  </a:lnTo>
                  <a:lnTo>
                    <a:pt x="1089" y="829"/>
                  </a:lnTo>
                  <a:lnTo>
                    <a:pt x="1089" y="829"/>
                  </a:lnTo>
                  <a:lnTo>
                    <a:pt x="1089" y="813"/>
                  </a:lnTo>
                  <a:lnTo>
                    <a:pt x="1089" y="813"/>
                  </a:lnTo>
                  <a:lnTo>
                    <a:pt x="1087" y="807"/>
                  </a:lnTo>
                  <a:lnTo>
                    <a:pt x="1084" y="802"/>
                  </a:lnTo>
                  <a:lnTo>
                    <a:pt x="1077" y="794"/>
                  </a:lnTo>
                  <a:lnTo>
                    <a:pt x="1077" y="794"/>
                  </a:lnTo>
                  <a:lnTo>
                    <a:pt x="1072" y="775"/>
                  </a:lnTo>
                  <a:lnTo>
                    <a:pt x="1067" y="766"/>
                  </a:lnTo>
                  <a:lnTo>
                    <a:pt x="1063" y="758"/>
                  </a:lnTo>
                  <a:lnTo>
                    <a:pt x="1063" y="758"/>
                  </a:lnTo>
                  <a:lnTo>
                    <a:pt x="1063" y="753"/>
                  </a:lnTo>
                  <a:lnTo>
                    <a:pt x="1062" y="749"/>
                  </a:lnTo>
                  <a:lnTo>
                    <a:pt x="1061" y="744"/>
                  </a:lnTo>
                  <a:lnTo>
                    <a:pt x="1061" y="740"/>
                  </a:lnTo>
                  <a:lnTo>
                    <a:pt x="1061" y="740"/>
                  </a:lnTo>
                  <a:lnTo>
                    <a:pt x="1058" y="738"/>
                  </a:lnTo>
                  <a:lnTo>
                    <a:pt x="1053" y="736"/>
                  </a:lnTo>
                  <a:lnTo>
                    <a:pt x="1050" y="734"/>
                  </a:lnTo>
                  <a:lnTo>
                    <a:pt x="1048" y="733"/>
                  </a:lnTo>
                  <a:lnTo>
                    <a:pt x="1047" y="731"/>
                  </a:lnTo>
                  <a:lnTo>
                    <a:pt x="1047" y="731"/>
                  </a:lnTo>
                  <a:lnTo>
                    <a:pt x="1048" y="727"/>
                  </a:lnTo>
                  <a:lnTo>
                    <a:pt x="1049" y="726"/>
                  </a:lnTo>
                  <a:lnTo>
                    <a:pt x="1051" y="726"/>
                  </a:lnTo>
                  <a:lnTo>
                    <a:pt x="1051" y="726"/>
                  </a:lnTo>
                  <a:lnTo>
                    <a:pt x="1048" y="724"/>
                  </a:lnTo>
                  <a:lnTo>
                    <a:pt x="1045" y="721"/>
                  </a:lnTo>
                  <a:lnTo>
                    <a:pt x="1039" y="716"/>
                  </a:lnTo>
                  <a:lnTo>
                    <a:pt x="1036" y="714"/>
                  </a:lnTo>
                  <a:lnTo>
                    <a:pt x="1032" y="713"/>
                  </a:lnTo>
                  <a:lnTo>
                    <a:pt x="1027" y="712"/>
                  </a:lnTo>
                  <a:lnTo>
                    <a:pt x="1022" y="713"/>
                  </a:lnTo>
                  <a:lnTo>
                    <a:pt x="1022" y="713"/>
                  </a:lnTo>
                  <a:lnTo>
                    <a:pt x="1019" y="712"/>
                  </a:lnTo>
                  <a:lnTo>
                    <a:pt x="1017" y="711"/>
                  </a:lnTo>
                  <a:lnTo>
                    <a:pt x="1014" y="707"/>
                  </a:lnTo>
                  <a:lnTo>
                    <a:pt x="1014" y="707"/>
                  </a:lnTo>
                  <a:lnTo>
                    <a:pt x="1011" y="707"/>
                  </a:lnTo>
                  <a:lnTo>
                    <a:pt x="1008" y="708"/>
                  </a:lnTo>
                  <a:lnTo>
                    <a:pt x="1003" y="712"/>
                  </a:lnTo>
                  <a:lnTo>
                    <a:pt x="998" y="714"/>
                  </a:lnTo>
                  <a:lnTo>
                    <a:pt x="995" y="715"/>
                  </a:lnTo>
                  <a:lnTo>
                    <a:pt x="991" y="715"/>
                  </a:lnTo>
                  <a:lnTo>
                    <a:pt x="991" y="715"/>
                  </a:lnTo>
                  <a:lnTo>
                    <a:pt x="991" y="710"/>
                  </a:lnTo>
                  <a:lnTo>
                    <a:pt x="990" y="707"/>
                  </a:lnTo>
                  <a:lnTo>
                    <a:pt x="988" y="704"/>
                  </a:lnTo>
                  <a:lnTo>
                    <a:pt x="987" y="702"/>
                  </a:lnTo>
                  <a:lnTo>
                    <a:pt x="987" y="702"/>
                  </a:lnTo>
                  <a:lnTo>
                    <a:pt x="983" y="702"/>
                  </a:lnTo>
                  <a:lnTo>
                    <a:pt x="978" y="701"/>
                  </a:lnTo>
                  <a:lnTo>
                    <a:pt x="976" y="700"/>
                  </a:lnTo>
                  <a:lnTo>
                    <a:pt x="973" y="699"/>
                  </a:lnTo>
                  <a:lnTo>
                    <a:pt x="970" y="694"/>
                  </a:lnTo>
                  <a:lnTo>
                    <a:pt x="967" y="689"/>
                  </a:lnTo>
                  <a:lnTo>
                    <a:pt x="961" y="676"/>
                  </a:lnTo>
                  <a:lnTo>
                    <a:pt x="958" y="671"/>
                  </a:lnTo>
                  <a:lnTo>
                    <a:pt x="955" y="666"/>
                  </a:lnTo>
                  <a:lnTo>
                    <a:pt x="955" y="666"/>
                  </a:lnTo>
                  <a:lnTo>
                    <a:pt x="949" y="669"/>
                  </a:lnTo>
                  <a:lnTo>
                    <a:pt x="945" y="672"/>
                  </a:lnTo>
                  <a:lnTo>
                    <a:pt x="945" y="672"/>
                  </a:lnTo>
                  <a:lnTo>
                    <a:pt x="947" y="673"/>
                  </a:lnTo>
                  <a:lnTo>
                    <a:pt x="948" y="675"/>
                  </a:lnTo>
                  <a:lnTo>
                    <a:pt x="949" y="678"/>
                  </a:lnTo>
                  <a:lnTo>
                    <a:pt x="952" y="681"/>
                  </a:lnTo>
                  <a:lnTo>
                    <a:pt x="953" y="682"/>
                  </a:lnTo>
                  <a:lnTo>
                    <a:pt x="957" y="682"/>
                  </a:lnTo>
                  <a:lnTo>
                    <a:pt x="957" y="682"/>
                  </a:lnTo>
                  <a:lnTo>
                    <a:pt x="957" y="688"/>
                  </a:lnTo>
                  <a:lnTo>
                    <a:pt x="957" y="691"/>
                  </a:lnTo>
                  <a:lnTo>
                    <a:pt x="960" y="698"/>
                  </a:lnTo>
                  <a:lnTo>
                    <a:pt x="963" y="703"/>
                  </a:lnTo>
                  <a:lnTo>
                    <a:pt x="964" y="706"/>
                  </a:lnTo>
                  <a:lnTo>
                    <a:pt x="965" y="710"/>
                  </a:lnTo>
                  <a:lnTo>
                    <a:pt x="965" y="710"/>
                  </a:lnTo>
                  <a:lnTo>
                    <a:pt x="969" y="706"/>
                  </a:lnTo>
                  <a:lnTo>
                    <a:pt x="973" y="705"/>
                  </a:lnTo>
                  <a:lnTo>
                    <a:pt x="978" y="704"/>
                  </a:lnTo>
                  <a:lnTo>
                    <a:pt x="984" y="704"/>
                  </a:lnTo>
                  <a:lnTo>
                    <a:pt x="984" y="704"/>
                  </a:lnTo>
                  <a:lnTo>
                    <a:pt x="984" y="710"/>
                  </a:lnTo>
                  <a:lnTo>
                    <a:pt x="985" y="714"/>
                  </a:lnTo>
                  <a:lnTo>
                    <a:pt x="987" y="717"/>
                  </a:lnTo>
                  <a:lnTo>
                    <a:pt x="989" y="720"/>
                  </a:lnTo>
                  <a:lnTo>
                    <a:pt x="994" y="726"/>
                  </a:lnTo>
                  <a:lnTo>
                    <a:pt x="997" y="728"/>
                  </a:lnTo>
                  <a:lnTo>
                    <a:pt x="998" y="731"/>
                  </a:lnTo>
                  <a:lnTo>
                    <a:pt x="998" y="731"/>
                  </a:lnTo>
                  <a:lnTo>
                    <a:pt x="998" y="734"/>
                  </a:lnTo>
                  <a:lnTo>
                    <a:pt x="997" y="738"/>
                  </a:lnTo>
                  <a:lnTo>
                    <a:pt x="994" y="741"/>
                  </a:lnTo>
                  <a:lnTo>
                    <a:pt x="991" y="746"/>
                  </a:lnTo>
                  <a:lnTo>
                    <a:pt x="991" y="750"/>
                  </a:lnTo>
                  <a:lnTo>
                    <a:pt x="991" y="753"/>
                  </a:lnTo>
                  <a:lnTo>
                    <a:pt x="991" y="753"/>
                  </a:lnTo>
                  <a:lnTo>
                    <a:pt x="985" y="756"/>
                  </a:lnTo>
                  <a:lnTo>
                    <a:pt x="980" y="761"/>
                  </a:lnTo>
                  <a:lnTo>
                    <a:pt x="974" y="764"/>
                  </a:lnTo>
                  <a:lnTo>
                    <a:pt x="968" y="767"/>
                  </a:lnTo>
                  <a:lnTo>
                    <a:pt x="968" y="767"/>
                  </a:lnTo>
                  <a:lnTo>
                    <a:pt x="967" y="767"/>
                  </a:lnTo>
                  <a:lnTo>
                    <a:pt x="965" y="768"/>
                  </a:lnTo>
                  <a:lnTo>
                    <a:pt x="965" y="771"/>
                  </a:lnTo>
                  <a:lnTo>
                    <a:pt x="965" y="776"/>
                  </a:lnTo>
                  <a:lnTo>
                    <a:pt x="964" y="777"/>
                  </a:lnTo>
                  <a:lnTo>
                    <a:pt x="963" y="778"/>
                  </a:lnTo>
                  <a:lnTo>
                    <a:pt x="963" y="778"/>
                  </a:lnTo>
                  <a:lnTo>
                    <a:pt x="957" y="779"/>
                  </a:lnTo>
                  <a:lnTo>
                    <a:pt x="950" y="781"/>
                  </a:lnTo>
                  <a:lnTo>
                    <a:pt x="939" y="788"/>
                  </a:lnTo>
                  <a:lnTo>
                    <a:pt x="929" y="794"/>
                  </a:lnTo>
                  <a:lnTo>
                    <a:pt x="917" y="800"/>
                  </a:lnTo>
                  <a:lnTo>
                    <a:pt x="917" y="800"/>
                  </a:lnTo>
                  <a:lnTo>
                    <a:pt x="913" y="795"/>
                  </a:lnTo>
                  <a:lnTo>
                    <a:pt x="910" y="791"/>
                  </a:lnTo>
                  <a:lnTo>
                    <a:pt x="907" y="781"/>
                  </a:lnTo>
                  <a:lnTo>
                    <a:pt x="904" y="770"/>
                  </a:lnTo>
                  <a:lnTo>
                    <a:pt x="900" y="762"/>
                  </a:lnTo>
                  <a:lnTo>
                    <a:pt x="900" y="762"/>
                  </a:lnTo>
                  <a:lnTo>
                    <a:pt x="894" y="752"/>
                  </a:lnTo>
                  <a:lnTo>
                    <a:pt x="888" y="742"/>
                  </a:lnTo>
                  <a:lnTo>
                    <a:pt x="882" y="732"/>
                  </a:lnTo>
                  <a:lnTo>
                    <a:pt x="875" y="724"/>
                  </a:lnTo>
                  <a:lnTo>
                    <a:pt x="875" y="724"/>
                  </a:lnTo>
                  <a:lnTo>
                    <a:pt x="875" y="720"/>
                  </a:lnTo>
                  <a:lnTo>
                    <a:pt x="875" y="718"/>
                  </a:lnTo>
                  <a:lnTo>
                    <a:pt x="873" y="711"/>
                  </a:lnTo>
                  <a:lnTo>
                    <a:pt x="870" y="704"/>
                  </a:lnTo>
                  <a:lnTo>
                    <a:pt x="866" y="699"/>
                  </a:lnTo>
                  <a:lnTo>
                    <a:pt x="866" y="699"/>
                  </a:lnTo>
                  <a:lnTo>
                    <a:pt x="865" y="700"/>
                  </a:lnTo>
                  <a:lnTo>
                    <a:pt x="865" y="701"/>
                  </a:lnTo>
                  <a:lnTo>
                    <a:pt x="866" y="706"/>
                  </a:lnTo>
                  <a:lnTo>
                    <a:pt x="867" y="714"/>
                  </a:lnTo>
                  <a:lnTo>
                    <a:pt x="866" y="720"/>
                  </a:lnTo>
                  <a:lnTo>
                    <a:pt x="866" y="720"/>
                  </a:lnTo>
                  <a:lnTo>
                    <a:pt x="869" y="726"/>
                  </a:lnTo>
                  <a:lnTo>
                    <a:pt x="872" y="729"/>
                  </a:lnTo>
                  <a:lnTo>
                    <a:pt x="877" y="732"/>
                  </a:lnTo>
                  <a:lnTo>
                    <a:pt x="880" y="737"/>
                  </a:lnTo>
                  <a:lnTo>
                    <a:pt x="880" y="737"/>
                  </a:lnTo>
                  <a:lnTo>
                    <a:pt x="879" y="743"/>
                  </a:lnTo>
                  <a:lnTo>
                    <a:pt x="880" y="749"/>
                  </a:lnTo>
                  <a:lnTo>
                    <a:pt x="881" y="753"/>
                  </a:lnTo>
                  <a:lnTo>
                    <a:pt x="883" y="755"/>
                  </a:lnTo>
                  <a:lnTo>
                    <a:pt x="886" y="758"/>
                  </a:lnTo>
                  <a:lnTo>
                    <a:pt x="888" y="762"/>
                  </a:lnTo>
                  <a:lnTo>
                    <a:pt x="890" y="766"/>
                  </a:lnTo>
                  <a:lnTo>
                    <a:pt x="890" y="772"/>
                  </a:lnTo>
                  <a:lnTo>
                    <a:pt x="890" y="772"/>
                  </a:lnTo>
                  <a:lnTo>
                    <a:pt x="896" y="779"/>
                  </a:lnTo>
                  <a:lnTo>
                    <a:pt x="903" y="787"/>
                  </a:lnTo>
                  <a:lnTo>
                    <a:pt x="905" y="791"/>
                  </a:lnTo>
                  <a:lnTo>
                    <a:pt x="908" y="795"/>
                  </a:lnTo>
                  <a:lnTo>
                    <a:pt x="909" y="801"/>
                  </a:lnTo>
                  <a:lnTo>
                    <a:pt x="910" y="807"/>
                  </a:lnTo>
                  <a:lnTo>
                    <a:pt x="910" y="807"/>
                  </a:lnTo>
                  <a:lnTo>
                    <a:pt x="931" y="807"/>
                  </a:lnTo>
                  <a:lnTo>
                    <a:pt x="931" y="807"/>
                  </a:lnTo>
                  <a:lnTo>
                    <a:pt x="934" y="807"/>
                  </a:lnTo>
                  <a:lnTo>
                    <a:pt x="936" y="806"/>
                  </a:lnTo>
                  <a:lnTo>
                    <a:pt x="939" y="803"/>
                  </a:lnTo>
                  <a:lnTo>
                    <a:pt x="944" y="800"/>
                  </a:lnTo>
                  <a:lnTo>
                    <a:pt x="946" y="800"/>
                  </a:lnTo>
                  <a:lnTo>
                    <a:pt x="949" y="800"/>
                  </a:lnTo>
                  <a:lnTo>
                    <a:pt x="949" y="800"/>
                  </a:lnTo>
                  <a:lnTo>
                    <a:pt x="951" y="802"/>
                  </a:lnTo>
                  <a:lnTo>
                    <a:pt x="953" y="805"/>
                  </a:lnTo>
                  <a:lnTo>
                    <a:pt x="953" y="813"/>
                  </a:lnTo>
                  <a:lnTo>
                    <a:pt x="953" y="821"/>
                  </a:lnTo>
                  <a:lnTo>
                    <a:pt x="951" y="829"/>
                  </a:lnTo>
                  <a:lnTo>
                    <a:pt x="951" y="829"/>
                  </a:lnTo>
                  <a:lnTo>
                    <a:pt x="935" y="857"/>
                  </a:lnTo>
                  <a:lnTo>
                    <a:pt x="919" y="886"/>
                  </a:lnTo>
                  <a:lnTo>
                    <a:pt x="919" y="886"/>
                  </a:lnTo>
                  <a:lnTo>
                    <a:pt x="911" y="893"/>
                  </a:lnTo>
                  <a:lnTo>
                    <a:pt x="903" y="899"/>
                  </a:lnTo>
                  <a:lnTo>
                    <a:pt x="903" y="899"/>
                  </a:lnTo>
                  <a:lnTo>
                    <a:pt x="898" y="919"/>
                  </a:lnTo>
                  <a:lnTo>
                    <a:pt x="892" y="935"/>
                  </a:lnTo>
                  <a:lnTo>
                    <a:pt x="892" y="935"/>
                  </a:lnTo>
                  <a:lnTo>
                    <a:pt x="894" y="953"/>
                  </a:lnTo>
                  <a:lnTo>
                    <a:pt x="894" y="973"/>
                  </a:lnTo>
                  <a:lnTo>
                    <a:pt x="894" y="993"/>
                  </a:lnTo>
                  <a:lnTo>
                    <a:pt x="892" y="1011"/>
                  </a:lnTo>
                  <a:lnTo>
                    <a:pt x="892" y="1011"/>
                  </a:lnTo>
                  <a:lnTo>
                    <a:pt x="885" y="1015"/>
                  </a:lnTo>
                  <a:lnTo>
                    <a:pt x="880" y="1021"/>
                  </a:lnTo>
                  <a:lnTo>
                    <a:pt x="874" y="1027"/>
                  </a:lnTo>
                  <a:lnTo>
                    <a:pt x="871" y="1035"/>
                  </a:lnTo>
                  <a:lnTo>
                    <a:pt x="868" y="1042"/>
                  </a:lnTo>
                  <a:lnTo>
                    <a:pt x="866" y="1052"/>
                  </a:lnTo>
                  <a:lnTo>
                    <a:pt x="865" y="1062"/>
                  </a:lnTo>
                  <a:lnTo>
                    <a:pt x="864" y="1073"/>
                  </a:lnTo>
                  <a:lnTo>
                    <a:pt x="864" y="1073"/>
                  </a:lnTo>
                  <a:lnTo>
                    <a:pt x="858" y="1073"/>
                  </a:lnTo>
                  <a:lnTo>
                    <a:pt x="855" y="1074"/>
                  </a:lnTo>
                  <a:lnTo>
                    <a:pt x="849" y="1079"/>
                  </a:lnTo>
                  <a:lnTo>
                    <a:pt x="849" y="1079"/>
                  </a:lnTo>
                  <a:lnTo>
                    <a:pt x="849" y="1086"/>
                  </a:lnTo>
                  <a:lnTo>
                    <a:pt x="848" y="1091"/>
                  </a:lnTo>
                  <a:lnTo>
                    <a:pt x="847" y="1097"/>
                  </a:lnTo>
                  <a:lnTo>
                    <a:pt x="847" y="1103"/>
                  </a:lnTo>
                  <a:lnTo>
                    <a:pt x="847" y="1103"/>
                  </a:lnTo>
                  <a:lnTo>
                    <a:pt x="841" y="1110"/>
                  </a:lnTo>
                  <a:lnTo>
                    <a:pt x="834" y="1116"/>
                  </a:lnTo>
                  <a:lnTo>
                    <a:pt x="830" y="1126"/>
                  </a:lnTo>
                  <a:lnTo>
                    <a:pt x="827" y="1136"/>
                  </a:lnTo>
                  <a:lnTo>
                    <a:pt x="827" y="1136"/>
                  </a:lnTo>
                  <a:lnTo>
                    <a:pt x="819" y="1138"/>
                  </a:lnTo>
                  <a:lnTo>
                    <a:pt x="813" y="1141"/>
                  </a:lnTo>
                  <a:lnTo>
                    <a:pt x="801" y="1148"/>
                  </a:lnTo>
                  <a:lnTo>
                    <a:pt x="788" y="1154"/>
                  </a:lnTo>
                  <a:lnTo>
                    <a:pt x="781" y="1156"/>
                  </a:lnTo>
                  <a:lnTo>
                    <a:pt x="774" y="1157"/>
                  </a:lnTo>
                  <a:lnTo>
                    <a:pt x="774" y="1157"/>
                  </a:lnTo>
                  <a:lnTo>
                    <a:pt x="769" y="1152"/>
                  </a:lnTo>
                  <a:lnTo>
                    <a:pt x="767" y="1145"/>
                  </a:lnTo>
                  <a:lnTo>
                    <a:pt x="763" y="1130"/>
                  </a:lnTo>
                  <a:lnTo>
                    <a:pt x="758" y="1116"/>
                  </a:lnTo>
                  <a:lnTo>
                    <a:pt x="755" y="1109"/>
                  </a:lnTo>
                  <a:lnTo>
                    <a:pt x="752" y="1103"/>
                  </a:lnTo>
                  <a:lnTo>
                    <a:pt x="752" y="1103"/>
                  </a:lnTo>
                  <a:lnTo>
                    <a:pt x="752" y="1079"/>
                  </a:lnTo>
                  <a:lnTo>
                    <a:pt x="752" y="1079"/>
                  </a:lnTo>
                  <a:lnTo>
                    <a:pt x="749" y="1066"/>
                  </a:lnTo>
                  <a:lnTo>
                    <a:pt x="744" y="1054"/>
                  </a:lnTo>
                  <a:lnTo>
                    <a:pt x="738" y="1045"/>
                  </a:lnTo>
                  <a:lnTo>
                    <a:pt x="731" y="1036"/>
                  </a:lnTo>
                  <a:lnTo>
                    <a:pt x="731" y="1036"/>
                  </a:lnTo>
                  <a:lnTo>
                    <a:pt x="734" y="1024"/>
                  </a:lnTo>
                  <a:lnTo>
                    <a:pt x="736" y="1012"/>
                  </a:lnTo>
                  <a:lnTo>
                    <a:pt x="738" y="1000"/>
                  </a:lnTo>
                  <a:lnTo>
                    <a:pt x="739" y="995"/>
                  </a:lnTo>
                  <a:lnTo>
                    <a:pt x="741" y="989"/>
                  </a:lnTo>
                  <a:lnTo>
                    <a:pt x="741" y="989"/>
                  </a:lnTo>
                  <a:lnTo>
                    <a:pt x="738" y="969"/>
                  </a:lnTo>
                  <a:lnTo>
                    <a:pt x="734" y="959"/>
                  </a:lnTo>
                  <a:lnTo>
                    <a:pt x="733" y="955"/>
                  </a:lnTo>
                  <a:lnTo>
                    <a:pt x="731" y="951"/>
                  </a:lnTo>
                  <a:lnTo>
                    <a:pt x="731" y="951"/>
                  </a:lnTo>
                  <a:lnTo>
                    <a:pt x="732" y="945"/>
                  </a:lnTo>
                  <a:lnTo>
                    <a:pt x="731" y="938"/>
                  </a:lnTo>
                  <a:lnTo>
                    <a:pt x="730" y="933"/>
                  </a:lnTo>
                  <a:lnTo>
                    <a:pt x="728" y="927"/>
                  </a:lnTo>
                  <a:lnTo>
                    <a:pt x="723" y="918"/>
                  </a:lnTo>
                  <a:lnTo>
                    <a:pt x="717" y="908"/>
                  </a:lnTo>
                  <a:lnTo>
                    <a:pt x="717" y="908"/>
                  </a:lnTo>
                  <a:lnTo>
                    <a:pt x="718" y="895"/>
                  </a:lnTo>
                  <a:lnTo>
                    <a:pt x="720" y="884"/>
                  </a:lnTo>
                  <a:lnTo>
                    <a:pt x="723" y="873"/>
                  </a:lnTo>
                  <a:lnTo>
                    <a:pt x="723" y="867"/>
                  </a:lnTo>
                  <a:lnTo>
                    <a:pt x="721" y="859"/>
                  </a:lnTo>
                  <a:lnTo>
                    <a:pt x="721" y="859"/>
                  </a:lnTo>
                  <a:lnTo>
                    <a:pt x="717" y="858"/>
                  </a:lnTo>
                  <a:lnTo>
                    <a:pt x="714" y="860"/>
                  </a:lnTo>
                  <a:lnTo>
                    <a:pt x="708" y="865"/>
                  </a:lnTo>
                  <a:lnTo>
                    <a:pt x="708" y="865"/>
                  </a:lnTo>
                  <a:lnTo>
                    <a:pt x="703" y="862"/>
                  </a:lnTo>
                  <a:lnTo>
                    <a:pt x="698" y="860"/>
                  </a:lnTo>
                  <a:lnTo>
                    <a:pt x="692" y="859"/>
                  </a:lnTo>
                  <a:lnTo>
                    <a:pt x="685" y="859"/>
                  </a:lnTo>
                  <a:lnTo>
                    <a:pt x="685" y="859"/>
                  </a:lnTo>
                  <a:lnTo>
                    <a:pt x="684" y="858"/>
                  </a:lnTo>
                  <a:lnTo>
                    <a:pt x="684" y="857"/>
                  </a:lnTo>
                  <a:lnTo>
                    <a:pt x="682" y="853"/>
                  </a:lnTo>
                  <a:lnTo>
                    <a:pt x="682" y="849"/>
                  </a:lnTo>
                  <a:lnTo>
                    <a:pt x="681" y="848"/>
                  </a:lnTo>
                  <a:lnTo>
                    <a:pt x="680" y="848"/>
                  </a:lnTo>
                  <a:lnTo>
                    <a:pt x="680" y="848"/>
                  </a:lnTo>
                  <a:lnTo>
                    <a:pt x="677" y="848"/>
                  </a:lnTo>
                  <a:lnTo>
                    <a:pt x="675" y="849"/>
                  </a:lnTo>
                  <a:lnTo>
                    <a:pt x="673" y="850"/>
                  </a:lnTo>
                  <a:lnTo>
                    <a:pt x="672" y="853"/>
                  </a:lnTo>
                  <a:lnTo>
                    <a:pt x="669" y="858"/>
                  </a:lnTo>
                  <a:lnTo>
                    <a:pt x="666" y="861"/>
                  </a:lnTo>
                  <a:lnTo>
                    <a:pt x="666" y="861"/>
                  </a:lnTo>
                  <a:lnTo>
                    <a:pt x="649" y="861"/>
                  </a:lnTo>
                  <a:lnTo>
                    <a:pt x="641" y="862"/>
                  </a:lnTo>
                  <a:lnTo>
                    <a:pt x="634" y="865"/>
                  </a:lnTo>
                  <a:lnTo>
                    <a:pt x="634" y="865"/>
                  </a:lnTo>
                  <a:lnTo>
                    <a:pt x="628" y="864"/>
                  </a:lnTo>
                  <a:lnTo>
                    <a:pt x="624" y="861"/>
                  </a:lnTo>
                  <a:lnTo>
                    <a:pt x="616" y="855"/>
                  </a:lnTo>
                  <a:lnTo>
                    <a:pt x="609" y="848"/>
                  </a:lnTo>
                  <a:lnTo>
                    <a:pt x="601" y="843"/>
                  </a:lnTo>
                  <a:lnTo>
                    <a:pt x="601" y="843"/>
                  </a:lnTo>
                  <a:lnTo>
                    <a:pt x="598" y="832"/>
                  </a:lnTo>
                  <a:lnTo>
                    <a:pt x="594" y="822"/>
                  </a:lnTo>
                  <a:lnTo>
                    <a:pt x="588" y="813"/>
                  </a:lnTo>
                  <a:lnTo>
                    <a:pt x="583" y="805"/>
                  </a:lnTo>
                  <a:lnTo>
                    <a:pt x="583" y="805"/>
                  </a:lnTo>
                  <a:lnTo>
                    <a:pt x="583" y="734"/>
                  </a:lnTo>
                  <a:lnTo>
                    <a:pt x="583" y="734"/>
                  </a:lnTo>
                  <a:lnTo>
                    <a:pt x="587" y="727"/>
                  </a:lnTo>
                  <a:lnTo>
                    <a:pt x="590" y="719"/>
                  </a:lnTo>
                  <a:lnTo>
                    <a:pt x="594" y="710"/>
                  </a:lnTo>
                  <a:lnTo>
                    <a:pt x="595" y="699"/>
                  </a:lnTo>
                  <a:lnTo>
                    <a:pt x="595" y="699"/>
                  </a:lnTo>
                  <a:lnTo>
                    <a:pt x="599" y="693"/>
                  </a:lnTo>
                  <a:lnTo>
                    <a:pt x="605" y="688"/>
                  </a:lnTo>
                  <a:lnTo>
                    <a:pt x="611" y="682"/>
                  </a:lnTo>
                  <a:lnTo>
                    <a:pt x="615" y="677"/>
                  </a:lnTo>
                  <a:lnTo>
                    <a:pt x="615" y="677"/>
                  </a:lnTo>
                  <a:lnTo>
                    <a:pt x="617" y="673"/>
                  </a:lnTo>
                  <a:lnTo>
                    <a:pt x="618" y="668"/>
                  </a:lnTo>
                  <a:lnTo>
                    <a:pt x="620" y="657"/>
                  </a:lnTo>
                  <a:lnTo>
                    <a:pt x="621" y="647"/>
                  </a:lnTo>
                  <a:lnTo>
                    <a:pt x="623" y="641"/>
                  </a:lnTo>
                  <a:lnTo>
                    <a:pt x="625" y="637"/>
                  </a:lnTo>
                  <a:lnTo>
                    <a:pt x="625" y="637"/>
                  </a:lnTo>
                  <a:lnTo>
                    <a:pt x="634" y="630"/>
                  </a:lnTo>
                  <a:lnTo>
                    <a:pt x="638" y="626"/>
                  </a:lnTo>
                  <a:lnTo>
                    <a:pt x="640" y="624"/>
                  </a:lnTo>
                  <a:lnTo>
                    <a:pt x="641" y="621"/>
                  </a:lnTo>
                  <a:lnTo>
                    <a:pt x="641" y="621"/>
                  </a:lnTo>
                  <a:lnTo>
                    <a:pt x="646" y="621"/>
                  </a:lnTo>
                  <a:lnTo>
                    <a:pt x="650" y="622"/>
                  </a:lnTo>
                  <a:lnTo>
                    <a:pt x="653" y="625"/>
                  </a:lnTo>
                  <a:lnTo>
                    <a:pt x="654" y="628"/>
                  </a:lnTo>
                  <a:lnTo>
                    <a:pt x="654" y="628"/>
                  </a:lnTo>
                  <a:lnTo>
                    <a:pt x="659" y="625"/>
                  </a:lnTo>
                  <a:lnTo>
                    <a:pt x="663" y="622"/>
                  </a:lnTo>
                  <a:lnTo>
                    <a:pt x="667" y="620"/>
                  </a:lnTo>
                  <a:lnTo>
                    <a:pt x="673" y="618"/>
                  </a:lnTo>
                  <a:lnTo>
                    <a:pt x="686" y="617"/>
                  </a:lnTo>
                  <a:lnTo>
                    <a:pt x="699" y="617"/>
                  </a:lnTo>
                  <a:lnTo>
                    <a:pt x="699" y="617"/>
                  </a:lnTo>
                  <a:lnTo>
                    <a:pt x="706" y="614"/>
                  </a:lnTo>
                  <a:lnTo>
                    <a:pt x="715" y="611"/>
                  </a:lnTo>
                  <a:lnTo>
                    <a:pt x="724" y="610"/>
                  </a:lnTo>
                  <a:lnTo>
                    <a:pt x="733" y="610"/>
                  </a:lnTo>
                  <a:lnTo>
                    <a:pt x="733" y="610"/>
                  </a:lnTo>
                  <a:lnTo>
                    <a:pt x="736" y="612"/>
                  </a:lnTo>
                  <a:lnTo>
                    <a:pt x="736" y="616"/>
                  </a:lnTo>
                  <a:lnTo>
                    <a:pt x="734" y="618"/>
                  </a:lnTo>
                  <a:lnTo>
                    <a:pt x="731" y="621"/>
                  </a:lnTo>
                  <a:lnTo>
                    <a:pt x="731" y="621"/>
                  </a:lnTo>
                  <a:lnTo>
                    <a:pt x="736" y="626"/>
                  </a:lnTo>
                  <a:lnTo>
                    <a:pt x="737" y="630"/>
                  </a:lnTo>
                  <a:lnTo>
                    <a:pt x="736" y="637"/>
                  </a:lnTo>
                  <a:lnTo>
                    <a:pt x="736" y="637"/>
                  </a:lnTo>
                  <a:lnTo>
                    <a:pt x="740" y="641"/>
                  </a:lnTo>
                  <a:lnTo>
                    <a:pt x="745" y="644"/>
                  </a:lnTo>
                  <a:lnTo>
                    <a:pt x="756" y="650"/>
                  </a:lnTo>
                  <a:lnTo>
                    <a:pt x="768" y="655"/>
                  </a:lnTo>
                  <a:lnTo>
                    <a:pt x="774" y="660"/>
                  </a:lnTo>
                  <a:lnTo>
                    <a:pt x="778" y="664"/>
                  </a:lnTo>
                  <a:lnTo>
                    <a:pt x="778" y="664"/>
                  </a:lnTo>
                  <a:lnTo>
                    <a:pt x="780" y="662"/>
                  </a:lnTo>
                  <a:lnTo>
                    <a:pt x="781" y="660"/>
                  </a:lnTo>
                  <a:lnTo>
                    <a:pt x="783" y="655"/>
                  </a:lnTo>
                  <a:lnTo>
                    <a:pt x="785" y="650"/>
                  </a:lnTo>
                  <a:lnTo>
                    <a:pt x="788" y="649"/>
                  </a:lnTo>
                  <a:lnTo>
                    <a:pt x="790" y="648"/>
                  </a:lnTo>
                  <a:lnTo>
                    <a:pt x="790" y="648"/>
                  </a:lnTo>
                  <a:lnTo>
                    <a:pt x="806" y="649"/>
                  </a:lnTo>
                  <a:lnTo>
                    <a:pt x="821" y="650"/>
                  </a:lnTo>
                  <a:lnTo>
                    <a:pt x="836" y="653"/>
                  </a:lnTo>
                  <a:lnTo>
                    <a:pt x="849" y="659"/>
                  </a:lnTo>
                  <a:lnTo>
                    <a:pt x="849" y="659"/>
                  </a:lnTo>
                  <a:lnTo>
                    <a:pt x="853" y="656"/>
                  </a:lnTo>
                  <a:lnTo>
                    <a:pt x="855" y="654"/>
                  </a:lnTo>
                  <a:lnTo>
                    <a:pt x="856" y="651"/>
                  </a:lnTo>
                  <a:lnTo>
                    <a:pt x="857" y="647"/>
                  </a:lnTo>
                  <a:lnTo>
                    <a:pt x="858" y="639"/>
                  </a:lnTo>
                  <a:lnTo>
                    <a:pt x="859" y="636"/>
                  </a:lnTo>
                  <a:lnTo>
                    <a:pt x="861" y="634"/>
                  </a:lnTo>
                  <a:lnTo>
                    <a:pt x="861" y="634"/>
                  </a:lnTo>
                  <a:lnTo>
                    <a:pt x="861" y="617"/>
                  </a:lnTo>
                  <a:lnTo>
                    <a:pt x="861" y="617"/>
                  </a:lnTo>
                  <a:lnTo>
                    <a:pt x="858" y="617"/>
                  </a:lnTo>
                  <a:lnTo>
                    <a:pt x="856" y="618"/>
                  </a:lnTo>
                  <a:lnTo>
                    <a:pt x="855" y="621"/>
                  </a:lnTo>
                  <a:lnTo>
                    <a:pt x="855" y="624"/>
                  </a:lnTo>
                  <a:lnTo>
                    <a:pt x="854" y="629"/>
                  </a:lnTo>
                  <a:lnTo>
                    <a:pt x="853" y="630"/>
                  </a:lnTo>
                  <a:lnTo>
                    <a:pt x="849" y="631"/>
                  </a:lnTo>
                  <a:lnTo>
                    <a:pt x="849" y="631"/>
                  </a:lnTo>
                  <a:lnTo>
                    <a:pt x="846" y="630"/>
                  </a:lnTo>
                  <a:lnTo>
                    <a:pt x="845" y="629"/>
                  </a:lnTo>
                  <a:lnTo>
                    <a:pt x="845" y="628"/>
                  </a:lnTo>
                  <a:lnTo>
                    <a:pt x="846" y="626"/>
                  </a:lnTo>
                  <a:lnTo>
                    <a:pt x="847" y="622"/>
                  </a:lnTo>
                  <a:lnTo>
                    <a:pt x="847" y="620"/>
                  </a:lnTo>
                  <a:lnTo>
                    <a:pt x="845" y="617"/>
                  </a:lnTo>
                  <a:lnTo>
                    <a:pt x="845" y="617"/>
                  </a:lnTo>
                  <a:lnTo>
                    <a:pt x="839" y="621"/>
                  </a:lnTo>
                  <a:lnTo>
                    <a:pt x="831" y="622"/>
                  </a:lnTo>
                  <a:lnTo>
                    <a:pt x="827" y="622"/>
                  </a:lnTo>
                  <a:lnTo>
                    <a:pt x="822" y="621"/>
                  </a:lnTo>
                  <a:lnTo>
                    <a:pt x="818" y="620"/>
                  </a:lnTo>
                  <a:lnTo>
                    <a:pt x="815" y="617"/>
                  </a:lnTo>
                  <a:lnTo>
                    <a:pt x="815" y="617"/>
                  </a:lnTo>
                  <a:lnTo>
                    <a:pt x="813" y="614"/>
                  </a:lnTo>
                  <a:lnTo>
                    <a:pt x="811" y="611"/>
                  </a:lnTo>
                  <a:lnTo>
                    <a:pt x="810" y="608"/>
                  </a:lnTo>
                  <a:lnTo>
                    <a:pt x="809" y="607"/>
                  </a:lnTo>
                  <a:lnTo>
                    <a:pt x="808" y="607"/>
                  </a:lnTo>
                  <a:lnTo>
                    <a:pt x="808" y="607"/>
                  </a:lnTo>
                  <a:lnTo>
                    <a:pt x="808" y="600"/>
                  </a:lnTo>
                  <a:lnTo>
                    <a:pt x="809" y="596"/>
                  </a:lnTo>
                  <a:lnTo>
                    <a:pt x="809" y="591"/>
                  </a:lnTo>
                  <a:lnTo>
                    <a:pt x="810" y="585"/>
                  </a:lnTo>
                  <a:lnTo>
                    <a:pt x="810" y="585"/>
                  </a:lnTo>
                  <a:lnTo>
                    <a:pt x="803" y="585"/>
                  </a:lnTo>
                  <a:lnTo>
                    <a:pt x="803" y="585"/>
                  </a:lnTo>
                  <a:lnTo>
                    <a:pt x="802" y="589"/>
                  </a:lnTo>
                  <a:lnTo>
                    <a:pt x="801" y="592"/>
                  </a:lnTo>
                  <a:lnTo>
                    <a:pt x="801" y="601"/>
                  </a:lnTo>
                  <a:lnTo>
                    <a:pt x="802" y="610"/>
                  </a:lnTo>
                  <a:lnTo>
                    <a:pt x="802" y="614"/>
                  </a:lnTo>
                  <a:lnTo>
                    <a:pt x="801" y="617"/>
                  </a:lnTo>
                  <a:lnTo>
                    <a:pt x="801" y="617"/>
                  </a:lnTo>
                  <a:lnTo>
                    <a:pt x="806" y="617"/>
                  </a:lnTo>
                  <a:lnTo>
                    <a:pt x="810" y="618"/>
                  </a:lnTo>
                  <a:lnTo>
                    <a:pt x="811" y="621"/>
                  </a:lnTo>
                  <a:lnTo>
                    <a:pt x="813" y="622"/>
                  </a:lnTo>
                  <a:lnTo>
                    <a:pt x="813" y="628"/>
                  </a:lnTo>
                  <a:lnTo>
                    <a:pt x="813" y="628"/>
                  </a:lnTo>
                  <a:lnTo>
                    <a:pt x="810" y="626"/>
                  </a:lnTo>
                  <a:lnTo>
                    <a:pt x="808" y="626"/>
                  </a:lnTo>
                  <a:lnTo>
                    <a:pt x="804" y="625"/>
                  </a:lnTo>
                  <a:lnTo>
                    <a:pt x="801" y="624"/>
                  </a:lnTo>
                  <a:lnTo>
                    <a:pt x="800" y="623"/>
                  </a:lnTo>
                  <a:lnTo>
                    <a:pt x="798" y="621"/>
                  </a:lnTo>
                  <a:lnTo>
                    <a:pt x="798" y="621"/>
                  </a:lnTo>
                  <a:lnTo>
                    <a:pt x="801" y="620"/>
                  </a:lnTo>
                  <a:lnTo>
                    <a:pt x="801" y="618"/>
                  </a:lnTo>
                  <a:lnTo>
                    <a:pt x="801" y="617"/>
                  </a:lnTo>
                  <a:lnTo>
                    <a:pt x="801" y="617"/>
                  </a:lnTo>
                  <a:lnTo>
                    <a:pt x="792" y="617"/>
                  </a:lnTo>
                  <a:lnTo>
                    <a:pt x="788" y="616"/>
                  </a:lnTo>
                  <a:lnTo>
                    <a:pt x="784" y="615"/>
                  </a:lnTo>
                  <a:lnTo>
                    <a:pt x="784" y="615"/>
                  </a:lnTo>
                  <a:lnTo>
                    <a:pt x="784" y="598"/>
                  </a:lnTo>
                  <a:lnTo>
                    <a:pt x="784" y="598"/>
                  </a:lnTo>
                  <a:lnTo>
                    <a:pt x="784" y="596"/>
                  </a:lnTo>
                  <a:lnTo>
                    <a:pt x="783" y="592"/>
                  </a:lnTo>
                  <a:lnTo>
                    <a:pt x="780" y="587"/>
                  </a:lnTo>
                  <a:lnTo>
                    <a:pt x="780" y="587"/>
                  </a:lnTo>
                  <a:lnTo>
                    <a:pt x="778" y="582"/>
                  </a:lnTo>
                  <a:lnTo>
                    <a:pt x="776" y="577"/>
                  </a:lnTo>
                  <a:lnTo>
                    <a:pt x="776" y="577"/>
                  </a:lnTo>
                  <a:lnTo>
                    <a:pt x="769" y="569"/>
                  </a:lnTo>
                  <a:lnTo>
                    <a:pt x="762" y="562"/>
                  </a:lnTo>
                  <a:lnTo>
                    <a:pt x="754" y="556"/>
                  </a:lnTo>
                  <a:lnTo>
                    <a:pt x="751" y="551"/>
                  </a:lnTo>
                  <a:lnTo>
                    <a:pt x="747" y="547"/>
                  </a:lnTo>
                  <a:lnTo>
                    <a:pt x="747" y="547"/>
                  </a:lnTo>
                  <a:lnTo>
                    <a:pt x="746" y="550"/>
                  </a:lnTo>
                  <a:lnTo>
                    <a:pt x="746" y="554"/>
                  </a:lnTo>
                  <a:lnTo>
                    <a:pt x="746" y="557"/>
                  </a:lnTo>
                  <a:lnTo>
                    <a:pt x="747" y="560"/>
                  </a:lnTo>
                  <a:lnTo>
                    <a:pt x="752" y="564"/>
                  </a:lnTo>
                  <a:lnTo>
                    <a:pt x="756" y="569"/>
                  </a:lnTo>
                  <a:lnTo>
                    <a:pt x="767" y="576"/>
                  </a:lnTo>
                  <a:lnTo>
                    <a:pt x="772" y="581"/>
                  </a:lnTo>
                  <a:lnTo>
                    <a:pt x="776" y="585"/>
                  </a:lnTo>
                  <a:lnTo>
                    <a:pt x="776" y="585"/>
                  </a:lnTo>
                  <a:lnTo>
                    <a:pt x="774" y="587"/>
                  </a:lnTo>
                  <a:lnTo>
                    <a:pt x="772" y="587"/>
                  </a:lnTo>
                  <a:lnTo>
                    <a:pt x="770" y="585"/>
                  </a:lnTo>
                  <a:lnTo>
                    <a:pt x="767" y="583"/>
                  </a:lnTo>
                  <a:lnTo>
                    <a:pt x="765" y="583"/>
                  </a:lnTo>
                  <a:lnTo>
                    <a:pt x="764" y="585"/>
                  </a:lnTo>
                  <a:lnTo>
                    <a:pt x="764" y="585"/>
                  </a:lnTo>
                  <a:lnTo>
                    <a:pt x="765" y="587"/>
                  </a:lnTo>
                  <a:lnTo>
                    <a:pt x="767" y="588"/>
                  </a:lnTo>
                  <a:lnTo>
                    <a:pt x="768" y="590"/>
                  </a:lnTo>
                  <a:lnTo>
                    <a:pt x="768" y="594"/>
                  </a:lnTo>
                  <a:lnTo>
                    <a:pt x="768" y="594"/>
                  </a:lnTo>
                  <a:lnTo>
                    <a:pt x="764" y="596"/>
                  </a:lnTo>
                  <a:lnTo>
                    <a:pt x="761" y="600"/>
                  </a:lnTo>
                  <a:lnTo>
                    <a:pt x="758" y="602"/>
                  </a:lnTo>
                  <a:lnTo>
                    <a:pt x="757" y="604"/>
                  </a:lnTo>
                  <a:lnTo>
                    <a:pt x="757" y="608"/>
                  </a:lnTo>
                  <a:lnTo>
                    <a:pt x="757" y="612"/>
                  </a:lnTo>
                  <a:lnTo>
                    <a:pt x="757" y="612"/>
                  </a:lnTo>
                  <a:lnTo>
                    <a:pt x="754" y="609"/>
                  </a:lnTo>
                  <a:lnTo>
                    <a:pt x="750" y="607"/>
                  </a:lnTo>
                  <a:lnTo>
                    <a:pt x="746" y="603"/>
                  </a:lnTo>
                  <a:lnTo>
                    <a:pt x="745" y="601"/>
                  </a:lnTo>
                  <a:lnTo>
                    <a:pt x="745" y="598"/>
                  </a:lnTo>
                  <a:lnTo>
                    <a:pt x="745" y="598"/>
                  </a:lnTo>
                  <a:lnTo>
                    <a:pt x="750" y="599"/>
                  </a:lnTo>
                  <a:lnTo>
                    <a:pt x="753" y="598"/>
                  </a:lnTo>
                  <a:lnTo>
                    <a:pt x="756" y="597"/>
                  </a:lnTo>
                  <a:lnTo>
                    <a:pt x="757" y="594"/>
                  </a:lnTo>
                  <a:lnTo>
                    <a:pt x="757" y="594"/>
                  </a:lnTo>
                  <a:lnTo>
                    <a:pt x="754" y="586"/>
                  </a:lnTo>
                  <a:lnTo>
                    <a:pt x="750" y="581"/>
                  </a:lnTo>
                  <a:lnTo>
                    <a:pt x="743" y="578"/>
                  </a:lnTo>
                  <a:lnTo>
                    <a:pt x="736" y="577"/>
                  </a:lnTo>
                  <a:lnTo>
                    <a:pt x="736" y="577"/>
                  </a:lnTo>
                  <a:lnTo>
                    <a:pt x="734" y="574"/>
                  </a:lnTo>
                  <a:lnTo>
                    <a:pt x="733" y="571"/>
                  </a:lnTo>
                  <a:lnTo>
                    <a:pt x="732" y="568"/>
                  </a:lnTo>
                  <a:lnTo>
                    <a:pt x="729" y="565"/>
                  </a:lnTo>
                  <a:lnTo>
                    <a:pt x="729" y="565"/>
                  </a:lnTo>
                  <a:lnTo>
                    <a:pt x="729" y="571"/>
                  </a:lnTo>
                  <a:lnTo>
                    <a:pt x="729" y="576"/>
                  </a:lnTo>
                  <a:lnTo>
                    <a:pt x="730" y="586"/>
                  </a:lnTo>
                  <a:lnTo>
                    <a:pt x="730" y="589"/>
                  </a:lnTo>
                  <a:lnTo>
                    <a:pt x="729" y="592"/>
                  </a:lnTo>
                  <a:lnTo>
                    <a:pt x="727" y="595"/>
                  </a:lnTo>
                  <a:lnTo>
                    <a:pt x="721" y="596"/>
                  </a:lnTo>
                  <a:lnTo>
                    <a:pt x="721" y="596"/>
                  </a:lnTo>
                  <a:lnTo>
                    <a:pt x="719" y="585"/>
                  </a:lnTo>
                  <a:lnTo>
                    <a:pt x="718" y="574"/>
                  </a:lnTo>
                  <a:lnTo>
                    <a:pt x="719" y="564"/>
                  </a:lnTo>
                  <a:lnTo>
                    <a:pt x="720" y="559"/>
                  </a:lnTo>
                  <a:lnTo>
                    <a:pt x="721" y="554"/>
                  </a:lnTo>
                  <a:lnTo>
                    <a:pt x="721" y="554"/>
                  </a:lnTo>
                  <a:lnTo>
                    <a:pt x="716" y="557"/>
                  </a:lnTo>
                  <a:lnTo>
                    <a:pt x="711" y="559"/>
                  </a:lnTo>
                  <a:lnTo>
                    <a:pt x="707" y="560"/>
                  </a:lnTo>
                  <a:lnTo>
                    <a:pt x="705" y="560"/>
                  </a:lnTo>
                  <a:lnTo>
                    <a:pt x="702" y="560"/>
                  </a:lnTo>
                  <a:lnTo>
                    <a:pt x="699" y="558"/>
                  </a:lnTo>
                  <a:lnTo>
                    <a:pt x="699" y="558"/>
                  </a:lnTo>
                  <a:lnTo>
                    <a:pt x="694" y="559"/>
                  </a:lnTo>
                  <a:lnTo>
                    <a:pt x="692" y="561"/>
                  </a:lnTo>
                  <a:lnTo>
                    <a:pt x="689" y="564"/>
                  </a:lnTo>
                  <a:lnTo>
                    <a:pt x="688" y="568"/>
                  </a:lnTo>
                  <a:lnTo>
                    <a:pt x="684" y="575"/>
                  </a:lnTo>
                  <a:lnTo>
                    <a:pt x="681" y="577"/>
                  </a:lnTo>
                  <a:lnTo>
                    <a:pt x="678" y="579"/>
                  </a:lnTo>
                  <a:lnTo>
                    <a:pt x="678" y="579"/>
                  </a:lnTo>
                  <a:lnTo>
                    <a:pt x="678" y="586"/>
                  </a:lnTo>
                  <a:lnTo>
                    <a:pt x="677" y="591"/>
                  </a:lnTo>
                  <a:lnTo>
                    <a:pt x="676" y="597"/>
                  </a:lnTo>
                  <a:lnTo>
                    <a:pt x="675" y="601"/>
                  </a:lnTo>
                  <a:lnTo>
                    <a:pt x="671" y="610"/>
                  </a:lnTo>
                  <a:lnTo>
                    <a:pt x="666" y="617"/>
                  </a:lnTo>
                  <a:lnTo>
                    <a:pt x="666" y="617"/>
                  </a:lnTo>
                  <a:lnTo>
                    <a:pt x="661" y="614"/>
                  </a:lnTo>
                  <a:lnTo>
                    <a:pt x="657" y="613"/>
                  </a:lnTo>
                  <a:lnTo>
                    <a:pt x="653" y="614"/>
                  </a:lnTo>
                  <a:lnTo>
                    <a:pt x="648" y="617"/>
                  </a:lnTo>
                  <a:lnTo>
                    <a:pt x="648" y="617"/>
                  </a:lnTo>
                  <a:lnTo>
                    <a:pt x="643" y="615"/>
                  </a:lnTo>
                  <a:lnTo>
                    <a:pt x="639" y="613"/>
                  </a:lnTo>
                  <a:lnTo>
                    <a:pt x="634" y="612"/>
                  </a:lnTo>
                  <a:lnTo>
                    <a:pt x="630" y="611"/>
                  </a:lnTo>
                  <a:lnTo>
                    <a:pt x="627" y="612"/>
                  </a:lnTo>
                  <a:lnTo>
                    <a:pt x="627" y="612"/>
                  </a:lnTo>
                  <a:lnTo>
                    <a:pt x="627" y="604"/>
                  </a:lnTo>
                  <a:lnTo>
                    <a:pt x="626" y="598"/>
                  </a:lnTo>
                  <a:lnTo>
                    <a:pt x="624" y="592"/>
                  </a:lnTo>
                  <a:lnTo>
                    <a:pt x="623" y="587"/>
                  </a:lnTo>
                  <a:lnTo>
                    <a:pt x="623" y="587"/>
                  </a:lnTo>
                  <a:lnTo>
                    <a:pt x="625" y="587"/>
                  </a:lnTo>
                  <a:lnTo>
                    <a:pt x="627" y="584"/>
                  </a:lnTo>
                  <a:lnTo>
                    <a:pt x="627" y="581"/>
                  </a:lnTo>
                  <a:lnTo>
                    <a:pt x="627" y="576"/>
                  </a:lnTo>
                  <a:lnTo>
                    <a:pt x="626" y="566"/>
                  </a:lnTo>
                  <a:lnTo>
                    <a:pt x="626" y="562"/>
                  </a:lnTo>
                  <a:lnTo>
                    <a:pt x="627" y="558"/>
                  </a:lnTo>
                  <a:lnTo>
                    <a:pt x="627" y="558"/>
                  </a:lnTo>
                  <a:lnTo>
                    <a:pt x="631" y="558"/>
                  </a:lnTo>
                  <a:lnTo>
                    <a:pt x="637" y="558"/>
                  </a:lnTo>
                  <a:lnTo>
                    <a:pt x="646" y="557"/>
                  </a:lnTo>
                  <a:lnTo>
                    <a:pt x="653" y="556"/>
                  </a:lnTo>
                  <a:lnTo>
                    <a:pt x="657" y="556"/>
                  </a:lnTo>
                  <a:lnTo>
                    <a:pt x="662" y="558"/>
                  </a:lnTo>
                  <a:lnTo>
                    <a:pt x="662" y="558"/>
                  </a:lnTo>
                  <a:lnTo>
                    <a:pt x="664" y="557"/>
                  </a:lnTo>
                  <a:lnTo>
                    <a:pt x="666" y="553"/>
                  </a:lnTo>
                  <a:lnTo>
                    <a:pt x="668" y="547"/>
                  </a:lnTo>
                  <a:lnTo>
                    <a:pt x="668" y="547"/>
                  </a:lnTo>
                  <a:lnTo>
                    <a:pt x="668" y="543"/>
                  </a:lnTo>
                  <a:lnTo>
                    <a:pt x="667" y="540"/>
                  </a:lnTo>
                  <a:lnTo>
                    <a:pt x="664" y="536"/>
                  </a:lnTo>
                  <a:lnTo>
                    <a:pt x="661" y="532"/>
                  </a:lnTo>
                  <a:lnTo>
                    <a:pt x="660" y="530"/>
                  </a:lnTo>
                  <a:lnTo>
                    <a:pt x="660" y="525"/>
                  </a:lnTo>
                  <a:lnTo>
                    <a:pt x="660" y="525"/>
                  </a:lnTo>
                  <a:lnTo>
                    <a:pt x="650" y="525"/>
                  </a:lnTo>
                  <a:lnTo>
                    <a:pt x="646" y="524"/>
                  </a:lnTo>
                  <a:lnTo>
                    <a:pt x="643" y="522"/>
                  </a:lnTo>
                  <a:lnTo>
                    <a:pt x="643" y="522"/>
                  </a:lnTo>
                  <a:lnTo>
                    <a:pt x="643" y="520"/>
                  </a:lnTo>
                  <a:lnTo>
                    <a:pt x="644" y="518"/>
                  </a:lnTo>
                  <a:lnTo>
                    <a:pt x="647" y="514"/>
                  </a:lnTo>
                  <a:lnTo>
                    <a:pt x="651" y="512"/>
                  </a:lnTo>
                  <a:lnTo>
                    <a:pt x="654" y="511"/>
                  </a:lnTo>
                  <a:lnTo>
                    <a:pt x="654" y="511"/>
                  </a:lnTo>
                  <a:lnTo>
                    <a:pt x="659" y="508"/>
                  </a:lnTo>
                  <a:lnTo>
                    <a:pt x="663" y="505"/>
                  </a:lnTo>
                  <a:lnTo>
                    <a:pt x="667" y="501"/>
                  </a:lnTo>
                  <a:lnTo>
                    <a:pt x="669" y="500"/>
                  </a:lnTo>
                  <a:lnTo>
                    <a:pt x="674" y="500"/>
                  </a:lnTo>
                  <a:lnTo>
                    <a:pt x="674" y="500"/>
                  </a:lnTo>
                  <a:lnTo>
                    <a:pt x="675" y="499"/>
                  </a:lnTo>
                  <a:lnTo>
                    <a:pt x="676" y="495"/>
                  </a:lnTo>
                  <a:lnTo>
                    <a:pt x="676" y="495"/>
                  </a:lnTo>
                  <a:lnTo>
                    <a:pt x="665" y="495"/>
                  </a:lnTo>
                  <a:lnTo>
                    <a:pt x="656" y="496"/>
                  </a:lnTo>
                  <a:lnTo>
                    <a:pt x="638" y="498"/>
                  </a:lnTo>
                  <a:lnTo>
                    <a:pt x="638" y="498"/>
                  </a:lnTo>
                  <a:lnTo>
                    <a:pt x="639" y="495"/>
                  </a:lnTo>
                  <a:lnTo>
                    <a:pt x="639" y="494"/>
                  </a:lnTo>
                  <a:lnTo>
                    <a:pt x="641" y="493"/>
                  </a:lnTo>
                  <a:lnTo>
                    <a:pt x="642" y="492"/>
                  </a:lnTo>
                  <a:lnTo>
                    <a:pt x="647" y="491"/>
                  </a:lnTo>
                  <a:lnTo>
                    <a:pt x="650" y="489"/>
                  </a:lnTo>
                  <a:lnTo>
                    <a:pt x="650" y="489"/>
                  </a:lnTo>
                  <a:lnTo>
                    <a:pt x="648" y="485"/>
                  </a:lnTo>
                  <a:lnTo>
                    <a:pt x="646" y="480"/>
                  </a:lnTo>
                  <a:lnTo>
                    <a:pt x="644" y="473"/>
                  </a:lnTo>
                  <a:lnTo>
                    <a:pt x="646" y="466"/>
                  </a:lnTo>
                  <a:lnTo>
                    <a:pt x="646" y="466"/>
                  </a:lnTo>
                  <a:lnTo>
                    <a:pt x="647" y="467"/>
                  </a:lnTo>
                  <a:lnTo>
                    <a:pt x="649" y="467"/>
                  </a:lnTo>
                  <a:lnTo>
                    <a:pt x="651" y="467"/>
                  </a:lnTo>
                  <a:lnTo>
                    <a:pt x="653" y="466"/>
                  </a:lnTo>
                  <a:lnTo>
                    <a:pt x="654" y="463"/>
                  </a:lnTo>
                  <a:lnTo>
                    <a:pt x="656" y="461"/>
                  </a:lnTo>
                  <a:lnTo>
                    <a:pt x="657" y="458"/>
                  </a:lnTo>
                  <a:lnTo>
                    <a:pt x="657" y="455"/>
                  </a:lnTo>
                  <a:lnTo>
                    <a:pt x="657" y="455"/>
                  </a:lnTo>
                  <a:lnTo>
                    <a:pt x="652" y="453"/>
                  </a:lnTo>
                  <a:lnTo>
                    <a:pt x="646" y="449"/>
                  </a:lnTo>
                  <a:lnTo>
                    <a:pt x="646" y="449"/>
                  </a:lnTo>
                  <a:lnTo>
                    <a:pt x="646" y="440"/>
                  </a:lnTo>
                  <a:lnTo>
                    <a:pt x="647" y="432"/>
                  </a:lnTo>
                  <a:lnTo>
                    <a:pt x="648" y="423"/>
                  </a:lnTo>
                  <a:lnTo>
                    <a:pt x="648" y="414"/>
                  </a:lnTo>
                  <a:lnTo>
                    <a:pt x="648" y="414"/>
                  </a:lnTo>
                  <a:lnTo>
                    <a:pt x="656" y="410"/>
                  </a:lnTo>
                  <a:lnTo>
                    <a:pt x="661" y="408"/>
                  </a:lnTo>
                  <a:lnTo>
                    <a:pt x="666" y="408"/>
                  </a:lnTo>
                  <a:lnTo>
                    <a:pt x="666" y="408"/>
                  </a:lnTo>
                  <a:lnTo>
                    <a:pt x="666" y="412"/>
                  </a:lnTo>
                  <a:lnTo>
                    <a:pt x="664" y="416"/>
                  </a:lnTo>
                  <a:lnTo>
                    <a:pt x="660" y="419"/>
                  </a:lnTo>
                  <a:lnTo>
                    <a:pt x="660" y="419"/>
                  </a:lnTo>
                  <a:lnTo>
                    <a:pt x="662" y="422"/>
                  </a:lnTo>
                  <a:lnTo>
                    <a:pt x="664" y="423"/>
                  </a:lnTo>
                  <a:lnTo>
                    <a:pt x="668" y="428"/>
                  </a:lnTo>
                  <a:lnTo>
                    <a:pt x="668" y="428"/>
                  </a:lnTo>
                  <a:lnTo>
                    <a:pt x="666" y="432"/>
                  </a:lnTo>
                  <a:lnTo>
                    <a:pt x="666" y="436"/>
                  </a:lnTo>
                  <a:lnTo>
                    <a:pt x="668" y="440"/>
                  </a:lnTo>
                  <a:lnTo>
                    <a:pt x="671" y="443"/>
                  </a:lnTo>
                  <a:lnTo>
                    <a:pt x="673" y="446"/>
                  </a:lnTo>
                  <a:lnTo>
                    <a:pt x="675" y="450"/>
                  </a:lnTo>
                  <a:lnTo>
                    <a:pt x="676" y="455"/>
                  </a:lnTo>
                  <a:lnTo>
                    <a:pt x="676" y="460"/>
                  </a:lnTo>
                  <a:lnTo>
                    <a:pt x="676" y="460"/>
                  </a:lnTo>
                  <a:lnTo>
                    <a:pt x="678" y="462"/>
                  </a:lnTo>
                  <a:lnTo>
                    <a:pt x="680" y="465"/>
                  </a:lnTo>
                  <a:lnTo>
                    <a:pt x="685" y="468"/>
                  </a:lnTo>
                  <a:lnTo>
                    <a:pt x="685" y="468"/>
                  </a:lnTo>
                  <a:lnTo>
                    <a:pt x="682" y="471"/>
                  </a:lnTo>
                  <a:lnTo>
                    <a:pt x="680" y="474"/>
                  </a:lnTo>
                  <a:lnTo>
                    <a:pt x="678" y="481"/>
                  </a:lnTo>
                  <a:lnTo>
                    <a:pt x="676" y="495"/>
                  </a:lnTo>
                  <a:lnTo>
                    <a:pt x="676" y="495"/>
                  </a:lnTo>
                  <a:lnTo>
                    <a:pt x="679" y="495"/>
                  </a:lnTo>
                  <a:lnTo>
                    <a:pt x="681" y="494"/>
                  </a:lnTo>
                  <a:lnTo>
                    <a:pt x="682" y="491"/>
                  </a:lnTo>
                  <a:lnTo>
                    <a:pt x="682" y="487"/>
                  </a:lnTo>
                  <a:lnTo>
                    <a:pt x="684" y="484"/>
                  </a:lnTo>
                  <a:lnTo>
                    <a:pt x="686" y="482"/>
                  </a:lnTo>
                  <a:lnTo>
                    <a:pt x="688" y="481"/>
                  </a:lnTo>
                  <a:lnTo>
                    <a:pt x="692" y="482"/>
                  </a:lnTo>
                  <a:lnTo>
                    <a:pt x="692" y="482"/>
                  </a:lnTo>
                  <a:lnTo>
                    <a:pt x="691" y="475"/>
                  </a:lnTo>
                  <a:lnTo>
                    <a:pt x="692" y="472"/>
                  </a:lnTo>
                  <a:lnTo>
                    <a:pt x="697" y="466"/>
                  </a:lnTo>
                  <a:lnTo>
                    <a:pt x="697" y="466"/>
                  </a:lnTo>
                  <a:lnTo>
                    <a:pt x="702" y="465"/>
                  </a:lnTo>
                  <a:lnTo>
                    <a:pt x="706" y="462"/>
                  </a:lnTo>
                  <a:lnTo>
                    <a:pt x="712" y="460"/>
                  </a:lnTo>
                  <a:lnTo>
                    <a:pt x="717" y="460"/>
                  </a:lnTo>
                  <a:lnTo>
                    <a:pt x="717" y="460"/>
                  </a:lnTo>
                  <a:lnTo>
                    <a:pt x="717" y="454"/>
                  </a:lnTo>
                  <a:lnTo>
                    <a:pt x="716" y="451"/>
                  </a:lnTo>
                  <a:lnTo>
                    <a:pt x="713" y="451"/>
                  </a:lnTo>
                  <a:lnTo>
                    <a:pt x="713" y="451"/>
                  </a:lnTo>
                  <a:lnTo>
                    <a:pt x="714" y="447"/>
                  </a:lnTo>
                  <a:lnTo>
                    <a:pt x="715" y="443"/>
                  </a:lnTo>
                  <a:lnTo>
                    <a:pt x="721" y="433"/>
                  </a:lnTo>
                  <a:lnTo>
                    <a:pt x="721" y="433"/>
                  </a:lnTo>
                  <a:lnTo>
                    <a:pt x="720" y="431"/>
                  </a:lnTo>
                  <a:lnTo>
                    <a:pt x="718" y="430"/>
                  </a:lnTo>
                  <a:lnTo>
                    <a:pt x="712" y="430"/>
                  </a:lnTo>
                  <a:lnTo>
                    <a:pt x="706" y="429"/>
                  </a:lnTo>
                  <a:lnTo>
                    <a:pt x="705" y="427"/>
                  </a:lnTo>
                  <a:lnTo>
                    <a:pt x="703" y="424"/>
                  </a:lnTo>
                  <a:lnTo>
                    <a:pt x="703" y="424"/>
                  </a:lnTo>
                  <a:lnTo>
                    <a:pt x="704" y="416"/>
                  </a:lnTo>
                  <a:lnTo>
                    <a:pt x="703" y="407"/>
                  </a:lnTo>
                  <a:lnTo>
                    <a:pt x="702" y="401"/>
                  </a:lnTo>
                  <a:lnTo>
                    <a:pt x="699" y="395"/>
                  </a:lnTo>
                  <a:lnTo>
                    <a:pt x="699" y="395"/>
                  </a:lnTo>
                  <a:lnTo>
                    <a:pt x="702" y="385"/>
                  </a:lnTo>
                  <a:lnTo>
                    <a:pt x="705" y="376"/>
                  </a:lnTo>
                  <a:lnTo>
                    <a:pt x="707" y="371"/>
                  </a:lnTo>
                  <a:lnTo>
                    <a:pt x="711" y="368"/>
                  </a:lnTo>
                  <a:lnTo>
                    <a:pt x="715" y="366"/>
                  </a:lnTo>
                  <a:lnTo>
                    <a:pt x="719" y="365"/>
                  </a:lnTo>
                  <a:lnTo>
                    <a:pt x="719" y="365"/>
                  </a:lnTo>
                  <a:lnTo>
                    <a:pt x="719" y="354"/>
                  </a:lnTo>
                  <a:lnTo>
                    <a:pt x="719" y="354"/>
                  </a:lnTo>
                  <a:lnTo>
                    <a:pt x="724" y="355"/>
                  </a:lnTo>
                  <a:lnTo>
                    <a:pt x="726" y="355"/>
                  </a:lnTo>
                  <a:lnTo>
                    <a:pt x="727" y="357"/>
                  </a:lnTo>
                  <a:lnTo>
                    <a:pt x="727" y="357"/>
                  </a:lnTo>
                  <a:lnTo>
                    <a:pt x="731" y="351"/>
                  </a:lnTo>
                  <a:lnTo>
                    <a:pt x="736" y="344"/>
                  </a:lnTo>
                  <a:lnTo>
                    <a:pt x="738" y="335"/>
                  </a:lnTo>
                  <a:lnTo>
                    <a:pt x="741" y="327"/>
                  </a:lnTo>
                  <a:lnTo>
                    <a:pt x="741" y="327"/>
                  </a:lnTo>
                  <a:lnTo>
                    <a:pt x="755" y="314"/>
                  </a:lnTo>
                  <a:lnTo>
                    <a:pt x="762" y="307"/>
                  </a:lnTo>
                  <a:lnTo>
                    <a:pt x="768" y="300"/>
                  </a:lnTo>
                  <a:lnTo>
                    <a:pt x="768" y="300"/>
                  </a:lnTo>
                  <a:lnTo>
                    <a:pt x="771" y="300"/>
                  </a:lnTo>
                  <a:lnTo>
                    <a:pt x="774" y="299"/>
                  </a:lnTo>
                  <a:lnTo>
                    <a:pt x="775" y="299"/>
                  </a:lnTo>
                  <a:lnTo>
                    <a:pt x="776" y="300"/>
                  </a:lnTo>
                  <a:lnTo>
                    <a:pt x="776" y="300"/>
                  </a:lnTo>
                  <a:lnTo>
                    <a:pt x="794" y="283"/>
                  </a:lnTo>
                  <a:lnTo>
                    <a:pt x="794" y="283"/>
                  </a:lnTo>
                  <a:lnTo>
                    <a:pt x="815" y="283"/>
                  </a:lnTo>
                  <a:lnTo>
                    <a:pt x="815" y="283"/>
                  </a:lnTo>
                  <a:lnTo>
                    <a:pt x="818" y="287"/>
                  </a:lnTo>
                  <a:lnTo>
                    <a:pt x="821" y="291"/>
                  </a:lnTo>
                  <a:lnTo>
                    <a:pt x="827" y="300"/>
                  </a:lnTo>
                  <a:lnTo>
                    <a:pt x="827" y="300"/>
                  </a:lnTo>
                  <a:lnTo>
                    <a:pt x="832" y="301"/>
                  </a:lnTo>
                  <a:lnTo>
                    <a:pt x="837" y="303"/>
                  </a:lnTo>
                  <a:lnTo>
                    <a:pt x="842" y="306"/>
                  </a:lnTo>
                  <a:lnTo>
                    <a:pt x="845" y="311"/>
                  </a:lnTo>
                  <a:lnTo>
                    <a:pt x="845" y="311"/>
                  </a:lnTo>
                  <a:lnTo>
                    <a:pt x="850" y="312"/>
                  </a:lnTo>
                  <a:lnTo>
                    <a:pt x="856" y="313"/>
                  </a:lnTo>
                  <a:lnTo>
                    <a:pt x="862" y="315"/>
                  </a:lnTo>
                  <a:lnTo>
                    <a:pt x="867" y="318"/>
                  </a:lnTo>
                  <a:lnTo>
                    <a:pt x="871" y="322"/>
                  </a:lnTo>
                  <a:lnTo>
                    <a:pt x="873" y="327"/>
                  </a:lnTo>
                  <a:lnTo>
                    <a:pt x="874" y="332"/>
                  </a:lnTo>
                  <a:lnTo>
                    <a:pt x="873" y="338"/>
                  </a:lnTo>
                  <a:lnTo>
                    <a:pt x="873" y="338"/>
                  </a:lnTo>
                  <a:lnTo>
                    <a:pt x="878" y="338"/>
                  </a:lnTo>
                  <a:lnTo>
                    <a:pt x="881" y="337"/>
                  </a:lnTo>
                  <a:lnTo>
                    <a:pt x="883" y="334"/>
                  </a:lnTo>
                  <a:lnTo>
                    <a:pt x="885" y="331"/>
                  </a:lnTo>
                  <a:lnTo>
                    <a:pt x="886" y="327"/>
                  </a:lnTo>
                  <a:lnTo>
                    <a:pt x="886" y="321"/>
                  </a:lnTo>
                  <a:lnTo>
                    <a:pt x="887" y="311"/>
                  </a:lnTo>
                  <a:lnTo>
                    <a:pt x="887" y="311"/>
                  </a:lnTo>
                  <a:lnTo>
                    <a:pt x="890" y="313"/>
                  </a:lnTo>
                  <a:lnTo>
                    <a:pt x="893" y="314"/>
                  </a:lnTo>
                  <a:lnTo>
                    <a:pt x="900" y="314"/>
                  </a:lnTo>
                  <a:lnTo>
                    <a:pt x="900" y="314"/>
                  </a:lnTo>
                  <a:lnTo>
                    <a:pt x="900" y="330"/>
                  </a:lnTo>
                  <a:lnTo>
                    <a:pt x="900" y="330"/>
                  </a:lnTo>
                  <a:lnTo>
                    <a:pt x="905" y="328"/>
                  </a:lnTo>
                  <a:lnTo>
                    <a:pt x="908" y="326"/>
                  </a:lnTo>
                  <a:lnTo>
                    <a:pt x="916" y="320"/>
                  </a:lnTo>
                  <a:lnTo>
                    <a:pt x="921" y="315"/>
                  </a:lnTo>
                  <a:lnTo>
                    <a:pt x="929" y="311"/>
                  </a:lnTo>
                  <a:lnTo>
                    <a:pt x="929" y="311"/>
                  </a:lnTo>
                  <a:lnTo>
                    <a:pt x="938" y="311"/>
                  </a:lnTo>
                  <a:lnTo>
                    <a:pt x="948" y="311"/>
                  </a:lnTo>
                  <a:lnTo>
                    <a:pt x="956" y="309"/>
                  </a:lnTo>
                  <a:lnTo>
                    <a:pt x="963" y="311"/>
                  </a:lnTo>
                  <a:lnTo>
                    <a:pt x="963" y="311"/>
                  </a:lnTo>
                  <a:lnTo>
                    <a:pt x="963" y="307"/>
                  </a:lnTo>
                  <a:lnTo>
                    <a:pt x="962" y="305"/>
                  </a:lnTo>
                  <a:lnTo>
                    <a:pt x="961" y="304"/>
                  </a:lnTo>
                  <a:lnTo>
                    <a:pt x="959" y="303"/>
                  </a:lnTo>
                  <a:lnTo>
                    <a:pt x="956" y="302"/>
                  </a:lnTo>
                  <a:lnTo>
                    <a:pt x="955" y="301"/>
                  </a:lnTo>
                  <a:lnTo>
                    <a:pt x="953" y="299"/>
                  </a:lnTo>
                  <a:lnTo>
                    <a:pt x="955" y="294"/>
                  </a:lnTo>
                  <a:lnTo>
                    <a:pt x="955" y="294"/>
                  </a:lnTo>
                  <a:lnTo>
                    <a:pt x="963" y="295"/>
                  </a:lnTo>
                  <a:lnTo>
                    <a:pt x="970" y="298"/>
                  </a:lnTo>
                  <a:lnTo>
                    <a:pt x="975" y="300"/>
                  </a:lnTo>
                  <a:lnTo>
                    <a:pt x="984" y="300"/>
                  </a:lnTo>
                  <a:lnTo>
                    <a:pt x="984" y="300"/>
                  </a:lnTo>
                  <a:lnTo>
                    <a:pt x="997" y="286"/>
                  </a:lnTo>
                  <a:lnTo>
                    <a:pt x="1002" y="278"/>
                  </a:lnTo>
                  <a:lnTo>
                    <a:pt x="1008" y="270"/>
                  </a:lnTo>
                  <a:lnTo>
                    <a:pt x="1008" y="270"/>
                  </a:lnTo>
                  <a:lnTo>
                    <a:pt x="1011" y="269"/>
                  </a:lnTo>
                  <a:lnTo>
                    <a:pt x="1014" y="269"/>
                  </a:lnTo>
                  <a:lnTo>
                    <a:pt x="1015" y="270"/>
                  </a:lnTo>
                  <a:lnTo>
                    <a:pt x="1017" y="273"/>
                  </a:lnTo>
                  <a:lnTo>
                    <a:pt x="1020" y="277"/>
                  </a:lnTo>
                  <a:lnTo>
                    <a:pt x="1022" y="281"/>
                  </a:lnTo>
                  <a:lnTo>
                    <a:pt x="1022" y="281"/>
                  </a:lnTo>
                  <a:lnTo>
                    <a:pt x="1025" y="281"/>
                  </a:lnTo>
                  <a:lnTo>
                    <a:pt x="1026" y="281"/>
                  </a:lnTo>
                  <a:lnTo>
                    <a:pt x="1028" y="279"/>
                  </a:lnTo>
                  <a:lnTo>
                    <a:pt x="1028" y="277"/>
                  </a:lnTo>
                  <a:lnTo>
                    <a:pt x="1030" y="274"/>
                  </a:lnTo>
                  <a:lnTo>
                    <a:pt x="1033" y="273"/>
                  </a:lnTo>
                  <a:lnTo>
                    <a:pt x="1035" y="273"/>
                  </a:lnTo>
                  <a:lnTo>
                    <a:pt x="1035" y="273"/>
                  </a:lnTo>
                  <a:lnTo>
                    <a:pt x="1035" y="282"/>
                  </a:lnTo>
                  <a:lnTo>
                    <a:pt x="1036" y="286"/>
                  </a:lnTo>
                  <a:lnTo>
                    <a:pt x="1038" y="289"/>
                  </a:lnTo>
                  <a:lnTo>
                    <a:pt x="1038" y="289"/>
                  </a:lnTo>
                  <a:lnTo>
                    <a:pt x="1039" y="289"/>
                  </a:lnTo>
                  <a:lnTo>
                    <a:pt x="1041" y="288"/>
                  </a:lnTo>
                  <a:lnTo>
                    <a:pt x="1042" y="283"/>
                  </a:lnTo>
                  <a:lnTo>
                    <a:pt x="1042" y="273"/>
                  </a:lnTo>
                  <a:lnTo>
                    <a:pt x="1042" y="273"/>
                  </a:lnTo>
                  <a:lnTo>
                    <a:pt x="1047" y="273"/>
                  </a:lnTo>
                  <a:lnTo>
                    <a:pt x="1050" y="274"/>
                  </a:lnTo>
                  <a:lnTo>
                    <a:pt x="1053" y="275"/>
                  </a:lnTo>
                  <a:lnTo>
                    <a:pt x="1055" y="276"/>
                  </a:lnTo>
                  <a:lnTo>
                    <a:pt x="1060" y="280"/>
                  </a:lnTo>
                  <a:lnTo>
                    <a:pt x="1063" y="282"/>
                  </a:lnTo>
                  <a:lnTo>
                    <a:pt x="1065" y="283"/>
                  </a:lnTo>
                  <a:lnTo>
                    <a:pt x="1065" y="283"/>
                  </a:lnTo>
                  <a:lnTo>
                    <a:pt x="1065" y="280"/>
                  </a:lnTo>
                  <a:lnTo>
                    <a:pt x="1064" y="277"/>
                  </a:lnTo>
                  <a:lnTo>
                    <a:pt x="1063" y="276"/>
                  </a:lnTo>
                  <a:lnTo>
                    <a:pt x="1061" y="275"/>
                  </a:lnTo>
                  <a:lnTo>
                    <a:pt x="1056" y="273"/>
                  </a:lnTo>
                  <a:lnTo>
                    <a:pt x="1054" y="270"/>
                  </a:lnTo>
                  <a:lnTo>
                    <a:pt x="1054" y="267"/>
                  </a:lnTo>
                  <a:lnTo>
                    <a:pt x="1054" y="267"/>
                  </a:lnTo>
                  <a:lnTo>
                    <a:pt x="1053" y="264"/>
                  </a:lnTo>
                  <a:lnTo>
                    <a:pt x="1054" y="263"/>
                  </a:lnTo>
                  <a:lnTo>
                    <a:pt x="1056" y="262"/>
                  </a:lnTo>
                  <a:lnTo>
                    <a:pt x="1059" y="262"/>
                  </a:lnTo>
                  <a:lnTo>
                    <a:pt x="1063" y="262"/>
                  </a:lnTo>
                  <a:lnTo>
                    <a:pt x="1067" y="262"/>
                  </a:lnTo>
                  <a:lnTo>
                    <a:pt x="1067" y="262"/>
                  </a:lnTo>
                  <a:lnTo>
                    <a:pt x="1070" y="262"/>
                  </a:lnTo>
                  <a:lnTo>
                    <a:pt x="1071" y="260"/>
                  </a:lnTo>
                  <a:lnTo>
                    <a:pt x="1073" y="256"/>
                  </a:lnTo>
                  <a:lnTo>
                    <a:pt x="1073" y="252"/>
                  </a:lnTo>
                  <a:lnTo>
                    <a:pt x="1075" y="249"/>
                  </a:lnTo>
                  <a:lnTo>
                    <a:pt x="1075" y="249"/>
                  </a:lnTo>
                  <a:lnTo>
                    <a:pt x="1079" y="248"/>
                  </a:lnTo>
                  <a:lnTo>
                    <a:pt x="1084" y="245"/>
                  </a:lnTo>
                  <a:lnTo>
                    <a:pt x="1089" y="240"/>
                  </a:lnTo>
                  <a:lnTo>
                    <a:pt x="1089" y="240"/>
                  </a:lnTo>
                  <a:lnTo>
                    <a:pt x="1098" y="240"/>
                  </a:lnTo>
                  <a:lnTo>
                    <a:pt x="1105" y="238"/>
                  </a:lnTo>
                  <a:lnTo>
                    <a:pt x="1112" y="235"/>
                  </a:lnTo>
                  <a:lnTo>
                    <a:pt x="1116" y="229"/>
                  </a:lnTo>
                  <a:lnTo>
                    <a:pt x="1116" y="229"/>
                  </a:lnTo>
                  <a:lnTo>
                    <a:pt x="1119" y="229"/>
                  </a:lnTo>
                  <a:lnTo>
                    <a:pt x="1120" y="229"/>
                  </a:lnTo>
                  <a:lnTo>
                    <a:pt x="1123" y="232"/>
                  </a:lnTo>
                  <a:lnTo>
                    <a:pt x="1124" y="236"/>
                  </a:lnTo>
                  <a:lnTo>
                    <a:pt x="1125" y="237"/>
                  </a:lnTo>
                  <a:lnTo>
                    <a:pt x="1126" y="238"/>
                  </a:lnTo>
                  <a:lnTo>
                    <a:pt x="1126" y="238"/>
                  </a:lnTo>
                  <a:lnTo>
                    <a:pt x="1128" y="237"/>
                  </a:lnTo>
                  <a:lnTo>
                    <a:pt x="1130" y="236"/>
                  </a:lnTo>
                  <a:lnTo>
                    <a:pt x="1132" y="232"/>
                  </a:lnTo>
                  <a:lnTo>
                    <a:pt x="1135" y="230"/>
                  </a:lnTo>
                  <a:lnTo>
                    <a:pt x="1136" y="229"/>
                  </a:lnTo>
                  <a:lnTo>
                    <a:pt x="1139" y="228"/>
                  </a:lnTo>
                  <a:lnTo>
                    <a:pt x="1142" y="229"/>
                  </a:lnTo>
                  <a:lnTo>
                    <a:pt x="1142" y="229"/>
                  </a:lnTo>
                  <a:lnTo>
                    <a:pt x="1142" y="223"/>
                  </a:lnTo>
                  <a:lnTo>
                    <a:pt x="1143" y="217"/>
                  </a:lnTo>
                  <a:lnTo>
                    <a:pt x="1145" y="213"/>
                  </a:lnTo>
                  <a:lnTo>
                    <a:pt x="1149" y="210"/>
                  </a:lnTo>
                  <a:lnTo>
                    <a:pt x="1149" y="210"/>
                  </a:lnTo>
                  <a:lnTo>
                    <a:pt x="1152" y="210"/>
                  </a:lnTo>
                  <a:lnTo>
                    <a:pt x="1154" y="211"/>
                  </a:lnTo>
                  <a:lnTo>
                    <a:pt x="1157" y="214"/>
                  </a:lnTo>
                  <a:lnTo>
                    <a:pt x="1159" y="218"/>
                  </a:lnTo>
                  <a:lnTo>
                    <a:pt x="1161" y="219"/>
                  </a:lnTo>
                  <a:lnTo>
                    <a:pt x="1163" y="222"/>
                  </a:lnTo>
                  <a:lnTo>
                    <a:pt x="1163" y="222"/>
                  </a:lnTo>
                  <a:lnTo>
                    <a:pt x="1178" y="222"/>
                  </a:lnTo>
                  <a:lnTo>
                    <a:pt x="1184" y="221"/>
                  </a:lnTo>
                  <a:lnTo>
                    <a:pt x="1191" y="218"/>
                  </a:lnTo>
                  <a:lnTo>
                    <a:pt x="1191" y="218"/>
                  </a:lnTo>
                  <a:lnTo>
                    <a:pt x="1194" y="224"/>
                  </a:lnTo>
                  <a:lnTo>
                    <a:pt x="1197" y="228"/>
                  </a:lnTo>
                  <a:lnTo>
                    <a:pt x="1202" y="232"/>
                  </a:lnTo>
                  <a:lnTo>
                    <a:pt x="1205" y="238"/>
                  </a:lnTo>
                  <a:lnTo>
                    <a:pt x="1205" y="238"/>
                  </a:lnTo>
                  <a:lnTo>
                    <a:pt x="1204" y="242"/>
                  </a:lnTo>
                  <a:lnTo>
                    <a:pt x="1202" y="245"/>
                  </a:lnTo>
                  <a:lnTo>
                    <a:pt x="1200" y="250"/>
                  </a:lnTo>
                  <a:lnTo>
                    <a:pt x="1197" y="254"/>
                  </a:lnTo>
                  <a:lnTo>
                    <a:pt x="1197" y="254"/>
                  </a:lnTo>
                  <a:lnTo>
                    <a:pt x="1202" y="253"/>
                  </a:lnTo>
                  <a:lnTo>
                    <a:pt x="1206" y="253"/>
                  </a:lnTo>
                  <a:lnTo>
                    <a:pt x="1212" y="255"/>
                  </a:lnTo>
                  <a:lnTo>
                    <a:pt x="1217" y="257"/>
                  </a:lnTo>
                  <a:lnTo>
                    <a:pt x="1221" y="260"/>
                  </a:lnTo>
                  <a:lnTo>
                    <a:pt x="1221" y="260"/>
                  </a:lnTo>
                  <a:lnTo>
                    <a:pt x="1226" y="259"/>
                  </a:lnTo>
                  <a:lnTo>
                    <a:pt x="1228" y="259"/>
                  </a:lnTo>
                  <a:lnTo>
                    <a:pt x="1230" y="260"/>
                  </a:lnTo>
                  <a:lnTo>
                    <a:pt x="1230" y="260"/>
                  </a:lnTo>
                  <a:lnTo>
                    <a:pt x="1239" y="263"/>
                  </a:lnTo>
                  <a:lnTo>
                    <a:pt x="1243" y="264"/>
                  </a:lnTo>
                  <a:lnTo>
                    <a:pt x="1247" y="265"/>
                  </a:lnTo>
                  <a:lnTo>
                    <a:pt x="1247" y="265"/>
                  </a:lnTo>
                  <a:lnTo>
                    <a:pt x="1266" y="285"/>
                  </a:lnTo>
                  <a:lnTo>
                    <a:pt x="1284" y="304"/>
                  </a:lnTo>
                  <a:lnTo>
                    <a:pt x="1302" y="326"/>
                  </a:lnTo>
                  <a:lnTo>
                    <a:pt x="1318" y="346"/>
                  </a:lnTo>
                  <a:lnTo>
                    <a:pt x="1334" y="369"/>
                  </a:lnTo>
                  <a:lnTo>
                    <a:pt x="1349" y="392"/>
                  </a:lnTo>
                  <a:lnTo>
                    <a:pt x="1363" y="415"/>
                  </a:lnTo>
                  <a:lnTo>
                    <a:pt x="1376" y="438"/>
                  </a:lnTo>
                  <a:lnTo>
                    <a:pt x="1376" y="438"/>
                  </a:lnTo>
                  <a:close/>
                  <a:moveTo>
                    <a:pt x="1427" y="563"/>
                  </a:moveTo>
                  <a:lnTo>
                    <a:pt x="1427" y="563"/>
                  </a:lnTo>
                  <a:lnTo>
                    <a:pt x="1425" y="565"/>
                  </a:lnTo>
                  <a:lnTo>
                    <a:pt x="1425" y="565"/>
                  </a:lnTo>
                  <a:lnTo>
                    <a:pt x="1424" y="565"/>
                  </a:lnTo>
                  <a:lnTo>
                    <a:pt x="1423" y="565"/>
                  </a:lnTo>
                  <a:lnTo>
                    <a:pt x="1421" y="562"/>
                  </a:lnTo>
                  <a:lnTo>
                    <a:pt x="1421" y="559"/>
                  </a:lnTo>
                  <a:lnTo>
                    <a:pt x="1420" y="558"/>
                  </a:lnTo>
                  <a:lnTo>
                    <a:pt x="1419" y="558"/>
                  </a:lnTo>
                  <a:lnTo>
                    <a:pt x="1419" y="558"/>
                  </a:lnTo>
                  <a:lnTo>
                    <a:pt x="1415" y="558"/>
                  </a:lnTo>
                  <a:lnTo>
                    <a:pt x="1413" y="559"/>
                  </a:lnTo>
                  <a:lnTo>
                    <a:pt x="1411" y="562"/>
                  </a:lnTo>
                  <a:lnTo>
                    <a:pt x="1409" y="564"/>
                  </a:lnTo>
                  <a:lnTo>
                    <a:pt x="1408" y="565"/>
                  </a:lnTo>
                  <a:lnTo>
                    <a:pt x="1407" y="565"/>
                  </a:lnTo>
                  <a:lnTo>
                    <a:pt x="1405" y="563"/>
                  </a:lnTo>
                  <a:lnTo>
                    <a:pt x="1405" y="563"/>
                  </a:lnTo>
                  <a:lnTo>
                    <a:pt x="1405" y="556"/>
                  </a:lnTo>
                  <a:lnTo>
                    <a:pt x="1406" y="549"/>
                  </a:lnTo>
                  <a:lnTo>
                    <a:pt x="1407" y="541"/>
                  </a:lnTo>
                  <a:lnTo>
                    <a:pt x="1407" y="533"/>
                  </a:lnTo>
                  <a:lnTo>
                    <a:pt x="1407" y="533"/>
                  </a:lnTo>
                  <a:lnTo>
                    <a:pt x="1413" y="535"/>
                  </a:lnTo>
                  <a:lnTo>
                    <a:pt x="1419" y="536"/>
                  </a:lnTo>
                  <a:lnTo>
                    <a:pt x="1419" y="536"/>
                  </a:lnTo>
                  <a:lnTo>
                    <a:pt x="1427" y="563"/>
                  </a:lnTo>
                  <a:lnTo>
                    <a:pt x="1427" y="563"/>
                  </a:lnTo>
                  <a:close/>
                  <a:moveTo>
                    <a:pt x="1344" y="807"/>
                  </a:moveTo>
                  <a:lnTo>
                    <a:pt x="1344" y="807"/>
                  </a:lnTo>
                  <a:lnTo>
                    <a:pt x="1347" y="803"/>
                  </a:lnTo>
                  <a:lnTo>
                    <a:pt x="1349" y="800"/>
                  </a:lnTo>
                  <a:lnTo>
                    <a:pt x="1351" y="798"/>
                  </a:lnTo>
                  <a:lnTo>
                    <a:pt x="1352" y="797"/>
                  </a:lnTo>
                  <a:lnTo>
                    <a:pt x="1356" y="798"/>
                  </a:lnTo>
                  <a:lnTo>
                    <a:pt x="1358" y="800"/>
                  </a:lnTo>
                  <a:lnTo>
                    <a:pt x="1358" y="800"/>
                  </a:lnTo>
                  <a:lnTo>
                    <a:pt x="1358" y="789"/>
                  </a:lnTo>
                  <a:lnTo>
                    <a:pt x="1359" y="783"/>
                  </a:lnTo>
                  <a:lnTo>
                    <a:pt x="1360" y="780"/>
                  </a:lnTo>
                  <a:lnTo>
                    <a:pt x="1360" y="780"/>
                  </a:lnTo>
                  <a:lnTo>
                    <a:pt x="1364" y="781"/>
                  </a:lnTo>
                  <a:lnTo>
                    <a:pt x="1368" y="784"/>
                  </a:lnTo>
                  <a:lnTo>
                    <a:pt x="1369" y="788"/>
                  </a:lnTo>
                  <a:lnTo>
                    <a:pt x="1370" y="794"/>
                  </a:lnTo>
                  <a:lnTo>
                    <a:pt x="1370" y="794"/>
                  </a:lnTo>
                  <a:lnTo>
                    <a:pt x="1373" y="796"/>
                  </a:lnTo>
                  <a:lnTo>
                    <a:pt x="1377" y="800"/>
                  </a:lnTo>
                  <a:lnTo>
                    <a:pt x="1380" y="801"/>
                  </a:lnTo>
                  <a:lnTo>
                    <a:pt x="1381" y="803"/>
                  </a:lnTo>
                  <a:lnTo>
                    <a:pt x="1382" y="806"/>
                  </a:lnTo>
                  <a:lnTo>
                    <a:pt x="1381" y="810"/>
                  </a:lnTo>
                  <a:lnTo>
                    <a:pt x="1381" y="810"/>
                  </a:lnTo>
                  <a:lnTo>
                    <a:pt x="1373" y="810"/>
                  </a:lnTo>
                  <a:lnTo>
                    <a:pt x="1368" y="813"/>
                  </a:lnTo>
                  <a:lnTo>
                    <a:pt x="1363" y="816"/>
                  </a:lnTo>
                  <a:lnTo>
                    <a:pt x="1360" y="821"/>
                  </a:lnTo>
                  <a:lnTo>
                    <a:pt x="1360" y="821"/>
                  </a:lnTo>
                  <a:lnTo>
                    <a:pt x="1358" y="820"/>
                  </a:lnTo>
                  <a:lnTo>
                    <a:pt x="1357" y="819"/>
                  </a:lnTo>
                  <a:lnTo>
                    <a:pt x="1356" y="816"/>
                  </a:lnTo>
                  <a:lnTo>
                    <a:pt x="1358" y="807"/>
                  </a:lnTo>
                  <a:lnTo>
                    <a:pt x="1358" y="807"/>
                  </a:lnTo>
                  <a:lnTo>
                    <a:pt x="1356" y="807"/>
                  </a:lnTo>
                  <a:lnTo>
                    <a:pt x="1354" y="807"/>
                  </a:lnTo>
                  <a:lnTo>
                    <a:pt x="1350" y="809"/>
                  </a:lnTo>
                  <a:lnTo>
                    <a:pt x="1347" y="809"/>
                  </a:lnTo>
                  <a:lnTo>
                    <a:pt x="1346" y="809"/>
                  </a:lnTo>
                  <a:lnTo>
                    <a:pt x="1344" y="807"/>
                  </a:lnTo>
                  <a:lnTo>
                    <a:pt x="1344" y="807"/>
                  </a:lnTo>
                  <a:close/>
                  <a:moveTo>
                    <a:pt x="1351" y="919"/>
                  </a:moveTo>
                  <a:lnTo>
                    <a:pt x="1351" y="919"/>
                  </a:lnTo>
                  <a:lnTo>
                    <a:pt x="1348" y="920"/>
                  </a:lnTo>
                  <a:lnTo>
                    <a:pt x="1346" y="921"/>
                  </a:lnTo>
                  <a:lnTo>
                    <a:pt x="1344" y="920"/>
                  </a:lnTo>
                  <a:lnTo>
                    <a:pt x="1343" y="919"/>
                  </a:lnTo>
                  <a:lnTo>
                    <a:pt x="1341" y="914"/>
                  </a:lnTo>
                  <a:lnTo>
                    <a:pt x="1337" y="910"/>
                  </a:lnTo>
                  <a:lnTo>
                    <a:pt x="1337" y="910"/>
                  </a:lnTo>
                  <a:lnTo>
                    <a:pt x="1334" y="913"/>
                  </a:lnTo>
                  <a:lnTo>
                    <a:pt x="1333" y="917"/>
                  </a:lnTo>
                  <a:lnTo>
                    <a:pt x="1332" y="921"/>
                  </a:lnTo>
                  <a:lnTo>
                    <a:pt x="1332" y="926"/>
                  </a:lnTo>
                  <a:lnTo>
                    <a:pt x="1332" y="926"/>
                  </a:lnTo>
                  <a:lnTo>
                    <a:pt x="1330" y="924"/>
                  </a:lnTo>
                  <a:lnTo>
                    <a:pt x="1326" y="922"/>
                  </a:lnTo>
                  <a:lnTo>
                    <a:pt x="1323" y="916"/>
                  </a:lnTo>
                  <a:lnTo>
                    <a:pt x="1322" y="909"/>
                  </a:lnTo>
                  <a:lnTo>
                    <a:pt x="1322" y="901"/>
                  </a:lnTo>
                  <a:lnTo>
                    <a:pt x="1324" y="894"/>
                  </a:lnTo>
                  <a:lnTo>
                    <a:pt x="1326" y="886"/>
                  </a:lnTo>
                  <a:lnTo>
                    <a:pt x="1331" y="880"/>
                  </a:lnTo>
                  <a:lnTo>
                    <a:pt x="1335" y="875"/>
                  </a:lnTo>
                  <a:lnTo>
                    <a:pt x="1335" y="875"/>
                  </a:lnTo>
                  <a:lnTo>
                    <a:pt x="1336" y="878"/>
                  </a:lnTo>
                  <a:lnTo>
                    <a:pt x="1339" y="880"/>
                  </a:lnTo>
                  <a:lnTo>
                    <a:pt x="1345" y="882"/>
                  </a:lnTo>
                  <a:lnTo>
                    <a:pt x="1348" y="883"/>
                  </a:lnTo>
                  <a:lnTo>
                    <a:pt x="1350" y="885"/>
                  </a:lnTo>
                  <a:lnTo>
                    <a:pt x="1352" y="887"/>
                  </a:lnTo>
                  <a:lnTo>
                    <a:pt x="1354" y="892"/>
                  </a:lnTo>
                  <a:lnTo>
                    <a:pt x="1354" y="892"/>
                  </a:lnTo>
                  <a:lnTo>
                    <a:pt x="1350" y="894"/>
                  </a:lnTo>
                  <a:lnTo>
                    <a:pt x="1347" y="894"/>
                  </a:lnTo>
                  <a:lnTo>
                    <a:pt x="1344" y="894"/>
                  </a:lnTo>
                  <a:lnTo>
                    <a:pt x="1342" y="892"/>
                  </a:lnTo>
                  <a:lnTo>
                    <a:pt x="1342" y="892"/>
                  </a:lnTo>
                  <a:lnTo>
                    <a:pt x="1342" y="896"/>
                  </a:lnTo>
                  <a:lnTo>
                    <a:pt x="1343" y="899"/>
                  </a:lnTo>
                  <a:lnTo>
                    <a:pt x="1346" y="906"/>
                  </a:lnTo>
                  <a:lnTo>
                    <a:pt x="1349" y="911"/>
                  </a:lnTo>
                  <a:lnTo>
                    <a:pt x="1351" y="919"/>
                  </a:lnTo>
                  <a:lnTo>
                    <a:pt x="1351" y="919"/>
                  </a:lnTo>
                  <a:close/>
                  <a:moveTo>
                    <a:pt x="1321" y="888"/>
                  </a:moveTo>
                  <a:lnTo>
                    <a:pt x="1321" y="888"/>
                  </a:lnTo>
                  <a:lnTo>
                    <a:pt x="1319" y="891"/>
                  </a:lnTo>
                  <a:lnTo>
                    <a:pt x="1317" y="894"/>
                  </a:lnTo>
                  <a:lnTo>
                    <a:pt x="1315" y="901"/>
                  </a:lnTo>
                  <a:lnTo>
                    <a:pt x="1313" y="908"/>
                  </a:lnTo>
                  <a:lnTo>
                    <a:pt x="1311" y="911"/>
                  </a:lnTo>
                  <a:lnTo>
                    <a:pt x="1309" y="913"/>
                  </a:lnTo>
                  <a:lnTo>
                    <a:pt x="1309" y="913"/>
                  </a:lnTo>
                  <a:lnTo>
                    <a:pt x="1310" y="914"/>
                  </a:lnTo>
                  <a:lnTo>
                    <a:pt x="1311" y="916"/>
                  </a:lnTo>
                  <a:lnTo>
                    <a:pt x="1313" y="916"/>
                  </a:lnTo>
                  <a:lnTo>
                    <a:pt x="1313" y="916"/>
                  </a:lnTo>
                  <a:lnTo>
                    <a:pt x="1313" y="918"/>
                  </a:lnTo>
                  <a:lnTo>
                    <a:pt x="1312" y="919"/>
                  </a:lnTo>
                  <a:lnTo>
                    <a:pt x="1310" y="920"/>
                  </a:lnTo>
                  <a:lnTo>
                    <a:pt x="1308" y="921"/>
                  </a:lnTo>
                  <a:lnTo>
                    <a:pt x="1307" y="922"/>
                  </a:lnTo>
                  <a:lnTo>
                    <a:pt x="1307" y="924"/>
                  </a:lnTo>
                  <a:lnTo>
                    <a:pt x="1307" y="924"/>
                  </a:lnTo>
                  <a:lnTo>
                    <a:pt x="1302" y="924"/>
                  </a:lnTo>
                  <a:lnTo>
                    <a:pt x="1298" y="924"/>
                  </a:lnTo>
                  <a:lnTo>
                    <a:pt x="1295" y="922"/>
                  </a:lnTo>
                  <a:lnTo>
                    <a:pt x="1293" y="920"/>
                  </a:lnTo>
                  <a:lnTo>
                    <a:pt x="1291" y="918"/>
                  </a:lnTo>
                  <a:lnTo>
                    <a:pt x="1287" y="917"/>
                  </a:lnTo>
                  <a:lnTo>
                    <a:pt x="1284" y="916"/>
                  </a:lnTo>
                  <a:lnTo>
                    <a:pt x="1279" y="916"/>
                  </a:lnTo>
                  <a:lnTo>
                    <a:pt x="1279" y="916"/>
                  </a:lnTo>
                  <a:lnTo>
                    <a:pt x="1279" y="911"/>
                  </a:lnTo>
                  <a:lnTo>
                    <a:pt x="1278" y="907"/>
                  </a:lnTo>
                  <a:lnTo>
                    <a:pt x="1277" y="904"/>
                  </a:lnTo>
                  <a:lnTo>
                    <a:pt x="1274" y="901"/>
                  </a:lnTo>
                  <a:lnTo>
                    <a:pt x="1270" y="896"/>
                  </a:lnTo>
                  <a:lnTo>
                    <a:pt x="1269" y="893"/>
                  </a:lnTo>
                  <a:lnTo>
                    <a:pt x="1267" y="888"/>
                  </a:lnTo>
                  <a:lnTo>
                    <a:pt x="1267" y="888"/>
                  </a:lnTo>
                  <a:lnTo>
                    <a:pt x="1268" y="884"/>
                  </a:lnTo>
                  <a:lnTo>
                    <a:pt x="1270" y="881"/>
                  </a:lnTo>
                  <a:lnTo>
                    <a:pt x="1274" y="874"/>
                  </a:lnTo>
                  <a:lnTo>
                    <a:pt x="1280" y="869"/>
                  </a:lnTo>
                  <a:lnTo>
                    <a:pt x="1286" y="866"/>
                  </a:lnTo>
                  <a:lnTo>
                    <a:pt x="1293" y="861"/>
                  </a:lnTo>
                  <a:lnTo>
                    <a:pt x="1298" y="856"/>
                  </a:lnTo>
                  <a:lnTo>
                    <a:pt x="1300" y="853"/>
                  </a:lnTo>
                  <a:lnTo>
                    <a:pt x="1303" y="849"/>
                  </a:lnTo>
                  <a:lnTo>
                    <a:pt x="1304" y="845"/>
                  </a:lnTo>
                  <a:lnTo>
                    <a:pt x="1305" y="840"/>
                  </a:lnTo>
                  <a:lnTo>
                    <a:pt x="1305" y="840"/>
                  </a:lnTo>
                  <a:lnTo>
                    <a:pt x="1308" y="840"/>
                  </a:lnTo>
                  <a:lnTo>
                    <a:pt x="1311" y="841"/>
                  </a:lnTo>
                  <a:lnTo>
                    <a:pt x="1317" y="843"/>
                  </a:lnTo>
                  <a:lnTo>
                    <a:pt x="1321" y="847"/>
                  </a:lnTo>
                  <a:lnTo>
                    <a:pt x="1325" y="850"/>
                  </a:lnTo>
                  <a:lnTo>
                    <a:pt x="1325" y="850"/>
                  </a:lnTo>
                  <a:lnTo>
                    <a:pt x="1325" y="856"/>
                  </a:lnTo>
                  <a:lnTo>
                    <a:pt x="1324" y="860"/>
                  </a:lnTo>
                  <a:lnTo>
                    <a:pt x="1321" y="862"/>
                  </a:lnTo>
                  <a:lnTo>
                    <a:pt x="1319" y="865"/>
                  </a:lnTo>
                  <a:lnTo>
                    <a:pt x="1319" y="865"/>
                  </a:lnTo>
                  <a:lnTo>
                    <a:pt x="1320" y="867"/>
                  </a:lnTo>
                  <a:lnTo>
                    <a:pt x="1320" y="870"/>
                  </a:lnTo>
                  <a:lnTo>
                    <a:pt x="1319" y="875"/>
                  </a:lnTo>
                  <a:lnTo>
                    <a:pt x="1319" y="882"/>
                  </a:lnTo>
                  <a:lnTo>
                    <a:pt x="1319" y="885"/>
                  </a:lnTo>
                  <a:lnTo>
                    <a:pt x="1321" y="888"/>
                  </a:lnTo>
                  <a:lnTo>
                    <a:pt x="1321" y="888"/>
                  </a:lnTo>
                  <a:close/>
                  <a:moveTo>
                    <a:pt x="1307" y="953"/>
                  </a:moveTo>
                  <a:lnTo>
                    <a:pt x="1307" y="953"/>
                  </a:lnTo>
                  <a:lnTo>
                    <a:pt x="1298" y="955"/>
                  </a:lnTo>
                  <a:lnTo>
                    <a:pt x="1291" y="953"/>
                  </a:lnTo>
                  <a:lnTo>
                    <a:pt x="1283" y="952"/>
                  </a:lnTo>
                  <a:lnTo>
                    <a:pt x="1277" y="950"/>
                  </a:lnTo>
                  <a:lnTo>
                    <a:pt x="1264" y="946"/>
                  </a:lnTo>
                  <a:lnTo>
                    <a:pt x="1257" y="944"/>
                  </a:lnTo>
                  <a:lnTo>
                    <a:pt x="1248" y="943"/>
                  </a:lnTo>
                  <a:lnTo>
                    <a:pt x="1248" y="943"/>
                  </a:lnTo>
                  <a:lnTo>
                    <a:pt x="1248" y="937"/>
                  </a:lnTo>
                  <a:lnTo>
                    <a:pt x="1249" y="933"/>
                  </a:lnTo>
                  <a:lnTo>
                    <a:pt x="1254" y="926"/>
                  </a:lnTo>
                  <a:lnTo>
                    <a:pt x="1254" y="926"/>
                  </a:lnTo>
                  <a:lnTo>
                    <a:pt x="1264" y="931"/>
                  </a:lnTo>
                  <a:lnTo>
                    <a:pt x="1274" y="934"/>
                  </a:lnTo>
                  <a:lnTo>
                    <a:pt x="1286" y="937"/>
                  </a:lnTo>
                  <a:lnTo>
                    <a:pt x="1299" y="937"/>
                  </a:lnTo>
                  <a:lnTo>
                    <a:pt x="1299" y="937"/>
                  </a:lnTo>
                  <a:lnTo>
                    <a:pt x="1299" y="940"/>
                  </a:lnTo>
                  <a:lnTo>
                    <a:pt x="1300" y="943"/>
                  </a:lnTo>
                  <a:lnTo>
                    <a:pt x="1304" y="946"/>
                  </a:lnTo>
                  <a:lnTo>
                    <a:pt x="1306" y="949"/>
                  </a:lnTo>
                  <a:lnTo>
                    <a:pt x="1307" y="951"/>
                  </a:lnTo>
                  <a:lnTo>
                    <a:pt x="1307" y="953"/>
                  </a:lnTo>
                  <a:lnTo>
                    <a:pt x="1307" y="953"/>
                  </a:lnTo>
                  <a:close/>
                  <a:moveTo>
                    <a:pt x="1323" y="729"/>
                  </a:moveTo>
                  <a:lnTo>
                    <a:pt x="1323" y="729"/>
                  </a:lnTo>
                  <a:lnTo>
                    <a:pt x="1321" y="719"/>
                  </a:lnTo>
                  <a:lnTo>
                    <a:pt x="1319" y="716"/>
                  </a:lnTo>
                  <a:lnTo>
                    <a:pt x="1316" y="713"/>
                  </a:lnTo>
                  <a:lnTo>
                    <a:pt x="1316" y="713"/>
                  </a:lnTo>
                  <a:lnTo>
                    <a:pt x="1319" y="707"/>
                  </a:lnTo>
                  <a:lnTo>
                    <a:pt x="1323" y="704"/>
                  </a:lnTo>
                  <a:lnTo>
                    <a:pt x="1325" y="703"/>
                  </a:lnTo>
                  <a:lnTo>
                    <a:pt x="1328" y="702"/>
                  </a:lnTo>
                  <a:lnTo>
                    <a:pt x="1330" y="703"/>
                  </a:lnTo>
                  <a:lnTo>
                    <a:pt x="1332" y="704"/>
                  </a:lnTo>
                  <a:lnTo>
                    <a:pt x="1332" y="704"/>
                  </a:lnTo>
                  <a:lnTo>
                    <a:pt x="1332" y="713"/>
                  </a:lnTo>
                  <a:lnTo>
                    <a:pt x="1331" y="720"/>
                  </a:lnTo>
                  <a:lnTo>
                    <a:pt x="1330" y="724"/>
                  </a:lnTo>
                  <a:lnTo>
                    <a:pt x="1329" y="726"/>
                  </a:lnTo>
                  <a:lnTo>
                    <a:pt x="1326" y="728"/>
                  </a:lnTo>
                  <a:lnTo>
                    <a:pt x="1323" y="729"/>
                  </a:lnTo>
                  <a:lnTo>
                    <a:pt x="1323" y="729"/>
                  </a:lnTo>
                  <a:close/>
                  <a:moveTo>
                    <a:pt x="1348" y="751"/>
                  </a:moveTo>
                  <a:lnTo>
                    <a:pt x="1348" y="751"/>
                  </a:lnTo>
                  <a:lnTo>
                    <a:pt x="1348" y="755"/>
                  </a:lnTo>
                  <a:lnTo>
                    <a:pt x="1348" y="758"/>
                  </a:lnTo>
                  <a:lnTo>
                    <a:pt x="1346" y="765"/>
                  </a:lnTo>
                  <a:lnTo>
                    <a:pt x="1342" y="769"/>
                  </a:lnTo>
                  <a:lnTo>
                    <a:pt x="1339" y="775"/>
                  </a:lnTo>
                  <a:lnTo>
                    <a:pt x="1339" y="775"/>
                  </a:lnTo>
                  <a:lnTo>
                    <a:pt x="1332" y="768"/>
                  </a:lnTo>
                  <a:lnTo>
                    <a:pt x="1325" y="758"/>
                  </a:lnTo>
                  <a:lnTo>
                    <a:pt x="1325" y="758"/>
                  </a:lnTo>
                  <a:lnTo>
                    <a:pt x="1326" y="754"/>
                  </a:lnTo>
                  <a:lnTo>
                    <a:pt x="1328" y="750"/>
                  </a:lnTo>
                  <a:lnTo>
                    <a:pt x="1331" y="747"/>
                  </a:lnTo>
                  <a:lnTo>
                    <a:pt x="1334" y="745"/>
                  </a:lnTo>
                  <a:lnTo>
                    <a:pt x="1338" y="745"/>
                  </a:lnTo>
                  <a:lnTo>
                    <a:pt x="1343" y="745"/>
                  </a:lnTo>
                  <a:lnTo>
                    <a:pt x="1346" y="747"/>
                  </a:lnTo>
                  <a:lnTo>
                    <a:pt x="1348" y="751"/>
                  </a:lnTo>
                  <a:lnTo>
                    <a:pt x="1348" y="751"/>
                  </a:lnTo>
                  <a:close/>
                  <a:moveTo>
                    <a:pt x="1405" y="881"/>
                  </a:moveTo>
                  <a:lnTo>
                    <a:pt x="1405" y="881"/>
                  </a:lnTo>
                  <a:lnTo>
                    <a:pt x="1403" y="884"/>
                  </a:lnTo>
                  <a:lnTo>
                    <a:pt x="1401" y="887"/>
                  </a:lnTo>
                  <a:lnTo>
                    <a:pt x="1398" y="890"/>
                  </a:lnTo>
                  <a:lnTo>
                    <a:pt x="1395" y="891"/>
                  </a:lnTo>
                  <a:lnTo>
                    <a:pt x="1390" y="892"/>
                  </a:lnTo>
                  <a:lnTo>
                    <a:pt x="1386" y="892"/>
                  </a:lnTo>
                  <a:lnTo>
                    <a:pt x="1382" y="891"/>
                  </a:lnTo>
                  <a:lnTo>
                    <a:pt x="1379" y="888"/>
                  </a:lnTo>
                  <a:lnTo>
                    <a:pt x="1379" y="888"/>
                  </a:lnTo>
                  <a:lnTo>
                    <a:pt x="1380" y="885"/>
                  </a:lnTo>
                  <a:lnTo>
                    <a:pt x="1382" y="882"/>
                  </a:lnTo>
                  <a:lnTo>
                    <a:pt x="1385" y="880"/>
                  </a:lnTo>
                  <a:lnTo>
                    <a:pt x="1388" y="878"/>
                  </a:lnTo>
                  <a:lnTo>
                    <a:pt x="1393" y="878"/>
                  </a:lnTo>
                  <a:lnTo>
                    <a:pt x="1397" y="878"/>
                  </a:lnTo>
                  <a:lnTo>
                    <a:pt x="1401" y="879"/>
                  </a:lnTo>
                  <a:lnTo>
                    <a:pt x="1405" y="881"/>
                  </a:lnTo>
                  <a:lnTo>
                    <a:pt x="1405" y="881"/>
                  </a:lnTo>
                  <a:close/>
                  <a:moveTo>
                    <a:pt x="1395" y="642"/>
                  </a:moveTo>
                  <a:lnTo>
                    <a:pt x="1395" y="642"/>
                  </a:lnTo>
                  <a:lnTo>
                    <a:pt x="1392" y="640"/>
                  </a:lnTo>
                  <a:lnTo>
                    <a:pt x="1388" y="639"/>
                  </a:lnTo>
                  <a:lnTo>
                    <a:pt x="1388" y="639"/>
                  </a:lnTo>
                  <a:lnTo>
                    <a:pt x="1383" y="642"/>
                  </a:lnTo>
                  <a:lnTo>
                    <a:pt x="1380" y="647"/>
                  </a:lnTo>
                  <a:lnTo>
                    <a:pt x="1376" y="652"/>
                  </a:lnTo>
                  <a:lnTo>
                    <a:pt x="1374" y="659"/>
                  </a:lnTo>
                  <a:lnTo>
                    <a:pt x="1374" y="659"/>
                  </a:lnTo>
                  <a:lnTo>
                    <a:pt x="1368" y="652"/>
                  </a:lnTo>
                  <a:lnTo>
                    <a:pt x="1366" y="648"/>
                  </a:lnTo>
                  <a:lnTo>
                    <a:pt x="1364" y="642"/>
                  </a:lnTo>
                  <a:lnTo>
                    <a:pt x="1364" y="642"/>
                  </a:lnTo>
                  <a:lnTo>
                    <a:pt x="1379" y="642"/>
                  </a:lnTo>
                  <a:lnTo>
                    <a:pt x="1379" y="642"/>
                  </a:lnTo>
                  <a:lnTo>
                    <a:pt x="1379" y="640"/>
                  </a:lnTo>
                  <a:lnTo>
                    <a:pt x="1377" y="639"/>
                  </a:lnTo>
                  <a:lnTo>
                    <a:pt x="1373" y="639"/>
                  </a:lnTo>
                  <a:lnTo>
                    <a:pt x="1369" y="639"/>
                  </a:lnTo>
                  <a:lnTo>
                    <a:pt x="1368" y="638"/>
                  </a:lnTo>
                  <a:lnTo>
                    <a:pt x="1367" y="637"/>
                  </a:lnTo>
                  <a:lnTo>
                    <a:pt x="1367" y="637"/>
                  </a:lnTo>
                  <a:lnTo>
                    <a:pt x="1368" y="631"/>
                  </a:lnTo>
                  <a:lnTo>
                    <a:pt x="1370" y="628"/>
                  </a:lnTo>
                  <a:lnTo>
                    <a:pt x="1372" y="626"/>
                  </a:lnTo>
                  <a:lnTo>
                    <a:pt x="1375" y="625"/>
                  </a:lnTo>
                  <a:lnTo>
                    <a:pt x="1383" y="623"/>
                  </a:lnTo>
                  <a:lnTo>
                    <a:pt x="1387" y="622"/>
                  </a:lnTo>
                  <a:lnTo>
                    <a:pt x="1390" y="621"/>
                  </a:lnTo>
                  <a:lnTo>
                    <a:pt x="1390" y="621"/>
                  </a:lnTo>
                  <a:lnTo>
                    <a:pt x="1401" y="610"/>
                  </a:lnTo>
                  <a:lnTo>
                    <a:pt x="1406" y="607"/>
                  </a:lnTo>
                  <a:lnTo>
                    <a:pt x="1411" y="603"/>
                  </a:lnTo>
                  <a:lnTo>
                    <a:pt x="1411" y="603"/>
                  </a:lnTo>
                  <a:lnTo>
                    <a:pt x="1412" y="600"/>
                  </a:lnTo>
                  <a:lnTo>
                    <a:pt x="1413" y="598"/>
                  </a:lnTo>
                  <a:lnTo>
                    <a:pt x="1413" y="598"/>
                  </a:lnTo>
                  <a:lnTo>
                    <a:pt x="1412" y="589"/>
                  </a:lnTo>
                  <a:lnTo>
                    <a:pt x="1412" y="582"/>
                  </a:lnTo>
                  <a:lnTo>
                    <a:pt x="1412" y="574"/>
                  </a:lnTo>
                  <a:lnTo>
                    <a:pt x="1411" y="565"/>
                  </a:lnTo>
                  <a:lnTo>
                    <a:pt x="1411" y="565"/>
                  </a:lnTo>
                  <a:lnTo>
                    <a:pt x="1421" y="565"/>
                  </a:lnTo>
                  <a:lnTo>
                    <a:pt x="1421" y="565"/>
                  </a:lnTo>
                  <a:lnTo>
                    <a:pt x="1421" y="581"/>
                  </a:lnTo>
                  <a:lnTo>
                    <a:pt x="1423" y="594"/>
                  </a:lnTo>
                  <a:lnTo>
                    <a:pt x="1424" y="607"/>
                  </a:lnTo>
                  <a:lnTo>
                    <a:pt x="1425" y="621"/>
                  </a:lnTo>
                  <a:lnTo>
                    <a:pt x="1425" y="621"/>
                  </a:lnTo>
                  <a:lnTo>
                    <a:pt x="1422" y="624"/>
                  </a:lnTo>
                  <a:lnTo>
                    <a:pt x="1419" y="626"/>
                  </a:lnTo>
                  <a:lnTo>
                    <a:pt x="1410" y="630"/>
                  </a:lnTo>
                  <a:lnTo>
                    <a:pt x="1402" y="636"/>
                  </a:lnTo>
                  <a:lnTo>
                    <a:pt x="1398" y="638"/>
                  </a:lnTo>
                  <a:lnTo>
                    <a:pt x="1395" y="642"/>
                  </a:lnTo>
                  <a:lnTo>
                    <a:pt x="1395" y="642"/>
                  </a:lnTo>
                  <a:close/>
                  <a:moveTo>
                    <a:pt x="1405" y="500"/>
                  </a:moveTo>
                  <a:lnTo>
                    <a:pt x="1405" y="500"/>
                  </a:lnTo>
                  <a:lnTo>
                    <a:pt x="1415" y="527"/>
                  </a:lnTo>
                  <a:lnTo>
                    <a:pt x="1415" y="527"/>
                  </a:lnTo>
                  <a:lnTo>
                    <a:pt x="1412" y="525"/>
                  </a:lnTo>
                  <a:lnTo>
                    <a:pt x="1410" y="523"/>
                  </a:lnTo>
                  <a:lnTo>
                    <a:pt x="1408" y="517"/>
                  </a:lnTo>
                  <a:lnTo>
                    <a:pt x="1406" y="509"/>
                  </a:lnTo>
                  <a:lnTo>
                    <a:pt x="1405" y="500"/>
                  </a:lnTo>
                  <a:lnTo>
                    <a:pt x="1405" y="500"/>
                  </a:lnTo>
                  <a:close/>
                  <a:moveTo>
                    <a:pt x="1193" y="848"/>
                  </a:moveTo>
                  <a:lnTo>
                    <a:pt x="1193" y="848"/>
                  </a:lnTo>
                  <a:lnTo>
                    <a:pt x="1195" y="847"/>
                  </a:lnTo>
                  <a:lnTo>
                    <a:pt x="1197" y="848"/>
                  </a:lnTo>
                  <a:lnTo>
                    <a:pt x="1201" y="850"/>
                  </a:lnTo>
                  <a:lnTo>
                    <a:pt x="1203" y="850"/>
                  </a:lnTo>
                  <a:lnTo>
                    <a:pt x="1204" y="850"/>
                  </a:lnTo>
                  <a:lnTo>
                    <a:pt x="1205" y="848"/>
                  </a:lnTo>
                  <a:lnTo>
                    <a:pt x="1205" y="845"/>
                  </a:lnTo>
                  <a:lnTo>
                    <a:pt x="1205" y="845"/>
                  </a:lnTo>
                  <a:lnTo>
                    <a:pt x="1206" y="846"/>
                  </a:lnTo>
                  <a:lnTo>
                    <a:pt x="1207" y="846"/>
                  </a:lnTo>
                  <a:lnTo>
                    <a:pt x="1208" y="848"/>
                  </a:lnTo>
                  <a:lnTo>
                    <a:pt x="1210" y="850"/>
                  </a:lnTo>
                  <a:lnTo>
                    <a:pt x="1212" y="852"/>
                  </a:lnTo>
                  <a:lnTo>
                    <a:pt x="1214" y="850"/>
                  </a:lnTo>
                  <a:lnTo>
                    <a:pt x="1214" y="850"/>
                  </a:lnTo>
                  <a:lnTo>
                    <a:pt x="1214" y="854"/>
                  </a:lnTo>
                  <a:lnTo>
                    <a:pt x="1214" y="856"/>
                  </a:lnTo>
                  <a:lnTo>
                    <a:pt x="1217" y="861"/>
                  </a:lnTo>
                  <a:lnTo>
                    <a:pt x="1220" y="866"/>
                  </a:lnTo>
                  <a:lnTo>
                    <a:pt x="1223" y="870"/>
                  </a:lnTo>
                  <a:lnTo>
                    <a:pt x="1223" y="870"/>
                  </a:lnTo>
                  <a:lnTo>
                    <a:pt x="1227" y="874"/>
                  </a:lnTo>
                  <a:lnTo>
                    <a:pt x="1231" y="880"/>
                  </a:lnTo>
                  <a:lnTo>
                    <a:pt x="1242" y="888"/>
                  </a:lnTo>
                  <a:lnTo>
                    <a:pt x="1242" y="888"/>
                  </a:lnTo>
                  <a:lnTo>
                    <a:pt x="1242" y="894"/>
                  </a:lnTo>
                  <a:lnTo>
                    <a:pt x="1243" y="898"/>
                  </a:lnTo>
                  <a:lnTo>
                    <a:pt x="1246" y="908"/>
                  </a:lnTo>
                  <a:lnTo>
                    <a:pt x="1248" y="916"/>
                  </a:lnTo>
                  <a:lnTo>
                    <a:pt x="1247" y="920"/>
                  </a:lnTo>
                  <a:lnTo>
                    <a:pt x="1246" y="924"/>
                  </a:lnTo>
                  <a:lnTo>
                    <a:pt x="1246" y="924"/>
                  </a:lnTo>
                  <a:lnTo>
                    <a:pt x="1243" y="925"/>
                  </a:lnTo>
                  <a:lnTo>
                    <a:pt x="1240" y="924"/>
                  </a:lnTo>
                  <a:lnTo>
                    <a:pt x="1236" y="923"/>
                  </a:lnTo>
                  <a:lnTo>
                    <a:pt x="1234" y="920"/>
                  </a:lnTo>
                  <a:lnTo>
                    <a:pt x="1228" y="914"/>
                  </a:lnTo>
                  <a:lnTo>
                    <a:pt x="1225" y="912"/>
                  </a:lnTo>
                  <a:lnTo>
                    <a:pt x="1221" y="910"/>
                  </a:lnTo>
                  <a:lnTo>
                    <a:pt x="1221" y="910"/>
                  </a:lnTo>
                  <a:lnTo>
                    <a:pt x="1221" y="904"/>
                  </a:lnTo>
                  <a:lnTo>
                    <a:pt x="1221" y="898"/>
                  </a:lnTo>
                  <a:lnTo>
                    <a:pt x="1220" y="894"/>
                  </a:lnTo>
                  <a:lnTo>
                    <a:pt x="1218" y="890"/>
                  </a:lnTo>
                  <a:lnTo>
                    <a:pt x="1214" y="883"/>
                  </a:lnTo>
                  <a:lnTo>
                    <a:pt x="1208" y="878"/>
                  </a:lnTo>
                  <a:lnTo>
                    <a:pt x="1203" y="872"/>
                  </a:lnTo>
                  <a:lnTo>
                    <a:pt x="1199" y="866"/>
                  </a:lnTo>
                  <a:lnTo>
                    <a:pt x="1196" y="862"/>
                  </a:lnTo>
                  <a:lnTo>
                    <a:pt x="1194" y="858"/>
                  </a:lnTo>
                  <a:lnTo>
                    <a:pt x="1193" y="854"/>
                  </a:lnTo>
                  <a:lnTo>
                    <a:pt x="1193" y="848"/>
                  </a:lnTo>
                  <a:lnTo>
                    <a:pt x="1193" y="848"/>
                  </a:lnTo>
                  <a:close/>
                  <a:moveTo>
                    <a:pt x="1114" y="816"/>
                  </a:moveTo>
                  <a:lnTo>
                    <a:pt x="1114" y="816"/>
                  </a:lnTo>
                  <a:lnTo>
                    <a:pt x="1122" y="823"/>
                  </a:lnTo>
                  <a:lnTo>
                    <a:pt x="1124" y="829"/>
                  </a:lnTo>
                  <a:lnTo>
                    <a:pt x="1126" y="834"/>
                  </a:lnTo>
                  <a:lnTo>
                    <a:pt x="1126" y="834"/>
                  </a:lnTo>
                  <a:lnTo>
                    <a:pt x="1124" y="835"/>
                  </a:lnTo>
                  <a:lnTo>
                    <a:pt x="1123" y="836"/>
                  </a:lnTo>
                  <a:lnTo>
                    <a:pt x="1120" y="840"/>
                  </a:lnTo>
                  <a:lnTo>
                    <a:pt x="1118" y="842"/>
                  </a:lnTo>
                  <a:lnTo>
                    <a:pt x="1116" y="843"/>
                  </a:lnTo>
                  <a:lnTo>
                    <a:pt x="1114" y="843"/>
                  </a:lnTo>
                  <a:lnTo>
                    <a:pt x="1114" y="843"/>
                  </a:lnTo>
                  <a:lnTo>
                    <a:pt x="1112" y="840"/>
                  </a:lnTo>
                  <a:lnTo>
                    <a:pt x="1111" y="837"/>
                  </a:lnTo>
                  <a:lnTo>
                    <a:pt x="1111" y="835"/>
                  </a:lnTo>
                  <a:lnTo>
                    <a:pt x="1112" y="832"/>
                  </a:lnTo>
                  <a:lnTo>
                    <a:pt x="1114" y="826"/>
                  </a:lnTo>
                  <a:lnTo>
                    <a:pt x="1115" y="821"/>
                  </a:lnTo>
                  <a:lnTo>
                    <a:pt x="1114" y="816"/>
                  </a:lnTo>
                  <a:lnTo>
                    <a:pt x="1114" y="816"/>
                  </a:lnTo>
                  <a:close/>
                  <a:moveTo>
                    <a:pt x="943" y="1036"/>
                  </a:moveTo>
                  <a:lnTo>
                    <a:pt x="943" y="1036"/>
                  </a:lnTo>
                  <a:lnTo>
                    <a:pt x="939" y="1037"/>
                  </a:lnTo>
                  <a:lnTo>
                    <a:pt x="938" y="1039"/>
                  </a:lnTo>
                  <a:lnTo>
                    <a:pt x="938" y="1041"/>
                  </a:lnTo>
                  <a:lnTo>
                    <a:pt x="938" y="1041"/>
                  </a:lnTo>
                  <a:lnTo>
                    <a:pt x="938" y="1054"/>
                  </a:lnTo>
                  <a:lnTo>
                    <a:pt x="938" y="1054"/>
                  </a:lnTo>
                  <a:lnTo>
                    <a:pt x="934" y="1063"/>
                  </a:lnTo>
                  <a:lnTo>
                    <a:pt x="933" y="1070"/>
                  </a:lnTo>
                  <a:lnTo>
                    <a:pt x="931" y="1076"/>
                  </a:lnTo>
                  <a:lnTo>
                    <a:pt x="929" y="1085"/>
                  </a:lnTo>
                  <a:lnTo>
                    <a:pt x="929" y="1085"/>
                  </a:lnTo>
                  <a:lnTo>
                    <a:pt x="923" y="1084"/>
                  </a:lnTo>
                  <a:lnTo>
                    <a:pt x="919" y="1085"/>
                  </a:lnTo>
                  <a:lnTo>
                    <a:pt x="914" y="1087"/>
                  </a:lnTo>
                  <a:lnTo>
                    <a:pt x="910" y="1087"/>
                  </a:lnTo>
                  <a:lnTo>
                    <a:pt x="910" y="1087"/>
                  </a:lnTo>
                  <a:lnTo>
                    <a:pt x="908" y="1084"/>
                  </a:lnTo>
                  <a:lnTo>
                    <a:pt x="906" y="1079"/>
                  </a:lnTo>
                  <a:lnTo>
                    <a:pt x="905" y="1072"/>
                  </a:lnTo>
                  <a:lnTo>
                    <a:pt x="905" y="1063"/>
                  </a:lnTo>
                  <a:lnTo>
                    <a:pt x="905" y="1059"/>
                  </a:lnTo>
                  <a:lnTo>
                    <a:pt x="903" y="1054"/>
                  </a:lnTo>
                  <a:lnTo>
                    <a:pt x="903" y="1054"/>
                  </a:lnTo>
                  <a:lnTo>
                    <a:pt x="906" y="1051"/>
                  </a:lnTo>
                  <a:lnTo>
                    <a:pt x="907" y="1047"/>
                  </a:lnTo>
                  <a:lnTo>
                    <a:pt x="910" y="1038"/>
                  </a:lnTo>
                  <a:lnTo>
                    <a:pt x="910" y="1038"/>
                  </a:lnTo>
                  <a:lnTo>
                    <a:pt x="910" y="1033"/>
                  </a:lnTo>
                  <a:lnTo>
                    <a:pt x="909" y="1029"/>
                  </a:lnTo>
                  <a:lnTo>
                    <a:pt x="908" y="1025"/>
                  </a:lnTo>
                  <a:lnTo>
                    <a:pt x="908" y="1020"/>
                  </a:lnTo>
                  <a:lnTo>
                    <a:pt x="908" y="1020"/>
                  </a:lnTo>
                  <a:lnTo>
                    <a:pt x="912" y="1013"/>
                  </a:lnTo>
                  <a:lnTo>
                    <a:pt x="917" y="1008"/>
                  </a:lnTo>
                  <a:lnTo>
                    <a:pt x="922" y="1003"/>
                  </a:lnTo>
                  <a:lnTo>
                    <a:pt x="929" y="1000"/>
                  </a:lnTo>
                  <a:lnTo>
                    <a:pt x="929" y="1000"/>
                  </a:lnTo>
                  <a:lnTo>
                    <a:pt x="930" y="993"/>
                  </a:lnTo>
                  <a:lnTo>
                    <a:pt x="932" y="985"/>
                  </a:lnTo>
                  <a:lnTo>
                    <a:pt x="938" y="973"/>
                  </a:lnTo>
                  <a:lnTo>
                    <a:pt x="938" y="973"/>
                  </a:lnTo>
                  <a:lnTo>
                    <a:pt x="940" y="973"/>
                  </a:lnTo>
                  <a:lnTo>
                    <a:pt x="943" y="975"/>
                  </a:lnTo>
                  <a:lnTo>
                    <a:pt x="943" y="978"/>
                  </a:lnTo>
                  <a:lnTo>
                    <a:pt x="943" y="982"/>
                  </a:lnTo>
                  <a:lnTo>
                    <a:pt x="944" y="989"/>
                  </a:lnTo>
                  <a:lnTo>
                    <a:pt x="945" y="991"/>
                  </a:lnTo>
                  <a:lnTo>
                    <a:pt x="947" y="991"/>
                  </a:lnTo>
                  <a:lnTo>
                    <a:pt x="947" y="991"/>
                  </a:lnTo>
                  <a:lnTo>
                    <a:pt x="947" y="999"/>
                  </a:lnTo>
                  <a:lnTo>
                    <a:pt x="946" y="1006"/>
                  </a:lnTo>
                  <a:lnTo>
                    <a:pt x="943" y="1016"/>
                  </a:lnTo>
                  <a:lnTo>
                    <a:pt x="942" y="1026"/>
                  </a:lnTo>
                  <a:lnTo>
                    <a:pt x="942" y="1030"/>
                  </a:lnTo>
                  <a:lnTo>
                    <a:pt x="943" y="1036"/>
                  </a:lnTo>
                  <a:lnTo>
                    <a:pt x="943" y="1036"/>
                  </a:lnTo>
                  <a:close/>
                  <a:moveTo>
                    <a:pt x="419" y="1282"/>
                  </a:moveTo>
                  <a:lnTo>
                    <a:pt x="419" y="1282"/>
                  </a:lnTo>
                  <a:lnTo>
                    <a:pt x="419" y="1280"/>
                  </a:lnTo>
                  <a:lnTo>
                    <a:pt x="420" y="1278"/>
                  </a:lnTo>
                  <a:lnTo>
                    <a:pt x="422" y="1276"/>
                  </a:lnTo>
                  <a:lnTo>
                    <a:pt x="424" y="1276"/>
                  </a:lnTo>
                  <a:lnTo>
                    <a:pt x="425" y="1276"/>
                  </a:lnTo>
                  <a:lnTo>
                    <a:pt x="428" y="1277"/>
                  </a:lnTo>
                  <a:lnTo>
                    <a:pt x="429" y="1279"/>
                  </a:lnTo>
                  <a:lnTo>
                    <a:pt x="429" y="1282"/>
                  </a:lnTo>
                  <a:lnTo>
                    <a:pt x="429" y="1282"/>
                  </a:lnTo>
                  <a:lnTo>
                    <a:pt x="419" y="1282"/>
                  </a:lnTo>
                  <a:lnTo>
                    <a:pt x="419" y="1282"/>
                  </a:lnTo>
                  <a:close/>
                  <a:moveTo>
                    <a:pt x="507" y="397"/>
                  </a:moveTo>
                  <a:lnTo>
                    <a:pt x="507" y="397"/>
                  </a:lnTo>
                  <a:lnTo>
                    <a:pt x="504" y="399"/>
                  </a:lnTo>
                  <a:lnTo>
                    <a:pt x="501" y="403"/>
                  </a:lnTo>
                  <a:lnTo>
                    <a:pt x="498" y="411"/>
                  </a:lnTo>
                  <a:lnTo>
                    <a:pt x="498" y="411"/>
                  </a:lnTo>
                  <a:lnTo>
                    <a:pt x="496" y="411"/>
                  </a:lnTo>
                  <a:lnTo>
                    <a:pt x="494" y="410"/>
                  </a:lnTo>
                  <a:lnTo>
                    <a:pt x="492" y="406"/>
                  </a:lnTo>
                  <a:lnTo>
                    <a:pt x="489" y="403"/>
                  </a:lnTo>
                  <a:lnTo>
                    <a:pt x="488" y="401"/>
                  </a:lnTo>
                  <a:lnTo>
                    <a:pt x="486" y="401"/>
                  </a:lnTo>
                  <a:lnTo>
                    <a:pt x="486" y="401"/>
                  </a:lnTo>
                  <a:lnTo>
                    <a:pt x="470" y="401"/>
                  </a:lnTo>
                  <a:lnTo>
                    <a:pt x="470" y="401"/>
                  </a:lnTo>
                  <a:lnTo>
                    <a:pt x="467" y="393"/>
                  </a:lnTo>
                  <a:lnTo>
                    <a:pt x="465" y="384"/>
                  </a:lnTo>
                  <a:lnTo>
                    <a:pt x="463" y="376"/>
                  </a:lnTo>
                  <a:lnTo>
                    <a:pt x="463" y="367"/>
                  </a:lnTo>
                  <a:lnTo>
                    <a:pt x="463" y="358"/>
                  </a:lnTo>
                  <a:lnTo>
                    <a:pt x="461" y="351"/>
                  </a:lnTo>
                  <a:lnTo>
                    <a:pt x="459" y="343"/>
                  </a:lnTo>
                  <a:lnTo>
                    <a:pt x="457" y="341"/>
                  </a:lnTo>
                  <a:lnTo>
                    <a:pt x="454" y="338"/>
                  </a:lnTo>
                  <a:lnTo>
                    <a:pt x="454" y="338"/>
                  </a:lnTo>
                  <a:lnTo>
                    <a:pt x="454" y="335"/>
                  </a:lnTo>
                  <a:lnTo>
                    <a:pt x="455" y="333"/>
                  </a:lnTo>
                  <a:lnTo>
                    <a:pt x="458" y="329"/>
                  </a:lnTo>
                  <a:lnTo>
                    <a:pt x="460" y="327"/>
                  </a:lnTo>
                  <a:lnTo>
                    <a:pt x="460" y="326"/>
                  </a:lnTo>
                  <a:lnTo>
                    <a:pt x="458" y="325"/>
                  </a:lnTo>
                  <a:lnTo>
                    <a:pt x="458" y="325"/>
                  </a:lnTo>
                  <a:lnTo>
                    <a:pt x="462" y="320"/>
                  </a:lnTo>
                  <a:lnTo>
                    <a:pt x="467" y="317"/>
                  </a:lnTo>
                  <a:lnTo>
                    <a:pt x="474" y="311"/>
                  </a:lnTo>
                  <a:lnTo>
                    <a:pt x="474" y="311"/>
                  </a:lnTo>
                  <a:lnTo>
                    <a:pt x="473" y="307"/>
                  </a:lnTo>
                  <a:lnTo>
                    <a:pt x="470" y="305"/>
                  </a:lnTo>
                  <a:lnTo>
                    <a:pt x="463" y="302"/>
                  </a:lnTo>
                  <a:lnTo>
                    <a:pt x="460" y="301"/>
                  </a:lnTo>
                  <a:lnTo>
                    <a:pt x="457" y="299"/>
                  </a:lnTo>
                  <a:lnTo>
                    <a:pt x="455" y="295"/>
                  </a:lnTo>
                  <a:lnTo>
                    <a:pt x="454" y="292"/>
                  </a:lnTo>
                  <a:lnTo>
                    <a:pt x="454" y="292"/>
                  </a:lnTo>
                  <a:lnTo>
                    <a:pt x="459" y="292"/>
                  </a:lnTo>
                  <a:lnTo>
                    <a:pt x="463" y="291"/>
                  </a:lnTo>
                  <a:lnTo>
                    <a:pt x="466" y="290"/>
                  </a:lnTo>
                  <a:lnTo>
                    <a:pt x="467" y="289"/>
                  </a:lnTo>
                  <a:lnTo>
                    <a:pt x="468" y="287"/>
                  </a:lnTo>
                  <a:lnTo>
                    <a:pt x="468" y="283"/>
                  </a:lnTo>
                  <a:lnTo>
                    <a:pt x="468" y="283"/>
                  </a:lnTo>
                  <a:lnTo>
                    <a:pt x="466" y="281"/>
                  </a:lnTo>
                  <a:lnTo>
                    <a:pt x="465" y="280"/>
                  </a:lnTo>
                  <a:lnTo>
                    <a:pt x="462" y="281"/>
                  </a:lnTo>
                  <a:lnTo>
                    <a:pt x="461" y="283"/>
                  </a:lnTo>
                  <a:lnTo>
                    <a:pt x="459" y="286"/>
                  </a:lnTo>
                  <a:lnTo>
                    <a:pt x="457" y="287"/>
                  </a:lnTo>
                  <a:lnTo>
                    <a:pt x="455" y="287"/>
                  </a:lnTo>
                  <a:lnTo>
                    <a:pt x="451" y="287"/>
                  </a:lnTo>
                  <a:lnTo>
                    <a:pt x="451" y="287"/>
                  </a:lnTo>
                  <a:lnTo>
                    <a:pt x="451" y="280"/>
                  </a:lnTo>
                  <a:lnTo>
                    <a:pt x="451" y="276"/>
                  </a:lnTo>
                  <a:lnTo>
                    <a:pt x="454" y="267"/>
                  </a:lnTo>
                  <a:lnTo>
                    <a:pt x="454" y="267"/>
                  </a:lnTo>
                  <a:lnTo>
                    <a:pt x="451" y="263"/>
                  </a:lnTo>
                  <a:lnTo>
                    <a:pt x="449" y="257"/>
                  </a:lnTo>
                  <a:lnTo>
                    <a:pt x="448" y="251"/>
                  </a:lnTo>
                  <a:lnTo>
                    <a:pt x="449" y="243"/>
                  </a:lnTo>
                  <a:lnTo>
                    <a:pt x="449" y="243"/>
                  </a:lnTo>
                  <a:lnTo>
                    <a:pt x="440" y="243"/>
                  </a:lnTo>
                  <a:lnTo>
                    <a:pt x="433" y="242"/>
                  </a:lnTo>
                  <a:lnTo>
                    <a:pt x="427" y="239"/>
                  </a:lnTo>
                  <a:lnTo>
                    <a:pt x="421" y="235"/>
                  </a:lnTo>
                  <a:lnTo>
                    <a:pt x="421" y="235"/>
                  </a:lnTo>
                  <a:lnTo>
                    <a:pt x="419" y="235"/>
                  </a:lnTo>
                  <a:lnTo>
                    <a:pt x="418" y="235"/>
                  </a:lnTo>
                  <a:lnTo>
                    <a:pt x="416" y="238"/>
                  </a:lnTo>
                  <a:lnTo>
                    <a:pt x="414" y="240"/>
                  </a:lnTo>
                  <a:lnTo>
                    <a:pt x="412" y="240"/>
                  </a:lnTo>
                  <a:lnTo>
                    <a:pt x="409" y="240"/>
                  </a:lnTo>
                  <a:lnTo>
                    <a:pt x="409" y="240"/>
                  </a:lnTo>
                  <a:lnTo>
                    <a:pt x="404" y="238"/>
                  </a:lnTo>
                  <a:lnTo>
                    <a:pt x="398" y="235"/>
                  </a:lnTo>
                  <a:lnTo>
                    <a:pt x="394" y="230"/>
                  </a:lnTo>
                  <a:lnTo>
                    <a:pt x="392" y="227"/>
                  </a:lnTo>
                  <a:lnTo>
                    <a:pt x="391" y="224"/>
                  </a:lnTo>
                  <a:lnTo>
                    <a:pt x="391" y="224"/>
                  </a:lnTo>
                  <a:lnTo>
                    <a:pt x="394" y="223"/>
                  </a:lnTo>
                  <a:lnTo>
                    <a:pt x="397" y="222"/>
                  </a:lnTo>
                  <a:lnTo>
                    <a:pt x="405" y="221"/>
                  </a:lnTo>
                  <a:lnTo>
                    <a:pt x="414" y="222"/>
                  </a:lnTo>
                  <a:lnTo>
                    <a:pt x="421" y="222"/>
                  </a:lnTo>
                  <a:lnTo>
                    <a:pt x="421" y="222"/>
                  </a:lnTo>
                  <a:lnTo>
                    <a:pt x="421" y="216"/>
                  </a:lnTo>
                  <a:lnTo>
                    <a:pt x="419" y="214"/>
                  </a:lnTo>
                  <a:lnTo>
                    <a:pt x="418" y="213"/>
                  </a:lnTo>
                  <a:lnTo>
                    <a:pt x="415" y="214"/>
                  </a:lnTo>
                  <a:lnTo>
                    <a:pt x="410" y="216"/>
                  </a:lnTo>
                  <a:lnTo>
                    <a:pt x="405" y="218"/>
                  </a:lnTo>
                  <a:lnTo>
                    <a:pt x="405" y="218"/>
                  </a:lnTo>
                  <a:lnTo>
                    <a:pt x="405" y="216"/>
                  </a:lnTo>
                  <a:lnTo>
                    <a:pt x="404" y="214"/>
                  </a:lnTo>
                  <a:lnTo>
                    <a:pt x="402" y="213"/>
                  </a:lnTo>
                  <a:lnTo>
                    <a:pt x="399" y="213"/>
                  </a:lnTo>
                  <a:lnTo>
                    <a:pt x="397" y="213"/>
                  </a:lnTo>
                  <a:lnTo>
                    <a:pt x="395" y="214"/>
                  </a:lnTo>
                  <a:lnTo>
                    <a:pt x="394" y="216"/>
                  </a:lnTo>
                  <a:lnTo>
                    <a:pt x="393" y="218"/>
                  </a:lnTo>
                  <a:lnTo>
                    <a:pt x="393" y="218"/>
                  </a:lnTo>
                  <a:lnTo>
                    <a:pt x="391" y="217"/>
                  </a:lnTo>
                  <a:lnTo>
                    <a:pt x="389" y="214"/>
                  </a:lnTo>
                  <a:lnTo>
                    <a:pt x="386" y="213"/>
                  </a:lnTo>
                  <a:lnTo>
                    <a:pt x="384" y="213"/>
                  </a:lnTo>
                  <a:lnTo>
                    <a:pt x="382" y="213"/>
                  </a:lnTo>
                  <a:lnTo>
                    <a:pt x="382" y="213"/>
                  </a:lnTo>
                  <a:lnTo>
                    <a:pt x="383" y="210"/>
                  </a:lnTo>
                  <a:lnTo>
                    <a:pt x="385" y="206"/>
                  </a:lnTo>
                  <a:lnTo>
                    <a:pt x="386" y="204"/>
                  </a:lnTo>
                  <a:lnTo>
                    <a:pt x="389" y="203"/>
                  </a:lnTo>
                  <a:lnTo>
                    <a:pt x="394" y="203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4" y="201"/>
                  </a:lnTo>
                  <a:lnTo>
                    <a:pt x="410" y="198"/>
                  </a:lnTo>
                  <a:lnTo>
                    <a:pt x="418" y="196"/>
                  </a:lnTo>
                  <a:lnTo>
                    <a:pt x="421" y="193"/>
                  </a:lnTo>
                  <a:lnTo>
                    <a:pt x="423" y="191"/>
                  </a:lnTo>
                  <a:lnTo>
                    <a:pt x="423" y="191"/>
                  </a:lnTo>
                  <a:lnTo>
                    <a:pt x="423" y="189"/>
                  </a:lnTo>
                  <a:lnTo>
                    <a:pt x="422" y="187"/>
                  </a:lnTo>
                  <a:lnTo>
                    <a:pt x="419" y="186"/>
                  </a:lnTo>
                  <a:lnTo>
                    <a:pt x="417" y="186"/>
                  </a:lnTo>
                  <a:lnTo>
                    <a:pt x="415" y="185"/>
                  </a:lnTo>
                  <a:lnTo>
                    <a:pt x="415" y="184"/>
                  </a:lnTo>
                  <a:lnTo>
                    <a:pt x="415" y="180"/>
                  </a:lnTo>
                  <a:lnTo>
                    <a:pt x="415" y="180"/>
                  </a:lnTo>
                  <a:lnTo>
                    <a:pt x="422" y="178"/>
                  </a:lnTo>
                  <a:lnTo>
                    <a:pt x="430" y="176"/>
                  </a:lnTo>
                  <a:lnTo>
                    <a:pt x="444" y="169"/>
                  </a:lnTo>
                  <a:lnTo>
                    <a:pt x="457" y="161"/>
                  </a:lnTo>
                  <a:lnTo>
                    <a:pt x="465" y="158"/>
                  </a:lnTo>
                  <a:lnTo>
                    <a:pt x="472" y="156"/>
                  </a:lnTo>
                  <a:lnTo>
                    <a:pt x="472" y="156"/>
                  </a:lnTo>
                  <a:lnTo>
                    <a:pt x="478" y="158"/>
                  </a:lnTo>
                  <a:lnTo>
                    <a:pt x="483" y="158"/>
                  </a:lnTo>
                  <a:lnTo>
                    <a:pt x="493" y="158"/>
                  </a:lnTo>
                  <a:lnTo>
                    <a:pt x="502" y="158"/>
                  </a:lnTo>
                  <a:lnTo>
                    <a:pt x="514" y="159"/>
                  </a:lnTo>
                  <a:lnTo>
                    <a:pt x="514" y="159"/>
                  </a:lnTo>
                  <a:lnTo>
                    <a:pt x="515" y="158"/>
                  </a:lnTo>
                  <a:lnTo>
                    <a:pt x="515" y="156"/>
                  </a:lnTo>
                  <a:lnTo>
                    <a:pt x="514" y="151"/>
                  </a:lnTo>
                  <a:lnTo>
                    <a:pt x="512" y="145"/>
                  </a:lnTo>
                  <a:lnTo>
                    <a:pt x="512" y="139"/>
                  </a:lnTo>
                  <a:lnTo>
                    <a:pt x="512" y="139"/>
                  </a:lnTo>
                  <a:lnTo>
                    <a:pt x="513" y="137"/>
                  </a:lnTo>
                  <a:lnTo>
                    <a:pt x="517" y="136"/>
                  </a:lnTo>
                  <a:lnTo>
                    <a:pt x="523" y="134"/>
                  </a:lnTo>
                  <a:lnTo>
                    <a:pt x="539" y="134"/>
                  </a:lnTo>
                  <a:lnTo>
                    <a:pt x="539" y="134"/>
                  </a:lnTo>
                  <a:lnTo>
                    <a:pt x="544" y="133"/>
                  </a:lnTo>
                  <a:lnTo>
                    <a:pt x="549" y="132"/>
                  </a:lnTo>
                  <a:lnTo>
                    <a:pt x="561" y="132"/>
                  </a:lnTo>
                  <a:lnTo>
                    <a:pt x="572" y="132"/>
                  </a:lnTo>
                  <a:lnTo>
                    <a:pt x="577" y="131"/>
                  </a:lnTo>
                  <a:lnTo>
                    <a:pt x="582" y="128"/>
                  </a:lnTo>
                  <a:lnTo>
                    <a:pt x="582" y="128"/>
                  </a:lnTo>
                  <a:lnTo>
                    <a:pt x="588" y="131"/>
                  </a:lnTo>
                  <a:lnTo>
                    <a:pt x="591" y="132"/>
                  </a:lnTo>
                  <a:lnTo>
                    <a:pt x="594" y="134"/>
                  </a:lnTo>
                  <a:lnTo>
                    <a:pt x="594" y="134"/>
                  </a:lnTo>
                  <a:lnTo>
                    <a:pt x="595" y="132"/>
                  </a:lnTo>
                  <a:lnTo>
                    <a:pt x="597" y="131"/>
                  </a:lnTo>
                  <a:lnTo>
                    <a:pt x="599" y="131"/>
                  </a:lnTo>
                  <a:lnTo>
                    <a:pt x="602" y="131"/>
                  </a:lnTo>
                  <a:lnTo>
                    <a:pt x="608" y="132"/>
                  </a:lnTo>
                  <a:lnTo>
                    <a:pt x="614" y="134"/>
                  </a:lnTo>
                  <a:lnTo>
                    <a:pt x="614" y="134"/>
                  </a:lnTo>
                  <a:lnTo>
                    <a:pt x="623" y="134"/>
                  </a:lnTo>
                  <a:lnTo>
                    <a:pt x="630" y="135"/>
                  </a:lnTo>
                  <a:lnTo>
                    <a:pt x="637" y="137"/>
                  </a:lnTo>
                  <a:lnTo>
                    <a:pt x="640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40" y="146"/>
                  </a:lnTo>
                  <a:lnTo>
                    <a:pt x="637" y="149"/>
                  </a:lnTo>
                  <a:lnTo>
                    <a:pt x="634" y="150"/>
                  </a:lnTo>
                  <a:lnTo>
                    <a:pt x="629" y="151"/>
                  </a:lnTo>
                  <a:lnTo>
                    <a:pt x="626" y="152"/>
                  </a:lnTo>
                  <a:lnTo>
                    <a:pt x="623" y="154"/>
                  </a:lnTo>
                  <a:lnTo>
                    <a:pt x="620" y="158"/>
                  </a:lnTo>
                  <a:lnTo>
                    <a:pt x="618" y="162"/>
                  </a:lnTo>
                  <a:lnTo>
                    <a:pt x="618" y="162"/>
                  </a:lnTo>
                  <a:lnTo>
                    <a:pt x="621" y="162"/>
                  </a:lnTo>
                  <a:lnTo>
                    <a:pt x="623" y="162"/>
                  </a:lnTo>
                  <a:lnTo>
                    <a:pt x="629" y="160"/>
                  </a:lnTo>
                  <a:lnTo>
                    <a:pt x="637" y="157"/>
                  </a:lnTo>
                  <a:lnTo>
                    <a:pt x="640" y="156"/>
                  </a:lnTo>
                  <a:lnTo>
                    <a:pt x="644" y="156"/>
                  </a:lnTo>
                  <a:lnTo>
                    <a:pt x="644" y="156"/>
                  </a:lnTo>
                  <a:lnTo>
                    <a:pt x="647" y="156"/>
                  </a:lnTo>
                  <a:lnTo>
                    <a:pt x="648" y="157"/>
                  </a:lnTo>
                  <a:lnTo>
                    <a:pt x="651" y="160"/>
                  </a:lnTo>
                  <a:lnTo>
                    <a:pt x="652" y="162"/>
                  </a:lnTo>
                  <a:lnTo>
                    <a:pt x="654" y="163"/>
                  </a:lnTo>
                  <a:lnTo>
                    <a:pt x="655" y="164"/>
                  </a:lnTo>
                  <a:lnTo>
                    <a:pt x="655" y="164"/>
                  </a:lnTo>
                  <a:lnTo>
                    <a:pt x="656" y="165"/>
                  </a:lnTo>
                  <a:lnTo>
                    <a:pt x="659" y="166"/>
                  </a:lnTo>
                  <a:lnTo>
                    <a:pt x="663" y="166"/>
                  </a:lnTo>
                  <a:lnTo>
                    <a:pt x="665" y="166"/>
                  </a:lnTo>
                  <a:lnTo>
                    <a:pt x="666" y="167"/>
                  </a:lnTo>
                  <a:lnTo>
                    <a:pt x="667" y="170"/>
                  </a:lnTo>
                  <a:lnTo>
                    <a:pt x="667" y="172"/>
                  </a:lnTo>
                  <a:lnTo>
                    <a:pt x="667" y="172"/>
                  </a:lnTo>
                  <a:lnTo>
                    <a:pt x="667" y="175"/>
                  </a:lnTo>
                  <a:lnTo>
                    <a:pt x="666" y="177"/>
                  </a:lnTo>
                  <a:lnTo>
                    <a:pt x="664" y="178"/>
                  </a:lnTo>
                  <a:lnTo>
                    <a:pt x="661" y="178"/>
                  </a:lnTo>
                  <a:lnTo>
                    <a:pt x="654" y="177"/>
                  </a:lnTo>
                  <a:lnTo>
                    <a:pt x="651" y="177"/>
                  </a:lnTo>
                  <a:lnTo>
                    <a:pt x="649" y="178"/>
                  </a:lnTo>
                  <a:lnTo>
                    <a:pt x="649" y="178"/>
                  </a:lnTo>
                  <a:lnTo>
                    <a:pt x="647" y="178"/>
                  </a:lnTo>
                  <a:lnTo>
                    <a:pt x="644" y="178"/>
                  </a:lnTo>
                  <a:lnTo>
                    <a:pt x="642" y="182"/>
                  </a:lnTo>
                  <a:lnTo>
                    <a:pt x="639" y="185"/>
                  </a:lnTo>
                  <a:lnTo>
                    <a:pt x="638" y="186"/>
                  </a:lnTo>
                  <a:lnTo>
                    <a:pt x="635" y="186"/>
                  </a:lnTo>
                  <a:lnTo>
                    <a:pt x="635" y="186"/>
                  </a:lnTo>
                  <a:lnTo>
                    <a:pt x="635" y="191"/>
                  </a:lnTo>
                  <a:lnTo>
                    <a:pt x="636" y="195"/>
                  </a:lnTo>
                  <a:lnTo>
                    <a:pt x="637" y="198"/>
                  </a:lnTo>
                  <a:lnTo>
                    <a:pt x="637" y="202"/>
                  </a:lnTo>
                  <a:lnTo>
                    <a:pt x="637" y="202"/>
                  </a:lnTo>
                  <a:lnTo>
                    <a:pt x="635" y="202"/>
                  </a:lnTo>
                  <a:lnTo>
                    <a:pt x="633" y="202"/>
                  </a:lnTo>
                  <a:lnTo>
                    <a:pt x="629" y="204"/>
                  </a:lnTo>
                  <a:lnTo>
                    <a:pt x="627" y="206"/>
                  </a:lnTo>
                  <a:lnTo>
                    <a:pt x="625" y="208"/>
                  </a:lnTo>
                  <a:lnTo>
                    <a:pt x="623" y="208"/>
                  </a:lnTo>
                  <a:lnTo>
                    <a:pt x="623" y="208"/>
                  </a:lnTo>
                  <a:lnTo>
                    <a:pt x="628" y="211"/>
                  </a:lnTo>
                  <a:lnTo>
                    <a:pt x="635" y="213"/>
                  </a:lnTo>
                  <a:lnTo>
                    <a:pt x="637" y="215"/>
                  </a:lnTo>
                  <a:lnTo>
                    <a:pt x="639" y="217"/>
                  </a:lnTo>
                  <a:lnTo>
                    <a:pt x="641" y="219"/>
                  </a:lnTo>
                  <a:lnTo>
                    <a:pt x="641" y="224"/>
                  </a:lnTo>
                  <a:lnTo>
                    <a:pt x="641" y="224"/>
                  </a:lnTo>
                  <a:lnTo>
                    <a:pt x="636" y="224"/>
                  </a:lnTo>
                  <a:lnTo>
                    <a:pt x="630" y="224"/>
                  </a:lnTo>
                  <a:lnTo>
                    <a:pt x="621" y="227"/>
                  </a:lnTo>
                  <a:lnTo>
                    <a:pt x="621" y="227"/>
                  </a:lnTo>
                  <a:lnTo>
                    <a:pt x="624" y="239"/>
                  </a:lnTo>
                  <a:lnTo>
                    <a:pt x="625" y="247"/>
                  </a:lnTo>
                  <a:lnTo>
                    <a:pt x="625" y="253"/>
                  </a:lnTo>
                  <a:lnTo>
                    <a:pt x="624" y="260"/>
                  </a:lnTo>
                  <a:lnTo>
                    <a:pt x="622" y="265"/>
                  </a:lnTo>
                  <a:lnTo>
                    <a:pt x="620" y="267"/>
                  </a:lnTo>
                  <a:lnTo>
                    <a:pt x="617" y="268"/>
                  </a:lnTo>
                  <a:lnTo>
                    <a:pt x="615" y="269"/>
                  </a:lnTo>
                  <a:lnTo>
                    <a:pt x="612" y="270"/>
                  </a:lnTo>
                  <a:lnTo>
                    <a:pt x="612" y="270"/>
                  </a:lnTo>
                  <a:lnTo>
                    <a:pt x="615" y="277"/>
                  </a:lnTo>
                  <a:lnTo>
                    <a:pt x="616" y="280"/>
                  </a:lnTo>
                  <a:lnTo>
                    <a:pt x="616" y="287"/>
                  </a:lnTo>
                  <a:lnTo>
                    <a:pt x="616" y="287"/>
                  </a:lnTo>
                  <a:lnTo>
                    <a:pt x="612" y="283"/>
                  </a:lnTo>
                  <a:lnTo>
                    <a:pt x="607" y="281"/>
                  </a:lnTo>
                  <a:lnTo>
                    <a:pt x="607" y="281"/>
                  </a:lnTo>
                  <a:lnTo>
                    <a:pt x="605" y="282"/>
                  </a:lnTo>
                  <a:lnTo>
                    <a:pt x="607" y="285"/>
                  </a:lnTo>
                  <a:lnTo>
                    <a:pt x="610" y="288"/>
                  </a:lnTo>
                  <a:lnTo>
                    <a:pt x="612" y="290"/>
                  </a:lnTo>
                  <a:lnTo>
                    <a:pt x="613" y="292"/>
                  </a:lnTo>
                  <a:lnTo>
                    <a:pt x="613" y="294"/>
                  </a:lnTo>
                  <a:lnTo>
                    <a:pt x="612" y="298"/>
                  </a:lnTo>
                  <a:lnTo>
                    <a:pt x="612" y="298"/>
                  </a:lnTo>
                  <a:lnTo>
                    <a:pt x="608" y="296"/>
                  </a:lnTo>
                  <a:lnTo>
                    <a:pt x="603" y="296"/>
                  </a:lnTo>
                  <a:lnTo>
                    <a:pt x="598" y="293"/>
                  </a:lnTo>
                  <a:lnTo>
                    <a:pt x="592" y="290"/>
                  </a:lnTo>
                  <a:lnTo>
                    <a:pt x="586" y="287"/>
                  </a:lnTo>
                  <a:lnTo>
                    <a:pt x="586" y="287"/>
                  </a:lnTo>
                  <a:lnTo>
                    <a:pt x="584" y="286"/>
                  </a:lnTo>
                  <a:lnTo>
                    <a:pt x="583" y="287"/>
                  </a:lnTo>
                  <a:lnTo>
                    <a:pt x="581" y="288"/>
                  </a:lnTo>
                  <a:lnTo>
                    <a:pt x="579" y="291"/>
                  </a:lnTo>
                  <a:lnTo>
                    <a:pt x="578" y="291"/>
                  </a:lnTo>
                  <a:lnTo>
                    <a:pt x="577" y="292"/>
                  </a:lnTo>
                  <a:lnTo>
                    <a:pt x="577" y="292"/>
                  </a:lnTo>
                  <a:lnTo>
                    <a:pt x="582" y="294"/>
                  </a:lnTo>
                  <a:lnTo>
                    <a:pt x="588" y="298"/>
                  </a:lnTo>
                  <a:lnTo>
                    <a:pt x="594" y="299"/>
                  </a:lnTo>
                  <a:lnTo>
                    <a:pt x="596" y="299"/>
                  </a:lnTo>
                  <a:lnTo>
                    <a:pt x="598" y="298"/>
                  </a:lnTo>
                  <a:lnTo>
                    <a:pt x="598" y="298"/>
                  </a:lnTo>
                  <a:lnTo>
                    <a:pt x="599" y="301"/>
                  </a:lnTo>
                  <a:lnTo>
                    <a:pt x="598" y="303"/>
                  </a:lnTo>
                  <a:lnTo>
                    <a:pt x="597" y="305"/>
                  </a:lnTo>
                  <a:lnTo>
                    <a:pt x="594" y="308"/>
                  </a:lnTo>
                  <a:lnTo>
                    <a:pt x="587" y="313"/>
                  </a:lnTo>
                  <a:lnTo>
                    <a:pt x="585" y="316"/>
                  </a:lnTo>
                  <a:lnTo>
                    <a:pt x="584" y="319"/>
                  </a:lnTo>
                  <a:lnTo>
                    <a:pt x="584" y="319"/>
                  </a:lnTo>
                  <a:lnTo>
                    <a:pt x="579" y="320"/>
                  </a:lnTo>
                  <a:lnTo>
                    <a:pt x="576" y="322"/>
                  </a:lnTo>
                  <a:lnTo>
                    <a:pt x="570" y="327"/>
                  </a:lnTo>
                  <a:lnTo>
                    <a:pt x="563" y="331"/>
                  </a:lnTo>
                  <a:lnTo>
                    <a:pt x="560" y="333"/>
                  </a:lnTo>
                  <a:lnTo>
                    <a:pt x="556" y="335"/>
                  </a:lnTo>
                  <a:lnTo>
                    <a:pt x="556" y="335"/>
                  </a:lnTo>
                  <a:lnTo>
                    <a:pt x="550" y="340"/>
                  </a:lnTo>
                  <a:lnTo>
                    <a:pt x="545" y="346"/>
                  </a:lnTo>
                  <a:lnTo>
                    <a:pt x="545" y="346"/>
                  </a:lnTo>
                  <a:lnTo>
                    <a:pt x="541" y="344"/>
                  </a:lnTo>
                  <a:lnTo>
                    <a:pt x="538" y="344"/>
                  </a:lnTo>
                  <a:lnTo>
                    <a:pt x="536" y="344"/>
                  </a:lnTo>
                  <a:lnTo>
                    <a:pt x="535" y="345"/>
                  </a:lnTo>
                  <a:lnTo>
                    <a:pt x="531" y="347"/>
                  </a:lnTo>
                  <a:lnTo>
                    <a:pt x="528" y="347"/>
                  </a:lnTo>
                  <a:lnTo>
                    <a:pt x="525" y="346"/>
                  </a:lnTo>
                  <a:lnTo>
                    <a:pt x="525" y="346"/>
                  </a:lnTo>
                  <a:lnTo>
                    <a:pt x="524" y="346"/>
                  </a:lnTo>
                  <a:lnTo>
                    <a:pt x="523" y="347"/>
                  </a:lnTo>
                  <a:lnTo>
                    <a:pt x="521" y="352"/>
                  </a:lnTo>
                  <a:lnTo>
                    <a:pt x="520" y="355"/>
                  </a:lnTo>
                  <a:lnTo>
                    <a:pt x="519" y="356"/>
                  </a:lnTo>
                  <a:lnTo>
                    <a:pt x="517" y="357"/>
                  </a:lnTo>
                  <a:lnTo>
                    <a:pt x="517" y="357"/>
                  </a:lnTo>
                  <a:lnTo>
                    <a:pt x="517" y="364"/>
                  </a:lnTo>
                  <a:lnTo>
                    <a:pt x="515" y="369"/>
                  </a:lnTo>
                  <a:lnTo>
                    <a:pt x="513" y="373"/>
                  </a:lnTo>
                  <a:lnTo>
                    <a:pt x="511" y="377"/>
                  </a:lnTo>
                  <a:lnTo>
                    <a:pt x="509" y="381"/>
                  </a:lnTo>
                  <a:lnTo>
                    <a:pt x="508" y="385"/>
                  </a:lnTo>
                  <a:lnTo>
                    <a:pt x="507" y="391"/>
                  </a:lnTo>
                  <a:lnTo>
                    <a:pt x="507" y="397"/>
                  </a:lnTo>
                  <a:lnTo>
                    <a:pt x="507" y="397"/>
                  </a:lnTo>
                  <a:close/>
                  <a:moveTo>
                    <a:pt x="764" y="189"/>
                  </a:moveTo>
                  <a:lnTo>
                    <a:pt x="764" y="189"/>
                  </a:lnTo>
                  <a:lnTo>
                    <a:pt x="766" y="190"/>
                  </a:lnTo>
                  <a:lnTo>
                    <a:pt x="769" y="192"/>
                  </a:lnTo>
                  <a:lnTo>
                    <a:pt x="771" y="193"/>
                  </a:lnTo>
                  <a:lnTo>
                    <a:pt x="772" y="193"/>
                  </a:lnTo>
                  <a:lnTo>
                    <a:pt x="774" y="191"/>
                  </a:lnTo>
                  <a:lnTo>
                    <a:pt x="774" y="191"/>
                  </a:lnTo>
                  <a:lnTo>
                    <a:pt x="776" y="195"/>
                  </a:lnTo>
                  <a:lnTo>
                    <a:pt x="779" y="198"/>
                  </a:lnTo>
                  <a:lnTo>
                    <a:pt x="785" y="204"/>
                  </a:lnTo>
                  <a:lnTo>
                    <a:pt x="789" y="208"/>
                  </a:lnTo>
                  <a:lnTo>
                    <a:pt x="791" y="212"/>
                  </a:lnTo>
                  <a:lnTo>
                    <a:pt x="792" y="217"/>
                  </a:lnTo>
                  <a:lnTo>
                    <a:pt x="792" y="224"/>
                  </a:lnTo>
                  <a:lnTo>
                    <a:pt x="792" y="224"/>
                  </a:lnTo>
                  <a:lnTo>
                    <a:pt x="787" y="225"/>
                  </a:lnTo>
                  <a:lnTo>
                    <a:pt x="782" y="225"/>
                  </a:lnTo>
                  <a:lnTo>
                    <a:pt x="778" y="223"/>
                  </a:lnTo>
                  <a:lnTo>
                    <a:pt x="776" y="222"/>
                  </a:lnTo>
                  <a:lnTo>
                    <a:pt x="770" y="216"/>
                  </a:lnTo>
                  <a:lnTo>
                    <a:pt x="766" y="210"/>
                  </a:lnTo>
                  <a:lnTo>
                    <a:pt x="766" y="210"/>
                  </a:lnTo>
                  <a:lnTo>
                    <a:pt x="763" y="225"/>
                  </a:lnTo>
                  <a:lnTo>
                    <a:pt x="759" y="240"/>
                  </a:lnTo>
                  <a:lnTo>
                    <a:pt x="759" y="240"/>
                  </a:lnTo>
                  <a:lnTo>
                    <a:pt x="754" y="240"/>
                  </a:lnTo>
                  <a:lnTo>
                    <a:pt x="751" y="239"/>
                  </a:lnTo>
                  <a:lnTo>
                    <a:pt x="749" y="239"/>
                  </a:lnTo>
                  <a:lnTo>
                    <a:pt x="747" y="237"/>
                  </a:lnTo>
                  <a:lnTo>
                    <a:pt x="747" y="235"/>
                  </a:lnTo>
                  <a:lnTo>
                    <a:pt x="747" y="232"/>
                  </a:lnTo>
                  <a:lnTo>
                    <a:pt x="747" y="232"/>
                  </a:lnTo>
                  <a:lnTo>
                    <a:pt x="742" y="232"/>
                  </a:lnTo>
                  <a:lnTo>
                    <a:pt x="738" y="231"/>
                  </a:lnTo>
                  <a:lnTo>
                    <a:pt x="734" y="229"/>
                  </a:lnTo>
                  <a:lnTo>
                    <a:pt x="731" y="227"/>
                  </a:lnTo>
                  <a:lnTo>
                    <a:pt x="731" y="227"/>
                  </a:lnTo>
                  <a:lnTo>
                    <a:pt x="732" y="223"/>
                  </a:lnTo>
                  <a:lnTo>
                    <a:pt x="733" y="219"/>
                  </a:lnTo>
                  <a:lnTo>
                    <a:pt x="737" y="214"/>
                  </a:lnTo>
                  <a:lnTo>
                    <a:pt x="741" y="210"/>
                  </a:lnTo>
                  <a:lnTo>
                    <a:pt x="742" y="206"/>
                  </a:lnTo>
                  <a:lnTo>
                    <a:pt x="743" y="202"/>
                  </a:lnTo>
                  <a:lnTo>
                    <a:pt x="743" y="202"/>
                  </a:lnTo>
                  <a:lnTo>
                    <a:pt x="739" y="202"/>
                  </a:lnTo>
                  <a:lnTo>
                    <a:pt x="737" y="203"/>
                  </a:lnTo>
                  <a:lnTo>
                    <a:pt x="732" y="206"/>
                  </a:lnTo>
                  <a:lnTo>
                    <a:pt x="728" y="211"/>
                  </a:lnTo>
                  <a:lnTo>
                    <a:pt x="725" y="212"/>
                  </a:lnTo>
                  <a:lnTo>
                    <a:pt x="721" y="213"/>
                  </a:lnTo>
                  <a:lnTo>
                    <a:pt x="721" y="213"/>
                  </a:lnTo>
                  <a:lnTo>
                    <a:pt x="720" y="210"/>
                  </a:lnTo>
                  <a:lnTo>
                    <a:pt x="720" y="206"/>
                  </a:lnTo>
                  <a:lnTo>
                    <a:pt x="721" y="203"/>
                  </a:lnTo>
                  <a:lnTo>
                    <a:pt x="721" y="200"/>
                  </a:lnTo>
                  <a:lnTo>
                    <a:pt x="721" y="200"/>
                  </a:lnTo>
                  <a:lnTo>
                    <a:pt x="721" y="197"/>
                  </a:lnTo>
                  <a:lnTo>
                    <a:pt x="719" y="196"/>
                  </a:lnTo>
                  <a:lnTo>
                    <a:pt x="716" y="192"/>
                  </a:lnTo>
                  <a:lnTo>
                    <a:pt x="713" y="190"/>
                  </a:lnTo>
                  <a:lnTo>
                    <a:pt x="712" y="188"/>
                  </a:lnTo>
                  <a:lnTo>
                    <a:pt x="711" y="186"/>
                  </a:lnTo>
                  <a:lnTo>
                    <a:pt x="711" y="186"/>
                  </a:lnTo>
                  <a:lnTo>
                    <a:pt x="712" y="178"/>
                  </a:lnTo>
                  <a:lnTo>
                    <a:pt x="713" y="175"/>
                  </a:lnTo>
                  <a:lnTo>
                    <a:pt x="715" y="173"/>
                  </a:lnTo>
                  <a:lnTo>
                    <a:pt x="716" y="172"/>
                  </a:lnTo>
                  <a:lnTo>
                    <a:pt x="718" y="171"/>
                  </a:lnTo>
                  <a:lnTo>
                    <a:pt x="723" y="172"/>
                  </a:lnTo>
                  <a:lnTo>
                    <a:pt x="728" y="174"/>
                  </a:lnTo>
                  <a:lnTo>
                    <a:pt x="732" y="177"/>
                  </a:lnTo>
                  <a:lnTo>
                    <a:pt x="736" y="182"/>
                  </a:lnTo>
                  <a:lnTo>
                    <a:pt x="738" y="186"/>
                  </a:lnTo>
                  <a:lnTo>
                    <a:pt x="738" y="186"/>
                  </a:lnTo>
                  <a:lnTo>
                    <a:pt x="740" y="185"/>
                  </a:lnTo>
                  <a:lnTo>
                    <a:pt x="740" y="183"/>
                  </a:lnTo>
                  <a:lnTo>
                    <a:pt x="739" y="178"/>
                  </a:lnTo>
                  <a:lnTo>
                    <a:pt x="738" y="174"/>
                  </a:lnTo>
                  <a:lnTo>
                    <a:pt x="739" y="172"/>
                  </a:lnTo>
                  <a:lnTo>
                    <a:pt x="741" y="170"/>
                  </a:lnTo>
                  <a:lnTo>
                    <a:pt x="741" y="170"/>
                  </a:lnTo>
                  <a:lnTo>
                    <a:pt x="744" y="170"/>
                  </a:lnTo>
                  <a:lnTo>
                    <a:pt x="747" y="170"/>
                  </a:lnTo>
                  <a:lnTo>
                    <a:pt x="750" y="171"/>
                  </a:lnTo>
                  <a:lnTo>
                    <a:pt x="752" y="173"/>
                  </a:lnTo>
                  <a:lnTo>
                    <a:pt x="754" y="175"/>
                  </a:lnTo>
                  <a:lnTo>
                    <a:pt x="754" y="177"/>
                  </a:lnTo>
                  <a:lnTo>
                    <a:pt x="754" y="180"/>
                  </a:lnTo>
                  <a:lnTo>
                    <a:pt x="752" y="184"/>
                  </a:lnTo>
                  <a:lnTo>
                    <a:pt x="752" y="184"/>
                  </a:lnTo>
                  <a:lnTo>
                    <a:pt x="754" y="186"/>
                  </a:lnTo>
                  <a:lnTo>
                    <a:pt x="756" y="188"/>
                  </a:lnTo>
                  <a:lnTo>
                    <a:pt x="759" y="188"/>
                  </a:lnTo>
                  <a:lnTo>
                    <a:pt x="764" y="189"/>
                  </a:lnTo>
                  <a:lnTo>
                    <a:pt x="764" y="189"/>
                  </a:lnTo>
                  <a:close/>
                  <a:moveTo>
                    <a:pt x="762" y="164"/>
                  </a:moveTo>
                  <a:lnTo>
                    <a:pt x="762" y="164"/>
                  </a:lnTo>
                  <a:lnTo>
                    <a:pt x="791" y="165"/>
                  </a:lnTo>
                  <a:lnTo>
                    <a:pt x="806" y="167"/>
                  </a:lnTo>
                  <a:lnTo>
                    <a:pt x="822" y="170"/>
                  </a:lnTo>
                  <a:lnTo>
                    <a:pt x="822" y="170"/>
                  </a:lnTo>
                  <a:lnTo>
                    <a:pt x="822" y="174"/>
                  </a:lnTo>
                  <a:lnTo>
                    <a:pt x="821" y="176"/>
                  </a:lnTo>
                  <a:lnTo>
                    <a:pt x="820" y="178"/>
                  </a:lnTo>
                  <a:lnTo>
                    <a:pt x="819" y="179"/>
                  </a:lnTo>
                  <a:lnTo>
                    <a:pt x="815" y="182"/>
                  </a:lnTo>
                  <a:lnTo>
                    <a:pt x="814" y="184"/>
                  </a:lnTo>
                  <a:lnTo>
                    <a:pt x="813" y="186"/>
                  </a:lnTo>
                  <a:lnTo>
                    <a:pt x="813" y="186"/>
                  </a:lnTo>
                  <a:lnTo>
                    <a:pt x="805" y="187"/>
                  </a:lnTo>
                  <a:lnTo>
                    <a:pt x="797" y="186"/>
                  </a:lnTo>
                  <a:lnTo>
                    <a:pt x="791" y="186"/>
                  </a:lnTo>
                  <a:lnTo>
                    <a:pt x="785" y="184"/>
                  </a:lnTo>
                  <a:lnTo>
                    <a:pt x="775" y="179"/>
                  </a:lnTo>
                  <a:lnTo>
                    <a:pt x="764" y="175"/>
                  </a:lnTo>
                  <a:lnTo>
                    <a:pt x="764" y="175"/>
                  </a:lnTo>
                  <a:lnTo>
                    <a:pt x="762" y="171"/>
                  </a:lnTo>
                  <a:lnTo>
                    <a:pt x="762" y="164"/>
                  </a:lnTo>
                  <a:lnTo>
                    <a:pt x="762" y="164"/>
                  </a:lnTo>
                  <a:close/>
                  <a:moveTo>
                    <a:pt x="641" y="473"/>
                  </a:moveTo>
                  <a:lnTo>
                    <a:pt x="641" y="473"/>
                  </a:lnTo>
                  <a:lnTo>
                    <a:pt x="637" y="475"/>
                  </a:lnTo>
                  <a:lnTo>
                    <a:pt x="631" y="476"/>
                  </a:lnTo>
                  <a:lnTo>
                    <a:pt x="627" y="478"/>
                  </a:lnTo>
                  <a:lnTo>
                    <a:pt x="623" y="479"/>
                  </a:lnTo>
                  <a:lnTo>
                    <a:pt x="623" y="479"/>
                  </a:lnTo>
                  <a:lnTo>
                    <a:pt x="621" y="475"/>
                  </a:lnTo>
                  <a:lnTo>
                    <a:pt x="620" y="470"/>
                  </a:lnTo>
                  <a:lnTo>
                    <a:pt x="620" y="457"/>
                  </a:lnTo>
                  <a:lnTo>
                    <a:pt x="620" y="457"/>
                  </a:lnTo>
                  <a:lnTo>
                    <a:pt x="622" y="456"/>
                  </a:lnTo>
                  <a:lnTo>
                    <a:pt x="623" y="456"/>
                  </a:lnTo>
                  <a:lnTo>
                    <a:pt x="626" y="456"/>
                  </a:lnTo>
                  <a:lnTo>
                    <a:pt x="627" y="456"/>
                  </a:lnTo>
                  <a:lnTo>
                    <a:pt x="628" y="455"/>
                  </a:lnTo>
                  <a:lnTo>
                    <a:pt x="629" y="453"/>
                  </a:lnTo>
                  <a:lnTo>
                    <a:pt x="629" y="449"/>
                  </a:lnTo>
                  <a:lnTo>
                    <a:pt x="629" y="449"/>
                  </a:lnTo>
                  <a:lnTo>
                    <a:pt x="641" y="449"/>
                  </a:lnTo>
                  <a:lnTo>
                    <a:pt x="641" y="449"/>
                  </a:lnTo>
                  <a:lnTo>
                    <a:pt x="640" y="462"/>
                  </a:lnTo>
                  <a:lnTo>
                    <a:pt x="640" y="467"/>
                  </a:lnTo>
                  <a:lnTo>
                    <a:pt x="641" y="473"/>
                  </a:lnTo>
                  <a:lnTo>
                    <a:pt x="641" y="473"/>
                  </a:lnTo>
                  <a:close/>
                  <a:moveTo>
                    <a:pt x="623" y="370"/>
                  </a:moveTo>
                  <a:lnTo>
                    <a:pt x="623" y="370"/>
                  </a:lnTo>
                  <a:lnTo>
                    <a:pt x="621" y="369"/>
                  </a:lnTo>
                  <a:lnTo>
                    <a:pt x="620" y="368"/>
                  </a:lnTo>
                  <a:lnTo>
                    <a:pt x="616" y="363"/>
                  </a:lnTo>
                  <a:lnTo>
                    <a:pt x="615" y="360"/>
                  </a:lnTo>
                  <a:lnTo>
                    <a:pt x="613" y="359"/>
                  </a:lnTo>
                  <a:lnTo>
                    <a:pt x="611" y="359"/>
                  </a:lnTo>
                  <a:lnTo>
                    <a:pt x="607" y="359"/>
                  </a:lnTo>
                  <a:lnTo>
                    <a:pt x="607" y="359"/>
                  </a:lnTo>
                  <a:lnTo>
                    <a:pt x="607" y="356"/>
                  </a:lnTo>
                  <a:lnTo>
                    <a:pt x="607" y="354"/>
                  </a:lnTo>
                  <a:lnTo>
                    <a:pt x="609" y="350"/>
                  </a:lnTo>
                  <a:lnTo>
                    <a:pt x="612" y="347"/>
                  </a:lnTo>
                  <a:lnTo>
                    <a:pt x="613" y="345"/>
                  </a:lnTo>
                  <a:lnTo>
                    <a:pt x="614" y="343"/>
                  </a:lnTo>
                  <a:lnTo>
                    <a:pt x="614" y="343"/>
                  </a:lnTo>
                  <a:lnTo>
                    <a:pt x="611" y="343"/>
                  </a:lnTo>
                  <a:lnTo>
                    <a:pt x="609" y="345"/>
                  </a:lnTo>
                  <a:lnTo>
                    <a:pt x="607" y="346"/>
                  </a:lnTo>
                  <a:lnTo>
                    <a:pt x="602" y="346"/>
                  </a:lnTo>
                  <a:lnTo>
                    <a:pt x="602" y="346"/>
                  </a:lnTo>
                  <a:lnTo>
                    <a:pt x="603" y="343"/>
                  </a:lnTo>
                  <a:lnTo>
                    <a:pt x="604" y="341"/>
                  </a:lnTo>
                  <a:lnTo>
                    <a:pt x="608" y="338"/>
                  </a:lnTo>
                  <a:lnTo>
                    <a:pt x="610" y="337"/>
                  </a:lnTo>
                  <a:lnTo>
                    <a:pt x="611" y="334"/>
                  </a:lnTo>
                  <a:lnTo>
                    <a:pt x="612" y="331"/>
                  </a:lnTo>
                  <a:lnTo>
                    <a:pt x="612" y="327"/>
                  </a:lnTo>
                  <a:lnTo>
                    <a:pt x="612" y="327"/>
                  </a:lnTo>
                  <a:lnTo>
                    <a:pt x="614" y="327"/>
                  </a:lnTo>
                  <a:lnTo>
                    <a:pt x="616" y="328"/>
                  </a:lnTo>
                  <a:lnTo>
                    <a:pt x="620" y="331"/>
                  </a:lnTo>
                  <a:lnTo>
                    <a:pt x="622" y="335"/>
                  </a:lnTo>
                  <a:lnTo>
                    <a:pt x="624" y="337"/>
                  </a:lnTo>
                  <a:lnTo>
                    <a:pt x="626" y="338"/>
                  </a:lnTo>
                  <a:lnTo>
                    <a:pt x="626" y="338"/>
                  </a:lnTo>
                  <a:lnTo>
                    <a:pt x="631" y="337"/>
                  </a:lnTo>
                  <a:lnTo>
                    <a:pt x="637" y="337"/>
                  </a:lnTo>
                  <a:lnTo>
                    <a:pt x="642" y="337"/>
                  </a:lnTo>
                  <a:lnTo>
                    <a:pt x="649" y="335"/>
                  </a:lnTo>
                  <a:lnTo>
                    <a:pt x="649" y="335"/>
                  </a:lnTo>
                  <a:lnTo>
                    <a:pt x="649" y="339"/>
                  </a:lnTo>
                  <a:lnTo>
                    <a:pt x="650" y="342"/>
                  </a:lnTo>
                  <a:lnTo>
                    <a:pt x="652" y="347"/>
                  </a:lnTo>
                  <a:lnTo>
                    <a:pt x="653" y="354"/>
                  </a:lnTo>
                  <a:lnTo>
                    <a:pt x="654" y="357"/>
                  </a:lnTo>
                  <a:lnTo>
                    <a:pt x="653" y="363"/>
                  </a:lnTo>
                  <a:lnTo>
                    <a:pt x="653" y="363"/>
                  </a:lnTo>
                  <a:lnTo>
                    <a:pt x="650" y="364"/>
                  </a:lnTo>
                  <a:lnTo>
                    <a:pt x="647" y="365"/>
                  </a:lnTo>
                  <a:lnTo>
                    <a:pt x="643" y="367"/>
                  </a:lnTo>
                  <a:lnTo>
                    <a:pt x="642" y="368"/>
                  </a:lnTo>
                  <a:lnTo>
                    <a:pt x="641" y="370"/>
                  </a:lnTo>
                  <a:lnTo>
                    <a:pt x="641" y="370"/>
                  </a:lnTo>
                  <a:lnTo>
                    <a:pt x="638" y="368"/>
                  </a:lnTo>
                  <a:lnTo>
                    <a:pt x="633" y="367"/>
                  </a:lnTo>
                  <a:lnTo>
                    <a:pt x="627" y="368"/>
                  </a:lnTo>
                  <a:lnTo>
                    <a:pt x="625" y="369"/>
                  </a:lnTo>
                  <a:lnTo>
                    <a:pt x="623" y="370"/>
                  </a:lnTo>
                  <a:lnTo>
                    <a:pt x="623" y="370"/>
                  </a:lnTo>
                  <a:close/>
                  <a:moveTo>
                    <a:pt x="935" y="243"/>
                  </a:moveTo>
                  <a:lnTo>
                    <a:pt x="935" y="243"/>
                  </a:lnTo>
                  <a:lnTo>
                    <a:pt x="956" y="234"/>
                  </a:lnTo>
                  <a:lnTo>
                    <a:pt x="968" y="229"/>
                  </a:lnTo>
                  <a:lnTo>
                    <a:pt x="980" y="227"/>
                  </a:lnTo>
                  <a:lnTo>
                    <a:pt x="980" y="227"/>
                  </a:lnTo>
                  <a:lnTo>
                    <a:pt x="981" y="226"/>
                  </a:lnTo>
                  <a:lnTo>
                    <a:pt x="982" y="225"/>
                  </a:lnTo>
                  <a:lnTo>
                    <a:pt x="982" y="222"/>
                  </a:lnTo>
                  <a:lnTo>
                    <a:pt x="982" y="222"/>
                  </a:lnTo>
                  <a:lnTo>
                    <a:pt x="994" y="222"/>
                  </a:lnTo>
                  <a:lnTo>
                    <a:pt x="994" y="222"/>
                  </a:lnTo>
                  <a:lnTo>
                    <a:pt x="993" y="226"/>
                  </a:lnTo>
                  <a:lnTo>
                    <a:pt x="991" y="230"/>
                  </a:lnTo>
                  <a:lnTo>
                    <a:pt x="989" y="234"/>
                  </a:lnTo>
                  <a:lnTo>
                    <a:pt x="987" y="237"/>
                  </a:lnTo>
                  <a:lnTo>
                    <a:pt x="984" y="239"/>
                  </a:lnTo>
                  <a:lnTo>
                    <a:pt x="980" y="240"/>
                  </a:lnTo>
                  <a:lnTo>
                    <a:pt x="975" y="240"/>
                  </a:lnTo>
                  <a:lnTo>
                    <a:pt x="971" y="240"/>
                  </a:lnTo>
                  <a:lnTo>
                    <a:pt x="971" y="240"/>
                  </a:lnTo>
                  <a:lnTo>
                    <a:pt x="967" y="243"/>
                  </a:lnTo>
                  <a:lnTo>
                    <a:pt x="962" y="245"/>
                  </a:lnTo>
                  <a:lnTo>
                    <a:pt x="955" y="253"/>
                  </a:lnTo>
                  <a:lnTo>
                    <a:pt x="950" y="256"/>
                  </a:lnTo>
                  <a:lnTo>
                    <a:pt x="946" y="259"/>
                  </a:lnTo>
                  <a:lnTo>
                    <a:pt x="942" y="261"/>
                  </a:lnTo>
                  <a:lnTo>
                    <a:pt x="935" y="262"/>
                  </a:lnTo>
                  <a:lnTo>
                    <a:pt x="935" y="262"/>
                  </a:lnTo>
                  <a:lnTo>
                    <a:pt x="935" y="268"/>
                  </a:lnTo>
                  <a:lnTo>
                    <a:pt x="936" y="274"/>
                  </a:lnTo>
                  <a:lnTo>
                    <a:pt x="937" y="278"/>
                  </a:lnTo>
                  <a:lnTo>
                    <a:pt x="939" y="282"/>
                  </a:lnTo>
                  <a:lnTo>
                    <a:pt x="944" y="289"/>
                  </a:lnTo>
                  <a:lnTo>
                    <a:pt x="946" y="293"/>
                  </a:lnTo>
                  <a:lnTo>
                    <a:pt x="947" y="298"/>
                  </a:lnTo>
                  <a:lnTo>
                    <a:pt x="947" y="298"/>
                  </a:lnTo>
                  <a:lnTo>
                    <a:pt x="945" y="298"/>
                  </a:lnTo>
                  <a:lnTo>
                    <a:pt x="943" y="299"/>
                  </a:lnTo>
                  <a:lnTo>
                    <a:pt x="942" y="301"/>
                  </a:lnTo>
                  <a:lnTo>
                    <a:pt x="940" y="303"/>
                  </a:lnTo>
                  <a:lnTo>
                    <a:pt x="940" y="303"/>
                  </a:lnTo>
                  <a:lnTo>
                    <a:pt x="929" y="295"/>
                  </a:lnTo>
                  <a:lnTo>
                    <a:pt x="917" y="287"/>
                  </a:lnTo>
                  <a:lnTo>
                    <a:pt x="917" y="287"/>
                  </a:lnTo>
                  <a:lnTo>
                    <a:pt x="918" y="281"/>
                  </a:lnTo>
                  <a:lnTo>
                    <a:pt x="921" y="277"/>
                  </a:lnTo>
                  <a:lnTo>
                    <a:pt x="923" y="274"/>
                  </a:lnTo>
                  <a:lnTo>
                    <a:pt x="926" y="270"/>
                  </a:lnTo>
                  <a:lnTo>
                    <a:pt x="926" y="270"/>
                  </a:lnTo>
                  <a:lnTo>
                    <a:pt x="926" y="265"/>
                  </a:lnTo>
                  <a:lnTo>
                    <a:pt x="927" y="262"/>
                  </a:lnTo>
                  <a:lnTo>
                    <a:pt x="929" y="259"/>
                  </a:lnTo>
                  <a:lnTo>
                    <a:pt x="931" y="256"/>
                  </a:lnTo>
                  <a:lnTo>
                    <a:pt x="934" y="251"/>
                  </a:lnTo>
                  <a:lnTo>
                    <a:pt x="935" y="248"/>
                  </a:lnTo>
                  <a:lnTo>
                    <a:pt x="935" y="243"/>
                  </a:lnTo>
                  <a:lnTo>
                    <a:pt x="935" y="243"/>
                  </a:lnTo>
                  <a:close/>
                  <a:moveTo>
                    <a:pt x="935" y="184"/>
                  </a:moveTo>
                  <a:lnTo>
                    <a:pt x="935" y="184"/>
                  </a:lnTo>
                  <a:lnTo>
                    <a:pt x="936" y="178"/>
                  </a:lnTo>
                  <a:lnTo>
                    <a:pt x="938" y="174"/>
                  </a:lnTo>
                  <a:lnTo>
                    <a:pt x="942" y="172"/>
                  </a:lnTo>
                  <a:lnTo>
                    <a:pt x="946" y="171"/>
                  </a:lnTo>
                  <a:lnTo>
                    <a:pt x="949" y="171"/>
                  </a:lnTo>
                  <a:lnTo>
                    <a:pt x="952" y="172"/>
                  </a:lnTo>
                  <a:lnTo>
                    <a:pt x="956" y="175"/>
                  </a:lnTo>
                  <a:lnTo>
                    <a:pt x="957" y="180"/>
                  </a:lnTo>
                  <a:lnTo>
                    <a:pt x="957" y="180"/>
                  </a:lnTo>
                  <a:lnTo>
                    <a:pt x="953" y="180"/>
                  </a:lnTo>
                  <a:lnTo>
                    <a:pt x="950" y="182"/>
                  </a:lnTo>
                  <a:lnTo>
                    <a:pt x="946" y="185"/>
                  </a:lnTo>
                  <a:lnTo>
                    <a:pt x="944" y="186"/>
                  </a:lnTo>
                  <a:lnTo>
                    <a:pt x="940" y="186"/>
                  </a:lnTo>
                  <a:lnTo>
                    <a:pt x="938" y="186"/>
                  </a:lnTo>
                  <a:lnTo>
                    <a:pt x="935" y="184"/>
                  </a:lnTo>
                  <a:lnTo>
                    <a:pt x="935" y="184"/>
                  </a:lnTo>
                  <a:close/>
                  <a:moveTo>
                    <a:pt x="1089" y="180"/>
                  </a:moveTo>
                  <a:lnTo>
                    <a:pt x="1089" y="180"/>
                  </a:lnTo>
                  <a:lnTo>
                    <a:pt x="1093" y="178"/>
                  </a:lnTo>
                  <a:lnTo>
                    <a:pt x="1100" y="177"/>
                  </a:lnTo>
                  <a:lnTo>
                    <a:pt x="1105" y="177"/>
                  </a:lnTo>
                  <a:lnTo>
                    <a:pt x="1111" y="178"/>
                  </a:lnTo>
                  <a:lnTo>
                    <a:pt x="1116" y="179"/>
                  </a:lnTo>
                  <a:lnTo>
                    <a:pt x="1122" y="182"/>
                  </a:lnTo>
                  <a:lnTo>
                    <a:pt x="1126" y="185"/>
                  </a:lnTo>
                  <a:lnTo>
                    <a:pt x="1128" y="189"/>
                  </a:lnTo>
                  <a:lnTo>
                    <a:pt x="1128" y="189"/>
                  </a:lnTo>
                  <a:lnTo>
                    <a:pt x="1126" y="193"/>
                  </a:lnTo>
                  <a:lnTo>
                    <a:pt x="1123" y="197"/>
                  </a:lnTo>
                  <a:lnTo>
                    <a:pt x="1118" y="198"/>
                  </a:lnTo>
                  <a:lnTo>
                    <a:pt x="1113" y="198"/>
                  </a:lnTo>
                  <a:lnTo>
                    <a:pt x="1100" y="197"/>
                  </a:lnTo>
                  <a:lnTo>
                    <a:pt x="1093" y="196"/>
                  </a:lnTo>
                  <a:lnTo>
                    <a:pt x="1087" y="197"/>
                  </a:lnTo>
                  <a:lnTo>
                    <a:pt x="1087" y="197"/>
                  </a:lnTo>
                  <a:lnTo>
                    <a:pt x="1087" y="192"/>
                  </a:lnTo>
                  <a:lnTo>
                    <a:pt x="1086" y="187"/>
                  </a:lnTo>
                  <a:lnTo>
                    <a:pt x="1087" y="183"/>
                  </a:lnTo>
                  <a:lnTo>
                    <a:pt x="1087" y="182"/>
                  </a:lnTo>
                  <a:lnTo>
                    <a:pt x="1089" y="180"/>
                  </a:lnTo>
                  <a:lnTo>
                    <a:pt x="1089" y="180"/>
                  </a:lnTo>
                  <a:close/>
                  <a:moveTo>
                    <a:pt x="324" y="370"/>
                  </a:moveTo>
                  <a:lnTo>
                    <a:pt x="324" y="370"/>
                  </a:lnTo>
                  <a:lnTo>
                    <a:pt x="322" y="375"/>
                  </a:lnTo>
                  <a:lnTo>
                    <a:pt x="321" y="376"/>
                  </a:lnTo>
                  <a:lnTo>
                    <a:pt x="319" y="376"/>
                  </a:lnTo>
                  <a:lnTo>
                    <a:pt x="316" y="375"/>
                  </a:lnTo>
                  <a:lnTo>
                    <a:pt x="313" y="373"/>
                  </a:lnTo>
                  <a:lnTo>
                    <a:pt x="311" y="371"/>
                  </a:lnTo>
                  <a:lnTo>
                    <a:pt x="307" y="371"/>
                  </a:lnTo>
                  <a:lnTo>
                    <a:pt x="306" y="371"/>
                  </a:lnTo>
                  <a:lnTo>
                    <a:pt x="305" y="372"/>
                  </a:lnTo>
                  <a:lnTo>
                    <a:pt x="305" y="379"/>
                  </a:lnTo>
                  <a:lnTo>
                    <a:pt x="305" y="379"/>
                  </a:lnTo>
                  <a:lnTo>
                    <a:pt x="299" y="378"/>
                  </a:lnTo>
                  <a:lnTo>
                    <a:pt x="294" y="377"/>
                  </a:lnTo>
                  <a:lnTo>
                    <a:pt x="292" y="376"/>
                  </a:lnTo>
                  <a:lnTo>
                    <a:pt x="290" y="373"/>
                  </a:lnTo>
                  <a:lnTo>
                    <a:pt x="290" y="371"/>
                  </a:lnTo>
                  <a:lnTo>
                    <a:pt x="289" y="368"/>
                  </a:lnTo>
                  <a:lnTo>
                    <a:pt x="289" y="368"/>
                  </a:lnTo>
                  <a:lnTo>
                    <a:pt x="292" y="368"/>
                  </a:lnTo>
                  <a:lnTo>
                    <a:pt x="294" y="368"/>
                  </a:lnTo>
                  <a:lnTo>
                    <a:pt x="296" y="366"/>
                  </a:lnTo>
                  <a:lnTo>
                    <a:pt x="298" y="364"/>
                  </a:lnTo>
                  <a:lnTo>
                    <a:pt x="299" y="359"/>
                  </a:lnTo>
                  <a:lnTo>
                    <a:pt x="301" y="354"/>
                  </a:lnTo>
                  <a:lnTo>
                    <a:pt x="301" y="354"/>
                  </a:lnTo>
                  <a:lnTo>
                    <a:pt x="303" y="354"/>
                  </a:lnTo>
                  <a:lnTo>
                    <a:pt x="305" y="354"/>
                  </a:lnTo>
                  <a:lnTo>
                    <a:pt x="307" y="355"/>
                  </a:lnTo>
                  <a:lnTo>
                    <a:pt x="311" y="357"/>
                  </a:lnTo>
                  <a:lnTo>
                    <a:pt x="313" y="357"/>
                  </a:lnTo>
                  <a:lnTo>
                    <a:pt x="315" y="357"/>
                  </a:lnTo>
                  <a:lnTo>
                    <a:pt x="315" y="357"/>
                  </a:lnTo>
                  <a:lnTo>
                    <a:pt x="316" y="359"/>
                  </a:lnTo>
                  <a:lnTo>
                    <a:pt x="317" y="362"/>
                  </a:lnTo>
                  <a:lnTo>
                    <a:pt x="318" y="365"/>
                  </a:lnTo>
                  <a:lnTo>
                    <a:pt x="319" y="368"/>
                  </a:lnTo>
                  <a:lnTo>
                    <a:pt x="321" y="369"/>
                  </a:lnTo>
                  <a:lnTo>
                    <a:pt x="324" y="370"/>
                  </a:lnTo>
                  <a:lnTo>
                    <a:pt x="324" y="370"/>
                  </a:lnTo>
                  <a:close/>
                  <a:moveTo>
                    <a:pt x="364" y="753"/>
                  </a:moveTo>
                  <a:lnTo>
                    <a:pt x="364" y="753"/>
                  </a:lnTo>
                  <a:lnTo>
                    <a:pt x="364" y="757"/>
                  </a:lnTo>
                  <a:lnTo>
                    <a:pt x="364" y="759"/>
                  </a:lnTo>
                  <a:lnTo>
                    <a:pt x="362" y="762"/>
                  </a:lnTo>
                  <a:lnTo>
                    <a:pt x="360" y="763"/>
                  </a:lnTo>
                  <a:lnTo>
                    <a:pt x="355" y="764"/>
                  </a:lnTo>
                  <a:lnTo>
                    <a:pt x="350" y="764"/>
                  </a:lnTo>
                  <a:lnTo>
                    <a:pt x="350" y="764"/>
                  </a:lnTo>
                  <a:lnTo>
                    <a:pt x="350" y="753"/>
                  </a:lnTo>
                  <a:lnTo>
                    <a:pt x="350" y="753"/>
                  </a:lnTo>
                  <a:lnTo>
                    <a:pt x="364" y="753"/>
                  </a:lnTo>
                  <a:lnTo>
                    <a:pt x="364" y="753"/>
                  </a:lnTo>
                  <a:close/>
                  <a:moveTo>
                    <a:pt x="299" y="745"/>
                  </a:moveTo>
                  <a:lnTo>
                    <a:pt x="299" y="745"/>
                  </a:lnTo>
                  <a:lnTo>
                    <a:pt x="295" y="744"/>
                  </a:lnTo>
                  <a:lnTo>
                    <a:pt x="292" y="742"/>
                  </a:lnTo>
                  <a:lnTo>
                    <a:pt x="288" y="737"/>
                  </a:lnTo>
                  <a:lnTo>
                    <a:pt x="283" y="732"/>
                  </a:lnTo>
                  <a:lnTo>
                    <a:pt x="280" y="730"/>
                  </a:lnTo>
                  <a:lnTo>
                    <a:pt x="277" y="729"/>
                  </a:lnTo>
                  <a:lnTo>
                    <a:pt x="277" y="729"/>
                  </a:lnTo>
                  <a:lnTo>
                    <a:pt x="274" y="728"/>
                  </a:lnTo>
                  <a:lnTo>
                    <a:pt x="270" y="728"/>
                  </a:lnTo>
                  <a:lnTo>
                    <a:pt x="266" y="730"/>
                  </a:lnTo>
                  <a:lnTo>
                    <a:pt x="262" y="733"/>
                  </a:lnTo>
                  <a:lnTo>
                    <a:pt x="260" y="734"/>
                  </a:lnTo>
                  <a:lnTo>
                    <a:pt x="256" y="734"/>
                  </a:lnTo>
                  <a:lnTo>
                    <a:pt x="256" y="734"/>
                  </a:lnTo>
                  <a:lnTo>
                    <a:pt x="257" y="730"/>
                  </a:lnTo>
                  <a:lnTo>
                    <a:pt x="259" y="727"/>
                  </a:lnTo>
                  <a:lnTo>
                    <a:pt x="260" y="724"/>
                  </a:lnTo>
                  <a:lnTo>
                    <a:pt x="261" y="720"/>
                  </a:lnTo>
                  <a:lnTo>
                    <a:pt x="261" y="720"/>
                  </a:lnTo>
                  <a:lnTo>
                    <a:pt x="295" y="720"/>
                  </a:lnTo>
                  <a:lnTo>
                    <a:pt x="295" y="720"/>
                  </a:lnTo>
                  <a:lnTo>
                    <a:pt x="296" y="724"/>
                  </a:lnTo>
                  <a:lnTo>
                    <a:pt x="298" y="725"/>
                  </a:lnTo>
                  <a:lnTo>
                    <a:pt x="302" y="728"/>
                  </a:lnTo>
                  <a:lnTo>
                    <a:pt x="309" y="731"/>
                  </a:lnTo>
                  <a:lnTo>
                    <a:pt x="309" y="731"/>
                  </a:lnTo>
                  <a:lnTo>
                    <a:pt x="311" y="734"/>
                  </a:lnTo>
                  <a:lnTo>
                    <a:pt x="313" y="737"/>
                  </a:lnTo>
                  <a:lnTo>
                    <a:pt x="315" y="738"/>
                  </a:lnTo>
                  <a:lnTo>
                    <a:pt x="315" y="742"/>
                  </a:lnTo>
                  <a:lnTo>
                    <a:pt x="315" y="742"/>
                  </a:lnTo>
                  <a:lnTo>
                    <a:pt x="325" y="742"/>
                  </a:lnTo>
                  <a:lnTo>
                    <a:pt x="329" y="743"/>
                  </a:lnTo>
                  <a:lnTo>
                    <a:pt x="333" y="744"/>
                  </a:lnTo>
                  <a:lnTo>
                    <a:pt x="338" y="745"/>
                  </a:lnTo>
                  <a:lnTo>
                    <a:pt x="341" y="749"/>
                  </a:lnTo>
                  <a:lnTo>
                    <a:pt x="343" y="753"/>
                  </a:lnTo>
                  <a:lnTo>
                    <a:pt x="345" y="758"/>
                  </a:lnTo>
                  <a:lnTo>
                    <a:pt x="345" y="758"/>
                  </a:lnTo>
                  <a:lnTo>
                    <a:pt x="334" y="758"/>
                  </a:lnTo>
                  <a:lnTo>
                    <a:pt x="332" y="759"/>
                  </a:lnTo>
                  <a:lnTo>
                    <a:pt x="330" y="761"/>
                  </a:lnTo>
                  <a:lnTo>
                    <a:pt x="329" y="762"/>
                  </a:lnTo>
                  <a:lnTo>
                    <a:pt x="329" y="764"/>
                  </a:lnTo>
                  <a:lnTo>
                    <a:pt x="329" y="764"/>
                  </a:lnTo>
                  <a:lnTo>
                    <a:pt x="321" y="759"/>
                  </a:lnTo>
                  <a:lnTo>
                    <a:pt x="318" y="758"/>
                  </a:lnTo>
                  <a:lnTo>
                    <a:pt x="313" y="758"/>
                  </a:lnTo>
                  <a:lnTo>
                    <a:pt x="313" y="758"/>
                  </a:lnTo>
                  <a:lnTo>
                    <a:pt x="312" y="754"/>
                  </a:lnTo>
                  <a:lnTo>
                    <a:pt x="311" y="751"/>
                  </a:lnTo>
                  <a:lnTo>
                    <a:pt x="312" y="750"/>
                  </a:lnTo>
                  <a:lnTo>
                    <a:pt x="313" y="749"/>
                  </a:lnTo>
                  <a:lnTo>
                    <a:pt x="317" y="747"/>
                  </a:lnTo>
                  <a:lnTo>
                    <a:pt x="317" y="747"/>
                  </a:lnTo>
                  <a:lnTo>
                    <a:pt x="316" y="746"/>
                  </a:lnTo>
                  <a:lnTo>
                    <a:pt x="314" y="745"/>
                  </a:lnTo>
                  <a:lnTo>
                    <a:pt x="309" y="744"/>
                  </a:lnTo>
                  <a:lnTo>
                    <a:pt x="303" y="745"/>
                  </a:lnTo>
                  <a:lnTo>
                    <a:pt x="299" y="745"/>
                  </a:lnTo>
                  <a:lnTo>
                    <a:pt x="299" y="745"/>
                  </a:lnTo>
                  <a:close/>
                  <a:moveTo>
                    <a:pt x="303" y="762"/>
                  </a:moveTo>
                  <a:lnTo>
                    <a:pt x="303" y="762"/>
                  </a:lnTo>
                  <a:lnTo>
                    <a:pt x="298" y="763"/>
                  </a:lnTo>
                  <a:lnTo>
                    <a:pt x="294" y="763"/>
                  </a:lnTo>
                  <a:lnTo>
                    <a:pt x="291" y="763"/>
                  </a:lnTo>
                  <a:lnTo>
                    <a:pt x="287" y="764"/>
                  </a:lnTo>
                  <a:lnTo>
                    <a:pt x="287" y="764"/>
                  </a:lnTo>
                  <a:lnTo>
                    <a:pt x="287" y="753"/>
                  </a:lnTo>
                  <a:lnTo>
                    <a:pt x="287" y="753"/>
                  </a:lnTo>
                  <a:lnTo>
                    <a:pt x="292" y="753"/>
                  </a:lnTo>
                  <a:lnTo>
                    <a:pt x="299" y="753"/>
                  </a:lnTo>
                  <a:lnTo>
                    <a:pt x="301" y="754"/>
                  </a:lnTo>
                  <a:lnTo>
                    <a:pt x="302" y="755"/>
                  </a:lnTo>
                  <a:lnTo>
                    <a:pt x="303" y="758"/>
                  </a:lnTo>
                  <a:lnTo>
                    <a:pt x="303" y="762"/>
                  </a:lnTo>
                  <a:lnTo>
                    <a:pt x="303" y="762"/>
                  </a:lnTo>
                  <a:close/>
                  <a:moveTo>
                    <a:pt x="289" y="715"/>
                  </a:moveTo>
                  <a:lnTo>
                    <a:pt x="289" y="715"/>
                  </a:lnTo>
                  <a:lnTo>
                    <a:pt x="289" y="704"/>
                  </a:lnTo>
                  <a:lnTo>
                    <a:pt x="289" y="704"/>
                  </a:lnTo>
                  <a:lnTo>
                    <a:pt x="293" y="705"/>
                  </a:lnTo>
                  <a:lnTo>
                    <a:pt x="295" y="707"/>
                  </a:lnTo>
                  <a:lnTo>
                    <a:pt x="298" y="711"/>
                  </a:lnTo>
                  <a:lnTo>
                    <a:pt x="299" y="715"/>
                  </a:lnTo>
                  <a:lnTo>
                    <a:pt x="299" y="715"/>
                  </a:lnTo>
                  <a:lnTo>
                    <a:pt x="289" y="715"/>
                  </a:lnTo>
                  <a:lnTo>
                    <a:pt x="289" y="715"/>
                  </a:lnTo>
                  <a:close/>
                  <a:moveTo>
                    <a:pt x="305" y="704"/>
                  </a:moveTo>
                  <a:lnTo>
                    <a:pt x="305" y="704"/>
                  </a:lnTo>
                  <a:lnTo>
                    <a:pt x="313" y="704"/>
                  </a:lnTo>
                  <a:lnTo>
                    <a:pt x="313" y="704"/>
                  </a:lnTo>
                  <a:lnTo>
                    <a:pt x="315" y="710"/>
                  </a:lnTo>
                  <a:lnTo>
                    <a:pt x="315" y="718"/>
                  </a:lnTo>
                  <a:lnTo>
                    <a:pt x="315" y="718"/>
                  </a:lnTo>
                  <a:lnTo>
                    <a:pt x="312" y="718"/>
                  </a:lnTo>
                  <a:lnTo>
                    <a:pt x="309" y="718"/>
                  </a:lnTo>
                  <a:lnTo>
                    <a:pt x="307" y="717"/>
                  </a:lnTo>
                  <a:lnTo>
                    <a:pt x="306" y="715"/>
                  </a:lnTo>
                  <a:lnTo>
                    <a:pt x="305" y="711"/>
                  </a:lnTo>
                  <a:lnTo>
                    <a:pt x="305" y="704"/>
                  </a:lnTo>
                  <a:lnTo>
                    <a:pt x="305" y="704"/>
                  </a:lnTo>
                  <a:close/>
                  <a:moveTo>
                    <a:pt x="317" y="729"/>
                  </a:moveTo>
                  <a:lnTo>
                    <a:pt x="317" y="729"/>
                  </a:lnTo>
                  <a:lnTo>
                    <a:pt x="317" y="715"/>
                  </a:lnTo>
                  <a:lnTo>
                    <a:pt x="317" y="715"/>
                  </a:lnTo>
                  <a:lnTo>
                    <a:pt x="320" y="716"/>
                  </a:lnTo>
                  <a:lnTo>
                    <a:pt x="324" y="718"/>
                  </a:lnTo>
                  <a:lnTo>
                    <a:pt x="326" y="721"/>
                  </a:lnTo>
                  <a:lnTo>
                    <a:pt x="326" y="726"/>
                  </a:lnTo>
                  <a:lnTo>
                    <a:pt x="326" y="726"/>
                  </a:lnTo>
                  <a:lnTo>
                    <a:pt x="332" y="726"/>
                  </a:lnTo>
                  <a:lnTo>
                    <a:pt x="334" y="727"/>
                  </a:lnTo>
                  <a:lnTo>
                    <a:pt x="335" y="729"/>
                  </a:lnTo>
                  <a:lnTo>
                    <a:pt x="335" y="729"/>
                  </a:lnTo>
                  <a:lnTo>
                    <a:pt x="335" y="731"/>
                  </a:lnTo>
                  <a:lnTo>
                    <a:pt x="334" y="733"/>
                  </a:lnTo>
                  <a:lnTo>
                    <a:pt x="332" y="734"/>
                  </a:lnTo>
                  <a:lnTo>
                    <a:pt x="330" y="734"/>
                  </a:lnTo>
                  <a:lnTo>
                    <a:pt x="328" y="733"/>
                  </a:lnTo>
                  <a:lnTo>
                    <a:pt x="326" y="732"/>
                  </a:lnTo>
                  <a:lnTo>
                    <a:pt x="326" y="729"/>
                  </a:lnTo>
                  <a:lnTo>
                    <a:pt x="326" y="726"/>
                  </a:lnTo>
                  <a:lnTo>
                    <a:pt x="326" y="726"/>
                  </a:lnTo>
                  <a:lnTo>
                    <a:pt x="322" y="728"/>
                  </a:lnTo>
                  <a:lnTo>
                    <a:pt x="320" y="729"/>
                  </a:lnTo>
                  <a:lnTo>
                    <a:pt x="317" y="729"/>
                  </a:lnTo>
                  <a:lnTo>
                    <a:pt x="317" y="729"/>
                  </a:lnTo>
                  <a:close/>
                  <a:moveTo>
                    <a:pt x="1429" y="948"/>
                  </a:moveTo>
                  <a:lnTo>
                    <a:pt x="1429" y="948"/>
                  </a:lnTo>
                  <a:lnTo>
                    <a:pt x="1429" y="932"/>
                  </a:lnTo>
                  <a:lnTo>
                    <a:pt x="1429" y="932"/>
                  </a:lnTo>
                  <a:lnTo>
                    <a:pt x="1423" y="924"/>
                  </a:lnTo>
                  <a:lnTo>
                    <a:pt x="1414" y="918"/>
                  </a:lnTo>
                  <a:lnTo>
                    <a:pt x="1406" y="912"/>
                  </a:lnTo>
                  <a:lnTo>
                    <a:pt x="1397" y="905"/>
                  </a:lnTo>
                  <a:lnTo>
                    <a:pt x="1397" y="905"/>
                  </a:lnTo>
                  <a:lnTo>
                    <a:pt x="1395" y="905"/>
                  </a:lnTo>
                  <a:lnTo>
                    <a:pt x="1394" y="905"/>
                  </a:lnTo>
                  <a:lnTo>
                    <a:pt x="1389" y="906"/>
                  </a:lnTo>
                  <a:lnTo>
                    <a:pt x="1387" y="907"/>
                  </a:lnTo>
                  <a:lnTo>
                    <a:pt x="1386" y="907"/>
                  </a:lnTo>
                  <a:lnTo>
                    <a:pt x="1386" y="905"/>
                  </a:lnTo>
                  <a:lnTo>
                    <a:pt x="1386" y="905"/>
                  </a:lnTo>
                  <a:lnTo>
                    <a:pt x="1385" y="903"/>
                  </a:lnTo>
                  <a:lnTo>
                    <a:pt x="1386" y="900"/>
                  </a:lnTo>
                  <a:lnTo>
                    <a:pt x="1388" y="899"/>
                  </a:lnTo>
                  <a:lnTo>
                    <a:pt x="1392" y="898"/>
                  </a:lnTo>
                  <a:lnTo>
                    <a:pt x="1393" y="896"/>
                  </a:lnTo>
                  <a:lnTo>
                    <a:pt x="1393" y="894"/>
                  </a:lnTo>
                  <a:lnTo>
                    <a:pt x="1393" y="894"/>
                  </a:lnTo>
                  <a:lnTo>
                    <a:pt x="1395" y="894"/>
                  </a:lnTo>
                  <a:lnTo>
                    <a:pt x="1397" y="895"/>
                  </a:lnTo>
                  <a:lnTo>
                    <a:pt x="1398" y="897"/>
                  </a:lnTo>
                  <a:lnTo>
                    <a:pt x="1400" y="899"/>
                  </a:lnTo>
                  <a:lnTo>
                    <a:pt x="1402" y="900"/>
                  </a:lnTo>
                  <a:lnTo>
                    <a:pt x="1405" y="899"/>
                  </a:lnTo>
                  <a:lnTo>
                    <a:pt x="1405" y="899"/>
                  </a:lnTo>
                  <a:lnTo>
                    <a:pt x="1408" y="899"/>
                  </a:lnTo>
                  <a:lnTo>
                    <a:pt x="1410" y="897"/>
                  </a:lnTo>
                  <a:lnTo>
                    <a:pt x="1413" y="892"/>
                  </a:lnTo>
                  <a:lnTo>
                    <a:pt x="1413" y="892"/>
                  </a:lnTo>
                  <a:lnTo>
                    <a:pt x="1429" y="892"/>
                  </a:lnTo>
                  <a:lnTo>
                    <a:pt x="1429" y="892"/>
                  </a:lnTo>
                  <a:lnTo>
                    <a:pt x="1436" y="895"/>
                  </a:lnTo>
                  <a:lnTo>
                    <a:pt x="1441" y="899"/>
                  </a:lnTo>
                  <a:lnTo>
                    <a:pt x="1441" y="899"/>
                  </a:lnTo>
                  <a:lnTo>
                    <a:pt x="1436" y="924"/>
                  </a:lnTo>
                  <a:lnTo>
                    <a:pt x="1429" y="948"/>
                  </a:lnTo>
                  <a:lnTo>
                    <a:pt x="1429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0" name="Google Shape;1370;p8"/>
          <p:cNvGrpSpPr/>
          <p:nvPr/>
        </p:nvGrpSpPr>
        <p:grpSpPr>
          <a:xfrm>
            <a:off x="948175" y="1653089"/>
            <a:ext cx="612775" cy="612775"/>
            <a:chOff x="9336672" y="3032119"/>
            <a:chExt cx="612775" cy="612775"/>
          </a:xfrm>
        </p:grpSpPr>
        <p:sp>
          <p:nvSpPr>
            <p:cNvPr id="1371" name="Google Shape;1371;p8"/>
            <p:cNvSpPr/>
            <p:nvPr/>
          </p:nvSpPr>
          <p:spPr>
            <a:xfrm>
              <a:off x="9336672" y="3032119"/>
              <a:ext cx="612775" cy="61277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1372" name="Google Shape;1372;p8"/>
            <p:cNvGrpSpPr/>
            <p:nvPr/>
          </p:nvGrpSpPr>
          <p:grpSpPr>
            <a:xfrm>
              <a:off x="9432222" y="3207560"/>
              <a:ext cx="460314" cy="300327"/>
              <a:chOff x="7151118" y="6039346"/>
              <a:chExt cx="1041400" cy="679450"/>
            </a:xfrm>
          </p:grpSpPr>
          <p:cxnSp>
            <p:nvCxnSpPr>
              <p:cNvPr id="1373" name="Google Shape;1373;p8"/>
              <p:cNvCxnSpPr/>
              <p:nvPr/>
            </p:nvCxnSpPr>
            <p:spPr>
              <a:xfrm rot="10800000">
                <a:off x="7151118" y="6379071"/>
                <a:ext cx="1041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4" name="Google Shape;1374;p8"/>
              <p:cNvCxnSpPr/>
              <p:nvPr/>
            </p:nvCxnSpPr>
            <p:spPr>
              <a:xfrm rot="-5400000">
                <a:off x="6866955" y="6379071"/>
                <a:ext cx="67945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75" name="Google Shape;1375;p8"/>
              <p:cNvSpPr/>
              <p:nvPr/>
            </p:nvSpPr>
            <p:spPr>
              <a:xfrm rot="-449752">
                <a:off x="7186043" y="6177458"/>
                <a:ext cx="892175" cy="403225"/>
              </a:xfrm>
              <a:custGeom>
                <a:rect b="b" l="l" r="r" t="t"/>
                <a:pathLst>
                  <a:path extrusionOk="0" h="227" w="522">
                    <a:moveTo>
                      <a:pt x="0" y="227"/>
                    </a:moveTo>
                    <a:lnTo>
                      <a:pt x="114" y="136"/>
                    </a:lnTo>
                    <a:lnTo>
                      <a:pt x="159" y="182"/>
                    </a:lnTo>
                    <a:lnTo>
                      <a:pt x="182" y="91"/>
                    </a:lnTo>
                    <a:lnTo>
                      <a:pt x="250" y="136"/>
                    </a:lnTo>
                    <a:lnTo>
                      <a:pt x="272" y="46"/>
                    </a:lnTo>
                    <a:lnTo>
                      <a:pt x="340" y="136"/>
                    </a:lnTo>
                    <a:lnTo>
                      <a:pt x="408" y="114"/>
                    </a:lnTo>
                    <a:lnTo>
                      <a:pt x="431" y="46"/>
                    </a:lnTo>
                    <a:lnTo>
                      <a:pt x="499" y="46"/>
                    </a:lnTo>
                    <a:lnTo>
                      <a:pt x="522" y="0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6" name="Google Shape;1376;p8"/>
          <p:cNvGrpSpPr/>
          <p:nvPr/>
        </p:nvGrpSpPr>
        <p:grpSpPr>
          <a:xfrm rot="10800000">
            <a:off x="7568762" y="1653089"/>
            <a:ext cx="612775" cy="612775"/>
            <a:chOff x="6421019" y="4581723"/>
            <a:chExt cx="612775" cy="612775"/>
          </a:xfrm>
        </p:grpSpPr>
        <p:sp>
          <p:nvSpPr>
            <p:cNvPr id="1377" name="Google Shape;1377;p8"/>
            <p:cNvSpPr/>
            <p:nvPr/>
          </p:nvSpPr>
          <p:spPr>
            <a:xfrm>
              <a:off x="6421019" y="4581723"/>
              <a:ext cx="612775" cy="61277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6507489" y="4663134"/>
              <a:ext cx="435848" cy="435848"/>
            </a:xfrm>
            <a:custGeom>
              <a:rect b="b" l="l" r="r" t="t"/>
              <a:pathLst>
                <a:path extrusionOk="0" h="866" w="866">
                  <a:moveTo>
                    <a:pt x="433" y="0"/>
                  </a:moveTo>
                  <a:lnTo>
                    <a:pt x="433" y="0"/>
                  </a:lnTo>
                  <a:lnTo>
                    <a:pt x="411" y="1"/>
                  </a:lnTo>
                  <a:lnTo>
                    <a:pt x="388" y="3"/>
                  </a:lnTo>
                  <a:lnTo>
                    <a:pt x="367" y="5"/>
                  </a:lnTo>
                  <a:lnTo>
                    <a:pt x="346" y="9"/>
                  </a:lnTo>
                  <a:lnTo>
                    <a:pt x="325" y="13"/>
                  </a:lnTo>
                  <a:lnTo>
                    <a:pt x="304" y="19"/>
                  </a:lnTo>
                  <a:lnTo>
                    <a:pt x="284" y="27"/>
                  </a:lnTo>
                  <a:lnTo>
                    <a:pt x="265" y="34"/>
                  </a:lnTo>
                  <a:lnTo>
                    <a:pt x="245" y="43"/>
                  </a:lnTo>
                  <a:lnTo>
                    <a:pt x="227" y="53"/>
                  </a:lnTo>
                  <a:lnTo>
                    <a:pt x="209" y="63"/>
                  </a:lnTo>
                  <a:lnTo>
                    <a:pt x="191" y="75"/>
                  </a:lnTo>
                  <a:lnTo>
                    <a:pt x="174" y="87"/>
                  </a:lnTo>
                  <a:lnTo>
                    <a:pt x="158" y="99"/>
                  </a:lnTo>
                  <a:lnTo>
                    <a:pt x="142" y="113"/>
                  </a:lnTo>
                  <a:lnTo>
                    <a:pt x="128" y="126"/>
                  </a:lnTo>
                  <a:lnTo>
                    <a:pt x="113" y="142"/>
                  </a:lnTo>
                  <a:lnTo>
                    <a:pt x="99" y="158"/>
                  </a:lnTo>
                  <a:lnTo>
                    <a:pt x="87" y="174"/>
                  </a:lnTo>
                  <a:lnTo>
                    <a:pt x="75" y="191"/>
                  </a:lnTo>
                  <a:lnTo>
                    <a:pt x="63" y="208"/>
                  </a:lnTo>
                  <a:lnTo>
                    <a:pt x="53" y="226"/>
                  </a:lnTo>
                  <a:lnTo>
                    <a:pt x="43" y="245"/>
                  </a:lnTo>
                  <a:lnTo>
                    <a:pt x="35" y="265"/>
                  </a:lnTo>
                  <a:lnTo>
                    <a:pt x="27" y="284"/>
                  </a:lnTo>
                  <a:lnTo>
                    <a:pt x="19" y="304"/>
                  </a:lnTo>
                  <a:lnTo>
                    <a:pt x="15" y="325"/>
                  </a:lnTo>
                  <a:lnTo>
                    <a:pt x="10" y="346"/>
                  </a:lnTo>
                  <a:lnTo>
                    <a:pt x="5" y="367"/>
                  </a:lnTo>
                  <a:lnTo>
                    <a:pt x="3" y="388"/>
                  </a:lnTo>
                  <a:lnTo>
                    <a:pt x="1" y="411"/>
                  </a:lnTo>
                  <a:lnTo>
                    <a:pt x="0" y="433"/>
                  </a:lnTo>
                  <a:lnTo>
                    <a:pt x="0" y="433"/>
                  </a:lnTo>
                  <a:lnTo>
                    <a:pt x="1" y="456"/>
                  </a:lnTo>
                  <a:lnTo>
                    <a:pt x="3" y="477"/>
                  </a:lnTo>
                  <a:lnTo>
                    <a:pt x="5" y="499"/>
                  </a:lnTo>
                  <a:lnTo>
                    <a:pt x="10" y="521"/>
                  </a:lnTo>
                  <a:lnTo>
                    <a:pt x="15" y="541"/>
                  </a:lnTo>
                  <a:lnTo>
                    <a:pt x="19" y="561"/>
                  </a:lnTo>
                  <a:lnTo>
                    <a:pt x="27" y="582"/>
                  </a:lnTo>
                  <a:lnTo>
                    <a:pt x="35" y="601"/>
                  </a:lnTo>
                  <a:lnTo>
                    <a:pt x="43" y="620"/>
                  </a:lnTo>
                  <a:lnTo>
                    <a:pt x="53" y="640"/>
                  </a:lnTo>
                  <a:lnTo>
                    <a:pt x="63" y="658"/>
                  </a:lnTo>
                  <a:lnTo>
                    <a:pt x="75" y="674"/>
                  </a:lnTo>
                  <a:lnTo>
                    <a:pt x="87" y="691"/>
                  </a:lnTo>
                  <a:lnTo>
                    <a:pt x="99" y="708"/>
                  </a:lnTo>
                  <a:lnTo>
                    <a:pt x="113" y="724"/>
                  </a:lnTo>
                  <a:lnTo>
                    <a:pt x="128" y="739"/>
                  </a:lnTo>
                  <a:lnTo>
                    <a:pt x="142" y="754"/>
                  </a:lnTo>
                  <a:lnTo>
                    <a:pt x="158" y="767"/>
                  </a:lnTo>
                  <a:lnTo>
                    <a:pt x="174" y="780"/>
                  </a:lnTo>
                  <a:lnTo>
                    <a:pt x="191" y="792"/>
                  </a:lnTo>
                  <a:lnTo>
                    <a:pt x="209" y="803"/>
                  </a:lnTo>
                  <a:lnTo>
                    <a:pt x="227" y="814"/>
                  </a:lnTo>
                  <a:lnTo>
                    <a:pt x="245" y="824"/>
                  </a:lnTo>
                  <a:lnTo>
                    <a:pt x="265" y="832"/>
                  </a:lnTo>
                  <a:lnTo>
                    <a:pt x="284" y="839"/>
                  </a:lnTo>
                  <a:lnTo>
                    <a:pt x="304" y="846"/>
                  </a:lnTo>
                  <a:lnTo>
                    <a:pt x="325" y="852"/>
                  </a:lnTo>
                  <a:lnTo>
                    <a:pt x="346" y="857"/>
                  </a:lnTo>
                  <a:lnTo>
                    <a:pt x="367" y="861"/>
                  </a:lnTo>
                  <a:lnTo>
                    <a:pt x="388" y="863"/>
                  </a:lnTo>
                  <a:lnTo>
                    <a:pt x="411" y="866"/>
                  </a:lnTo>
                  <a:lnTo>
                    <a:pt x="433" y="866"/>
                  </a:lnTo>
                  <a:lnTo>
                    <a:pt x="433" y="866"/>
                  </a:lnTo>
                  <a:lnTo>
                    <a:pt x="456" y="866"/>
                  </a:lnTo>
                  <a:lnTo>
                    <a:pt x="477" y="863"/>
                  </a:lnTo>
                  <a:lnTo>
                    <a:pt x="499" y="861"/>
                  </a:lnTo>
                  <a:lnTo>
                    <a:pt x="521" y="857"/>
                  </a:lnTo>
                  <a:lnTo>
                    <a:pt x="541" y="852"/>
                  </a:lnTo>
                  <a:lnTo>
                    <a:pt x="561" y="846"/>
                  </a:lnTo>
                  <a:lnTo>
                    <a:pt x="582" y="839"/>
                  </a:lnTo>
                  <a:lnTo>
                    <a:pt x="601" y="832"/>
                  </a:lnTo>
                  <a:lnTo>
                    <a:pt x="620" y="824"/>
                  </a:lnTo>
                  <a:lnTo>
                    <a:pt x="640" y="814"/>
                  </a:lnTo>
                  <a:lnTo>
                    <a:pt x="658" y="803"/>
                  </a:lnTo>
                  <a:lnTo>
                    <a:pt x="676" y="792"/>
                  </a:lnTo>
                  <a:lnTo>
                    <a:pt x="693" y="780"/>
                  </a:lnTo>
                  <a:lnTo>
                    <a:pt x="708" y="767"/>
                  </a:lnTo>
                  <a:lnTo>
                    <a:pt x="724" y="754"/>
                  </a:lnTo>
                  <a:lnTo>
                    <a:pt x="739" y="739"/>
                  </a:lnTo>
                  <a:lnTo>
                    <a:pt x="754" y="724"/>
                  </a:lnTo>
                  <a:lnTo>
                    <a:pt x="767" y="708"/>
                  </a:lnTo>
                  <a:lnTo>
                    <a:pt x="780" y="691"/>
                  </a:lnTo>
                  <a:lnTo>
                    <a:pt x="792" y="674"/>
                  </a:lnTo>
                  <a:lnTo>
                    <a:pt x="803" y="658"/>
                  </a:lnTo>
                  <a:lnTo>
                    <a:pt x="814" y="640"/>
                  </a:lnTo>
                  <a:lnTo>
                    <a:pt x="824" y="620"/>
                  </a:lnTo>
                  <a:lnTo>
                    <a:pt x="832" y="601"/>
                  </a:lnTo>
                  <a:lnTo>
                    <a:pt x="839" y="582"/>
                  </a:lnTo>
                  <a:lnTo>
                    <a:pt x="846" y="561"/>
                  </a:lnTo>
                  <a:lnTo>
                    <a:pt x="852" y="541"/>
                  </a:lnTo>
                  <a:lnTo>
                    <a:pt x="857" y="521"/>
                  </a:lnTo>
                  <a:lnTo>
                    <a:pt x="861" y="499"/>
                  </a:lnTo>
                  <a:lnTo>
                    <a:pt x="863" y="477"/>
                  </a:lnTo>
                  <a:lnTo>
                    <a:pt x="866" y="456"/>
                  </a:lnTo>
                  <a:lnTo>
                    <a:pt x="866" y="433"/>
                  </a:lnTo>
                  <a:lnTo>
                    <a:pt x="866" y="433"/>
                  </a:lnTo>
                  <a:lnTo>
                    <a:pt x="866" y="411"/>
                  </a:lnTo>
                  <a:lnTo>
                    <a:pt x="863" y="388"/>
                  </a:lnTo>
                  <a:lnTo>
                    <a:pt x="861" y="367"/>
                  </a:lnTo>
                  <a:lnTo>
                    <a:pt x="857" y="346"/>
                  </a:lnTo>
                  <a:lnTo>
                    <a:pt x="852" y="325"/>
                  </a:lnTo>
                  <a:lnTo>
                    <a:pt x="846" y="304"/>
                  </a:lnTo>
                  <a:lnTo>
                    <a:pt x="839" y="284"/>
                  </a:lnTo>
                  <a:lnTo>
                    <a:pt x="832" y="265"/>
                  </a:lnTo>
                  <a:lnTo>
                    <a:pt x="824" y="245"/>
                  </a:lnTo>
                  <a:lnTo>
                    <a:pt x="814" y="226"/>
                  </a:lnTo>
                  <a:lnTo>
                    <a:pt x="803" y="208"/>
                  </a:lnTo>
                  <a:lnTo>
                    <a:pt x="792" y="191"/>
                  </a:lnTo>
                  <a:lnTo>
                    <a:pt x="780" y="174"/>
                  </a:lnTo>
                  <a:lnTo>
                    <a:pt x="767" y="158"/>
                  </a:lnTo>
                  <a:lnTo>
                    <a:pt x="754" y="142"/>
                  </a:lnTo>
                  <a:lnTo>
                    <a:pt x="739" y="126"/>
                  </a:lnTo>
                  <a:lnTo>
                    <a:pt x="724" y="113"/>
                  </a:lnTo>
                  <a:lnTo>
                    <a:pt x="708" y="99"/>
                  </a:lnTo>
                  <a:lnTo>
                    <a:pt x="693" y="87"/>
                  </a:lnTo>
                  <a:lnTo>
                    <a:pt x="676" y="75"/>
                  </a:lnTo>
                  <a:lnTo>
                    <a:pt x="658" y="63"/>
                  </a:lnTo>
                  <a:lnTo>
                    <a:pt x="640" y="53"/>
                  </a:lnTo>
                  <a:lnTo>
                    <a:pt x="620" y="43"/>
                  </a:lnTo>
                  <a:lnTo>
                    <a:pt x="601" y="34"/>
                  </a:lnTo>
                  <a:lnTo>
                    <a:pt x="582" y="27"/>
                  </a:lnTo>
                  <a:lnTo>
                    <a:pt x="561" y="19"/>
                  </a:lnTo>
                  <a:lnTo>
                    <a:pt x="541" y="13"/>
                  </a:lnTo>
                  <a:lnTo>
                    <a:pt x="521" y="9"/>
                  </a:lnTo>
                  <a:lnTo>
                    <a:pt x="499" y="5"/>
                  </a:lnTo>
                  <a:lnTo>
                    <a:pt x="477" y="3"/>
                  </a:lnTo>
                  <a:lnTo>
                    <a:pt x="456" y="1"/>
                  </a:lnTo>
                  <a:lnTo>
                    <a:pt x="433" y="0"/>
                  </a:lnTo>
                  <a:lnTo>
                    <a:pt x="433" y="0"/>
                  </a:lnTo>
                  <a:close/>
                  <a:moveTo>
                    <a:pt x="505" y="721"/>
                  </a:moveTo>
                  <a:lnTo>
                    <a:pt x="361" y="721"/>
                  </a:lnTo>
                  <a:lnTo>
                    <a:pt x="361" y="361"/>
                  </a:lnTo>
                  <a:lnTo>
                    <a:pt x="505" y="361"/>
                  </a:lnTo>
                  <a:lnTo>
                    <a:pt x="505" y="721"/>
                  </a:lnTo>
                  <a:close/>
                  <a:moveTo>
                    <a:pt x="433" y="293"/>
                  </a:moveTo>
                  <a:lnTo>
                    <a:pt x="433" y="293"/>
                  </a:lnTo>
                  <a:lnTo>
                    <a:pt x="426" y="292"/>
                  </a:lnTo>
                  <a:lnTo>
                    <a:pt x="417" y="292"/>
                  </a:lnTo>
                  <a:lnTo>
                    <a:pt x="410" y="290"/>
                  </a:lnTo>
                  <a:lnTo>
                    <a:pt x="403" y="287"/>
                  </a:lnTo>
                  <a:lnTo>
                    <a:pt x="397" y="284"/>
                  </a:lnTo>
                  <a:lnTo>
                    <a:pt x="391" y="280"/>
                  </a:lnTo>
                  <a:lnTo>
                    <a:pt x="379" y="271"/>
                  </a:lnTo>
                  <a:lnTo>
                    <a:pt x="369" y="260"/>
                  </a:lnTo>
                  <a:lnTo>
                    <a:pt x="366" y="253"/>
                  </a:lnTo>
                  <a:lnTo>
                    <a:pt x="363" y="247"/>
                  </a:lnTo>
                  <a:lnTo>
                    <a:pt x="360" y="239"/>
                  </a:lnTo>
                  <a:lnTo>
                    <a:pt x="358" y="232"/>
                  </a:lnTo>
                  <a:lnTo>
                    <a:pt x="357" y="225"/>
                  </a:lnTo>
                  <a:lnTo>
                    <a:pt x="356" y="217"/>
                  </a:lnTo>
                  <a:lnTo>
                    <a:pt x="356" y="217"/>
                  </a:lnTo>
                  <a:lnTo>
                    <a:pt x="357" y="209"/>
                  </a:lnTo>
                  <a:lnTo>
                    <a:pt x="358" y="201"/>
                  </a:lnTo>
                  <a:lnTo>
                    <a:pt x="360" y="194"/>
                  </a:lnTo>
                  <a:lnTo>
                    <a:pt x="363" y="187"/>
                  </a:lnTo>
                  <a:lnTo>
                    <a:pt x="366" y="181"/>
                  </a:lnTo>
                  <a:lnTo>
                    <a:pt x="369" y="173"/>
                  </a:lnTo>
                  <a:lnTo>
                    <a:pt x="379" y="162"/>
                  </a:lnTo>
                  <a:lnTo>
                    <a:pt x="391" y="153"/>
                  </a:lnTo>
                  <a:lnTo>
                    <a:pt x="397" y="149"/>
                  </a:lnTo>
                  <a:lnTo>
                    <a:pt x="403" y="146"/>
                  </a:lnTo>
                  <a:lnTo>
                    <a:pt x="410" y="143"/>
                  </a:lnTo>
                  <a:lnTo>
                    <a:pt x="417" y="142"/>
                  </a:lnTo>
                  <a:lnTo>
                    <a:pt x="426" y="141"/>
                  </a:lnTo>
                  <a:lnTo>
                    <a:pt x="433" y="140"/>
                  </a:lnTo>
                  <a:lnTo>
                    <a:pt x="433" y="140"/>
                  </a:lnTo>
                  <a:lnTo>
                    <a:pt x="441" y="141"/>
                  </a:lnTo>
                  <a:lnTo>
                    <a:pt x="449" y="142"/>
                  </a:lnTo>
                  <a:lnTo>
                    <a:pt x="456" y="143"/>
                  </a:lnTo>
                  <a:lnTo>
                    <a:pt x="463" y="146"/>
                  </a:lnTo>
                  <a:lnTo>
                    <a:pt x="470" y="149"/>
                  </a:lnTo>
                  <a:lnTo>
                    <a:pt x="476" y="153"/>
                  </a:lnTo>
                  <a:lnTo>
                    <a:pt x="487" y="162"/>
                  </a:lnTo>
                  <a:lnTo>
                    <a:pt x="497" y="173"/>
                  </a:lnTo>
                  <a:lnTo>
                    <a:pt x="500" y="181"/>
                  </a:lnTo>
                  <a:lnTo>
                    <a:pt x="504" y="187"/>
                  </a:lnTo>
                  <a:lnTo>
                    <a:pt x="506" y="194"/>
                  </a:lnTo>
                  <a:lnTo>
                    <a:pt x="509" y="201"/>
                  </a:lnTo>
                  <a:lnTo>
                    <a:pt x="510" y="209"/>
                  </a:lnTo>
                  <a:lnTo>
                    <a:pt x="510" y="217"/>
                  </a:lnTo>
                  <a:lnTo>
                    <a:pt x="510" y="217"/>
                  </a:lnTo>
                  <a:lnTo>
                    <a:pt x="510" y="225"/>
                  </a:lnTo>
                  <a:lnTo>
                    <a:pt x="509" y="232"/>
                  </a:lnTo>
                  <a:lnTo>
                    <a:pt x="506" y="239"/>
                  </a:lnTo>
                  <a:lnTo>
                    <a:pt x="504" y="247"/>
                  </a:lnTo>
                  <a:lnTo>
                    <a:pt x="500" y="253"/>
                  </a:lnTo>
                  <a:lnTo>
                    <a:pt x="497" y="260"/>
                  </a:lnTo>
                  <a:lnTo>
                    <a:pt x="487" y="271"/>
                  </a:lnTo>
                  <a:lnTo>
                    <a:pt x="476" y="280"/>
                  </a:lnTo>
                  <a:lnTo>
                    <a:pt x="470" y="284"/>
                  </a:lnTo>
                  <a:lnTo>
                    <a:pt x="463" y="287"/>
                  </a:lnTo>
                  <a:lnTo>
                    <a:pt x="456" y="290"/>
                  </a:lnTo>
                  <a:lnTo>
                    <a:pt x="449" y="292"/>
                  </a:lnTo>
                  <a:lnTo>
                    <a:pt x="441" y="292"/>
                  </a:lnTo>
                  <a:lnTo>
                    <a:pt x="433" y="293"/>
                  </a:lnTo>
                  <a:lnTo>
                    <a:pt x="433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9"/>
          <p:cNvSpPr txBox="1"/>
          <p:nvPr>
            <p:ph idx="12" type="sldNum"/>
          </p:nvPr>
        </p:nvSpPr>
        <p:spPr>
          <a:xfrm>
            <a:off x="7488222" y="4869180"/>
            <a:ext cx="1323594" cy="102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84" name="Google Shape;1384;p59"/>
          <p:cNvSpPr txBox="1"/>
          <p:nvPr>
            <p:ph type="title"/>
          </p:nvPr>
        </p:nvSpPr>
        <p:spPr>
          <a:xfrm>
            <a:off x="345417" y="2680683"/>
            <a:ext cx="4374356" cy="1978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pl-PL"/>
              <a:t>Harmonogram</a:t>
            </a:r>
            <a:endParaRPr/>
          </a:p>
        </p:txBody>
      </p:sp>
      <p:sp>
        <p:nvSpPr>
          <p:cNvPr id="1385" name="Google Shape;1385;p59"/>
          <p:cNvSpPr txBox="1"/>
          <p:nvPr>
            <p:ph idx="1" type="body"/>
          </p:nvPr>
        </p:nvSpPr>
        <p:spPr>
          <a:xfrm>
            <a:off x="326993" y="1416818"/>
            <a:ext cx="230981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</a:pPr>
            <a:r>
              <a:rPr lang="pl-PL"/>
              <a:t>4</a:t>
            </a:r>
            <a:endParaRPr/>
          </a:p>
        </p:txBody>
      </p:sp>
      <p:grpSp>
        <p:nvGrpSpPr>
          <p:cNvPr id="1386" name="Google Shape;1386;p59"/>
          <p:cNvGrpSpPr/>
          <p:nvPr/>
        </p:nvGrpSpPr>
        <p:grpSpPr>
          <a:xfrm>
            <a:off x="6267974" y="1355611"/>
            <a:ext cx="1980945" cy="3263213"/>
            <a:chOff x="4774756" y="1819128"/>
            <a:chExt cx="2641260" cy="4350950"/>
          </a:xfrm>
        </p:grpSpPr>
        <p:grpSp>
          <p:nvGrpSpPr>
            <p:cNvPr id="1387" name="Google Shape;1387;p59"/>
            <p:cNvGrpSpPr/>
            <p:nvPr/>
          </p:nvGrpSpPr>
          <p:grpSpPr>
            <a:xfrm>
              <a:off x="5364991" y="1819128"/>
              <a:ext cx="2051025" cy="3914018"/>
              <a:chOff x="5364991" y="1819128"/>
              <a:chExt cx="2051025" cy="3914018"/>
            </a:xfrm>
          </p:grpSpPr>
          <p:sp>
            <p:nvSpPr>
              <p:cNvPr id="1388" name="Google Shape;1388;p59"/>
              <p:cNvSpPr/>
              <p:nvPr/>
            </p:nvSpPr>
            <p:spPr>
              <a:xfrm>
                <a:off x="6699544" y="5287006"/>
                <a:ext cx="716472" cy="446140"/>
              </a:xfrm>
              <a:custGeom>
                <a:rect b="b" l="l" r="r" t="t"/>
                <a:pathLst>
                  <a:path extrusionOk="0" h="446140" w="716472">
                    <a:moveTo>
                      <a:pt x="42814" y="446141"/>
                    </a:moveTo>
                    <a:cubicBezTo>
                      <a:pt x="49865" y="446141"/>
                      <a:pt x="57386" y="444261"/>
                      <a:pt x="63967" y="440500"/>
                    </a:cubicBezTo>
                    <a:lnTo>
                      <a:pt x="694813" y="79950"/>
                    </a:lnTo>
                    <a:cubicBezTo>
                      <a:pt x="715496" y="68198"/>
                      <a:pt x="722547" y="41873"/>
                      <a:pt x="710795" y="21660"/>
                    </a:cubicBezTo>
                    <a:cubicBezTo>
                      <a:pt x="699043" y="977"/>
                      <a:pt x="672719" y="-6074"/>
                      <a:pt x="652506" y="5678"/>
                    </a:cubicBezTo>
                    <a:lnTo>
                      <a:pt x="21660" y="366228"/>
                    </a:lnTo>
                    <a:cubicBezTo>
                      <a:pt x="977" y="377980"/>
                      <a:pt x="-6074" y="404304"/>
                      <a:pt x="5678" y="424517"/>
                    </a:cubicBezTo>
                    <a:cubicBezTo>
                      <a:pt x="13199" y="438150"/>
                      <a:pt x="27771" y="446141"/>
                      <a:pt x="42814" y="446141"/>
                    </a:cubicBezTo>
                    <a:close/>
                  </a:path>
                </a:pathLst>
              </a:custGeom>
              <a:solidFill>
                <a:srgbClr val="EB8C00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9" name="Google Shape;1389;p59"/>
              <p:cNvGrpSpPr/>
              <p:nvPr/>
            </p:nvGrpSpPr>
            <p:grpSpPr>
              <a:xfrm>
                <a:off x="5364991" y="1819128"/>
                <a:ext cx="1888002" cy="3755603"/>
                <a:chOff x="5364991" y="1819128"/>
                <a:chExt cx="1888002" cy="3755603"/>
              </a:xfrm>
            </p:grpSpPr>
            <p:sp>
              <p:nvSpPr>
                <p:cNvPr id="1390" name="Google Shape;1390;p59"/>
                <p:cNvSpPr/>
                <p:nvPr/>
              </p:nvSpPr>
              <p:spPr>
                <a:xfrm>
                  <a:off x="6990559" y="4055438"/>
                  <a:ext cx="48418" cy="1519293"/>
                </a:xfrm>
                <a:custGeom>
                  <a:rect b="b" l="l" r="r" t="t"/>
                  <a:pathLst>
                    <a:path extrusionOk="0" h="1519293" w="48418">
                      <a:moveTo>
                        <a:pt x="0" y="1519294"/>
                      </a:moveTo>
                      <a:lnTo>
                        <a:pt x="44187" y="1493439"/>
                      </a:lnTo>
                      <a:lnTo>
                        <a:pt x="48418" y="0"/>
                      </a:lnTo>
                      <a:lnTo>
                        <a:pt x="4231" y="25854"/>
                      </a:lnTo>
                      <a:close/>
                    </a:path>
                  </a:pathLst>
                </a:custGeom>
                <a:solidFill>
                  <a:srgbClr val="EB8C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1" name="Google Shape;1391;p59"/>
                <p:cNvSpPr/>
                <p:nvPr/>
              </p:nvSpPr>
              <p:spPr>
                <a:xfrm>
                  <a:off x="5726518" y="3313184"/>
                  <a:ext cx="48418" cy="1518823"/>
                </a:xfrm>
                <a:custGeom>
                  <a:rect b="b" l="l" r="r" t="t"/>
                  <a:pathLst>
                    <a:path extrusionOk="0" h="1518823" w="48418">
                      <a:moveTo>
                        <a:pt x="0" y="1518824"/>
                      </a:moveTo>
                      <a:lnTo>
                        <a:pt x="44187" y="1493439"/>
                      </a:lnTo>
                      <a:lnTo>
                        <a:pt x="48418" y="0"/>
                      </a:lnTo>
                      <a:lnTo>
                        <a:pt x="4231" y="25384"/>
                      </a:lnTo>
                      <a:close/>
                    </a:path>
                  </a:pathLst>
                </a:custGeom>
                <a:solidFill>
                  <a:srgbClr val="EB8C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2" name="Google Shape;1392;p59"/>
                <p:cNvSpPr/>
                <p:nvPr/>
              </p:nvSpPr>
              <p:spPr>
                <a:xfrm>
                  <a:off x="5364991" y="4609153"/>
                  <a:ext cx="716473" cy="446141"/>
                </a:xfrm>
                <a:custGeom>
                  <a:rect b="b" l="l" r="r" t="t"/>
                  <a:pathLst>
                    <a:path extrusionOk="0" h="446141" w="716473">
                      <a:moveTo>
                        <a:pt x="42814" y="446141"/>
                      </a:moveTo>
                      <a:cubicBezTo>
                        <a:pt x="49865" y="446141"/>
                        <a:pt x="57386" y="444261"/>
                        <a:pt x="63967" y="440500"/>
                      </a:cubicBezTo>
                      <a:lnTo>
                        <a:pt x="694813" y="79950"/>
                      </a:lnTo>
                      <a:cubicBezTo>
                        <a:pt x="715496" y="68198"/>
                        <a:pt x="722547" y="41874"/>
                        <a:pt x="710795" y="21660"/>
                      </a:cubicBezTo>
                      <a:cubicBezTo>
                        <a:pt x="699044" y="977"/>
                        <a:pt x="672719" y="-6074"/>
                        <a:pt x="652506" y="5678"/>
                      </a:cubicBezTo>
                      <a:lnTo>
                        <a:pt x="21660" y="366228"/>
                      </a:lnTo>
                      <a:cubicBezTo>
                        <a:pt x="977" y="377980"/>
                        <a:pt x="-6074" y="404304"/>
                        <a:pt x="5678" y="424517"/>
                      </a:cubicBezTo>
                      <a:cubicBezTo>
                        <a:pt x="13669" y="438150"/>
                        <a:pt x="27771" y="446141"/>
                        <a:pt x="42814" y="446141"/>
                      </a:cubicBezTo>
                      <a:close/>
                    </a:path>
                  </a:pathLst>
                </a:custGeom>
                <a:solidFill>
                  <a:srgbClr val="EB8C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3" name="Google Shape;1393;p59"/>
                <p:cNvGrpSpPr/>
                <p:nvPr/>
              </p:nvGrpSpPr>
              <p:grpSpPr>
                <a:xfrm>
                  <a:off x="5493699" y="1819128"/>
                  <a:ext cx="1759294" cy="2984204"/>
                  <a:chOff x="5493699" y="1819128"/>
                  <a:chExt cx="1759294" cy="2984204"/>
                </a:xfrm>
              </p:grpSpPr>
              <p:sp>
                <p:nvSpPr>
                  <p:cNvPr id="1394" name="Google Shape;1394;p59"/>
                  <p:cNvSpPr/>
                  <p:nvPr/>
                </p:nvSpPr>
                <p:spPr>
                  <a:xfrm>
                    <a:off x="5567031" y="1819128"/>
                    <a:ext cx="1685962" cy="2984204"/>
                  </a:xfrm>
                  <a:custGeom>
                    <a:rect b="b" l="l" r="r" t="t"/>
                    <a:pathLst>
                      <a:path extrusionOk="0" h="2984204" w="1685962">
                        <a:moveTo>
                          <a:pt x="215426" y="45274"/>
                        </a:moveTo>
                        <a:lnTo>
                          <a:pt x="288288" y="8138"/>
                        </a:lnTo>
                        <a:cubicBezTo>
                          <a:pt x="306621" y="-3144"/>
                          <a:pt x="330595" y="-3144"/>
                          <a:pt x="355040" y="10959"/>
                        </a:cubicBezTo>
                        <a:lnTo>
                          <a:pt x="1611089" y="726888"/>
                        </a:lnTo>
                        <a:cubicBezTo>
                          <a:pt x="1659507" y="754153"/>
                          <a:pt x="1692413" y="825605"/>
                          <a:pt x="1684892" y="885775"/>
                        </a:cubicBezTo>
                        <a:lnTo>
                          <a:pt x="1432460" y="2871856"/>
                        </a:lnTo>
                        <a:cubicBezTo>
                          <a:pt x="1430579" y="2885018"/>
                          <a:pt x="1427289" y="2896770"/>
                          <a:pt x="1422118" y="2906172"/>
                        </a:cubicBezTo>
                        <a:lnTo>
                          <a:pt x="1422118" y="2906172"/>
                        </a:lnTo>
                        <a:cubicBezTo>
                          <a:pt x="1421178" y="2914633"/>
                          <a:pt x="1416007" y="2922625"/>
                          <a:pt x="1408485" y="2927325"/>
                        </a:cubicBezTo>
                        <a:lnTo>
                          <a:pt x="1316350" y="2984205"/>
                        </a:lnTo>
                        <a:lnTo>
                          <a:pt x="1286735" y="2905232"/>
                        </a:lnTo>
                        <a:lnTo>
                          <a:pt x="74873" y="2214216"/>
                        </a:lnTo>
                        <a:cubicBezTo>
                          <a:pt x="26455" y="2186952"/>
                          <a:pt x="-6451" y="2115500"/>
                          <a:pt x="1070" y="2055330"/>
                        </a:cubicBezTo>
                        <a:lnTo>
                          <a:pt x="245981" y="127068"/>
                        </a:lnTo>
                        <a:lnTo>
                          <a:pt x="215426" y="45274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5" name="Google Shape;1395;p59"/>
                  <p:cNvSpPr/>
                  <p:nvPr/>
                </p:nvSpPr>
                <p:spPr>
                  <a:xfrm>
                    <a:off x="5493699" y="1852229"/>
                    <a:ext cx="1685961" cy="2941182"/>
                  </a:xfrm>
                  <a:custGeom>
                    <a:rect b="b" l="l" r="r" t="t"/>
                    <a:pathLst>
                      <a:path extrusionOk="0" h="2941182" w="1685961">
                        <a:moveTo>
                          <a:pt x="74873" y="2214491"/>
                        </a:moveTo>
                        <a:lnTo>
                          <a:pt x="1330922" y="2930420"/>
                        </a:lnTo>
                        <a:cubicBezTo>
                          <a:pt x="1379341" y="2957685"/>
                          <a:pt x="1424938" y="2931360"/>
                          <a:pt x="1432459" y="2871660"/>
                        </a:cubicBezTo>
                        <a:lnTo>
                          <a:pt x="1684892" y="885579"/>
                        </a:lnTo>
                        <a:cubicBezTo>
                          <a:pt x="1692413" y="825879"/>
                          <a:pt x="1659507" y="754427"/>
                          <a:pt x="1611089" y="726692"/>
                        </a:cubicBezTo>
                        <a:lnTo>
                          <a:pt x="355040" y="10763"/>
                        </a:lnTo>
                        <a:cubicBezTo>
                          <a:pt x="306621" y="-16502"/>
                          <a:pt x="261024" y="9823"/>
                          <a:pt x="253503" y="69523"/>
                        </a:cubicBezTo>
                        <a:lnTo>
                          <a:pt x="1070" y="2055604"/>
                        </a:lnTo>
                        <a:cubicBezTo>
                          <a:pt x="-6451" y="2115304"/>
                          <a:pt x="26455" y="2186756"/>
                          <a:pt x="74873" y="221449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396" name="Google Shape;1396;p59"/>
                  <p:cNvGrpSpPr/>
                  <p:nvPr/>
                </p:nvGrpSpPr>
                <p:grpSpPr>
                  <a:xfrm>
                    <a:off x="5611446" y="2030855"/>
                    <a:ext cx="1457048" cy="2525275"/>
                    <a:chOff x="5611446" y="2030855"/>
                    <a:chExt cx="1457048" cy="2525275"/>
                  </a:xfrm>
                </p:grpSpPr>
                <p:sp>
                  <p:nvSpPr>
                    <p:cNvPr id="1397" name="Google Shape;1397;p59"/>
                    <p:cNvSpPr/>
                    <p:nvPr/>
                  </p:nvSpPr>
                  <p:spPr>
                    <a:xfrm>
                      <a:off x="5617175" y="2036522"/>
                      <a:ext cx="1446062" cy="2514307"/>
                    </a:xfrm>
                    <a:custGeom>
                      <a:rect b="b" l="l" r="r" t="t"/>
                      <a:pathLst>
                        <a:path extrusionOk="0" h="2514307" w="1446062">
                          <a:moveTo>
                            <a:pt x="19559" y="1859089"/>
                          </a:moveTo>
                          <a:lnTo>
                            <a:pt x="1160909" y="2509208"/>
                          </a:lnTo>
                          <a:cubicBezTo>
                            <a:pt x="1184883" y="2522840"/>
                            <a:pt x="1215438" y="2507798"/>
                            <a:pt x="1218729" y="2480063"/>
                          </a:cubicBezTo>
                          <a:lnTo>
                            <a:pt x="1445777" y="693765"/>
                          </a:lnTo>
                          <a:cubicBezTo>
                            <a:pt x="1447657" y="678252"/>
                            <a:pt x="1440136" y="662740"/>
                            <a:pt x="1426504" y="655219"/>
                          </a:cubicBezTo>
                          <a:lnTo>
                            <a:pt x="285153" y="5100"/>
                          </a:lnTo>
                          <a:cubicBezTo>
                            <a:pt x="261179" y="-8532"/>
                            <a:pt x="230624" y="6510"/>
                            <a:pt x="227333" y="34245"/>
                          </a:cubicBezTo>
                          <a:lnTo>
                            <a:pt x="285" y="1820543"/>
                          </a:lnTo>
                          <a:cubicBezTo>
                            <a:pt x="-1595" y="1835585"/>
                            <a:pt x="5926" y="1851098"/>
                            <a:pt x="19559" y="185908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98" name="Google Shape;1398;p59"/>
                    <p:cNvSpPr/>
                    <p:nvPr/>
                  </p:nvSpPr>
                  <p:spPr>
                    <a:xfrm>
                      <a:off x="5611446" y="2030855"/>
                      <a:ext cx="1457048" cy="2525275"/>
                    </a:xfrm>
                    <a:custGeom>
                      <a:rect b="b" l="l" r="r" t="t"/>
                      <a:pathLst>
                        <a:path extrusionOk="0" h="2525275" w="1457048">
                          <a:moveTo>
                            <a:pt x="1163817" y="2519575"/>
                          </a:moveTo>
                          <a:lnTo>
                            <a:pt x="22466" y="1868987"/>
                          </a:lnTo>
                          <a:lnTo>
                            <a:pt x="25287" y="1864286"/>
                          </a:lnTo>
                          <a:lnTo>
                            <a:pt x="22466" y="1868987"/>
                          </a:lnTo>
                          <a:cubicBezTo>
                            <a:pt x="6954" y="1860055"/>
                            <a:pt x="-1978" y="1842662"/>
                            <a:pt x="373" y="1824799"/>
                          </a:cubicBezTo>
                          <a:lnTo>
                            <a:pt x="227421" y="38501"/>
                          </a:lnTo>
                          <a:cubicBezTo>
                            <a:pt x="229301" y="23929"/>
                            <a:pt x="238232" y="11237"/>
                            <a:pt x="251395" y="4656"/>
                          </a:cubicBezTo>
                          <a:cubicBezTo>
                            <a:pt x="264557" y="-1925"/>
                            <a:pt x="280069" y="-1455"/>
                            <a:pt x="293232" y="5596"/>
                          </a:cubicBezTo>
                          <a:lnTo>
                            <a:pt x="1434582" y="656184"/>
                          </a:lnTo>
                          <a:cubicBezTo>
                            <a:pt x="1450095" y="665116"/>
                            <a:pt x="1459026" y="682509"/>
                            <a:pt x="1456676" y="700372"/>
                          </a:cubicBezTo>
                          <a:lnTo>
                            <a:pt x="1229628" y="2486670"/>
                          </a:lnTo>
                          <a:cubicBezTo>
                            <a:pt x="1227748" y="2501242"/>
                            <a:pt x="1218816" y="2513934"/>
                            <a:pt x="1205654" y="2520515"/>
                          </a:cubicBezTo>
                          <a:cubicBezTo>
                            <a:pt x="1199543" y="2523806"/>
                            <a:pt x="1192492" y="2525216"/>
                            <a:pt x="1185911" y="2525216"/>
                          </a:cubicBezTo>
                          <a:cubicBezTo>
                            <a:pt x="1178389" y="2525686"/>
                            <a:pt x="1170868" y="2523336"/>
                            <a:pt x="1163817" y="2519575"/>
                          </a:cubicBezTo>
                          <a:close/>
                          <a:moveTo>
                            <a:pt x="256566" y="14527"/>
                          </a:moveTo>
                          <a:cubicBezTo>
                            <a:pt x="246224" y="19698"/>
                            <a:pt x="239643" y="29100"/>
                            <a:pt x="238232" y="40382"/>
                          </a:cubicBezTo>
                          <a:lnTo>
                            <a:pt x="11185" y="1826680"/>
                          </a:lnTo>
                          <a:cubicBezTo>
                            <a:pt x="9304" y="1840312"/>
                            <a:pt x="15885" y="1853474"/>
                            <a:pt x="28107" y="1860055"/>
                          </a:cubicBezTo>
                          <a:lnTo>
                            <a:pt x="1169458" y="2510174"/>
                          </a:lnTo>
                          <a:cubicBezTo>
                            <a:pt x="1179330" y="2515815"/>
                            <a:pt x="1191082" y="2516285"/>
                            <a:pt x="1200953" y="2511114"/>
                          </a:cubicBezTo>
                          <a:cubicBezTo>
                            <a:pt x="1211295" y="2505943"/>
                            <a:pt x="1217876" y="2496541"/>
                            <a:pt x="1219286" y="2485260"/>
                          </a:cubicBezTo>
                          <a:lnTo>
                            <a:pt x="1446334" y="698962"/>
                          </a:lnTo>
                          <a:cubicBezTo>
                            <a:pt x="1448214" y="685329"/>
                            <a:pt x="1441633" y="672167"/>
                            <a:pt x="1429411" y="665586"/>
                          </a:cubicBezTo>
                          <a:lnTo>
                            <a:pt x="288531" y="14997"/>
                          </a:lnTo>
                          <a:cubicBezTo>
                            <a:pt x="283360" y="12177"/>
                            <a:pt x="277719" y="10297"/>
                            <a:pt x="272078" y="10297"/>
                          </a:cubicBezTo>
                          <a:cubicBezTo>
                            <a:pt x="266437" y="10767"/>
                            <a:pt x="261266" y="11707"/>
                            <a:pt x="256566" y="1452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399" name="Google Shape;1399;p59"/>
                <p:cNvSpPr/>
                <p:nvPr/>
              </p:nvSpPr>
              <p:spPr>
                <a:xfrm>
                  <a:off x="5969436" y="2551366"/>
                  <a:ext cx="664155" cy="1038055"/>
                </a:xfrm>
                <a:custGeom>
                  <a:rect b="b" l="l" r="r" t="t"/>
                  <a:pathLst>
                    <a:path extrusionOk="0" h="1038055" w="664155">
                      <a:moveTo>
                        <a:pt x="338099" y="518317"/>
                      </a:moveTo>
                      <a:lnTo>
                        <a:pt x="566558" y="236740"/>
                      </a:lnTo>
                      <a:cubicBezTo>
                        <a:pt x="572198" y="229689"/>
                        <a:pt x="573139" y="219817"/>
                        <a:pt x="568438" y="211826"/>
                      </a:cubicBezTo>
                      <a:cubicBezTo>
                        <a:pt x="524721" y="137084"/>
                        <a:pt x="469251" y="76444"/>
                        <a:pt x="406261" y="38837"/>
                      </a:cubicBezTo>
                      <a:cubicBezTo>
                        <a:pt x="223870" y="-69751"/>
                        <a:pt x="44770" y="57170"/>
                        <a:pt x="7164" y="322295"/>
                      </a:cubicBezTo>
                      <a:cubicBezTo>
                        <a:pt x="-30912" y="587419"/>
                        <a:pt x="86607" y="890619"/>
                        <a:pt x="268998" y="999207"/>
                      </a:cubicBezTo>
                      <a:cubicBezTo>
                        <a:pt x="445747" y="1104505"/>
                        <a:pt x="618736" y="988396"/>
                        <a:pt x="663864" y="739724"/>
                      </a:cubicBezTo>
                      <a:cubicBezTo>
                        <a:pt x="665274" y="730793"/>
                        <a:pt x="661513" y="721861"/>
                        <a:pt x="653992" y="717160"/>
                      </a:cubicBezTo>
                      <a:lnTo>
                        <a:pt x="338099" y="519727"/>
                      </a:lnTo>
                      <a:cubicBezTo>
                        <a:pt x="337629" y="519257"/>
                        <a:pt x="337629" y="518787"/>
                        <a:pt x="338099" y="5183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0" name="Google Shape;1400;p59"/>
                <p:cNvSpPr/>
                <p:nvPr/>
              </p:nvSpPr>
              <p:spPr>
                <a:xfrm>
                  <a:off x="6437408" y="2764712"/>
                  <a:ext cx="335476" cy="466258"/>
                </a:xfrm>
                <a:custGeom>
                  <a:rect b="b" l="l" r="r" t="t"/>
                  <a:pathLst>
                    <a:path extrusionOk="0" h="466258" w="335476">
                      <a:moveTo>
                        <a:pt x="202943" y="9762"/>
                      </a:moveTo>
                      <a:lnTo>
                        <a:pt x="4100" y="256553"/>
                      </a:lnTo>
                      <a:cubicBezTo>
                        <a:pt x="-2951" y="265484"/>
                        <a:pt x="-601" y="278176"/>
                        <a:pt x="8801" y="284287"/>
                      </a:cubicBezTo>
                      <a:lnTo>
                        <a:pt x="297429" y="463387"/>
                      </a:lnTo>
                      <a:cubicBezTo>
                        <a:pt x="308711" y="470439"/>
                        <a:pt x="323283" y="463857"/>
                        <a:pt x="325634" y="450695"/>
                      </a:cubicBezTo>
                      <a:cubicBezTo>
                        <a:pt x="327514" y="439883"/>
                        <a:pt x="329394" y="429542"/>
                        <a:pt x="329394" y="427661"/>
                      </a:cubicBezTo>
                      <a:cubicBezTo>
                        <a:pt x="351018" y="273946"/>
                        <a:pt x="312941" y="148435"/>
                        <a:pt x="247600" y="14933"/>
                      </a:cubicBezTo>
                      <a:cubicBezTo>
                        <a:pt x="238669" y="-2460"/>
                        <a:pt x="215165" y="-5281"/>
                        <a:pt x="202943" y="976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1" name="Google Shape;1401;p59"/>
                <p:cNvSpPr/>
                <p:nvPr/>
              </p:nvSpPr>
              <p:spPr>
                <a:xfrm>
                  <a:off x="5946045" y="3817578"/>
                  <a:ext cx="127861" cy="125040"/>
                </a:xfrm>
                <a:custGeom>
                  <a:rect b="b" l="l" r="r" t="t"/>
                  <a:pathLst>
                    <a:path extrusionOk="0" h="125040" w="127861">
                      <a:moveTo>
                        <a:pt x="127861" y="68631"/>
                      </a:moveTo>
                      <a:lnTo>
                        <a:pt x="120810" y="125041"/>
                      </a:lnTo>
                      <a:lnTo>
                        <a:pt x="0" y="56409"/>
                      </a:lnTo>
                      <a:lnTo>
                        <a:pt x="7521" y="0"/>
                      </a:lnTo>
                      <a:close/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02" name="Google Shape;1402;p59"/>
                <p:cNvGrpSpPr/>
                <p:nvPr/>
              </p:nvGrpSpPr>
              <p:grpSpPr>
                <a:xfrm>
                  <a:off x="6368586" y="3644413"/>
                  <a:ext cx="363165" cy="671339"/>
                  <a:chOff x="6368586" y="3644413"/>
                  <a:chExt cx="363165" cy="671339"/>
                </a:xfrm>
              </p:grpSpPr>
              <p:sp>
                <p:nvSpPr>
                  <p:cNvPr id="1403" name="Google Shape;1403;p59"/>
                  <p:cNvSpPr/>
                  <p:nvPr/>
                </p:nvSpPr>
                <p:spPr>
                  <a:xfrm>
                    <a:off x="6484695" y="3644413"/>
                    <a:ext cx="156331" cy="602238"/>
                  </a:xfrm>
                  <a:custGeom>
                    <a:rect b="b" l="l" r="r" t="t"/>
                    <a:pathLst>
                      <a:path extrusionOk="0" h="602238" w="156331">
                        <a:moveTo>
                          <a:pt x="60" y="549698"/>
                        </a:moveTo>
                        <a:lnTo>
                          <a:pt x="68691" y="10988"/>
                        </a:lnTo>
                        <a:cubicBezTo>
                          <a:pt x="69631" y="2057"/>
                          <a:pt x="79973" y="-3114"/>
                          <a:pt x="87964" y="2057"/>
                        </a:cubicBezTo>
                        <a:lnTo>
                          <a:pt x="150485" y="41073"/>
                        </a:lnTo>
                        <a:cubicBezTo>
                          <a:pt x="154715" y="43894"/>
                          <a:pt x="157066" y="48594"/>
                          <a:pt x="156126" y="53295"/>
                        </a:cubicBezTo>
                        <a:lnTo>
                          <a:pt x="87494" y="591065"/>
                        </a:lnTo>
                        <a:cubicBezTo>
                          <a:pt x="86554" y="599996"/>
                          <a:pt x="76212" y="605167"/>
                          <a:pt x="68221" y="600466"/>
                        </a:cubicBezTo>
                        <a:lnTo>
                          <a:pt x="5700" y="562390"/>
                        </a:lnTo>
                        <a:cubicBezTo>
                          <a:pt x="1940" y="559569"/>
                          <a:pt x="-410" y="554399"/>
                          <a:pt x="60" y="549698"/>
                        </a:cubicBezTo>
                        <a:close/>
                      </a:path>
                    </a:pathLst>
                  </a:custGeom>
                  <a:solidFill>
                    <a:srgbClr val="E1301E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4" name="Google Shape;1404;p59"/>
                  <p:cNvSpPr/>
                  <p:nvPr/>
                </p:nvSpPr>
                <p:spPr>
                  <a:xfrm>
                    <a:off x="6597514" y="3886503"/>
                    <a:ext cx="134237" cy="429249"/>
                  </a:xfrm>
                  <a:custGeom>
                    <a:rect b="b" l="l" r="r" t="t"/>
                    <a:pathLst>
                      <a:path extrusionOk="0" h="429249" w="134237">
                        <a:moveTo>
                          <a:pt x="60" y="376709"/>
                        </a:moveTo>
                        <a:lnTo>
                          <a:pt x="46597" y="10988"/>
                        </a:lnTo>
                        <a:cubicBezTo>
                          <a:pt x="47537" y="2057"/>
                          <a:pt x="57879" y="-3114"/>
                          <a:pt x="65871" y="2057"/>
                        </a:cubicBezTo>
                        <a:lnTo>
                          <a:pt x="128391" y="41073"/>
                        </a:lnTo>
                        <a:cubicBezTo>
                          <a:pt x="132622" y="43894"/>
                          <a:pt x="134972" y="48594"/>
                          <a:pt x="134032" y="53295"/>
                        </a:cubicBezTo>
                        <a:lnTo>
                          <a:pt x="87494" y="418076"/>
                        </a:lnTo>
                        <a:cubicBezTo>
                          <a:pt x="86554" y="427007"/>
                          <a:pt x="76212" y="432178"/>
                          <a:pt x="68221" y="427478"/>
                        </a:cubicBezTo>
                        <a:lnTo>
                          <a:pt x="5700" y="389401"/>
                        </a:lnTo>
                        <a:cubicBezTo>
                          <a:pt x="1940" y="386111"/>
                          <a:pt x="-410" y="381410"/>
                          <a:pt x="60" y="376709"/>
                        </a:cubicBezTo>
                        <a:close/>
                      </a:path>
                    </a:pathLst>
                  </a:custGeom>
                  <a:solidFill>
                    <a:srgbClr val="FAB51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5" name="Google Shape;1405;p59"/>
                  <p:cNvSpPr/>
                  <p:nvPr/>
                </p:nvSpPr>
                <p:spPr>
                  <a:xfrm>
                    <a:off x="6368586" y="3914708"/>
                    <a:ext cx="112614" cy="259551"/>
                  </a:xfrm>
                  <a:custGeom>
                    <a:rect b="b" l="l" r="r" t="t"/>
                    <a:pathLst>
                      <a:path extrusionOk="0" h="259551" w="112614">
                        <a:moveTo>
                          <a:pt x="60" y="207011"/>
                        </a:moveTo>
                        <a:lnTo>
                          <a:pt x="24974" y="10988"/>
                        </a:lnTo>
                        <a:cubicBezTo>
                          <a:pt x="25914" y="2057"/>
                          <a:pt x="36256" y="-3114"/>
                          <a:pt x="44247" y="2057"/>
                        </a:cubicBezTo>
                        <a:lnTo>
                          <a:pt x="106767" y="41073"/>
                        </a:lnTo>
                        <a:cubicBezTo>
                          <a:pt x="110998" y="43894"/>
                          <a:pt x="113349" y="48594"/>
                          <a:pt x="112408" y="53295"/>
                        </a:cubicBezTo>
                        <a:lnTo>
                          <a:pt x="87494" y="248378"/>
                        </a:lnTo>
                        <a:cubicBezTo>
                          <a:pt x="86554" y="257309"/>
                          <a:pt x="76212" y="262480"/>
                          <a:pt x="68221" y="257779"/>
                        </a:cubicBezTo>
                        <a:lnTo>
                          <a:pt x="5701" y="219703"/>
                        </a:lnTo>
                        <a:cubicBezTo>
                          <a:pt x="1940" y="216882"/>
                          <a:pt x="-410" y="212182"/>
                          <a:pt x="60" y="207011"/>
                        </a:cubicBez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406" name="Google Shape;1406;p59"/>
            <p:cNvGrpSpPr/>
            <p:nvPr/>
          </p:nvGrpSpPr>
          <p:grpSpPr>
            <a:xfrm>
              <a:off x="5835829" y="3364008"/>
              <a:ext cx="861949" cy="2806070"/>
              <a:chOff x="5835829" y="3364008"/>
              <a:chExt cx="861949" cy="2806070"/>
            </a:xfrm>
          </p:grpSpPr>
          <p:grpSp>
            <p:nvGrpSpPr>
              <p:cNvPr id="1407" name="Google Shape;1407;p59"/>
              <p:cNvGrpSpPr/>
              <p:nvPr/>
            </p:nvGrpSpPr>
            <p:grpSpPr>
              <a:xfrm>
                <a:off x="5843845" y="3364008"/>
                <a:ext cx="853933" cy="2806070"/>
                <a:chOff x="5843845" y="3364008"/>
                <a:chExt cx="853933" cy="2806070"/>
              </a:xfrm>
            </p:grpSpPr>
            <p:sp>
              <p:nvSpPr>
                <p:cNvPr id="1408" name="Google Shape;1408;p59"/>
                <p:cNvSpPr/>
                <p:nvPr/>
              </p:nvSpPr>
              <p:spPr>
                <a:xfrm>
                  <a:off x="6344006" y="3364008"/>
                  <a:ext cx="353772" cy="900280"/>
                </a:xfrm>
                <a:custGeom>
                  <a:rect b="b" l="l" r="r" t="t"/>
                  <a:pathLst>
                    <a:path extrusionOk="0" h="900280" w="353772">
                      <a:moveTo>
                        <a:pt x="286474" y="541944"/>
                      </a:moveTo>
                      <a:cubicBezTo>
                        <a:pt x="293055" y="475663"/>
                        <a:pt x="294935" y="492586"/>
                        <a:pt x="310918" y="427715"/>
                      </a:cubicBezTo>
                      <a:cubicBezTo>
                        <a:pt x="319849" y="392459"/>
                        <a:pt x="325490" y="262718"/>
                        <a:pt x="332541" y="226992"/>
                      </a:cubicBezTo>
                      <a:cubicBezTo>
                        <a:pt x="342413" y="177163"/>
                        <a:pt x="360276" y="138617"/>
                        <a:pt x="351344" y="84558"/>
                      </a:cubicBezTo>
                      <a:cubicBezTo>
                        <a:pt x="337242" y="73276"/>
                        <a:pt x="317969" y="66225"/>
                        <a:pt x="305747" y="58234"/>
                      </a:cubicBezTo>
                      <a:cubicBezTo>
                        <a:pt x="307627" y="43191"/>
                        <a:pt x="316559" y="30969"/>
                        <a:pt x="318439" y="15456"/>
                      </a:cubicBezTo>
                      <a:cubicBezTo>
                        <a:pt x="318909" y="11226"/>
                        <a:pt x="319379" y="5585"/>
                        <a:pt x="316088" y="2764"/>
                      </a:cubicBezTo>
                      <a:cubicBezTo>
                        <a:pt x="312328" y="-996"/>
                        <a:pt x="301986" y="-996"/>
                        <a:pt x="298696" y="3234"/>
                      </a:cubicBezTo>
                      <a:cubicBezTo>
                        <a:pt x="294935" y="7465"/>
                        <a:pt x="289294" y="21097"/>
                        <a:pt x="286474" y="25798"/>
                      </a:cubicBezTo>
                      <a:cubicBezTo>
                        <a:pt x="271431" y="53063"/>
                        <a:pt x="243226" y="83148"/>
                        <a:pt x="232885" y="122164"/>
                      </a:cubicBezTo>
                      <a:cubicBezTo>
                        <a:pt x="225363" y="150839"/>
                        <a:pt x="245577" y="180454"/>
                        <a:pt x="241346" y="207248"/>
                      </a:cubicBezTo>
                      <a:cubicBezTo>
                        <a:pt x="237585" y="230752"/>
                        <a:pt x="225833" y="267889"/>
                        <a:pt x="218312" y="292333"/>
                      </a:cubicBezTo>
                      <a:cubicBezTo>
                        <a:pt x="198569" y="354853"/>
                        <a:pt x="177885" y="389169"/>
                        <a:pt x="176945" y="454510"/>
                      </a:cubicBezTo>
                      <a:cubicBezTo>
                        <a:pt x="176945" y="483184"/>
                        <a:pt x="114425" y="520321"/>
                        <a:pt x="77759" y="584251"/>
                      </a:cubicBezTo>
                      <a:cubicBezTo>
                        <a:pt x="61306" y="612926"/>
                        <a:pt x="19939" y="639721"/>
                        <a:pt x="2546" y="667925"/>
                      </a:cubicBezTo>
                      <a:cubicBezTo>
                        <a:pt x="-14847" y="696600"/>
                        <a:pt x="62246" y="738907"/>
                        <a:pt x="71178" y="770872"/>
                      </a:cubicBezTo>
                      <a:cubicBezTo>
                        <a:pt x="99852" y="870999"/>
                        <a:pt x="182586" y="929289"/>
                        <a:pt x="215962" y="885572"/>
                      </a:cubicBezTo>
                      <a:cubicBezTo>
                        <a:pt x="262029" y="825872"/>
                        <a:pt x="278952" y="617157"/>
                        <a:pt x="286474" y="541944"/>
                      </a:cubicBezTo>
                      <a:close/>
                    </a:path>
                  </a:pathLst>
                </a:custGeom>
                <a:solidFill>
                  <a:srgbClr val="F7B59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p59"/>
                <p:cNvSpPr/>
                <p:nvPr/>
              </p:nvSpPr>
              <p:spPr>
                <a:xfrm>
                  <a:off x="5976130" y="5894854"/>
                  <a:ext cx="219996" cy="116109"/>
                </a:xfrm>
                <a:custGeom>
                  <a:rect b="b" l="l" r="r" t="t"/>
                  <a:pathLst>
                    <a:path extrusionOk="0" h="116109" w="219996">
                      <a:moveTo>
                        <a:pt x="4231" y="2820"/>
                      </a:moveTo>
                      <a:lnTo>
                        <a:pt x="84144" y="0"/>
                      </a:lnTo>
                      <a:cubicBezTo>
                        <a:pt x="84144" y="27735"/>
                        <a:pt x="81324" y="10342"/>
                        <a:pt x="84614" y="26795"/>
                      </a:cubicBezTo>
                      <a:cubicBezTo>
                        <a:pt x="84614" y="26795"/>
                        <a:pt x="89315" y="46068"/>
                        <a:pt x="123631" y="29145"/>
                      </a:cubicBezTo>
                      <a:lnTo>
                        <a:pt x="162177" y="11282"/>
                      </a:lnTo>
                      <a:lnTo>
                        <a:pt x="219997" y="41837"/>
                      </a:lnTo>
                      <a:lnTo>
                        <a:pt x="82734" y="116109"/>
                      </a:lnTo>
                      <a:lnTo>
                        <a:pt x="0" y="75213"/>
                      </a:lnTo>
                      <a:cubicBezTo>
                        <a:pt x="0" y="75213"/>
                        <a:pt x="9402" y="40427"/>
                        <a:pt x="4231" y="2820"/>
                      </a:cubicBezTo>
                      <a:close/>
                    </a:path>
                  </a:pathLst>
                </a:custGeom>
                <a:solidFill>
                  <a:srgbClr val="DB536A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0" name="Google Shape;1410;p59"/>
                <p:cNvSpPr/>
                <p:nvPr/>
              </p:nvSpPr>
              <p:spPr>
                <a:xfrm>
                  <a:off x="6247835" y="5998271"/>
                  <a:ext cx="227988" cy="134912"/>
                </a:xfrm>
                <a:custGeom>
                  <a:rect b="b" l="l" r="r" t="t"/>
                  <a:pathLst>
                    <a:path extrusionOk="0" h="134912" w="227988">
                      <a:moveTo>
                        <a:pt x="1410" y="2820"/>
                      </a:moveTo>
                      <a:lnTo>
                        <a:pt x="89315" y="0"/>
                      </a:lnTo>
                      <a:cubicBezTo>
                        <a:pt x="89785" y="16923"/>
                        <a:pt x="87905" y="17393"/>
                        <a:pt x="91195" y="34316"/>
                      </a:cubicBezTo>
                      <a:cubicBezTo>
                        <a:pt x="91195" y="34316"/>
                        <a:pt x="99187" y="39957"/>
                        <a:pt x="133972" y="22564"/>
                      </a:cubicBezTo>
                      <a:lnTo>
                        <a:pt x="172049" y="13162"/>
                      </a:lnTo>
                      <a:lnTo>
                        <a:pt x="227988" y="42777"/>
                      </a:lnTo>
                      <a:lnTo>
                        <a:pt x="65341" y="134913"/>
                      </a:lnTo>
                      <a:lnTo>
                        <a:pt x="0" y="112349"/>
                      </a:lnTo>
                      <a:cubicBezTo>
                        <a:pt x="0" y="112349"/>
                        <a:pt x="17863" y="43247"/>
                        <a:pt x="1410" y="2820"/>
                      </a:cubicBezTo>
                      <a:close/>
                    </a:path>
                  </a:pathLst>
                </a:custGeom>
                <a:solidFill>
                  <a:srgbClr val="DB536A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59"/>
                <p:cNvSpPr/>
                <p:nvPr/>
              </p:nvSpPr>
              <p:spPr>
                <a:xfrm>
                  <a:off x="6245597" y="5980739"/>
                  <a:ext cx="288189" cy="189339"/>
                </a:xfrm>
                <a:custGeom>
                  <a:rect b="b" l="l" r="r" t="t"/>
                  <a:pathLst>
                    <a:path extrusionOk="0" h="189339" w="288189">
                      <a:moveTo>
                        <a:pt x="6939" y="81463"/>
                      </a:moveTo>
                      <a:cubicBezTo>
                        <a:pt x="6469" y="82873"/>
                        <a:pt x="39845" y="101206"/>
                        <a:pt x="77921" y="100266"/>
                      </a:cubicBezTo>
                      <a:cubicBezTo>
                        <a:pt x="136681" y="98856"/>
                        <a:pt x="182749" y="80523"/>
                        <a:pt x="186980" y="68771"/>
                      </a:cubicBezTo>
                      <a:cubicBezTo>
                        <a:pt x="190270" y="60309"/>
                        <a:pt x="189330" y="56549"/>
                        <a:pt x="182749" y="50438"/>
                      </a:cubicBezTo>
                      <a:cubicBezTo>
                        <a:pt x="170527" y="39626"/>
                        <a:pt x="156895" y="35395"/>
                        <a:pt x="125869" y="44797"/>
                      </a:cubicBezTo>
                      <a:cubicBezTo>
                        <a:pt x="141852" y="35395"/>
                        <a:pt x="173817" y="16592"/>
                        <a:pt x="205783" y="4370"/>
                      </a:cubicBezTo>
                      <a:cubicBezTo>
                        <a:pt x="231167" y="-5031"/>
                        <a:pt x="244799" y="2490"/>
                        <a:pt x="264543" y="10481"/>
                      </a:cubicBezTo>
                      <a:cubicBezTo>
                        <a:pt x="271124" y="13302"/>
                        <a:pt x="287106" y="23173"/>
                        <a:pt x="287576" y="30225"/>
                      </a:cubicBezTo>
                      <a:cubicBezTo>
                        <a:pt x="288517" y="44327"/>
                        <a:pt x="288987" y="58899"/>
                        <a:pt x="284286" y="65010"/>
                      </a:cubicBezTo>
                      <a:cubicBezTo>
                        <a:pt x="262192" y="92275"/>
                        <a:pt x="202492" y="123300"/>
                        <a:pt x="175698" y="135992"/>
                      </a:cubicBezTo>
                      <a:cubicBezTo>
                        <a:pt x="144202" y="151035"/>
                        <a:pt x="95784" y="180179"/>
                        <a:pt x="81212" y="185820"/>
                      </a:cubicBezTo>
                      <a:cubicBezTo>
                        <a:pt x="57238" y="195222"/>
                        <a:pt x="36084" y="183940"/>
                        <a:pt x="14931" y="173598"/>
                      </a:cubicBezTo>
                      <a:cubicBezTo>
                        <a:pt x="9290" y="170778"/>
                        <a:pt x="5059" y="165607"/>
                        <a:pt x="3649" y="159496"/>
                      </a:cubicBezTo>
                      <a:cubicBezTo>
                        <a:pt x="358" y="145864"/>
                        <a:pt x="-3872" y="115309"/>
                        <a:pt x="6939" y="814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59"/>
                <p:cNvSpPr/>
                <p:nvPr/>
              </p:nvSpPr>
              <p:spPr>
                <a:xfrm>
                  <a:off x="5968720" y="5879202"/>
                  <a:ext cx="288189" cy="189809"/>
                </a:xfrm>
                <a:custGeom>
                  <a:rect b="b" l="l" r="r" t="t"/>
                  <a:pathLst>
                    <a:path extrusionOk="0" h="189809" w="288189">
                      <a:moveTo>
                        <a:pt x="6939" y="81463"/>
                      </a:moveTo>
                      <a:cubicBezTo>
                        <a:pt x="6469" y="82873"/>
                        <a:pt x="39845" y="101206"/>
                        <a:pt x="77921" y="100266"/>
                      </a:cubicBezTo>
                      <a:cubicBezTo>
                        <a:pt x="136681" y="98856"/>
                        <a:pt x="182749" y="80523"/>
                        <a:pt x="186980" y="68771"/>
                      </a:cubicBezTo>
                      <a:cubicBezTo>
                        <a:pt x="190270" y="60310"/>
                        <a:pt x="189330" y="56549"/>
                        <a:pt x="182749" y="50438"/>
                      </a:cubicBezTo>
                      <a:cubicBezTo>
                        <a:pt x="170527" y="39626"/>
                        <a:pt x="156894" y="35395"/>
                        <a:pt x="125869" y="44797"/>
                      </a:cubicBezTo>
                      <a:cubicBezTo>
                        <a:pt x="141852" y="35395"/>
                        <a:pt x="173817" y="16592"/>
                        <a:pt x="205783" y="4370"/>
                      </a:cubicBezTo>
                      <a:cubicBezTo>
                        <a:pt x="231167" y="-5031"/>
                        <a:pt x="244799" y="2490"/>
                        <a:pt x="264543" y="10481"/>
                      </a:cubicBezTo>
                      <a:cubicBezTo>
                        <a:pt x="271124" y="13302"/>
                        <a:pt x="287106" y="23173"/>
                        <a:pt x="287576" y="30224"/>
                      </a:cubicBezTo>
                      <a:cubicBezTo>
                        <a:pt x="288516" y="44327"/>
                        <a:pt x="288987" y="58899"/>
                        <a:pt x="284286" y="65010"/>
                      </a:cubicBezTo>
                      <a:cubicBezTo>
                        <a:pt x="262192" y="92275"/>
                        <a:pt x="201082" y="114839"/>
                        <a:pt x="181339" y="123300"/>
                      </a:cubicBezTo>
                      <a:cubicBezTo>
                        <a:pt x="158775" y="133172"/>
                        <a:pt x="136211" y="143514"/>
                        <a:pt x="116938" y="159026"/>
                      </a:cubicBezTo>
                      <a:cubicBezTo>
                        <a:pt x="105186" y="168428"/>
                        <a:pt x="95784" y="180650"/>
                        <a:pt x="81212" y="186291"/>
                      </a:cubicBezTo>
                      <a:cubicBezTo>
                        <a:pt x="57238" y="195692"/>
                        <a:pt x="36084" y="184410"/>
                        <a:pt x="14931" y="174069"/>
                      </a:cubicBezTo>
                      <a:cubicBezTo>
                        <a:pt x="9290" y="171248"/>
                        <a:pt x="5059" y="166077"/>
                        <a:pt x="3649" y="159966"/>
                      </a:cubicBezTo>
                      <a:cubicBezTo>
                        <a:pt x="358" y="145394"/>
                        <a:pt x="-3872" y="115309"/>
                        <a:pt x="6939" y="814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Google Shape;1413;p59"/>
                <p:cNvSpPr/>
                <p:nvPr/>
              </p:nvSpPr>
              <p:spPr>
                <a:xfrm>
                  <a:off x="6090708" y="3719331"/>
                  <a:ext cx="276022" cy="366693"/>
                </a:xfrm>
                <a:custGeom>
                  <a:rect b="b" l="l" r="r" t="t"/>
                  <a:pathLst>
                    <a:path extrusionOk="0" h="366693" w="276022">
                      <a:moveTo>
                        <a:pt x="121" y="183801"/>
                      </a:moveTo>
                      <a:cubicBezTo>
                        <a:pt x="-5990" y="160767"/>
                        <a:pt x="220588" y="0"/>
                        <a:pt x="220588" y="0"/>
                      </a:cubicBezTo>
                      <a:cubicBezTo>
                        <a:pt x="231870" y="7521"/>
                        <a:pt x="256784" y="70982"/>
                        <a:pt x="253494" y="82734"/>
                      </a:cubicBezTo>
                      <a:lnTo>
                        <a:pt x="269476" y="95426"/>
                      </a:lnTo>
                      <a:cubicBezTo>
                        <a:pt x="275117" y="100127"/>
                        <a:pt x="277468" y="107178"/>
                        <a:pt x="275117" y="114229"/>
                      </a:cubicBezTo>
                      <a:cubicBezTo>
                        <a:pt x="271357" y="125511"/>
                        <a:pt x="267126" y="138673"/>
                        <a:pt x="269946" y="147605"/>
                      </a:cubicBezTo>
                      <a:cubicBezTo>
                        <a:pt x="275117" y="162647"/>
                        <a:pt x="272767" y="164057"/>
                        <a:pt x="273237" y="172049"/>
                      </a:cubicBezTo>
                      <a:cubicBezTo>
                        <a:pt x="273707" y="179100"/>
                        <a:pt x="275587" y="216236"/>
                        <a:pt x="245502" y="237390"/>
                      </a:cubicBezTo>
                      <a:cubicBezTo>
                        <a:pt x="240332" y="241150"/>
                        <a:pt x="230930" y="251022"/>
                        <a:pt x="214947" y="254312"/>
                      </a:cubicBezTo>
                      <a:lnTo>
                        <a:pt x="212127" y="268415"/>
                      </a:lnTo>
                      <a:cubicBezTo>
                        <a:pt x="213067" y="299440"/>
                        <a:pt x="215887" y="321064"/>
                        <a:pt x="225759" y="343627"/>
                      </a:cubicBezTo>
                      <a:cubicBezTo>
                        <a:pt x="237981" y="372302"/>
                        <a:pt x="-349" y="371832"/>
                        <a:pt x="121" y="355379"/>
                      </a:cubicBezTo>
                      <a:cubicBezTo>
                        <a:pt x="592" y="337986"/>
                        <a:pt x="18925" y="255723"/>
                        <a:pt x="121" y="183801"/>
                      </a:cubicBezTo>
                      <a:close/>
                    </a:path>
                  </a:pathLst>
                </a:custGeom>
                <a:solidFill>
                  <a:srgbClr val="F7B598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4" name="Google Shape;1414;p59"/>
                <p:cNvSpPr/>
                <p:nvPr/>
              </p:nvSpPr>
              <p:spPr>
                <a:xfrm>
                  <a:off x="5843845" y="4259922"/>
                  <a:ext cx="155319" cy="480890"/>
                </a:xfrm>
                <a:custGeom>
                  <a:rect b="b" l="l" r="r" t="t"/>
                  <a:pathLst>
                    <a:path extrusionOk="0" h="480890" w="155319">
                      <a:moveTo>
                        <a:pt x="155319" y="55939"/>
                      </a:moveTo>
                      <a:cubicBezTo>
                        <a:pt x="105021" y="39486"/>
                        <a:pt x="53782" y="24444"/>
                        <a:pt x="6304" y="0"/>
                      </a:cubicBezTo>
                      <a:cubicBezTo>
                        <a:pt x="-25661" y="112819"/>
                        <a:pt x="73996" y="209655"/>
                        <a:pt x="80577" y="225638"/>
                      </a:cubicBezTo>
                      <a:cubicBezTo>
                        <a:pt x="69295" y="289098"/>
                        <a:pt x="91859" y="425421"/>
                        <a:pt x="120533" y="480890"/>
                      </a:cubicBezTo>
                      <a:cubicBezTo>
                        <a:pt x="150618" y="469608"/>
                        <a:pt x="115363" y="475249"/>
                        <a:pt x="144978" y="462557"/>
                      </a:cubicBezTo>
                      <a:cubicBezTo>
                        <a:pt x="134166" y="364311"/>
                        <a:pt x="120063" y="230338"/>
                        <a:pt x="110662" y="211535"/>
                      </a:cubicBezTo>
                      <a:cubicBezTo>
                        <a:pt x="131345" y="171108"/>
                        <a:pt x="145448" y="111879"/>
                        <a:pt x="155319" y="55939"/>
                      </a:cubicBezTo>
                      <a:close/>
                    </a:path>
                  </a:pathLst>
                </a:custGeom>
                <a:solidFill>
                  <a:srgbClr val="62402F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59"/>
                <p:cNvSpPr/>
                <p:nvPr/>
              </p:nvSpPr>
              <p:spPr>
                <a:xfrm>
                  <a:off x="5920094" y="4725299"/>
                  <a:ext cx="601326" cy="1328377"/>
                </a:xfrm>
                <a:custGeom>
                  <a:rect b="b" l="l" r="r" t="t"/>
                  <a:pathLst>
                    <a:path extrusionOk="0" h="1328377" w="601326">
                      <a:moveTo>
                        <a:pt x="476756" y="1306818"/>
                      </a:moveTo>
                      <a:cubicBezTo>
                        <a:pt x="470645" y="1317630"/>
                        <a:pt x="385091" y="1347245"/>
                        <a:pt x="311288" y="1310579"/>
                      </a:cubicBezTo>
                      <a:cubicBezTo>
                        <a:pt x="311288" y="1310579"/>
                        <a:pt x="314109" y="1025241"/>
                        <a:pt x="322570" y="770929"/>
                      </a:cubicBezTo>
                      <a:lnTo>
                        <a:pt x="297186" y="502514"/>
                      </a:lnTo>
                      <a:lnTo>
                        <a:pt x="246888" y="785031"/>
                      </a:lnTo>
                      <a:cubicBezTo>
                        <a:pt x="246888" y="785031"/>
                        <a:pt x="188598" y="1013019"/>
                        <a:pt x="199410" y="1209982"/>
                      </a:cubicBezTo>
                      <a:cubicBezTo>
                        <a:pt x="188598" y="1226434"/>
                        <a:pt x="57446" y="1248058"/>
                        <a:pt x="19840" y="1199170"/>
                      </a:cubicBezTo>
                      <a:cubicBezTo>
                        <a:pt x="19840" y="1199170"/>
                        <a:pt x="14669" y="1112205"/>
                        <a:pt x="36762" y="796783"/>
                      </a:cubicBezTo>
                      <a:cubicBezTo>
                        <a:pt x="41933" y="722040"/>
                        <a:pt x="60266" y="583367"/>
                        <a:pt x="57446" y="507685"/>
                      </a:cubicBezTo>
                      <a:cubicBezTo>
                        <a:pt x="48044" y="277346"/>
                        <a:pt x="-37980" y="43247"/>
                        <a:pt x="19840" y="0"/>
                      </a:cubicBezTo>
                      <a:lnTo>
                        <a:pt x="601327" y="57820"/>
                      </a:lnTo>
                      <a:cubicBezTo>
                        <a:pt x="601327" y="57820"/>
                        <a:pt x="530345" y="363841"/>
                        <a:pt x="518593" y="706528"/>
                      </a:cubicBezTo>
                      <a:cubicBezTo>
                        <a:pt x="512012" y="879517"/>
                        <a:pt x="482397" y="1166735"/>
                        <a:pt x="476756" y="13068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6" name="Google Shape;1416;p59"/>
                <p:cNvSpPr/>
                <p:nvPr/>
              </p:nvSpPr>
              <p:spPr>
                <a:xfrm>
                  <a:off x="6025665" y="3610906"/>
                  <a:ext cx="318934" cy="309618"/>
                </a:xfrm>
                <a:custGeom>
                  <a:rect b="b" l="l" r="r" t="t"/>
                  <a:pathLst>
                    <a:path extrusionOk="0" h="309618" w="318934">
                      <a:moveTo>
                        <a:pt x="55292" y="56717"/>
                      </a:moveTo>
                      <a:cubicBezTo>
                        <a:pt x="99010" y="13470"/>
                        <a:pt x="176103" y="34153"/>
                        <a:pt x="239563" y="4538"/>
                      </a:cubicBezTo>
                      <a:cubicBezTo>
                        <a:pt x="279050" y="-14265"/>
                        <a:pt x="344861" y="26632"/>
                        <a:pt x="308195" y="103725"/>
                      </a:cubicBezTo>
                      <a:cubicBezTo>
                        <a:pt x="305374" y="109836"/>
                        <a:pt x="300203" y="114066"/>
                        <a:pt x="294562" y="118297"/>
                      </a:cubicBezTo>
                      <a:cubicBezTo>
                        <a:pt x="275289" y="132399"/>
                        <a:pt x="263537" y="154493"/>
                        <a:pt x="263067" y="177997"/>
                      </a:cubicBezTo>
                      <a:cubicBezTo>
                        <a:pt x="262597" y="194450"/>
                        <a:pt x="262597" y="210902"/>
                        <a:pt x="262597" y="212783"/>
                      </a:cubicBezTo>
                      <a:lnTo>
                        <a:pt x="252725" y="217954"/>
                      </a:lnTo>
                      <a:cubicBezTo>
                        <a:pt x="248965" y="219834"/>
                        <a:pt x="243324" y="223125"/>
                        <a:pt x="240503" y="226415"/>
                      </a:cubicBezTo>
                      <a:cubicBezTo>
                        <a:pt x="235333" y="231586"/>
                        <a:pt x="230632" y="238167"/>
                        <a:pt x="225931" y="243808"/>
                      </a:cubicBezTo>
                      <a:cubicBezTo>
                        <a:pt x="213239" y="258850"/>
                        <a:pt x="201957" y="274833"/>
                        <a:pt x="186914" y="287525"/>
                      </a:cubicBezTo>
                      <a:cubicBezTo>
                        <a:pt x="171872" y="300217"/>
                        <a:pt x="149308" y="309619"/>
                        <a:pt x="129095" y="309619"/>
                      </a:cubicBezTo>
                      <a:cubicBezTo>
                        <a:pt x="114992" y="309619"/>
                        <a:pt x="53412" y="307269"/>
                        <a:pt x="44011" y="298807"/>
                      </a:cubicBezTo>
                      <a:cubicBezTo>
                        <a:pt x="36959" y="292696"/>
                        <a:pt x="31319" y="281884"/>
                        <a:pt x="20507" y="260261"/>
                      </a:cubicBezTo>
                      <a:cubicBezTo>
                        <a:pt x="12045" y="243808"/>
                        <a:pt x="6404" y="229706"/>
                        <a:pt x="4994" y="225945"/>
                      </a:cubicBezTo>
                      <a:cubicBezTo>
                        <a:pt x="-5348" y="195860"/>
                        <a:pt x="-4407" y="115477"/>
                        <a:pt x="55292" y="567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7" name="Google Shape;1417;p59"/>
              <p:cNvSpPr/>
              <p:nvPr/>
            </p:nvSpPr>
            <p:spPr>
              <a:xfrm>
                <a:off x="5835829" y="3938947"/>
                <a:ext cx="774807" cy="1019041"/>
              </a:xfrm>
              <a:custGeom>
                <a:rect b="b" l="l" r="r" t="t"/>
                <a:pathLst>
                  <a:path extrusionOk="0" h="1019041" w="774807">
                    <a:moveTo>
                      <a:pt x="75900" y="530160"/>
                    </a:moveTo>
                    <a:cubicBezTo>
                      <a:pt x="74960" y="727122"/>
                      <a:pt x="53807" y="894000"/>
                      <a:pt x="45345" y="951820"/>
                    </a:cubicBezTo>
                    <a:cubicBezTo>
                      <a:pt x="42995" y="969213"/>
                      <a:pt x="51456" y="986606"/>
                      <a:pt x="66969" y="994597"/>
                    </a:cubicBezTo>
                    <a:cubicBezTo>
                      <a:pt x="71669" y="996948"/>
                      <a:pt x="76370" y="998828"/>
                      <a:pt x="81541" y="1000708"/>
                    </a:cubicBezTo>
                    <a:cubicBezTo>
                      <a:pt x="114917" y="1012930"/>
                      <a:pt x="150173" y="1019041"/>
                      <a:pt x="185899" y="1019041"/>
                    </a:cubicBezTo>
                    <a:lnTo>
                      <a:pt x="684182" y="1019041"/>
                    </a:lnTo>
                    <a:cubicBezTo>
                      <a:pt x="688883" y="1019041"/>
                      <a:pt x="693113" y="1018571"/>
                      <a:pt x="697344" y="1017161"/>
                    </a:cubicBezTo>
                    <a:cubicBezTo>
                      <a:pt x="721318" y="1011050"/>
                      <a:pt x="732600" y="987076"/>
                      <a:pt x="732130" y="958401"/>
                    </a:cubicBezTo>
                    <a:cubicBezTo>
                      <a:pt x="732130" y="947119"/>
                      <a:pt x="731190" y="936307"/>
                      <a:pt x="730720" y="925026"/>
                    </a:cubicBezTo>
                    <a:cubicBezTo>
                      <a:pt x="729779" y="905752"/>
                      <a:pt x="728369" y="886009"/>
                      <a:pt x="727429" y="866736"/>
                    </a:cubicBezTo>
                    <a:cubicBezTo>
                      <a:pt x="726959" y="856864"/>
                      <a:pt x="726959" y="846522"/>
                      <a:pt x="727429" y="836651"/>
                    </a:cubicBezTo>
                    <a:cubicBezTo>
                      <a:pt x="730720" y="747336"/>
                      <a:pt x="729309" y="658491"/>
                      <a:pt x="720378" y="569646"/>
                    </a:cubicBezTo>
                    <a:cubicBezTo>
                      <a:pt x="714737" y="512767"/>
                      <a:pt x="707216" y="444135"/>
                      <a:pt x="697344" y="373153"/>
                    </a:cubicBezTo>
                    <a:cubicBezTo>
                      <a:pt x="701105" y="368453"/>
                      <a:pt x="737771" y="313453"/>
                      <a:pt x="742001" y="308283"/>
                    </a:cubicBezTo>
                    <a:cubicBezTo>
                      <a:pt x="777727" y="265035"/>
                      <a:pt x="775847" y="158798"/>
                      <a:pt x="773967" y="147986"/>
                    </a:cubicBezTo>
                    <a:cubicBezTo>
                      <a:pt x="772557" y="133884"/>
                      <a:pt x="716617" y="100508"/>
                      <a:pt x="682772" y="64782"/>
                    </a:cubicBezTo>
                    <a:cubicBezTo>
                      <a:pt x="662088" y="42688"/>
                      <a:pt x="640935" y="24825"/>
                      <a:pt x="623072" y="11193"/>
                    </a:cubicBezTo>
                    <a:cubicBezTo>
                      <a:pt x="599568" y="-7140"/>
                      <a:pt x="565722" y="-2439"/>
                      <a:pt x="547859" y="21535"/>
                    </a:cubicBezTo>
                    <a:cubicBezTo>
                      <a:pt x="532817" y="41748"/>
                      <a:pt x="511193" y="64312"/>
                      <a:pt x="484398" y="76064"/>
                    </a:cubicBezTo>
                    <a:cubicBezTo>
                      <a:pt x="481578" y="77474"/>
                      <a:pt x="478757" y="78414"/>
                      <a:pt x="475467" y="79354"/>
                    </a:cubicBezTo>
                    <a:cubicBezTo>
                      <a:pt x="419057" y="100508"/>
                      <a:pt x="357477" y="84525"/>
                      <a:pt x="301068" y="88286"/>
                    </a:cubicBezTo>
                    <a:cubicBezTo>
                      <a:pt x="238547" y="92517"/>
                      <a:pt x="152993" y="109910"/>
                      <a:pt x="121968" y="130123"/>
                    </a:cubicBezTo>
                    <a:cubicBezTo>
                      <a:pt x="66029" y="171020"/>
                      <a:pt x="31243" y="225549"/>
                      <a:pt x="9619" y="270676"/>
                    </a:cubicBezTo>
                    <a:cubicBezTo>
                      <a:pt x="-17175" y="328026"/>
                      <a:pt x="14320" y="396187"/>
                      <a:pt x="75430" y="412640"/>
                    </a:cubicBezTo>
                    <a:cubicBezTo>
                      <a:pt x="75900" y="412640"/>
                      <a:pt x="75900" y="412640"/>
                      <a:pt x="75900" y="412640"/>
                    </a:cubicBezTo>
                    <a:cubicBezTo>
                      <a:pt x="75430" y="428153"/>
                      <a:pt x="75430" y="443195"/>
                      <a:pt x="74960" y="458708"/>
                    </a:cubicBezTo>
                    <a:lnTo>
                      <a:pt x="75900" y="5301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8" name="Google Shape;1418;p59"/>
            <p:cNvGrpSpPr/>
            <p:nvPr/>
          </p:nvGrpSpPr>
          <p:grpSpPr>
            <a:xfrm>
              <a:off x="4774756" y="3099298"/>
              <a:ext cx="1241800" cy="2430893"/>
              <a:chOff x="4774756" y="3099298"/>
              <a:chExt cx="1241800" cy="2430893"/>
            </a:xfrm>
          </p:grpSpPr>
          <p:grpSp>
            <p:nvGrpSpPr>
              <p:cNvPr id="1419" name="Google Shape;1419;p59"/>
              <p:cNvGrpSpPr/>
              <p:nvPr/>
            </p:nvGrpSpPr>
            <p:grpSpPr>
              <a:xfrm>
                <a:off x="4774756" y="3360519"/>
                <a:ext cx="1241800" cy="2169672"/>
                <a:chOff x="4774756" y="3360519"/>
                <a:chExt cx="1241800" cy="2169672"/>
              </a:xfrm>
            </p:grpSpPr>
            <p:grpSp>
              <p:nvGrpSpPr>
                <p:cNvPr id="1420" name="Google Shape;1420;p59"/>
                <p:cNvGrpSpPr/>
                <p:nvPr/>
              </p:nvGrpSpPr>
              <p:grpSpPr>
                <a:xfrm>
                  <a:off x="5433189" y="3551984"/>
                  <a:ext cx="583367" cy="273859"/>
                  <a:chOff x="5433189" y="3551984"/>
                  <a:chExt cx="583367" cy="273859"/>
                </a:xfrm>
              </p:grpSpPr>
              <p:sp>
                <p:nvSpPr>
                  <p:cNvPr id="1421" name="Google Shape;1421;p59"/>
                  <p:cNvSpPr/>
                  <p:nvPr/>
                </p:nvSpPr>
                <p:spPr>
                  <a:xfrm>
                    <a:off x="5433189" y="3619154"/>
                    <a:ext cx="411351" cy="206689"/>
                  </a:xfrm>
                  <a:custGeom>
                    <a:rect b="b" l="l" r="r" t="t"/>
                    <a:pathLst>
                      <a:path extrusionOk="0" h="206689" w="411351">
                        <a:moveTo>
                          <a:pt x="52649" y="118040"/>
                        </a:moveTo>
                        <a:cubicBezTo>
                          <a:pt x="99187" y="94066"/>
                          <a:pt x="361960" y="2401"/>
                          <a:pt x="365721" y="50"/>
                        </a:cubicBezTo>
                        <a:cubicBezTo>
                          <a:pt x="368071" y="-1360"/>
                          <a:pt x="412729" y="27315"/>
                          <a:pt x="411319" y="29665"/>
                        </a:cubicBezTo>
                        <a:cubicBezTo>
                          <a:pt x="402387" y="47058"/>
                          <a:pt x="146664" y="181971"/>
                          <a:pt x="95426" y="201244"/>
                        </a:cubicBezTo>
                        <a:cubicBezTo>
                          <a:pt x="44187" y="220517"/>
                          <a:pt x="0" y="182441"/>
                          <a:pt x="0" y="182441"/>
                        </a:cubicBezTo>
                        <a:cubicBezTo>
                          <a:pt x="0" y="182441"/>
                          <a:pt x="6581" y="142014"/>
                          <a:pt x="52649" y="118040"/>
                        </a:cubicBezTo>
                        <a:close/>
                      </a:path>
                    </a:pathLst>
                  </a:custGeom>
                  <a:solidFill>
                    <a:srgbClr val="FBDDC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422" name="Google Shape;1422;p59"/>
                  <p:cNvGrpSpPr/>
                  <p:nvPr/>
                </p:nvGrpSpPr>
                <p:grpSpPr>
                  <a:xfrm>
                    <a:off x="5790874" y="3551984"/>
                    <a:ext cx="225682" cy="114933"/>
                    <a:chOff x="5790874" y="3551984"/>
                    <a:chExt cx="225682" cy="114933"/>
                  </a:xfrm>
                </p:grpSpPr>
                <p:sp>
                  <p:nvSpPr>
                    <p:cNvPr id="1423" name="Google Shape;1423;p59"/>
                    <p:cNvSpPr/>
                    <p:nvPr/>
                  </p:nvSpPr>
                  <p:spPr>
                    <a:xfrm>
                      <a:off x="5790874" y="3551984"/>
                      <a:ext cx="158636" cy="114933"/>
                    </a:xfrm>
                    <a:custGeom>
                      <a:rect b="b" l="l" r="r" t="t"/>
                      <a:pathLst>
                        <a:path extrusionOk="0" h="114933" w="158636">
                          <a:moveTo>
                            <a:pt x="32481" y="40427"/>
                          </a:moveTo>
                          <a:cubicBezTo>
                            <a:pt x="49874" y="29615"/>
                            <a:pt x="49874" y="26324"/>
                            <a:pt x="76198" y="22094"/>
                          </a:cubicBezTo>
                          <a:cubicBezTo>
                            <a:pt x="99702" y="18333"/>
                            <a:pt x="142949" y="0"/>
                            <a:pt x="142949" y="0"/>
                          </a:cubicBezTo>
                          <a:cubicBezTo>
                            <a:pt x="142949" y="0"/>
                            <a:pt x="152821" y="11752"/>
                            <a:pt x="131668" y="21624"/>
                          </a:cubicBezTo>
                          <a:cubicBezTo>
                            <a:pt x="110514" y="31495"/>
                            <a:pt x="103933" y="27735"/>
                            <a:pt x="108634" y="36666"/>
                          </a:cubicBezTo>
                          <a:cubicBezTo>
                            <a:pt x="113805" y="45128"/>
                            <a:pt x="147180" y="38076"/>
                            <a:pt x="150941" y="40427"/>
                          </a:cubicBezTo>
                          <a:cubicBezTo>
                            <a:pt x="154701" y="42777"/>
                            <a:pt x="166453" y="92605"/>
                            <a:pt x="150471" y="98716"/>
                          </a:cubicBezTo>
                          <a:cubicBezTo>
                            <a:pt x="134488" y="104827"/>
                            <a:pt x="77609" y="111408"/>
                            <a:pt x="30601" y="114699"/>
                          </a:cubicBezTo>
                          <a:cubicBezTo>
                            <a:pt x="-16407" y="118460"/>
                            <a:pt x="4746" y="75683"/>
                            <a:pt x="4746" y="75683"/>
                          </a:cubicBezTo>
                          <a:cubicBezTo>
                            <a:pt x="9447" y="70512"/>
                            <a:pt x="15088" y="51239"/>
                            <a:pt x="32481" y="40427"/>
                          </a:cubicBezTo>
                          <a:close/>
                        </a:path>
                      </a:pathLst>
                    </a:custGeom>
                    <a:solidFill>
                      <a:srgbClr val="FBDDC1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4" name="Google Shape;1424;p59"/>
                    <p:cNvSpPr/>
                    <p:nvPr/>
                  </p:nvSpPr>
                  <p:spPr>
                    <a:xfrm>
                      <a:off x="5900917" y="3577655"/>
                      <a:ext cx="101066" cy="31207"/>
                    </a:xfrm>
                    <a:custGeom>
                      <a:rect b="b" l="l" r="r" t="t"/>
                      <a:pathLst>
                        <a:path extrusionOk="0" h="31207" w="101066">
                          <a:moveTo>
                            <a:pt x="51709" y="10995"/>
                          </a:moveTo>
                          <a:cubicBezTo>
                            <a:pt x="69102" y="5824"/>
                            <a:pt x="85084" y="-1228"/>
                            <a:pt x="94956" y="183"/>
                          </a:cubicBezTo>
                          <a:cubicBezTo>
                            <a:pt x="99187" y="653"/>
                            <a:pt x="101067" y="6294"/>
                            <a:pt x="101067" y="6294"/>
                          </a:cubicBezTo>
                          <a:cubicBezTo>
                            <a:pt x="101067" y="6294"/>
                            <a:pt x="64401" y="29798"/>
                            <a:pt x="28205" y="31208"/>
                          </a:cubicBezTo>
                          <a:lnTo>
                            <a:pt x="0" y="15225"/>
                          </a:lnTo>
                          <a:cubicBezTo>
                            <a:pt x="0" y="14755"/>
                            <a:pt x="34316" y="16165"/>
                            <a:pt x="51709" y="10995"/>
                          </a:cubicBezTo>
                          <a:close/>
                        </a:path>
                      </a:pathLst>
                    </a:custGeom>
                    <a:solidFill>
                      <a:srgbClr val="FBDDC1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5" name="Google Shape;1425;p59"/>
                    <p:cNvSpPr/>
                    <p:nvPr/>
                  </p:nvSpPr>
                  <p:spPr>
                    <a:xfrm>
                      <a:off x="5903738" y="3588955"/>
                      <a:ext cx="111408" cy="32129"/>
                    </a:xfrm>
                    <a:custGeom>
                      <a:rect b="b" l="l" r="r" t="t"/>
                      <a:pathLst>
                        <a:path extrusionOk="0" h="32129" w="111408">
                          <a:moveTo>
                            <a:pt x="105298" y="164"/>
                          </a:moveTo>
                          <a:cubicBezTo>
                            <a:pt x="109528" y="634"/>
                            <a:pt x="111409" y="6275"/>
                            <a:pt x="111409" y="6275"/>
                          </a:cubicBezTo>
                          <a:cubicBezTo>
                            <a:pt x="111409" y="6275"/>
                            <a:pt x="70512" y="30719"/>
                            <a:pt x="34316" y="32129"/>
                          </a:cubicBezTo>
                          <a:lnTo>
                            <a:pt x="0" y="21788"/>
                          </a:lnTo>
                          <a:cubicBezTo>
                            <a:pt x="0" y="21788"/>
                            <a:pt x="43247" y="17087"/>
                            <a:pt x="60640" y="11916"/>
                          </a:cubicBezTo>
                          <a:cubicBezTo>
                            <a:pt x="78033" y="6745"/>
                            <a:pt x="95426" y="-1246"/>
                            <a:pt x="105298" y="164"/>
                          </a:cubicBezTo>
                          <a:close/>
                        </a:path>
                      </a:pathLst>
                    </a:custGeom>
                    <a:solidFill>
                      <a:srgbClr val="FBDDC1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6" name="Google Shape;1426;p59"/>
                    <p:cNvSpPr/>
                    <p:nvPr/>
                  </p:nvSpPr>
                  <p:spPr>
                    <a:xfrm>
                      <a:off x="5904208" y="3606516"/>
                      <a:ext cx="112348" cy="28699"/>
                    </a:xfrm>
                    <a:custGeom>
                      <a:rect b="b" l="l" r="r" t="t"/>
                      <a:pathLst>
                        <a:path extrusionOk="0" h="28699" w="112348">
                          <a:moveTo>
                            <a:pt x="106238" y="467"/>
                          </a:moveTo>
                          <a:cubicBezTo>
                            <a:pt x="110469" y="1407"/>
                            <a:pt x="112349" y="6578"/>
                            <a:pt x="112349" y="6578"/>
                          </a:cubicBezTo>
                          <a:cubicBezTo>
                            <a:pt x="112349" y="6578"/>
                            <a:pt x="66751" y="29612"/>
                            <a:pt x="30555" y="28672"/>
                          </a:cubicBezTo>
                          <a:lnTo>
                            <a:pt x="0" y="15039"/>
                          </a:lnTo>
                          <a:cubicBezTo>
                            <a:pt x="0" y="15039"/>
                            <a:pt x="43247" y="14099"/>
                            <a:pt x="61110" y="9868"/>
                          </a:cubicBezTo>
                          <a:cubicBezTo>
                            <a:pt x="78503" y="5168"/>
                            <a:pt x="96366" y="-1884"/>
                            <a:pt x="106238" y="467"/>
                          </a:cubicBezTo>
                          <a:close/>
                        </a:path>
                      </a:pathLst>
                    </a:custGeom>
                    <a:solidFill>
                      <a:srgbClr val="FBDDC1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7" name="Google Shape;1427;p59"/>
                    <p:cNvSpPr/>
                    <p:nvPr/>
                  </p:nvSpPr>
                  <p:spPr>
                    <a:xfrm>
                      <a:off x="5899977" y="3623909"/>
                      <a:ext cx="111878" cy="28208"/>
                    </a:xfrm>
                    <a:custGeom>
                      <a:rect b="b" l="l" r="r" t="t"/>
                      <a:pathLst>
                        <a:path extrusionOk="0" h="28208" w="111878">
                          <a:moveTo>
                            <a:pt x="105768" y="467"/>
                          </a:moveTo>
                          <a:cubicBezTo>
                            <a:pt x="109998" y="1407"/>
                            <a:pt x="111879" y="6578"/>
                            <a:pt x="111879" y="6578"/>
                          </a:cubicBezTo>
                          <a:cubicBezTo>
                            <a:pt x="111879" y="6578"/>
                            <a:pt x="59230" y="28672"/>
                            <a:pt x="23504" y="28201"/>
                          </a:cubicBezTo>
                          <a:lnTo>
                            <a:pt x="0" y="15039"/>
                          </a:lnTo>
                          <a:cubicBezTo>
                            <a:pt x="0" y="15039"/>
                            <a:pt x="43247" y="14099"/>
                            <a:pt x="61110" y="9868"/>
                          </a:cubicBezTo>
                          <a:cubicBezTo>
                            <a:pt x="78033" y="5168"/>
                            <a:pt x="95896" y="-1884"/>
                            <a:pt x="105768" y="467"/>
                          </a:cubicBezTo>
                          <a:close/>
                        </a:path>
                      </a:pathLst>
                    </a:custGeom>
                    <a:solidFill>
                      <a:srgbClr val="FBDDC1"/>
                    </a:solidFill>
                    <a:ln>
                      <a:noFill/>
                    </a:ln>
                  </p:spPr>
                  <p:txBody>
                    <a:bodyPr anchorCtr="0" anchor="ctr" bIns="34275" lIns="68550" spcFirstLastPara="1" rIns="68550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428" name="Google Shape;1428;p59"/>
                <p:cNvSpPr/>
                <p:nvPr/>
              </p:nvSpPr>
              <p:spPr>
                <a:xfrm>
                  <a:off x="5074049" y="3463074"/>
                  <a:ext cx="666571" cy="369804"/>
                </a:xfrm>
                <a:custGeom>
                  <a:rect b="b" l="l" r="r" t="t"/>
                  <a:pathLst>
                    <a:path extrusionOk="0" h="369804" w="666571">
                      <a:moveTo>
                        <a:pt x="177220" y="16517"/>
                      </a:moveTo>
                      <a:cubicBezTo>
                        <a:pt x="259483" y="95020"/>
                        <a:pt x="346448" y="195147"/>
                        <a:pt x="407088" y="245915"/>
                      </a:cubicBezTo>
                      <a:cubicBezTo>
                        <a:pt x="416019" y="253437"/>
                        <a:pt x="428712" y="255787"/>
                        <a:pt x="439523" y="252026"/>
                      </a:cubicBezTo>
                      <a:cubicBezTo>
                        <a:pt x="493112" y="234163"/>
                        <a:pt x="577726" y="208779"/>
                        <a:pt x="636956" y="187626"/>
                      </a:cubicBezTo>
                      <a:cubicBezTo>
                        <a:pt x="637897" y="189506"/>
                        <a:pt x="638367" y="190916"/>
                        <a:pt x="638837" y="192797"/>
                      </a:cubicBezTo>
                      <a:cubicBezTo>
                        <a:pt x="647768" y="212070"/>
                        <a:pt x="657170" y="230873"/>
                        <a:pt x="666571" y="249676"/>
                      </a:cubicBezTo>
                      <a:cubicBezTo>
                        <a:pt x="586658" y="293863"/>
                        <a:pt x="485591" y="351683"/>
                        <a:pt x="454096" y="360614"/>
                      </a:cubicBezTo>
                      <a:cubicBezTo>
                        <a:pt x="310252" y="401511"/>
                        <a:pt x="196963" y="295744"/>
                        <a:pt x="143844" y="243095"/>
                      </a:cubicBezTo>
                      <a:cubicBezTo>
                        <a:pt x="68161" y="168352"/>
                        <a:pt x="0" y="61175"/>
                        <a:pt x="0" y="61175"/>
                      </a:cubicBezTo>
                      <a:cubicBezTo>
                        <a:pt x="25854" y="-20149"/>
                        <a:pt x="155596" y="-3696"/>
                        <a:pt x="177220" y="16517"/>
                      </a:cubicBezTo>
                      <a:close/>
                    </a:path>
                  </a:pathLst>
                </a:custGeom>
                <a:solidFill>
                  <a:srgbClr val="CF4C16"/>
                </a:solidFill>
                <a:ln>
                  <a:noFill/>
                </a:ln>
              </p:spPr>
              <p:txBody>
                <a:bodyPr anchorCtr="0" anchor="ctr" bIns="34275" lIns="68550" spcFirstLastPara="1" rIns="6855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29" name="Google Shape;1429;p59"/>
                <p:cNvGrpSpPr/>
                <p:nvPr/>
              </p:nvGrpSpPr>
              <p:grpSpPr>
                <a:xfrm>
                  <a:off x="4774756" y="3360519"/>
                  <a:ext cx="642057" cy="2169672"/>
                  <a:chOff x="4774756" y="3360519"/>
                  <a:chExt cx="642057" cy="2169672"/>
                </a:xfrm>
              </p:grpSpPr>
              <p:sp>
                <p:nvSpPr>
                  <p:cNvPr id="1430" name="Google Shape;1430;p59"/>
                  <p:cNvSpPr/>
                  <p:nvPr/>
                </p:nvSpPr>
                <p:spPr>
                  <a:xfrm>
                    <a:off x="5185116" y="5212300"/>
                    <a:ext cx="231227" cy="179065"/>
                  </a:xfrm>
                  <a:custGeom>
                    <a:rect b="b" l="l" r="r" t="t"/>
                    <a:pathLst>
                      <a:path extrusionOk="0" h="179065" w="231227">
                        <a:moveTo>
                          <a:pt x="85896" y="0"/>
                        </a:moveTo>
                        <a:cubicBezTo>
                          <a:pt x="97178" y="46538"/>
                          <a:pt x="172391" y="104357"/>
                          <a:pt x="198715" y="124571"/>
                        </a:cubicBezTo>
                        <a:cubicBezTo>
                          <a:pt x="225040" y="144784"/>
                          <a:pt x="231151" y="153716"/>
                          <a:pt x="231151" y="153716"/>
                        </a:cubicBezTo>
                        <a:cubicBezTo>
                          <a:pt x="232091" y="163587"/>
                          <a:pt x="224099" y="168758"/>
                          <a:pt x="224099" y="168758"/>
                        </a:cubicBezTo>
                        <a:cubicBezTo>
                          <a:pt x="217988" y="175339"/>
                          <a:pt x="174271" y="185211"/>
                          <a:pt x="146536" y="173929"/>
                        </a:cubicBezTo>
                        <a:cubicBezTo>
                          <a:pt x="119272" y="163117"/>
                          <a:pt x="92007" y="133502"/>
                          <a:pt x="52991" y="125981"/>
                        </a:cubicBezTo>
                        <a:cubicBezTo>
                          <a:pt x="13034" y="117990"/>
                          <a:pt x="3163" y="105768"/>
                          <a:pt x="3163" y="105768"/>
                        </a:cubicBezTo>
                        <a:cubicBezTo>
                          <a:pt x="-7179" y="64871"/>
                          <a:pt x="11154" y="4231"/>
                          <a:pt x="11154" y="4231"/>
                        </a:cubicBezTo>
                        <a:lnTo>
                          <a:pt x="85896" y="0"/>
                        </a:lnTo>
                        <a:close/>
                      </a:path>
                    </a:pathLst>
                  </a:custGeom>
                  <a:solidFill>
                    <a:srgbClr val="FBDDC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1" name="Google Shape;1431;p59"/>
                  <p:cNvSpPr/>
                  <p:nvPr/>
                </p:nvSpPr>
                <p:spPr>
                  <a:xfrm>
                    <a:off x="5185278" y="5261189"/>
                    <a:ext cx="231065" cy="129707"/>
                  </a:xfrm>
                  <a:custGeom>
                    <a:rect b="b" l="l" r="r" t="t"/>
                    <a:pathLst>
                      <a:path extrusionOk="0" h="129707" w="231065">
                        <a:moveTo>
                          <a:pt x="30265" y="16453"/>
                        </a:moveTo>
                        <a:cubicBezTo>
                          <a:pt x="70221" y="28205"/>
                          <a:pt x="99836" y="58760"/>
                          <a:pt x="139323" y="71922"/>
                        </a:cubicBezTo>
                        <a:cubicBezTo>
                          <a:pt x="159066" y="78503"/>
                          <a:pt x="177399" y="77563"/>
                          <a:pt x="195262" y="72862"/>
                        </a:cubicBezTo>
                        <a:cubicBezTo>
                          <a:pt x="196202" y="73802"/>
                          <a:pt x="197613" y="74742"/>
                          <a:pt x="198553" y="75213"/>
                        </a:cubicBezTo>
                        <a:cubicBezTo>
                          <a:pt x="224877" y="95426"/>
                          <a:pt x="230988" y="104357"/>
                          <a:pt x="230988" y="104357"/>
                        </a:cubicBezTo>
                        <a:cubicBezTo>
                          <a:pt x="231928" y="114229"/>
                          <a:pt x="223937" y="119400"/>
                          <a:pt x="223937" y="119400"/>
                        </a:cubicBezTo>
                        <a:cubicBezTo>
                          <a:pt x="217826" y="125981"/>
                          <a:pt x="174109" y="135852"/>
                          <a:pt x="146374" y="124571"/>
                        </a:cubicBezTo>
                        <a:cubicBezTo>
                          <a:pt x="119110" y="113759"/>
                          <a:pt x="91845" y="84144"/>
                          <a:pt x="52828" y="76623"/>
                        </a:cubicBezTo>
                        <a:cubicBezTo>
                          <a:pt x="12872" y="68631"/>
                          <a:pt x="3000" y="56409"/>
                          <a:pt x="3000" y="56409"/>
                        </a:cubicBezTo>
                        <a:cubicBezTo>
                          <a:pt x="-1231" y="39016"/>
                          <a:pt x="-290" y="18333"/>
                          <a:pt x="1590" y="0"/>
                        </a:cubicBezTo>
                        <a:cubicBezTo>
                          <a:pt x="9111" y="7521"/>
                          <a:pt x="18513" y="13162"/>
                          <a:pt x="30265" y="1645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2" name="Google Shape;1432;p59"/>
                  <p:cNvSpPr/>
                  <p:nvPr/>
                </p:nvSpPr>
                <p:spPr>
                  <a:xfrm>
                    <a:off x="5185928" y="5297855"/>
                    <a:ext cx="230885" cy="93041"/>
                  </a:xfrm>
                  <a:custGeom>
                    <a:rect b="b" l="l" r="r" t="t"/>
                    <a:pathLst>
                      <a:path extrusionOk="0" h="93041" w="230885">
                        <a:moveTo>
                          <a:pt x="71452" y="30085"/>
                        </a:moveTo>
                        <a:cubicBezTo>
                          <a:pt x="94956" y="41367"/>
                          <a:pt x="114699" y="59230"/>
                          <a:pt x="139143" y="69572"/>
                        </a:cubicBezTo>
                        <a:cubicBezTo>
                          <a:pt x="169698" y="82734"/>
                          <a:pt x="202604" y="85554"/>
                          <a:pt x="228928" y="65341"/>
                        </a:cubicBezTo>
                        <a:cubicBezTo>
                          <a:pt x="230338" y="66751"/>
                          <a:pt x="230809" y="67691"/>
                          <a:pt x="230809" y="67691"/>
                        </a:cubicBezTo>
                        <a:cubicBezTo>
                          <a:pt x="231749" y="77563"/>
                          <a:pt x="223757" y="82734"/>
                          <a:pt x="223757" y="82734"/>
                        </a:cubicBezTo>
                        <a:cubicBezTo>
                          <a:pt x="217646" y="89315"/>
                          <a:pt x="173929" y="99186"/>
                          <a:pt x="146194" y="87905"/>
                        </a:cubicBezTo>
                        <a:cubicBezTo>
                          <a:pt x="118930" y="77093"/>
                          <a:pt x="91665" y="47478"/>
                          <a:pt x="52649" y="39957"/>
                        </a:cubicBezTo>
                        <a:cubicBezTo>
                          <a:pt x="12692" y="31965"/>
                          <a:pt x="2820" y="19743"/>
                          <a:pt x="2820" y="19743"/>
                        </a:cubicBezTo>
                        <a:cubicBezTo>
                          <a:pt x="1410" y="13632"/>
                          <a:pt x="470" y="7051"/>
                          <a:pt x="0" y="0"/>
                        </a:cubicBezTo>
                        <a:cubicBezTo>
                          <a:pt x="470" y="470"/>
                          <a:pt x="940" y="940"/>
                          <a:pt x="1880" y="1410"/>
                        </a:cubicBezTo>
                        <a:cubicBezTo>
                          <a:pt x="23034" y="17393"/>
                          <a:pt x="47948" y="18803"/>
                          <a:pt x="71452" y="300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3" name="Google Shape;1433;p59"/>
                  <p:cNvSpPr/>
                  <p:nvPr/>
                </p:nvSpPr>
                <p:spPr>
                  <a:xfrm>
                    <a:off x="4928276" y="5347213"/>
                    <a:ext cx="202141" cy="182977"/>
                  </a:xfrm>
                  <a:custGeom>
                    <a:rect b="b" l="l" r="r" t="t"/>
                    <a:pathLst>
                      <a:path extrusionOk="0" h="182977" w="202141">
                        <a:moveTo>
                          <a:pt x="91714" y="2350"/>
                        </a:moveTo>
                        <a:lnTo>
                          <a:pt x="165516" y="114699"/>
                        </a:lnTo>
                        <a:cubicBezTo>
                          <a:pt x="198892" y="138203"/>
                          <a:pt x="208764" y="158886"/>
                          <a:pt x="197952" y="173459"/>
                        </a:cubicBezTo>
                        <a:cubicBezTo>
                          <a:pt x="188550" y="186151"/>
                          <a:pt x="121799" y="186151"/>
                          <a:pt x="101116" y="173459"/>
                        </a:cubicBezTo>
                        <a:cubicBezTo>
                          <a:pt x="80902" y="161237"/>
                          <a:pt x="-2302" y="88375"/>
                          <a:pt x="49" y="69572"/>
                        </a:cubicBezTo>
                        <a:cubicBezTo>
                          <a:pt x="2399" y="50768"/>
                          <a:pt x="11331" y="0"/>
                          <a:pt x="11331" y="0"/>
                        </a:cubicBezTo>
                        <a:lnTo>
                          <a:pt x="91714" y="2350"/>
                        </a:lnTo>
                        <a:close/>
                      </a:path>
                    </a:pathLst>
                  </a:custGeom>
                  <a:solidFill>
                    <a:srgbClr val="FBDDC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4" name="Google Shape;1434;p59"/>
                  <p:cNvSpPr/>
                  <p:nvPr/>
                </p:nvSpPr>
                <p:spPr>
                  <a:xfrm>
                    <a:off x="4927806" y="5363196"/>
                    <a:ext cx="202122" cy="166995"/>
                  </a:xfrm>
                  <a:custGeom>
                    <a:rect b="b" l="l" r="r" t="t"/>
                    <a:pathLst>
                      <a:path extrusionOk="0" h="166995" w="202122">
                        <a:moveTo>
                          <a:pt x="24493" y="23504"/>
                        </a:moveTo>
                        <a:cubicBezTo>
                          <a:pt x="41416" y="46068"/>
                          <a:pt x="58809" y="69101"/>
                          <a:pt x="79962" y="87904"/>
                        </a:cubicBezTo>
                        <a:cubicBezTo>
                          <a:pt x="106757" y="111879"/>
                          <a:pt x="146243" y="121280"/>
                          <a:pt x="180089" y="109998"/>
                        </a:cubicBezTo>
                        <a:cubicBezTo>
                          <a:pt x="201712" y="128801"/>
                          <a:pt x="206883" y="145254"/>
                          <a:pt x="197952" y="157476"/>
                        </a:cubicBezTo>
                        <a:cubicBezTo>
                          <a:pt x="188550" y="170168"/>
                          <a:pt x="121799" y="170168"/>
                          <a:pt x="101116" y="157476"/>
                        </a:cubicBezTo>
                        <a:cubicBezTo>
                          <a:pt x="80902" y="145254"/>
                          <a:pt x="-2302" y="72392"/>
                          <a:pt x="49" y="53589"/>
                        </a:cubicBezTo>
                        <a:cubicBezTo>
                          <a:pt x="1459" y="41837"/>
                          <a:pt x="5690" y="16923"/>
                          <a:pt x="8510" y="0"/>
                        </a:cubicBezTo>
                        <a:cubicBezTo>
                          <a:pt x="13681" y="8461"/>
                          <a:pt x="19322" y="16453"/>
                          <a:pt x="24493" y="2350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5" name="Google Shape;1435;p59"/>
                  <p:cNvSpPr/>
                  <p:nvPr/>
                </p:nvSpPr>
                <p:spPr>
                  <a:xfrm>
                    <a:off x="4927806" y="5404092"/>
                    <a:ext cx="201242" cy="126098"/>
                  </a:xfrm>
                  <a:custGeom>
                    <a:rect b="b" l="l" r="r" t="t"/>
                    <a:pathLst>
                      <a:path extrusionOk="0" h="126098" w="201242">
                        <a:moveTo>
                          <a:pt x="77612" y="81324"/>
                        </a:moveTo>
                        <a:cubicBezTo>
                          <a:pt x="110987" y="109058"/>
                          <a:pt x="158465" y="125981"/>
                          <a:pt x="201242" y="109058"/>
                        </a:cubicBezTo>
                        <a:cubicBezTo>
                          <a:pt x="200772" y="111409"/>
                          <a:pt x="199362" y="114229"/>
                          <a:pt x="197952" y="116580"/>
                        </a:cubicBezTo>
                        <a:cubicBezTo>
                          <a:pt x="188550" y="129272"/>
                          <a:pt x="121799" y="129272"/>
                          <a:pt x="101116" y="116580"/>
                        </a:cubicBezTo>
                        <a:cubicBezTo>
                          <a:pt x="80902" y="104357"/>
                          <a:pt x="-2302" y="31495"/>
                          <a:pt x="49" y="12692"/>
                        </a:cubicBezTo>
                        <a:cubicBezTo>
                          <a:pt x="519" y="9402"/>
                          <a:pt x="989" y="5171"/>
                          <a:pt x="1929" y="0"/>
                        </a:cubicBezTo>
                        <a:cubicBezTo>
                          <a:pt x="16972" y="31495"/>
                          <a:pt x="50347" y="58760"/>
                          <a:pt x="77612" y="813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6" name="Google Shape;1436;p59"/>
                  <p:cNvSpPr/>
                  <p:nvPr/>
                </p:nvSpPr>
                <p:spPr>
                  <a:xfrm>
                    <a:off x="4885061" y="4169182"/>
                    <a:ext cx="366678" cy="1192133"/>
                  </a:xfrm>
                  <a:custGeom>
                    <a:rect b="b" l="l" r="r" t="t"/>
                    <a:pathLst>
                      <a:path extrusionOk="0" h="1192133" w="366678">
                        <a:moveTo>
                          <a:pt x="36683" y="14"/>
                        </a:moveTo>
                        <a:lnTo>
                          <a:pt x="366679" y="11766"/>
                        </a:lnTo>
                        <a:lnTo>
                          <a:pt x="230826" y="252917"/>
                        </a:lnTo>
                        <a:cubicBezTo>
                          <a:pt x="230826" y="252917"/>
                          <a:pt x="177237" y="646372"/>
                          <a:pt x="165485" y="684919"/>
                        </a:cubicBezTo>
                        <a:cubicBezTo>
                          <a:pt x="153733" y="723465"/>
                          <a:pt x="134930" y="1180381"/>
                          <a:pt x="134930" y="1180381"/>
                        </a:cubicBezTo>
                        <a:cubicBezTo>
                          <a:pt x="134930" y="1180381"/>
                          <a:pt x="114716" y="1192133"/>
                          <a:pt x="91213" y="1192133"/>
                        </a:cubicBezTo>
                        <a:cubicBezTo>
                          <a:pt x="73350" y="1192133"/>
                          <a:pt x="54546" y="1181322"/>
                          <a:pt x="54546" y="1181322"/>
                        </a:cubicBezTo>
                        <a:cubicBezTo>
                          <a:pt x="54546" y="1181322"/>
                          <a:pt x="24932" y="1025725"/>
                          <a:pt x="9889" y="899274"/>
                        </a:cubicBezTo>
                        <a:cubicBezTo>
                          <a:pt x="3308" y="843805"/>
                          <a:pt x="7539" y="792567"/>
                          <a:pt x="14120" y="753550"/>
                        </a:cubicBezTo>
                        <a:cubicBezTo>
                          <a:pt x="25402" y="686799"/>
                          <a:pt x="28692" y="619578"/>
                          <a:pt x="25872" y="551886"/>
                        </a:cubicBezTo>
                        <a:lnTo>
                          <a:pt x="12709" y="233643"/>
                        </a:lnTo>
                        <a:cubicBezTo>
                          <a:pt x="12709" y="233643"/>
                          <a:pt x="17" y="162662"/>
                          <a:pt x="17" y="132576"/>
                        </a:cubicBezTo>
                        <a:cubicBezTo>
                          <a:pt x="-923" y="-4216"/>
                          <a:pt x="36683" y="14"/>
                          <a:pt x="36683" y="14"/>
                        </a:cubicBezTo>
                        <a:close/>
                      </a:path>
                    </a:pathLst>
                  </a:custGeom>
                  <a:solidFill>
                    <a:srgbClr val="FBDDC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7" name="Google Shape;1437;p59"/>
                  <p:cNvSpPr/>
                  <p:nvPr/>
                </p:nvSpPr>
                <p:spPr>
                  <a:xfrm>
                    <a:off x="5083921" y="4169667"/>
                    <a:ext cx="204876" cy="1069898"/>
                  </a:xfrm>
                  <a:custGeom>
                    <a:rect b="b" l="l" r="r" t="t"/>
                    <a:pathLst>
                      <a:path extrusionOk="0" h="1069898" w="204876">
                        <a:moveTo>
                          <a:pt x="176750" y="0"/>
                        </a:moveTo>
                        <a:cubicBezTo>
                          <a:pt x="209185" y="506744"/>
                          <a:pt x="208715" y="518496"/>
                          <a:pt x="199313" y="668922"/>
                        </a:cubicBezTo>
                        <a:cubicBezTo>
                          <a:pt x="179570" y="987635"/>
                          <a:pt x="191322" y="1055326"/>
                          <a:pt x="191322" y="1055326"/>
                        </a:cubicBezTo>
                        <a:cubicBezTo>
                          <a:pt x="191322" y="1055326"/>
                          <a:pt x="185211" y="1069898"/>
                          <a:pt x="146194" y="1069898"/>
                        </a:cubicBezTo>
                        <a:cubicBezTo>
                          <a:pt x="117520" y="1069898"/>
                          <a:pt x="109528" y="1057676"/>
                          <a:pt x="109528" y="1057676"/>
                        </a:cubicBezTo>
                        <a:cubicBezTo>
                          <a:pt x="109528" y="1057676"/>
                          <a:pt x="70982" y="885158"/>
                          <a:pt x="66751" y="821697"/>
                        </a:cubicBezTo>
                        <a:cubicBezTo>
                          <a:pt x="65341" y="800543"/>
                          <a:pt x="65811" y="768108"/>
                          <a:pt x="67691" y="734733"/>
                        </a:cubicBezTo>
                        <a:cubicBezTo>
                          <a:pt x="72392" y="634136"/>
                          <a:pt x="65341" y="533539"/>
                          <a:pt x="45598" y="434823"/>
                        </a:cubicBezTo>
                        <a:lnTo>
                          <a:pt x="0" y="207304"/>
                        </a:lnTo>
                        <a:lnTo>
                          <a:pt x="176750" y="0"/>
                        </a:lnTo>
                        <a:close/>
                      </a:path>
                    </a:pathLst>
                  </a:custGeom>
                  <a:solidFill>
                    <a:srgbClr val="FBDDC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8" name="Google Shape;1438;p59"/>
                  <p:cNvSpPr/>
                  <p:nvPr/>
                </p:nvSpPr>
                <p:spPr>
                  <a:xfrm>
                    <a:off x="4855933" y="3539761"/>
                    <a:ext cx="458326" cy="629434"/>
                  </a:xfrm>
                  <a:custGeom>
                    <a:rect b="b" l="l" r="r" t="t"/>
                    <a:pathLst>
                      <a:path extrusionOk="0" h="629434" w="458326">
                        <a:moveTo>
                          <a:pt x="0" y="629435"/>
                        </a:moveTo>
                        <a:lnTo>
                          <a:pt x="388285" y="626614"/>
                        </a:lnTo>
                        <a:cubicBezTo>
                          <a:pt x="421660" y="626145"/>
                          <a:pt x="448925" y="599350"/>
                          <a:pt x="449395" y="565974"/>
                        </a:cubicBezTo>
                        <a:lnTo>
                          <a:pt x="458327" y="0"/>
                        </a:lnTo>
                        <a:lnTo>
                          <a:pt x="0" y="0"/>
                        </a:lnTo>
                        <a:lnTo>
                          <a:pt x="0" y="629435"/>
                        </a:lnTo>
                        <a:close/>
                      </a:path>
                    </a:pathLst>
                  </a:custGeom>
                  <a:solidFill>
                    <a:srgbClr val="CF4C1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9" name="Google Shape;1439;p59"/>
                  <p:cNvSpPr/>
                  <p:nvPr/>
                </p:nvSpPr>
                <p:spPr>
                  <a:xfrm>
                    <a:off x="4875192" y="4168726"/>
                    <a:ext cx="433344" cy="572303"/>
                  </a:xfrm>
                  <a:custGeom>
                    <a:rect b="b" l="l" r="r" t="t"/>
                    <a:pathLst>
                      <a:path extrusionOk="0" h="572303" w="433344">
                        <a:moveTo>
                          <a:pt x="46552" y="470"/>
                        </a:moveTo>
                        <a:lnTo>
                          <a:pt x="385008" y="0"/>
                        </a:lnTo>
                        <a:lnTo>
                          <a:pt x="432956" y="456916"/>
                        </a:lnTo>
                        <a:cubicBezTo>
                          <a:pt x="436247" y="487471"/>
                          <a:pt x="418384" y="516146"/>
                          <a:pt x="389709" y="526958"/>
                        </a:cubicBezTo>
                        <a:cubicBezTo>
                          <a:pt x="351162" y="541530"/>
                          <a:pt x="287702" y="559864"/>
                          <a:pt x="192276" y="571145"/>
                        </a:cubicBezTo>
                        <a:cubicBezTo>
                          <a:pt x="145738" y="576786"/>
                          <a:pt x="92619" y="560804"/>
                          <a:pt x="43731" y="545291"/>
                        </a:cubicBezTo>
                        <a:cubicBezTo>
                          <a:pt x="24458" y="539180"/>
                          <a:pt x="10826" y="521317"/>
                          <a:pt x="10356" y="500634"/>
                        </a:cubicBezTo>
                        <a:cubicBezTo>
                          <a:pt x="7535" y="410849"/>
                          <a:pt x="14" y="172989"/>
                          <a:pt x="14" y="148075"/>
                        </a:cubicBezTo>
                        <a:cubicBezTo>
                          <a:pt x="-926" y="11752"/>
                          <a:pt x="46552" y="470"/>
                          <a:pt x="46552" y="4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0" name="Google Shape;1440;p59"/>
                  <p:cNvSpPr/>
                  <p:nvPr/>
                </p:nvSpPr>
                <p:spPr>
                  <a:xfrm>
                    <a:off x="4976273" y="3360519"/>
                    <a:ext cx="202000" cy="225371"/>
                  </a:xfrm>
                  <a:custGeom>
                    <a:rect b="b" l="l" r="r" t="t"/>
                    <a:pathLst>
                      <a:path extrusionOk="0" h="225371" w="202000">
                        <a:moveTo>
                          <a:pt x="90725" y="612"/>
                        </a:moveTo>
                        <a:cubicBezTo>
                          <a:pt x="180040" y="17065"/>
                          <a:pt x="208715" y="181122"/>
                          <a:pt x="200724" y="195225"/>
                        </a:cubicBezTo>
                        <a:cubicBezTo>
                          <a:pt x="192732" y="209327"/>
                          <a:pt x="166878" y="239882"/>
                          <a:pt x="94016" y="217318"/>
                        </a:cubicBezTo>
                        <a:cubicBezTo>
                          <a:pt x="7521" y="190524"/>
                          <a:pt x="0" y="114371"/>
                          <a:pt x="0" y="114371"/>
                        </a:cubicBezTo>
                        <a:cubicBezTo>
                          <a:pt x="0" y="114371"/>
                          <a:pt x="33376" y="-9730"/>
                          <a:pt x="90725" y="612"/>
                        </a:cubicBezTo>
                        <a:close/>
                      </a:path>
                    </a:pathLst>
                  </a:custGeom>
                  <a:solidFill>
                    <a:srgbClr val="EFD0B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1" name="Google Shape;1441;p59"/>
                  <p:cNvSpPr/>
                  <p:nvPr/>
                </p:nvSpPr>
                <p:spPr>
                  <a:xfrm>
                    <a:off x="4802814" y="3569687"/>
                    <a:ext cx="159891" cy="925552"/>
                  </a:xfrm>
                  <a:custGeom>
                    <a:rect b="b" l="l" r="r" t="t"/>
                    <a:pathLst>
                      <a:path extrusionOk="0" h="925552" w="159891">
                        <a:moveTo>
                          <a:pt x="47948" y="19433"/>
                        </a:moveTo>
                        <a:cubicBezTo>
                          <a:pt x="50768" y="10502"/>
                          <a:pt x="58290" y="3450"/>
                          <a:pt x="67221" y="1570"/>
                        </a:cubicBezTo>
                        <a:cubicBezTo>
                          <a:pt x="140083" y="-13002"/>
                          <a:pt x="161237" y="78193"/>
                          <a:pt x="159827" y="96056"/>
                        </a:cubicBezTo>
                        <a:cubicBezTo>
                          <a:pt x="158416" y="114389"/>
                          <a:pt x="100597" y="411008"/>
                          <a:pt x="97776" y="424641"/>
                        </a:cubicBezTo>
                        <a:cubicBezTo>
                          <a:pt x="97776" y="425111"/>
                          <a:pt x="97776" y="425111"/>
                          <a:pt x="97776" y="425581"/>
                        </a:cubicBezTo>
                        <a:cubicBezTo>
                          <a:pt x="94486" y="503614"/>
                          <a:pt x="106238" y="706688"/>
                          <a:pt x="107178" y="725021"/>
                        </a:cubicBezTo>
                        <a:cubicBezTo>
                          <a:pt x="107178" y="725961"/>
                          <a:pt x="107648" y="726901"/>
                          <a:pt x="108118" y="727841"/>
                        </a:cubicBezTo>
                        <a:lnTo>
                          <a:pt x="148075" y="803994"/>
                        </a:lnTo>
                        <a:cubicBezTo>
                          <a:pt x="148545" y="804934"/>
                          <a:pt x="148545" y="805874"/>
                          <a:pt x="149015" y="806814"/>
                        </a:cubicBezTo>
                        <a:lnTo>
                          <a:pt x="153246" y="873095"/>
                        </a:lnTo>
                        <a:cubicBezTo>
                          <a:pt x="153716" y="879677"/>
                          <a:pt x="144784" y="882967"/>
                          <a:pt x="141024" y="876856"/>
                        </a:cubicBezTo>
                        <a:cubicBezTo>
                          <a:pt x="139613" y="874506"/>
                          <a:pt x="138203" y="871685"/>
                          <a:pt x="136323" y="867925"/>
                        </a:cubicBezTo>
                        <a:cubicBezTo>
                          <a:pt x="136323" y="867455"/>
                          <a:pt x="135853" y="866984"/>
                          <a:pt x="135853" y="866514"/>
                        </a:cubicBezTo>
                        <a:lnTo>
                          <a:pt x="135853" y="866514"/>
                        </a:lnTo>
                        <a:cubicBezTo>
                          <a:pt x="134442" y="859463"/>
                          <a:pt x="124571" y="859463"/>
                          <a:pt x="123161" y="866514"/>
                        </a:cubicBezTo>
                        <a:lnTo>
                          <a:pt x="121750" y="874506"/>
                        </a:lnTo>
                        <a:cubicBezTo>
                          <a:pt x="121750" y="875446"/>
                          <a:pt x="121750" y="875916"/>
                          <a:pt x="121750" y="876856"/>
                        </a:cubicBezTo>
                        <a:lnTo>
                          <a:pt x="126451" y="904591"/>
                        </a:lnTo>
                        <a:cubicBezTo>
                          <a:pt x="126451" y="904591"/>
                          <a:pt x="126451" y="904591"/>
                          <a:pt x="126451" y="905061"/>
                        </a:cubicBezTo>
                        <a:lnTo>
                          <a:pt x="128802" y="915873"/>
                        </a:lnTo>
                        <a:cubicBezTo>
                          <a:pt x="132092" y="926214"/>
                          <a:pt x="120340" y="929035"/>
                          <a:pt x="113759" y="920573"/>
                        </a:cubicBezTo>
                        <a:cubicBezTo>
                          <a:pt x="111879" y="918223"/>
                          <a:pt x="102007" y="907881"/>
                          <a:pt x="99187" y="905531"/>
                        </a:cubicBezTo>
                        <a:cubicBezTo>
                          <a:pt x="98716" y="905061"/>
                          <a:pt x="98246" y="904591"/>
                          <a:pt x="97776" y="904591"/>
                        </a:cubicBezTo>
                        <a:lnTo>
                          <a:pt x="72392" y="889078"/>
                        </a:lnTo>
                        <a:cubicBezTo>
                          <a:pt x="71452" y="888608"/>
                          <a:pt x="70512" y="887198"/>
                          <a:pt x="70042" y="886258"/>
                        </a:cubicBezTo>
                        <a:lnTo>
                          <a:pt x="59700" y="863694"/>
                        </a:lnTo>
                        <a:cubicBezTo>
                          <a:pt x="56409" y="856173"/>
                          <a:pt x="54529" y="848181"/>
                          <a:pt x="54059" y="840190"/>
                        </a:cubicBezTo>
                        <a:lnTo>
                          <a:pt x="51709" y="749935"/>
                        </a:lnTo>
                        <a:cubicBezTo>
                          <a:pt x="51709" y="749465"/>
                          <a:pt x="51709" y="749465"/>
                          <a:pt x="51709" y="748995"/>
                        </a:cubicBezTo>
                        <a:cubicBezTo>
                          <a:pt x="40897" y="684124"/>
                          <a:pt x="7051" y="484811"/>
                          <a:pt x="5171" y="463187"/>
                        </a:cubicBezTo>
                        <a:cubicBezTo>
                          <a:pt x="2820" y="439683"/>
                          <a:pt x="470" y="417119"/>
                          <a:pt x="0" y="413829"/>
                        </a:cubicBezTo>
                        <a:cubicBezTo>
                          <a:pt x="0" y="413359"/>
                          <a:pt x="0" y="413359"/>
                          <a:pt x="0" y="412889"/>
                        </a:cubicBezTo>
                        <a:cubicBezTo>
                          <a:pt x="470" y="403017"/>
                          <a:pt x="8931" y="249301"/>
                          <a:pt x="23034" y="148705"/>
                        </a:cubicBezTo>
                        <a:cubicBezTo>
                          <a:pt x="31965" y="78663"/>
                          <a:pt x="42307" y="38236"/>
                          <a:pt x="47948" y="19433"/>
                        </a:cubicBezTo>
                        <a:close/>
                      </a:path>
                    </a:pathLst>
                  </a:custGeom>
                  <a:solidFill>
                    <a:srgbClr val="FBDDC1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2" name="Google Shape;1442;p59"/>
                  <p:cNvSpPr/>
                  <p:nvPr/>
                </p:nvSpPr>
                <p:spPr>
                  <a:xfrm>
                    <a:off x="4774756" y="3519691"/>
                    <a:ext cx="195567" cy="685231"/>
                  </a:xfrm>
                  <a:custGeom>
                    <a:rect b="b" l="l" r="r" t="t"/>
                    <a:pathLst>
                      <a:path extrusionOk="0" h="685231" w="195567">
                        <a:moveTo>
                          <a:pt x="101390" y="327"/>
                        </a:moveTo>
                        <a:cubicBezTo>
                          <a:pt x="136646" y="-6254"/>
                          <a:pt x="199166" y="88231"/>
                          <a:pt x="195406" y="133829"/>
                        </a:cubicBezTo>
                        <a:cubicBezTo>
                          <a:pt x="193996" y="152632"/>
                          <a:pt x="143697" y="461004"/>
                          <a:pt x="143697" y="461004"/>
                        </a:cubicBezTo>
                        <a:cubicBezTo>
                          <a:pt x="141817" y="508011"/>
                          <a:pt x="127244" y="609548"/>
                          <a:pt x="130535" y="679590"/>
                        </a:cubicBezTo>
                        <a:cubicBezTo>
                          <a:pt x="107971" y="683351"/>
                          <a:pt x="68014" y="685231"/>
                          <a:pt x="44511" y="685231"/>
                        </a:cubicBezTo>
                        <a:cubicBezTo>
                          <a:pt x="31348" y="607198"/>
                          <a:pt x="3614" y="519293"/>
                          <a:pt x="2203" y="505661"/>
                        </a:cubicBezTo>
                        <a:cubicBezTo>
                          <a:pt x="2203" y="505191"/>
                          <a:pt x="2203" y="505191"/>
                          <a:pt x="2203" y="504721"/>
                        </a:cubicBezTo>
                        <a:cubicBezTo>
                          <a:pt x="-147" y="483097"/>
                          <a:pt x="-617" y="461944"/>
                          <a:pt x="793" y="440320"/>
                        </a:cubicBezTo>
                        <a:cubicBezTo>
                          <a:pt x="1733" y="424338"/>
                          <a:pt x="3614" y="412115"/>
                          <a:pt x="4554" y="406945"/>
                        </a:cubicBezTo>
                        <a:cubicBezTo>
                          <a:pt x="42630" y="160624"/>
                          <a:pt x="62844" y="7378"/>
                          <a:pt x="101390" y="327"/>
                        </a:cubicBezTo>
                        <a:close/>
                      </a:path>
                    </a:pathLst>
                  </a:custGeom>
                  <a:solidFill>
                    <a:srgbClr val="CF4C16"/>
                  </a:solidFill>
                  <a:ln>
                    <a:noFill/>
                  </a:ln>
                </p:spPr>
                <p:txBody>
                  <a:bodyPr anchorCtr="0" anchor="ctr" bIns="34275" lIns="68550" spcFirstLastPara="1" rIns="6855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443" name="Google Shape;1443;p59"/>
              <p:cNvSpPr/>
              <p:nvPr/>
            </p:nvSpPr>
            <p:spPr>
              <a:xfrm>
                <a:off x="4835069" y="3099298"/>
                <a:ext cx="357355" cy="650258"/>
              </a:xfrm>
              <a:custGeom>
                <a:rect b="b" l="l" r="r" t="t"/>
                <a:pathLst>
                  <a:path extrusionOk="0" h="650258" w="357355">
                    <a:moveTo>
                      <a:pt x="211715" y="0"/>
                    </a:moveTo>
                    <a:cubicBezTo>
                      <a:pt x="322654" y="0"/>
                      <a:pt x="350389" y="71922"/>
                      <a:pt x="356970" y="115169"/>
                    </a:cubicBezTo>
                    <a:cubicBezTo>
                      <a:pt x="360730" y="138203"/>
                      <a:pt x="336286" y="156066"/>
                      <a:pt x="316073" y="145254"/>
                    </a:cubicBezTo>
                    <a:cubicBezTo>
                      <a:pt x="315603" y="144784"/>
                      <a:pt x="314663" y="144784"/>
                      <a:pt x="314193" y="144314"/>
                    </a:cubicBezTo>
                    <a:cubicBezTo>
                      <a:pt x="296330" y="133972"/>
                      <a:pt x="274236" y="135383"/>
                      <a:pt x="257313" y="147605"/>
                    </a:cubicBezTo>
                    <a:cubicBezTo>
                      <a:pt x="245091" y="156536"/>
                      <a:pt x="233339" y="165468"/>
                      <a:pt x="227228" y="169228"/>
                    </a:cubicBezTo>
                    <a:cubicBezTo>
                      <a:pt x="219707" y="174399"/>
                      <a:pt x="208425" y="180040"/>
                      <a:pt x="197143" y="185211"/>
                    </a:cubicBezTo>
                    <a:cubicBezTo>
                      <a:pt x="175519" y="195553"/>
                      <a:pt x="161887" y="217646"/>
                      <a:pt x="162827" y="241620"/>
                    </a:cubicBezTo>
                    <a:lnTo>
                      <a:pt x="165648" y="311192"/>
                    </a:lnTo>
                    <a:cubicBezTo>
                      <a:pt x="165648" y="329525"/>
                      <a:pt x="172699" y="418840"/>
                      <a:pt x="171289" y="435763"/>
                    </a:cubicBezTo>
                    <a:cubicBezTo>
                      <a:pt x="171289" y="436233"/>
                      <a:pt x="171289" y="440464"/>
                      <a:pt x="171289" y="447515"/>
                    </a:cubicBezTo>
                    <a:cubicBezTo>
                      <a:pt x="171759" y="489352"/>
                      <a:pt x="92315" y="665631"/>
                      <a:pt x="53299" y="649178"/>
                    </a:cubicBezTo>
                    <a:lnTo>
                      <a:pt x="30265" y="639777"/>
                    </a:lnTo>
                    <a:cubicBezTo>
                      <a:pt x="5351" y="652939"/>
                      <a:pt x="-1230" y="474309"/>
                      <a:pt x="180" y="446105"/>
                    </a:cubicBezTo>
                    <a:cubicBezTo>
                      <a:pt x="4881" y="351149"/>
                      <a:pt x="25564" y="196023"/>
                      <a:pt x="26975" y="173929"/>
                    </a:cubicBezTo>
                    <a:cubicBezTo>
                      <a:pt x="29795" y="139613"/>
                      <a:pt x="69282" y="0"/>
                      <a:pt x="211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59"/>
              <p:cNvSpPr/>
              <p:nvPr/>
            </p:nvSpPr>
            <p:spPr>
              <a:xfrm>
                <a:off x="4947768" y="3214813"/>
                <a:ext cx="238430" cy="253658"/>
              </a:xfrm>
              <a:custGeom>
                <a:rect b="b" l="l" r="r" t="t"/>
                <a:pathLst>
                  <a:path extrusionOk="0" h="253658" w="238430">
                    <a:moveTo>
                      <a:pt x="189272" y="594"/>
                    </a:moveTo>
                    <a:cubicBezTo>
                      <a:pt x="263074" y="4825"/>
                      <a:pt x="262134" y="261018"/>
                      <a:pt x="128632" y="253496"/>
                    </a:cubicBezTo>
                    <a:cubicBezTo>
                      <a:pt x="24744" y="247855"/>
                      <a:pt x="25684" y="134096"/>
                      <a:pt x="25684" y="134096"/>
                    </a:cubicBezTo>
                    <a:cubicBezTo>
                      <a:pt x="-6281" y="133156"/>
                      <a:pt x="-14272" y="64055"/>
                      <a:pt x="36026" y="96020"/>
                    </a:cubicBezTo>
                    <a:cubicBezTo>
                      <a:pt x="36026" y="96490"/>
                      <a:pt x="24274" y="-8807"/>
                      <a:pt x="189272" y="594"/>
                    </a:cubicBezTo>
                    <a:close/>
                  </a:path>
                </a:pathLst>
              </a:custGeom>
              <a:solidFill>
                <a:srgbClr val="FBDDC1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59"/>
              <p:cNvSpPr/>
              <p:nvPr/>
            </p:nvSpPr>
            <p:spPr>
              <a:xfrm>
                <a:off x="4943920" y="3145366"/>
                <a:ext cx="233546" cy="146021"/>
              </a:xfrm>
              <a:custGeom>
                <a:rect b="b" l="l" r="r" t="t"/>
                <a:pathLst>
                  <a:path extrusionOk="0" h="146021" w="233546">
                    <a:moveTo>
                      <a:pt x="233547" y="62050"/>
                    </a:moveTo>
                    <a:cubicBezTo>
                      <a:pt x="233547" y="62050"/>
                      <a:pt x="84532" y="205894"/>
                      <a:pt x="15900" y="117049"/>
                    </a:cubicBezTo>
                    <a:cubicBezTo>
                      <a:pt x="-33928" y="53119"/>
                      <a:pt x="49276" y="0"/>
                      <a:pt x="49276" y="0"/>
                    </a:cubicBezTo>
                    <a:lnTo>
                      <a:pt x="233547" y="620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6" name="Google Shape;1446;p59"/>
          <p:cNvGrpSpPr/>
          <p:nvPr/>
        </p:nvGrpSpPr>
        <p:grpSpPr>
          <a:xfrm>
            <a:off x="305501" y="3050461"/>
            <a:ext cx="1368000" cy="1368000"/>
            <a:chOff x="4091659" y="2258092"/>
            <a:chExt cx="612000" cy="612000"/>
          </a:xfrm>
        </p:grpSpPr>
        <p:sp>
          <p:nvSpPr>
            <p:cNvPr id="1447" name="Google Shape;1447;p59"/>
            <p:cNvSpPr/>
            <p:nvPr/>
          </p:nvSpPr>
          <p:spPr>
            <a:xfrm>
              <a:off x="4091659" y="2258092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4177482" y="2419619"/>
              <a:ext cx="469479" cy="355739"/>
            </a:xfrm>
            <a:custGeom>
              <a:rect b="b" l="l" r="r" t="t"/>
              <a:pathLst>
                <a:path extrusionOk="0" h="294" w="388">
                  <a:moveTo>
                    <a:pt x="264" y="246"/>
                  </a:moveTo>
                  <a:lnTo>
                    <a:pt x="144" y="246"/>
                  </a:lnTo>
                  <a:lnTo>
                    <a:pt x="144" y="246"/>
                  </a:lnTo>
                  <a:lnTo>
                    <a:pt x="140" y="240"/>
                  </a:lnTo>
                  <a:lnTo>
                    <a:pt x="136" y="236"/>
                  </a:lnTo>
                  <a:lnTo>
                    <a:pt x="128" y="232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10" y="232"/>
                  </a:lnTo>
                  <a:lnTo>
                    <a:pt x="102" y="238"/>
                  </a:lnTo>
                  <a:lnTo>
                    <a:pt x="96" y="246"/>
                  </a:lnTo>
                  <a:lnTo>
                    <a:pt x="94" y="256"/>
                  </a:lnTo>
                  <a:lnTo>
                    <a:pt x="94" y="256"/>
                  </a:lnTo>
                  <a:lnTo>
                    <a:pt x="96" y="266"/>
                  </a:lnTo>
                  <a:lnTo>
                    <a:pt x="102" y="276"/>
                  </a:lnTo>
                  <a:lnTo>
                    <a:pt x="110" y="280"/>
                  </a:lnTo>
                  <a:lnTo>
                    <a:pt x="120" y="282"/>
                  </a:lnTo>
                  <a:lnTo>
                    <a:pt x="120" y="282"/>
                  </a:lnTo>
                  <a:lnTo>
                    <a:pt x="128" y="282"/>
                  </a:lnTo>
                  <a:lnTo>
                    <a:pt x="136" y="278"/>
                  </a:lnTo>
                  <a:lnTo>
                    <a:pt x="140" y="274"/>
                  </a:lnTo>
                  <a:lnTo>
                    <a:pt x="144" y="266"/>
                  </a:lnTo>
                  <a:lnTo>
                    <a:pt x="264" y="266"/>
                  </a:lnTo>
                  <a:lnTo>
                    <a:pt x="264" y="294"/>
                  </a:lnTo>
                  <a:lnTo>
                    <a:pt x="304" y="256"/>
                  </a:lnTo>
                  <a:lnTo>
                    <a:pt x="264" y="220"/>
                  </a:lnTo>
                  <a:lnTo>
                    <a:pt x="264" y="246"/>
                  </a:lnTo>
                  <a:close/>
                  <a:moveTo>
                    <a:pt x="120" y="266"/>
                  </a:moveTo>
                  <a:lnTo>
                    <a:pt x="120" y="266"/>
                  </a:lnTo>
                  <a:lnTo>
                    <a:pt x="116" y="266"/>
                  </a:lnTo>
                  <a:lnTo>
                    <a:pt x="114" y="264"/>
                  </a:lnTo>
                  <a:lnTo>
                    <a:pt x="112" y="260"/>
                  </a:lnTo>
                  <a:lnTo>
                    <a:pt x="110" y="256"/>
                  </a:lnTo>
                  <a:lnTo>
                    <a:pt x="110" y="256"/>
                  </a:lnTo>
                  <a:lnTo>
                    <a:pt x="112" y="252"/>
                  </a:lnTo>
                  <a:lnTo>
                    <a:pt x="114" y="250"/>
                  </a:lnTo>
                  <a:lnTo>
                    <a:pt x="116" y="248"/>
                  </a:lnTo>
                  <a:lnTo>
                    <a:pt x="120" y="246"/>
                  </a:lnTo>
                  <a:lnTo>
                    <a:pt x="120" y="246"/>
                  </a:lnTo>
                  <a:lnTo>
                    <a:pt x="124" y="248"/>
                  </a:lnTo>
                  <a:lnTo>
                    <a:pt x="128" y="250"/>
                  </a:lnTo>
                  <a:lnTo>
                    <a:pt x="130" y="252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30" y="260"/>
                  </a:lnTo>
                  <a:lnTo>
                    <a:pt x="128" y="264"/>
                  </a:lnTo>
                  <a:lnTo>
                    <a:pt x="124" y="266"/>
                  </a:lnTo>
                  <a:lnTo>
                    <a:pt x="120" y="266"/>
                  </a:lnTo>
                  <a:lnTo>
                    <a:pt x="120" y="266"/>
                  </a:lnTo>
                  <a:close/>
                  <a:moveTo>
                    <a:pt x="216" y="210"/>
                  </a:moveTo>
                  <a:lnTo>
                    <a:pt x="216" y="210"/>
                  </a:lnTo>
                  <a:lnTo>
                    <a:pt x="226" y="208"/>
                  </a:lnTo>
                  <a:lnTo>
                    <a:pt x="234" y="204"/>
                  </a:lnTo>
                  <a:lnTo>
                    <a:pt x="240" y="194"/>
                  </a:lnTo>
                  <a:lnTo>
                    <a:pt x="242" y="184"/>
                  </a:lnTo>
                  <a:lnTo>
                    <a:pt x="242" y="184"/>
                  </a:lnTo>
                  <a:lnTo>
                    <a:pt x="240" y="174"/>
                  </a:lnTo>
                  <a:lnTo>
                    <a:pt x="234" y="166"/>
                  </a:lnTo>
                  <a:lnTo>
                    <a:pt x="226" y="160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08" y="160"/>
                  </a:lnTo>
                  <a:lnTo>
                    <a:pt x="200" y="164"/>
                  </a:lnTo>
                  <a:lnTo>
                    <a:pt x="196" y="168"/>
                  </a:lnTo>
                  <a:lnTo>
                    <a:pt x="192" y="174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6" y="168"/>
                  </a:lnTo>
                  <a:lnTo>
                    <a:pt x="42" y="164"/>
                  </a:lnTo>
                  <a:lnTo>
                    <a:pt x="34" y="160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16" y="160"/>
                  </a:lnTo>
                  <a:lnTo>
                    <a:pt x="8" y="166"/>
                  </a:lnTo>
                  <a:lnTo>
                    <a:pt x="2" y="174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94"/>
                  </a:lnTo>
                  <a:lnTo>
                    <a:pt x="8" y="204"/>
                  </a:lnTo>
                  <a:lnTo>
                    <a:pt x="16" y="208"/>
                  </a:lnTo>
                  <a:lnTo>
                    <a:pt x="26" y="210"/>
                  </a:lnTo>
                  <a:lnTo>
                    <a:pt x="26" y="210"/>
                  </a:lnTo>
                  <a:lnTo>
                    <a:pt x="34" y="210"/>
                  </a:lnTo>
                  <a:lnTo>
                    <a:pt x="42" y="206"/>
                  </a:lnTo>
                  <a:lnTo>
                    <a:pt x="46" y="202"/>
                  </a:lnTo>
                  <a:lnTo>
                    <a:pt x="50" y="194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196" y="202"/>
                  </a:lnTo>
                  <a:lnTo>
                    <a:pt x="200" y="206"/>
                  </a:lnTo>
                  <a:lnTo>
                    <a:pt x="208" y="210"/>
                  </a:lnTo>
                  <a:lnTo>
                    <a:pt x="216" y="210"/>
                  </a:lnTo>
                  <a:lnTo>
                    <a:pt x="216" y="210"/>
                  </a:lnTo>
                  <a:close/>
                  <a:moveTo>
                    <a:pt x="26" y="194"/>
                  </a:moveTo>
                  <a:lnTo>
                    <a:pt x="26" y="194"/>
                  </a:lnTo>
                  <a:lnTo>
                    <a:pt x="22" y="194"/>
                  </a:lnTo>
                  <a:lnTo>
                    <a:pt x="20" y="192"/>
                  </a:lnTo>
                  <a:lnTo>
                    <a:pt x="18" y="188"/>
                  </a:lnTo>
                  <a:lnTo>
                    <a:pt x="16" y="184"/>
                  </a:lnTo>
                  <a:lnTo>
                    <a:pt x="16" y="184"/>
                  </a:lnTo>
                  <a:lnTo>
                    <a:pt x="18" y="180"/>
                  </a:lnTo>
                  <a:lnTo>
                    <a:pt x="20" y="178"/>
                  </a:lnTo>
                  <a:lnTo>
                    <a:pt x="22" y="176"/>
                  </a:lnTo>
                  <a:lnTo>
                    <a:pt x="26" y="174"/>
                  </a:lnTo>
                  <a:lnTo>
                    <a:pt x="26" y="174"/>
                  </a:lnTo>
                  <a:lnTo>
                    <a:pt x="30" y="176"/>
                  </a:lnTo>
                  <a:lnTo>
                    <a:pt x="34" y="178"/>
                  </a:lnTo>
                  <a:lnTo>
                    <a:pt x="36" y="180"/>
                  </a:lnTo>
                  <a:lnTo>
                    <a:pt x="36" y="184"/>
                  </a:lnTo>
                  <a:lnTo>
                    <a:pt x="36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6" y="194"/>
                  </a:lnTo>
                  <a:lnTo>
                    <a:pt x="26" y="194"/>
                  </a:lnTo>
                  <a:close/>
                  <a:moveTo>
                    <a:pt x="26" y="62"/>
                  </a:moveTo>
                  <a:lnTo>
                    <a:pt x="26" y="62"/>
                  </a:lnTo>
                  <a:lnTo>
                    <a:pt x="34" y="60"/>
                  </a:lnTo>
                  <a:lnTo>
                    <a:pt x="42" y="58"/>
                  </a:lnTo>
                  <a:lnTo>
                    <a:pt x="46" y="52"/>
                  </a:lnTo>
                  <a:lnTo>
                    <a:pt x="50" y="46"/>
                  </a:lnTo>
                  <a:lnTo>
                    <a:pt x="152" y="46"/>
                  </a:lnTo>
                  <a:lnTo>
                    <a:pt x="152" y="72"/>
                  </a:lnTo>
                  <a:lnTo>
                    <a:pt x="194" y="36"/>
                  </a:lnTo>
                  <a:lnTo>
                    <a:pt x="152" y="0"/>
                  </a:lnTo>
                  <a:lnTo>
                    <a:pt x="152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6" y="20"/>
                  </a:lnTo>
                  <a:lnTo>
                    <a:pt x="42" y="14"/>
                  </a:lnTo>
                  <a:lnTo>
                    <a:pt x="34" y="12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16" y="12"/>
                  </a:lnTo>
                  <a:lnTo>
                    <a:pt x="8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8" y="54"/>
                  </a:lnTo>
                  <a:lnTo>
                    <a:pt x="16" y="60"/>
                  </a:lnTo>
                  <a:lnTo>
                    <a:pt x="26" y="62"/>
                  </a:lnTo>
                  <a:lnTo>
                    <a:pt x="26" y="62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30" y="26"/>
                  </a:lnTo>
                  <a:lnTo>
                    <a:pt x="34" y="30"/>
                  </a:lnTo>
                  <a:lnTo>
                    <a:pt x="36" y="32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40"/>
                  </a:lnTo>
                  <a:lnTo>
                    <a:pt x="34" y="44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8" y="40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6"/>
                  </a:lnTo>
                  <a:close/>
                  <a:moveTo>
                    <a:pt x="308" y="74"/>
                  </a:moveTo>
                  <a:lnTo>
                    <a:pt x="348" y="110"/>
                  </a:lnTo>
                  <a:lnTo>
                    <a:pt x="308" y="146"/>
                  </a:lnTo>
                  <a:lnTo>
                    <a:pt x="308" y="120"/>
                  </a:lnTo>
                  <a:lnTo>
                    <a:pt x="102" y="120"/>
                  </a:lnTo>
                  <a:lnTo>
                    <a:pt x="102" y="120"/>
                  </a:lnTo>
                  <a:lnTo>
                    <a:pt x="98" y="126"/>
                  </a:lnTo>
                  <a:lnTo>
                    <a:pt x="94" y="132"/>
                  </a:lnTo>
                  <a:lnTo>
                    <a:pt x="86" y="134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68" y="134"/>
                  </a:lnTo>
                  <a:lnTo>
                    <a:pt x="60" y="128"/>
                  </a:lnTo>
                  <a:lnTo>
                    <a:pt x="54" y="120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100"/>
                  </a:lnTo>
                  <a:lnTo>
                    <a:pt x="60" y="92"/>
                  </a:lnTo>
                  <a:lnTo>
                    <a:pt x="68" y="86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86" y="86"/>
                  </a:lnTo>
                  <a:lnTo>
                    <a:pt x="94" y="88"/>
                  </a:lnTo>
                  <a:lnTo>
                    <a:pt x="98" y="94"/>
                  </a:lnTo>
                  <a:lnTo>
                    <a:pt x="102" y="100"/>
                  </a:lnTo>
                  <a:lnTo>
                    <a:pt x="308" y="100"/>
                  </a:lnTo>
                  <a:lnTo>
                    <a:pt x="308" y="74"/>
                  </a:lnTo>
                  <a:close/>
                  <a:moveTo>
                    <a:pt x="362" y="10"/>
                  </a:moveTo>
                  <a:lnTo>
                    <a:pt x="362" y="10"/>
                  </a:lnTo>
                  <a:lnTo>
                    <a:pt x="354" y="12"/>
                  </a:lnTo>
                  <a:lnTo>
                    <a:pt x="348" y="14"/>
                  </a:lnTo>
                  <a:lnTo>
                    <a:pt x="342" y="20"/>
                  </a:lnTo>
                  <a:lnTo>
                    <a:pt x="338" y="26"/>
                  </a:lnTo>
                  <a:lnTo>
                    <a:pt x="276" y="26"/>
                  </a:lnTo>
                  <a:lnTo>
                    <a:pt x="276" y="26"/>
                  </a:lnTo>
                  <a:lnTo>
                    <a:pt x="272" y="20"/>
                  </a:lnTo>
                  <a:lnTo>
                    <a:pt x="266" y="14"/>
                  </a:lnTo>
                  <a:lnTo>
                    <a:pt x="260" y="12"/>
                  </a:lnTo>
                  <a:lnTo>
                    <a:pt x="252" y="10"/>
                  </a:lnTo>
                  <a:lnTo>
                    <a:pt x="252" y="10"/>
                  </a:lnTo>
                  <a:lnTo>
                    <a:pt x="242" y="12"/>
                  </a:lnTo>
                  <a:lnTo>
                    <a:pt x="234" y="18"/>
                  </a:lnTo>
                  <a:lnTo>
                    <a:pt x="228" y="26"/>
                  </a:lnTo>
                  <a:lnTo>
                    <a:pt x="226" y="36"/>
                  </a:lnTo>
                  <a:lnTo>
                    <a:pt x="226" y="36"/>
                  </a:lnTo>
                  <a:lnTo>
                    <a:pt x="228" y="46"/>
                  </a:lnTo>
                  <a:lnTo>
                    <a:pt x="234" y="54"/>
                  </a:lnTo>
                  <a:lnTo>
                    <a:pt x="242" y="60"/>
                  </a:lnTo>
                  <a:lnTo>
                    <a:pt x="252" y="62"/>
                  </a:lnTo>
                  <a:lnTo>
                    <a:pt x="252" y="62"/>
                  </a:lnTo>
                  <a:lnTo>
                    <a:pt x="260" y="60"/>
                  </a:lnTo>
                  <a:lnTo>
                    <a:pt x="266" y="58"/>
                  </a:lnTo>
                  <a:lnTo>
                    <a:pt x="272" y="52"/>
                  </a:lnTo>
                  <a:lnTo>
                    <a:pt x="276" y="46"/>
                  </a:lnTo>
                  <a:lnTo>
                    <a:pt x="338" y="46"/>
                  </a:lnTo>
                  <a:lnTo>
                    <a:pt x="338" y="46"/>
                  </a:lnTo>
                  <a:lnTo>
                    <a:pt x="342" y="52"/>
                  </a:lnTo>
                  <a:lnTo>
                    <a:pt x="348" y="58"/>
                  </a:lnTo>
                  <a:lnTo>
                    <a:pt x="354" y="60"/>
                  </a:lnTo>
                  <a:lnTo>
                    <a:pt x="362" y="62"/>
                  </a:lnTo>
                  <a:lnTo>
                    <a:pt x="362" y="62"/>
                  </a:lnTo>
                  <a:lnTo>
                    <a:pt x="372" y="60"/>
                  </a:lnTo>
                  <a:lnTo>
                    <a:pt x="380" y="54"/>
                  </a:lnTo>
                  <a:lnTo>
                    <a:pt x="386" y="46"/>
                  </a:lnTo>
                  <a:lnTo>
                    <a:pt x="388" y="36"/>
                  </a:lnTo>
                  <a:lnTo>
                    <a:pt x="388" y="36"/>
                  </a:lnTo>
                  <a:lnTo>
                    <a:pt x="386" y="26"/>
                  </a:lnTo>
                  <a:lnTo>
                    <a:pt x="380" y="18"/>
                  </a:lnTo>
                  <a:lnTo>
                    <a:pt x="372" y="12"/>
                  </a:lnTo>
                  <a:lnTo>
                    <a:pt x="362" y="10"/>
                  </a:lnTo>
                  <a:lnTo>
                    <a:pt x="362" y="10"/>
                  </a:lnTo>
                  <a:close/>
                  <a:moveTo>
                    <a:pt x="362" y="46"/>
                  </a:moveTo>
                  <a:lnTo>
                    <a:pt x="362" y="46"/>
                  </a:lnTo>
                  <a:lnTo>
                    <a:pt x="358" y="46"/>
                  </a:lnTo>
                  <a:lnTo>
                    <a:pt x="356" y="44"/>
                  </a:lnTo>
                  <a:lnTo>
                    <a:pt x="352" y="40"/>
                  </a:lnTo>
                  <a:lnTo>
                    <a:pt x="352" y="36"/>
                  </a:lnTo>
                  <a:lnTo>
                    <a:pt x="352" y="36"/>
                  </a:lnTo>
                  <a:lnTo>
                    <a:pt x="352" y="32"/>
                  </a:lnTo>
                  <a:lnTo>
                    <a:pt x="356" y="30"/>
                  </a:lnTo>
                  <a:lnTo>
                    <a:pt x="358" y="26"/>
                  </a:lnTo>
                  <a:lnTo>
                    <a:pt x="362" y="26"/>
                  </a:lnTo>
                  <a:lnTo>
                    <a:pt x="362" y="26"/>
                  </a:lnTo>
                  <a:lnTo>
                    <a:pt x="366" y="26"/>
                  </a:lnTo>
                  <a:lnTo>
                    <a:pt x="370" y="30"/>
                  </a:lnTo>
                  <a:lnTo>
                    <a:pt x="372" y="32"/>
                  </a:lnTo>
                  <a:lnTo>
                    <a:pt x="372" y="36"/>
                  </a:lnTo>
                  <a:lnTo>
                    <a:pt x="372" y="36"/>
                  </a:lnTo>
                  <a:lnTo>
                    <a:pt x="372" y="40"/>
                  </a:lnTo>
                  <a:lnTo>
                    <a:pt x="370" y="44"/>
                  </a:lnTo>
                  <a:lnTo>
                    <a:pt x="366" y="46"/>
                  </a:lnTo>
                  <a:lnTo>
                    <a:pt x="362" y="46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WC001_PowerPoint_Template_Final_150831_5b">
  <a:themeElements>
    <a:clrScheme name="Custom 26">
      <a:dk1>
        <a:srgbClr val="000000"/>
      </a:dk1>
      <a:lt1>
        <a:srgbClr val="FFFFFF"/>
      </a:lt1>
      <a:dk2>
        <a:srgbClr val="E0301E"/>
      </a:dk2>
      <a:lt2>
        <a:srgbClr val="000000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PWC Office Theme Colors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2015-09-01T14:13:27Z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0x0101007AD35B90D8E6433A821E00BE0D23D1F80009ABD1B35A5AD243904FA964BDD23E7C</vt:lpwstr>
  </property>
</Properties>
</file>