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3378B-84EE-0933-2FB6-599DD0DE1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1E1482-D6C1-8AB2-7267-A1BBA2F2E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4DE2F6-E7DC-F1E1-E9E2-3488575E2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4525-C828-4F2E-8BEA-1F9D332E7ED0}" type="datetimeFigureOut">
              <a:rPr lang="pt-BR" smtClean="0"/>
              <a:t>15/11/2023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11AD84-177C-5916-5342-F770FEDC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DD7E4E-2630-6850-8D5E-5A5B60F0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79E1-3C50-4216-9B78-F2C937B802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73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C7417-C9AA-7DB6-B13F-E7FDB6DF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033534-2450-0AFE-11F1-36CB512B1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0DA688-048C-59C5-C222-B49E7AB0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4525-C828-4F2E-8BEA-1F9D332E7ED0}" type="datetimeFigureOut">
              <a:rPr lang="pt-BR" smtClean="0"/>
              <a:t>15/11/2023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F226F5-B6DA-5E60-6A9A-95045A99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05A7A3-712D-9177-262E-287A8810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79E1-3C50-4216-9B78-F2C937B802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33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3AE32C-36A3-482C-222B-ABC6426CB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61F4EB2-5A39-B806-C3BF-730B3EDC8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AFEFAC-D070-1B36-175E-650B1467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4525-C828-4F2E-8BEA-1F9D332E7ED0}" type="datetimeFigureOut">
              <a:rPr lang="pt-BR" smtClean="0"/>
              <a:t>15/11/2023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E2050A-DFD1-6DD2-86A0-17AC140B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A858A0-0341-27FC-2195-968013FB3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79E1-3C50-4216-9B78-F2C937B802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46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E5A97-32C0-45B4-8146-0C9F38A5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BEC7B3-A431-EC2A-65E8-8253FD994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D4988A-FD39-3A0A-2CD2-8523AD22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4525-C828-4F2E-8BEA-1F9D332E7ED0}" type="datetimeFigureOut">
              <a:rPr lang="pt-BR" smtClean="0"/>
              <a:t>15/11/2023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05BC69-F499-479C-08D4-8447945B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B4B52F-04E6-D80B-C10A-E6F17746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79E1-3C50-4216-9B78-F2C937B802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4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5788D-1275-0EF1-7FA1-4B062F35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C3025E-CB16-D74E-BFB0-4C7CF2F6B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8C3188-AA74-CE29-36CE-11E457C8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4525-C828-4F2E-8BEA-1F9D332E7ED0}" type="datetimeFigureOut">
              <a:rPr lang="pt-BR" smtClean="0"/>
              <a:t>15/11/2023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0BA310-C18F-0217-9A85-5144DB9A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EB00B3-403B-4223-1D4A-06ADC597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79E1-3C50-4216-9B78-F2C937B802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72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BC665-83FF-86FE-DC25-C44CE429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EAE74F-1ECD-E712-0ED0-632C67411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E8B4BC-6BA3-527B-0670-31593E414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5ABF72-111D-9CC4-2C75-41A10733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4525-C828-4F2E-8BEA-1F9D332E7ED0}" type="datetimeFigureOut">
              <a:rPr lang="pt-BR" smtClean="0"/>
              <a:t>15/11/2023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4AA099-5591-778D-D1D8-CBB4A315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1B7F66-ACE3-62D9-24AD-0148DDA0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79E1-3C50-4216-9B78-F2C937B802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15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3AA8C-0ECD-2DA1-F662-141B0A8A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A44345-EC0C-E5B7-58B0-B46B89345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533FBC-4BA6-4E85-051D-64E3A076B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63C6DBE-08DF-2799-CC7B-52A71E3CF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56312BD-6E0A-28C5-7D31-4C8E8431B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A07FD17-CB7E-04EE-A295-B1DEBC1E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4525-C828-4F2E-8BEA-1F9D332E7ED0}" type="datetimeFigureOut">
              <a:rPr lang="pt-BR" smtClean="0"/>
              <a:t>15/11/2023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B03A108-8AD8-154D-3918-F67E2D4FF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96BFB3A-CFA2-67F1-845E-0EC02814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79E1-3C50-4216-9B78-F2C937B802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27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C710B-AB21-E372-6CFD-A733BAB3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4E934EB-3E11-15C3-43D4-98C683CB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4525-C828-4F2E-8BEA-1F9D332E7ED0}" type="datetimeFigureOut">
              <a:rPr lang="pt-BR" smtClean="0"/>
              <a:t>15/11/2023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FEC4ECD-5C70-1677-B222-DD6359A1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DD36F7D-0926-1AAE-6CE7-5A4D8C8E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79E1-3C50-4216-9B78-F2C937B802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18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C27756F-D052-FD5D-2434-41A7E608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4525-C828-4F2E-8BEA-1F9D332E7ED0}" type="datetimeFigureOut">
              <a:rPr lang="pt-BR" smtClean="0"/>
              <a:t>15/11/2023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290DC03-D867-2A13-AD70-DCCFBC0D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11DD92-60A7-0BE8-E2B9-DD0F55E9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79E1-3C50-4216-9B78-F2C937B802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35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B172F-EAD4-CB40-904B-AE487E6AB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41D700-5EA4-010A-146E-E947E9EB2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1AA742-5757-D102-8236-27EDE7ED1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C60833-F952-0381-562D-0FD7DBAA1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4525-C828-4F2E-8BEA-1F9D332E7ED0}" type="datetimeFigureOut">
              <a:rPr lang="pt-BR" smtClean="0"/>
              <a:t>15/11/2023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33A926-6100-7691-359B-D6691CF2D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FD01AE-9835-6574-A1E8-44F31CE8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79E1-3C50-4216-9B78-F2C937B802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47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BB062-8FAB-3DFE-AC79-330468D74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3528541-5EBF-4DA0-6743-D59C00B22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013294-ECC6-FA54-415E-0BA8753B5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DBE99F-8FA8-8059-CAE6-EFB5E760A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4525-C828-4F2E-8BEA-1F9D332E7ED0}" type="datetimeFigureOut">
              <a:rPr lang="pt-BR" smtClean="0"/>
              <a:t>15/11/2023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DD2A6E-9DB3-6381-2863-7DA782967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83D3B1-FC6C-EDD2-550D-7467CCEB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79E1-3C50-4216-9B78-F2C937B802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8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D008854-D64C-8C76-563B-91351C30C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58D5E6-DF11-CB2B-38FF-85D13CA61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8FC6EB-6D96-BB91-9FD5-64A75F606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C4525-C828-4F2E-8BEA-1F9D332E7ED0}" type="datetimeFigureOut">
              <a:rPr lang="pt-BR" smtClean="0"/>
              <a:t>15/11/2023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390C94-735A-3AF8-A1FD-C577F9B97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ABE846-6657-3D47-0BF0-FF1F2C659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779E1-3C50-4216-9B78-F2C937B802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65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2E40885-0888-015E-A4D7-86EC06AAD2BA}"/>
              </a:ext>
            </a:extLst>
          </p:cNvPr>
          <p:cNvSpPr/>
          <p:nvPr/>
        </p:nvSpPr>
        <p:spPr>
          <a:xfrm>
            <a:off x="-1" y="0"/>
            <a:ext cx="12192000" cy="6844324"/>
          </a:xfrm>
          <a:prstGeom prst="roundRect">
            <a:avLst>
              <a:gd name="adj" fmla="val 7328"/>
            </a:avLst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D21FF0A-3338-0AAE-5BEC-31AE0B61AF02}"/>
              </a:ext>
            </a:extLst>
          </p:cNvPr>
          <p:cNvSpPr/>
          <p:nvPr/>
        </p:nvSpPr>
        <p:spPr>
          <a:xfrm>
            <a:off x="6702641" y="106531"/>
            <a:ext cx="5255580" cy="2610035"/>
          </a:xfrm>
          <a:prstGeom prst="roundRect">
            <a:avLst>
              <a:gd name="adj" fmla="val 99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9BCEAF2-06A5-6C77-20CF-A48FCD854AA0}"/>
              </a:ext>
            </a:extLst>
          </p:cNvPr>
          <p:cNvSpPr/>
          <p:nvPr/>
        </p:nvSpPr>
        <p:spPr>
          <a:xfrm>
            <a:off x="3690092" y="176833"/>
            <a:ext cx="2831977" cy="2539013"/>
          </a:xfrm>
          <a:prstGeom prst="roundRect">
            <a:avLst>
              <a:gd name="adj" fmla="val 99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28B5E74-673A-D889-E08E-2FB5497223D0}"/>
              </a:ext>
            </a:extLst>
          </p:cNvPr>
          <p:cNvSpPr/>
          <p:nvPr/>
        </p:nvSpPr>
        <p:spPr>
          <a:xfrm>
            <a:off x="168676" y="257453"/>
            <a:ext cx="3287637" cy="1154096"/>
          </a:xfrm>
          <a:prstGeom prst="roundRect">
            <a:avLst>
              <a:gd name="adj" fmla="val 99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56D8700E-E5D2-1184-EAE0-F82FE9FA5AE3}"/>
              </a:ext>
            </a:extLst>
          </p:cNvPr>
          <p:cNvSpPr/>
          <p:nvPr/>
        </p:nvSpPr>
        <p:spPr>
          <a:xfrm>
            <a:off x="161648" y="1655326"/>
            <a:ext cx="3282717" cy="1060521"/>
          </a:xfrm>
          <a:prstGeom prst="roundRect">
            <a:avLst>
              <a:gd name="adj" fmla="val 99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37AD54-9123-78BD-4D90-7B6AF970AF60}"/>
              </a:ext>
            </a:extLst>
          </p:cNvPr>
          <p:cNvSpPr/>
          <p:nvPr/>
        </p:nvSpPr>
        <p:spPr>
          <a:xfrm>
            <a:off x="168676" y="2959624"/>
            <a:ext cx="5646197" cy="3720823"/>
          </a:xfrm>
          <a:prstGeom prst="roundRect">
            <a:avLst>
              <a:gd name="adj" fmla="val 99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D5BE8C1-8AE5-2E2B-A48E-35088EE39FBB}"/>
              </a:ext>
            </a:extLst>
          </p:cNvPr>
          <p:cNvSpPr/>
          <p:nvPr/>
        </p:nvSpPr>
        <p:spPr>
          <a:xfrm>
            <a:off x="6246922" y="3574737"/>
            <a:ext cx="5646197" cy="2945912"/>
          </a:xfrm>
          <a:prstGeom prst="roundRect">
            <a:avLst>
              <a:gd name="adj" fmla="val 99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91216538-3EF9-BF4C-0358-9CA6931A1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438" y="5769009"/>
            <a:ext cx="751640" cy="751640"/>
          </a:xfrm>
          <a:prstGeom prst="rect">
            <a:avLst/>
          </a:prstGeom>
        </p:spPr>
      </p:pic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43E0259E-7179-F235-8F44-C58BCB52D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769" y="38868"/>
            <a:ext cx="653591" cy="653591"/>
          </a:xfrm>
          <a:prstGeom prst="rect">
            <a:avLst/>
          </a:prstGeom>
        </p:spPr>
      </p:pic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962D7BC6-8F11-4CFE-FD96-D9EDE9E04A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9" y="363984"/>
            <a:ext cx="933862" cy="935686"/>
          </a:xfrm>
          <a:prstGeom prst="rect">
            <a:avLst/>
          </a:prstGeom>
        </p:spPr>
      </p:pic>
      <p:pic>
        <p:nvPicPr>
          <p:cNvPr id="21" name="Imagem 20" descr="Ícone&#10;&#10;Descrição gerada automaticamente com confiança média">
            <a:extLst>
              <a:ext uri="{FF2B5EF4-FFF2-40B4-BE49-F238E27FC236}">
                <a16:creationId xmlns:a16="http://schemas.microsoft.com/office/drawing/2014/main" id="{CA79B2F9-A64D-1B92-A9C2-68E80ABA02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178" y="2744222"/>
            <a:ext cx="830515" cy="830515"/>
          </a:xfrm>
          <a:prstGeom prst="rect">
            <a:avLst/>
          </a:prstGeom>
        </p:spPr>
      </p:pic>
      <p:pic>
        <p:nvPicPr>
          <p:cNvPr id="23" name="Imagem 22" descr="Ícone&#10;&#10;Descrição gerada automaticamente">
            <a:extLst>
              <a:ext uri="{FF2B5EF4-FFF2-40B4-BE49-F238E27FC236}">
                <a16:creationId xmlns:a16="http://schemas.microsoft.com/office/drawing/2014/main" id="{57114D15-DB95-4A8A-99D0-D2EBB041A7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6" y="1763702"/>
            <a:ext cx="807931" cy="80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608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Júlia Rocha</dc:creator>
  <cp:lastModifiedBy>Maria Júlia Rocha</cp:lastModifiedBy>
  <cp:revision>1</cp:revision>
  <dcterms:created xsi:type="dcterms:W3CDTF">2023-11-15T23:27:45Z</dcterms:created>
  <dcterms:modified xsi:type="dcterms:W3CDTF">2023-11-15T23:57:01Z</dcterms:modified>
</cp:coreProperties>
</file>