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27" d="100"/>
          <a:sy n="127" d="100"/>
        </p:scale>
        <p:origin x="-79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 userDrawn="1"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>
            <a:lvl1pPr>
              <a:buNone/>
              <a:defRPr baseline="0"/>
            </a:lvl1pPr>
          </a:lstStyle>
          <a:p>
            <a:pPr algn="l"/>
            <a:r>
              <a:rPr lang="de-DE" dirty="0">
                <a:solidFill>
                  <a:schemeClr val="tx1"/>
                </a:solidFill>
              </a:rPr>
              <a:t>Vortrag: 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"</a:t>
            </a:r>
            <a:r>
              <a:rPr lang="de-DE" dirty="0">
                <a:solidFill>
                  <a:schemeClr val="tx1"/>
                </a:solidFill>
              </a:rPr>
              <a:t>Verteiltes Rechnen mit Apache </a:t>
            </a:r>
            <a:r>
              <a:rPr lang="de-DE" dirty="0" err="1" smtClean="0">
                <a:solidFill>
                  <a:schemeClr val="tx1"/>
                </a:solidFill>
              </a:rPr>
              <a:t>Hadoop</a:t>
            </a:r>
            <a:r>
              <a:rPr lang="de-DE" dirty="0" smtClean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/>
            <a:r>
              <a:rPr lang="de-DE" b="1" dirty="0">
                <a:solidFill>
                  <a:schemeClr val="tx1"/>
                </a:solidFill>
              </a:rPr>
              <a:t>A5, Raum C013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Bild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C513-C344-49AA-8AE7-00A196E93F3C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19F3-3029-4221-AB9C-3C43FBFDB16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24D9-47E7-4B51-AC88-546B4AA38802}" type="datetimeFigureOut">
              <a:rPr lang="de-DE" smtClean="0"/>
              <a:t>03.03.2011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E0FA-406E-42B9-A445-953C2CC35DD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242050" y="2786063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338" name="AutoShape 2"/>
          <p:cNvSpPr>
            <a:spLocks noChangeArrowheads="1"/>
          </p:cNvSpPr>
          <p:nvPr/>
        </p:nvSpPr>
        <p:spPr bwMode="auto">
          <a:xfrm rot="10800000">
            <a:off x="6238884" y="2786058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 rot="16200000">
            <a:off x="7204869" y="3090069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 rot="5400000">
            <a:off x="7219179" y="3242469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>
                <a:solidFill>
                  <a:schemeClr val="tx1"/>
                </a:solidFill>
              </a:rPr>
              <a:t>A5, Raum </a:t>
            </a:r>
            <a:r>
              <a:rPr lang="de-DE" b="1" dirty="0" smtClean="0">
                <a:solidFill>
                  <a:schemeClr val="tx1"/>
                </a:solidFill>
              </a:rPr>
              <a:t>C013</a:t>
            </a:r>
            <a:r>
              <a:rPr lang="de-DE" b="1" dirty="0" smtClean="0">
                <a:solidFill>
                  <a:schemeClr val="tx1"/>
                </a:solidFill>
              </a:rPr>
              <a:t>, 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8318500" y="2206636"/>
            <a:ext cx="679450" cy="27225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422" y="785794"/>
            <a:ext cx="5143536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38158" y="3643314"/>
            <a:ext cx="7072362" cy="264320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dirty="0">
                <a:solidFill>
                  <a:schemeClr val="tx1"/>
                </a:solidFill>
              </a:rPr>
              <a:t>Vortrag: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"Verteiltes Rechnen mit Apache </a:t>
            </a:r>
            <a:r>
              <a:rPr lang="de-DE" dirty="0" err="1">
                <a:solidFill>
                  <a:schemeClr val="tx1"/>
                </a:solidFill>
              </a:rPr>
              <a:t>Hadoop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>
              <a:buNone/>
            </a:pPr>
            <a:r>
              <a:rPr lang="de-DE" b="1" dirty="0" smtClean="0">
                <a:solidFill>
                  <a:schemeClr val="tx1"/>
                </a:solidFill>
              </a:rPr>
              <a:t>A5</a:t>
            </a:r>
            <a:r>
              <a:rPr lang="de-DE" b="1" dirty="0">
                <a:solidFill>
                  <a:schemeClr val="tx1"/>
                </a:solidFill>
              </a:rPr>
              <a:t>, Raum </a:t>
            </a:r>
            <a:r>
              <a:rPr lang="de-DE" b="1" dirty="0" smtClean="0">
                <a:solidFill>
                  <a:schemeClr val="tx1"/>
                </a:solidFill>
              </a:rPr>
              <a:t>C013, </a:t>
            </a:r>
            <a:r>
              <a:rPr lang="de-DE" b="1" dirty="0" smtClean="0">
                <a:solidFill>
                  <a:schemeClr val="tx1"/>
                </a:solidFill>
              </a:rPr>
              <a:t>19 Uhr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Bild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 flipH="1">
            <a:off x="8096272" y="2214554"/>
            <a:ext cx="690563" cy="27225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A4-Papier (210x297 mm)</PresentationFormat>
  <Paragraphs>21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Larissa-Design</vt:lpstr>
      <vt:lpstr>Benutzerdefiniertes Design</vt:lpstr>
      <vt:lpstr>Java User Group Mannheim </vt:lpstr>
      <vt:lpstr>Java User Group Mannheim </vt:lpstr>
      <vt:lpstr>Java User Group Mannheim </vt:lpstr>
      <vt:lpstr>Java User Group Mannheim </vt:lpstr>
      <vt:lpstr>Java User Group Mannheim </vt:lpstr>
      <vt:lpstr>Java User Group Mannheim </vt:lpstr>
      <vt:lpstr>Java User Group Mannheim 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User Group Mannheim</dc:title>
  <dc:creator>Wolfgang Schell</dc:creator>
  <cp:lastModifiedBy>Wolfgang Schell</cp:lastModifiedBy>
  <cp:revision>8</cp:revision>
  <dcterms:created xsi:type="dcterms:W3CDTF">2011-03-03T14:03:56Z</dcterms:created>
  <dcterms:modified xsi:type="dcterms:W3CDTF">2011-03-03T14:26:03Z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1887506239</vt:i4>
  </property>
  <property fmtid="{D5CDD505-2E9C-101B-9397-08002B2CF9AE}" pid="3" name="_NewReviewCycle">
    <vt:lpwstr/>
  </property>
  <property fmtid="{D5CDD505-2E9C-101B-9397-08002B2CF9AE}" pid="4" name="_EmailSubject">
    <vt:lpwstr>Majug: Wegweiser, Präsentation</vt:lpwstr>
  </property>
  <property fmtid="{D5CDD505-2E9C-101B-9397-08002B2CF9AE}" pid="5" name="_AuthorEmail">
    <vt:lpwstr>wolfgang.schell@siemens.com</vt:lpwstr>
  </property>
  <property fmtid="{D5CDD505-2E9C-101B-9397-08002B2CF9AE}" pid="6" name="_AuthorEmailDisplayName">
    <vt:lpwstr>Schell, Wolfgang</vt:lpwstr>
  </property>
</Properties>
</file>