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31" d="100"/>
          <a:sy n="131" d="100"/>
        </p:scale>
        <p:origin x="-67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 userDrawn="1">
            <p:ph type="ctrTitle"/>
          </p:nvPr>
        </p:nvSpPr>
        <p:spPr>
          <a:xfrm>
            <a:off x="2738422" y="785794"/>
            <a:ext cx="5143536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Java User Group Mannheim</a:t>
            </a:r>
            <a:br>
              <a:rPr lang="de-DE" dirty="0"/>
            </a:b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38158" y="3643314"/>
            <a:ext cx="7072362" cy="26432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baseline="0"/>
            </a:lvl1pPr>
          </a:lstStyle>
          <a:p>
            <a:pPr algn="l"/>
            <a:r>
              <a:rPr lang="de-DE" dirty="0">
                <a:solidFill>
                  <a:schemeClr val="tx1"/>
                </a:solidFill>
              </a:rPr>
              <a:t>Vortrag: 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"</a:t>
            </a:r>
            <a:r>
              <a:rPr lang="de-DE" dirty="0">
                <a:solidFill>
                  <a:schemeClr val="tx1"/>
                </a:solidFill>
              </a:rPr>
              <a:t>Verteiltes Rechnen mit Apache </a:t>
            </a:r>
            <a:r>
              <a:rPr lang="de-DE" dirty="0" err="1" smtClean="0">
                <a:solidFill>
                  <a:schemeClr val="tx1"/>
                </a:solidFill>
              </a:rPr>
              <a:t>Hadoop</a:t>
            </a:r>
            <a:r>
              <a:rPr lang="de-DE" dirty="0" smtClean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Map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Reduce</a:t>
            </a:r>
            <a:r>
              <a:rPr lang="de-DE" dirty="0">
                <a:solidFill>
                  <a:schemeClr val="tx1"/>
                </a:solidFill>
              </a:rPr>
              <a:t>"</a:t>
            </a:r>
          </a:p>
          <a:p>
            <a:pPr algn="r"/>
            <a:r>
              <a:rPr lang="de-DE" b="1" dirty="0">
                <a:solidFill>
                  <a:schemeClr val="tx1"/>
                </a:solidFill>
              </a:rPr>
              <a:t>A5, Raum C013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Bild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35DC513-C344-49AA-8AE7-00A196E93F3C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0019F3-3029-4221-AB9C-3C43FBFDB1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 userDrawn="1"/>
        </p:nvSpPr>
        <p:spPr>
          <a:xfrm>
            <a:off x="2738422" y="785794"/>
            <a:ext cx="5143536" cy="1470025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User Group Mannheim</a:t>
            </a:r>
            <a:b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738158" y="3643314"/>
            <a:ext cx="7072362" cy="26432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Vortrag: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„</a:t>
            </a:r>
            <a:r>
              <a:rPr lang="nl-NL" sz="3200" b="0" i="0" baseline="0" dirty="0" smtClean="0"/>
              <a:t>Cloud Computing mit Google App Engine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A5, Raum C012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Bild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092" y="214290"/>
            <a:ext cx="31686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24D9-47E7-4B51-AC88-546B4AA38802}" type="datetimeFigureOut">
              <a:rPr lang="de-DE" smtClean="0"/>
              <a:pPr/>
              <a:t>21.04.2011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E0FA-406E-42B9-A445-953C2CC35D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242050" y="2786063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 rot="10800000">
            <a:off x="6238884" y="2786058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 rot="16200000">
            <a:off x="7204869" y="3090069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 rot="5400000">
            <a:off x="7219179" y="3242469"/>
            <a:ext cx="2720975" cy="681037"/>
          </a:xfrm>
          <a:prstGeom prst="rightArrow">
            <a:avLst>
              <a:gd name="adj1" fmla="val 50000"/>
              <a:gd name="adj2" fmla="val 998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8318500" y="2206636"/>
            <a:ext cx="679450" cy="27225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 flipH="1">
            <a:off x="8096272" y="2214554"/>
            <a:ext cx="690563" cy="27225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A4-Papier (210x297 mm)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Larissa-Design</vt:lpstr>
      <vt:lpstr>Benutzerdefiniertes 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User Group Mannheim</dc:title>
  <dc:creator>Wolfgang Schell</dc:creator>
  <cp:lastModifiedBy>Wolfgang Schell</cp:lastModifiedBy>
  <cp:revision>17</cp:revision>
  <dcterms:created xsi:type="dcterms:W3CDTF">2011-03-03T14:03:56Z</dcterms:created>
  <dcterms:modified xsi:type="dcterms:W3CDTF">2011-04-21T10:46:08Z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1887506239</vt:i4>
  </property>
  <property fmtid="{D5CDD505-2E9C-101B-9397-08002B2CF9AE}" pid="3" name="_NewReviewCycle">
    <vt:lpwstr/>
  </property>
  <property fmtid="{D5CDD505-2E9C-101B-9397-08002B2CF9AE}" pid="4" name="_EmailSubject">
    <vt:lpwstr>Re: Re-2: [majug-orga] Majug Präsentations Vorlage</vt:lpwstr>
  </property>
  <property fmtid="{D5CDD505-2E9C-101B-9397-08002B2CF9AE}" pid="5" name="_AuthorEmail">
    <vt:lpwstr>wolfgang.schell@siemens.com</vt:lpwstr>
  </property>
  <property fmtid="{D5CDD505-2E9C-101B-9397-08002B2CF9AE}" pid="6" name="_AuthorEmailDisplayName">
    <vt:lpwstr>Schell, Wolfgang</vt:lpwstr>
  </property>
</Properties>
</file>